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8"/>
  </p:notesMasterIdLst>
  <p:sldIdLst>
    <p:sldId id="256" r:id="rId2"/>
    <p:sldId id="262" r:id="rId3"/>
    <p:sldId id="271" r:id="rId4"/>
    <p:sldId id="272" r:id="rId5"/>
    <p:sldId id="270" r:id="rId6"/>
    <p:sldId id="273" r:id="rId7"/>
  </p:sldIdLst>
  <p:sldSz cx="9144000" cy="5143500" type="screen16x9"/>
  <p:notesSz cx="6858000" cy="9144000"/>
  <p:embeddedFontLst>
    <p:embeddedFont>
      <p:font typeface="Barlow" panose="00000500000000000000" pitchFamily="2" charset="0"/>
      <p:regular r:id="rId9"/>
      <p:bold r:id="rId10"/>
      <p:italic r:id="rId11"/>
      <p:boldItalic r:id="rId12"/>
    </p:embeddedFont>
    <p:embeddedFont>
      <p:font typeface="Barlow Light" panose="00000400000000000000" pitchFamily="2" charset="0"/>
      <p:regular r:id="rId13"/>
      <p:italic r:id="rId14"/>
    </p:embeddedFont>
    <p:embeddedFont>
      <p:font typeface="Lexend" panose="020B0604020202020204" charset="0"/>
      <p:regular r:id="rId15"/>
      <p:bold r:id="rId16"/>
    </p:embeddedFont>
    <p:embeddedFont>
      <p:font typeface="Nunito Light" pitchFamily="2" charset="0"/>
      <p:regular r:id="rId17"/>
      <p:italic r:id="rId18"/>
    </p:embeddedFont>
    <p:embeddedFont>
      <p:font typeface="Poppins" panose="00000500000000000000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4805980-620E-4D88-94C5-896717323DFB}">
  <a:tblStyle styleId="{04805980-620E-4D88-94C5-896717323DF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D2063F8-4F63-4024-924A-0190AF4296B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1029" y="5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presProps" Target="pres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>
          <a:extLst>
            <a:ext uri="{FF2B5EF4-FFF2-40B4-BE49-F238E27FC236}">
              <a16:creationId xmlns:a16="http://schemas.microsoft.com/office/drawing/2014/main" id="{A1ABE9F7-B3B3-F336-B868-19DAB0F0E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54dda1946d_6_322:notes">
            <a:extLst>
              <a:ext uri="{FF2B5EF4-FFF2-40B4-BE49-F238E27FC236}">
                <a16:creationId xmlns:a16="http://schemas.microsoft.com/office/drawing/2014/main" id="{D5B237E5-D28A-C65B-71D8-D6DF637F2B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54dda1946d_6_322:notes">
            <a:extLst>
              <a:ext uri="{FF2B5EF4-FFF2-40B4-BE49-F238E27FC236}">
                <a16:creationId xmlns:a16="http://schemas.microsoft.com/office/drawing/2014/main" id="{20415AA7-9FC7-5ACE-FCD3-B534D5AE01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4113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>
          <a:extLst>
            <a:ext uri="{FF2B5EF4-FFF2-40B4-BE49-F238E27FC236}">
              <a16:creationId xmlns:a16="http://schemas.microsoft.com/office/drawing/2014/main" id="{F856DF45-DD6E-06CA-3BCB-B91EF3705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54dda1946d_6_322:notes">
            <a:extLst>
              <a:ext uri="{FF2B5EF4-FFF2-40B4-BE49-F238E27FC236}">
                <a16:creationId xmlns:a16="http://schemas.microsoft.com/office/drawing/2014/main" id="{6AFF359C-CD7B-C7A1-BF28-CC0D27331E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54dda1946d_6_322:notes">
            <a:extLst>
              <a:ext uri="{FF2B5EF4-FFF2-40B4-BE49-F238E27FC236}">
                <a16:creationId xmlns:a16="http://schemas.microsoft.com/office/drawing/2014/main" id="{B87F6C06-E37D-2D7F-5486-63BAA0C873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8516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g54dda1946d_6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6" name="Google Shape;1056;g54dda1946d_6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4">
          <a:extLst>
            <a:ext uri="{FF2B5EF4-FFF2-40B4-BE49-F238E27FC236}">
              <a16:creationId xmlns:a16="http://schemas.microsoft.com/office/drawing/2014/main" id="{68A7C8C1-0D77-5DFA-C494-DCB5B5B49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g54dda1946d_6_358:notes">
            <a:extLst>
              <a:ext uri="{FF2B5EF4-FFF2-40B4-BE49-F238E27FC236}">
                <a16:creationId xmlns:a16="http://schemas.microsoft.com/office/drawing/2014/main" id="{EC067C7A-E577-8110-8F4A-5F4909311F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6" name="Google Shape;1056;g54dda1946d_6_358:notes">
            <a:extLst>
              <a:ext uri="{FF2B5EF4-FFF2-40B4-BE49-F238E27FC236}">
                <a16:creationId xmlns:a16="http://schemas.microsoft.com/office/drawing/2014/main" id="{D5F652DD-38B4-66FD-F06E-6514E30D26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1967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845450" y="539488"/>
            <a:ext cx="3219300" cy="203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602650" y="2571388"/>
            <a:ext cx="2462100" cy="7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101354" y="-9825"/>
            <a:ext cx="9245660" cy="5573424"/>
            <a:chOff x="-101355" y="-9825"/>
            <a:chExt cx="9245660" cy="5573424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4389492" y="-9825"/>
              <a:ext cx="4754813" cy="2886096"/>
              <a:chOff x="6081725" y="-9837"/>
              <a:chExt cx="3062287" cy="1932050"/>
            </a:xfrm>
          </p:grpSpPr>
          <p:sp>
            <p:nvSpPr>
              <p:cNvPr id="13" name="Google Shape;13;p2"/>
              <p:cNvSpPr/>
              <p:nvPr/>
            </p:nvSpPr>
            <p:spPr>
              <a:xfrm flipH="1">
                <a:off x="8193417" y="-9837"/>
                <a:ext cx="525494" cy="930497"/>
              </a:xfrm>
              <a:custGeom>
                <a:avLst/>
                <a:gdLst/>
                <a:ahLst/>
                <a:cxnLst/>
                <a:rect l="l" t="t" r="r" b="b"/>
                <a:pathLst>
                  <a:path w="525494" h="930497" extrusionOk="0">
                    <a:moveTo>
                      <a:pt x="273844" y="0"/>
                    </a:moveTo>
                    <a:lnTo>
                      <a:pt x="0" y="930497"/>
                    </a:lnTo>
                    <a:lnTo>
                      <a:pt x="525494" y="815912"/>
                    </a:lnTo>
                    <a:lnTo>
                      <a:pt x="40005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 flipH="1">
                <a:off x="7848231" y="-9837"/>
                <a:ext cx="470630" cy="815911"/>
              </a:xfrm>
              <a:custGeom>
                <a:avLst/>
                <a:gdLst/>
                <a:ahLst/>
                <a:cxnLst/>
                <a:rect l="l" t="t" r="r" b="b"/>
                <a:pathLst>
                  <a:path w="470630" h="815911" extrusionOk="0">
                    <a:moveTo>
                      <a:pt x="0" y="0"/>
                    </a:moveTo>
                    <a:lnTo>
                      <a:pt x="125444" y="815912"/>
                    </a:lnTo>
                    <a:lnTo>
                      <a:pt x="470630" y="507397"/>
                    </a:lnTo>
                    <a:lnTo>
                      <a:pt x="14011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 flipH="1">
                <a:off x="7281874" y="-9837"/>
                <a:ext cx="896874" cy="507396"/>
              </a:xfrm>
              <a:custGeom>
                <a:avLst/>
                <a:gdLst/>
                <a:ahLst/>
                <a:cxnLst/>
                <a:rect l="l" t="t" r="r" b="b"/>
                <a:pathLst>
                  <a:path w="896874" h="507396" extrusionOk="0">
                    <a:moveTo>
                      <a:pt x="0" y="0"/>
                    </a:moveTo>
                    <a:lnTo>
                      <a:pt x="330517" y="507397"/>
                    </a:lnTo>
                    <a:lnTo>
                      <a:pt x="896874" y="167735"/>
                    </a:lnTo>
                    <a:lnTo>
                      <a:pt x="49358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 flipH="1">
                <a:off x="6532639" y="-9837"/>
                <a:ext cx="1315592" cy="744759"/>
              </a:xfrm>
              <a:custGeom>
                <a:avLst/>
                <a:gdLst/>
                <a:ahLst/>
                <a:cxnLst/>
                <a:rect l="l" t="t" r="r" b="b"/>
                <a:pathLst>
                  <a:path w="1315592" h="744759" extrusionOk="0">
                    <a:moveTo>
                      <a:pt x="718280" y="0"/>
                    </a:moveTo>
                    <a:lnTo>
                      <a:pt x="0" y="507397"/>
                    </a:lnTo>
                    <a:lnTo>
                      <a:pt x="1315593" y="744760"/>
                    </a:lnTo>
                    <a:lnTo>
                      <a:pt x="114090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 flipH="1">
                <a:off x="7078230" y="-9837"/>
                <a:ext cx="770001" cy="507396"/>
              </a:xfrm>
              <a:custGeom>
                <a:avLst/>
                <a:gdLst/>
                <a:ahLst/>
                <a:cxnLst/>
                <a:rect l="l" t="t" r="r" b="b"/>
                <a:pathLst>
                  <a:path w="770001" h="507396" extrusionOk="0">
                    <a:moveTo>
                      <a:pt x="718280" y="0"/>
                    </a:moveTo>
                    <a:lnTo>
                      <a:pt x="0" y="507397"/>
                    </a:lnTo>
                    <a:lnTo>
                      <a:pt x="566357" y="167735"/>
                    </a:lnTo>
                    <a:lnTo>
                      <a:pt x="77000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 flipH="1">
                <a:off x="6081725" y="-9837"/>
                <a:ext cx="625601" cy="744759"/>
              </a:xfrm>
              <a:custGeom>
                <a:avLst/>
                <a:gdLst/>
                <a:ahLst/>
                <a:cxnLst/>
                <a:rect l="l" t="t" r="r" b="b"/>
                <a:pathLst>
                  <a:path w="625601" h="744759" extrusionOk="0">
                    <a:moveTo>
                      <a:pt x="0" y="0"/>
                    </a:moveTo>
                    <a:lnTo>
                      <a:pt x="174688" y="744760"/>
                    </a:lnTo>
                    <a:lnTo>
                      <a:pt x="625602" y="393287"/>
                    </a:lnTo>
                    <a:lnTo>
                      <a:pt x="21040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 flipH="1">
                <a:off x="8718912" y="920660"/>
                <a:ext cx="425100" cy="671988"/>
              </a:xfrm>
              <a:custGeom>
                <a:avLst/>
                <a:gdLst/>
                <a:ahLst/>
                <a:cxnLst/>
                <a:rect l="l" t="t" r="r" b="b"/>
                <a:pathLst>
                  <a:path w="425100" h="671988" extrusionOk="0">
                    <a:moveTo>
                      <a:pt x="0" y="671989"/>
                    </a:moveTo>
                    <a:lnTo>
                      <a:pt x="425101" y="0"/>
                    </a:lnTo>
                    <a:lnTo>
                      <a:pt x="0" y="19135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 flipH="1">
                <a:off x="7915573" y="920659"/>
                <a:ext cx="1228439" cy="741425"/>
              </a:xfrm>
              <a:custGeom>
                <a:avLst/>
                <a:gdLst/>
                <a:ahLst/>
                <a:cxnLst/>
                <a:rect l="l" t="t" r="r" b="b"/>
                <a:pathLst>
                  <a:path w="1228439" h="741425" extrusionOk="0">
                    <a:moveTo>
                      <a:pt x="0" y="741426"/>
                    </a:moveTo>
                    <a:lnTo>
                      <a:pt x="1228439" y="292513"/>
                    </a:lnTo>
                    <a:lnTo>
                      <a:pt x="425101" y="0"/>
                    </a:lnTo>
                    <a:lnTo>
                      <a:pt x="425101" y="0"/>
                    </a:lnTo>
                    <a:lnTo>
                      <a:pt x="0" y="67198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 flipH="1">
                <a:off x="7915573" y="806074"/>
                <a:ext cx="803338" cy="407098"/>
              </a:xfrm>
              <a:custGeom>
                <a:avLst/>
                <a:gdLst/>
                <a:ahLst/>
                <a:cxnLst/>
                <a:rect l="l" t="t" r="r" b="b"/>
                <a:pathLst>
                  <a:path w="803338" h="407098" extrusionOk="0">
                    <a:moveTo>
                      <a:pt x="0" y="114586"/>
                    </a:moveTo>
                    <a:lnTo>
                      <a:pt x="803339" y="407098"/>
                    </a:lnTo>
                    <a:lnTo>
                      <a:pt x="525494" y="0"/>
                    </a:lnTo>
                    <a:lnTo>
                      <a:pt x="525494" y="0"/>
                    </a:lnTo>
                    <a:lnTo>
                      <a:pt x="0" y="11458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 flipH="1">
                <a:off x="7490091" y="497558"/>
                <a:ext cx="425481" cy="1016603"/>
              </a:xfrm>
              <a:custGeom>
                <a:avLst/>
                <a:gdLst/>
                <a:ahLst/>
                <a:cxnLst/>
                <a:rect l="l" t="t" r="r" b="b"/>
                <a:pathLst>
                  <a:path w="425481" h="1016603" extrusionOk="0">
                    <a:moveTo>
                      <a:pt x="67342" y="0"/>
                    </a:moveTo>
                    <a:lnTo>
                      <a:pt x="0" y="715613"/>
                    </a:lnTo>
                    <a:lnTo>
                      <a:pt x="425482" y="1016603"/>
                    </a:lnTo>
                    <a:lnTo>
                      <a:pt x="67342" y="0"/>
                    </a:lnTo>
                    <a:lnTo>
                      <a:pt x="6734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 flipH="1">
                <a:off x="7848232" y="497558"/>
                <a:ext cx="345185" cy="715613"/>
              </a:xfrm>
              <a:custGeom>
                <a:avLst/>
                <a:gdLst/>
                <a:ahLst/>
                <a:cxnLst/>
                <a:rect l="l" t="t" r="r" b="b"/>
                <a:pathLst>
                  <a:path w="345185" h="715613" extrusionOk="0">
                    <a:moveTo>
                      <a:pt x="345186" y="0"/>
                    </a:moveTo>
                    <a:lnTo>
                      <a:pt x="277844" y="715613"/>
                    </a:lnTo>
                    <a:lnTo>
                      <a:pt x="0" y="308515"/>
                    </a:lnTo>
                    <a:lnTo>
                      <a:pt x="0" y="308515"/>
                    </a:lnTo>
                    <a:lnTo>
                      <a:pt x="34518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 flipH="1">
                <a:off x="6535401" y="497559"/>
                <a:ext cx="1312830" cy="1156620"/>
              </a:xfrm>
              <a:custGeom>
                <a:avLst/>
                <a:gdLst/>
                <a:ahLst/>
                <a:cxnLst/>
                <a:rect l="l" t="t" r="r" b="b"/>
                <a:pathLst>
                  <a:path w="1312830" h="1156620" extrusionOk="0">
                    <a:moveTo>
                      <a:pt x="0" y="0"/>
                    </a:moveTo>
                    <a:lnTo>
                      <a:pt x="1312831" y="1156621"/>
                    </a:lnTo>
                    <a:lnTo>
                      <a:pt x="358140" y="101660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 flipH="1">
                <a:off x="6532639" y="497559"/>
                <a:ext cx="1315592" cy="1156620"/>
              </a:xfrm>
              <a:custGeom>
                <a:avLst/>
                <a:gdLst/>
                <a:ahLst/>
                <a:cxnLst/>
                <a:rect l="l" t="t" r="r" b="b"/>
                <a:pathLst>
                  <a:path w="1315592" h="1156620" extrusionOk="0">
                    <a:moveTo>
                      <a:pt x="0" y="0"/>
                    </a:moveTo>
                    <a:lnTo>
                      <a:pt x="1312831" y="1156621"/>
                    </a:lnTo>
                    <a:lnTo>
                      <a:pt x="1315593" y="237363"/>
                    </a:lnTo>
                    <a:lnTo>
                      <a:pt x="1315593" y="2373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 flipH="1">
                <a:off x="7915573" y="1213172"/>
                <a:ext cx="787812" cy="709041"/>
              </a:xfrm>
              <a:custGeom>
                <a:avLst/>
                <a:gdLst/>
                <a:ahLst/>
                <a:cxnLst/>
                <a:rect l="l" t="t" r="r" b="b"/>
                <a:pathLst>
                  <a:path w="787812" h="709041" extrusionOk="0">
                    <a:moveTo>
                      <a:pt x="787813" y="0"/>
                    </a:moveTo>
                    <a:lnTo>
                      <a:pt x="0" y="642938"/>
                    </a:lnTo>
                    <a:lnTo>
                      <a:pt x="616077" y="709041"/>
                    </a:lnTo>
                    <a:lnTo>
                      <a:pt x="787813" y="0"/>
                    </a:lnTo>
                    <a:lnTo>
                      <a:pt x="78781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 flipH="1">
                <a:off x="7915573" y="1213172"/>
                <a:ext cx="1228439" cy="642937"/>
              </a:xfrm>
              <a:custGeom>
                <a:avLst/>
                <a:gdLst/>
                <a:ahLst/>
                <a:cxnLst/>
                <a:rect l="l" t="t" r="r" b="b"/>
                <a:pathLst>
                  <a:path w="1228439" h="642937" extrusionOk="0">
                    <a:moveTo>
                      <a:pt x="0" y="448913"/>
                    </a:moveTo>
                    <a:lnTo>
                      <a:pt x="0" y="489776"/>
                    </a:lnTo>
                    <a:lnTo>
                      <a:pt x="440627" y="642938"/>
                    </a:lnTo>
                    <a:lnTo>
                      <a:pt x="122843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" name="Google Shape;28;p2"/>
            <p:cNvGrpSpPr/>
            <p:nvPr/>
          </p:nvGrpSpPr>
          <p:grpSpPr>
            <a:xfrm>
              <a:off x="-101355" y="4031313"/>
              <a:ext cx="2633567" cy="1532286"/>
              <a:chOff x="-167130" y="3709613"/>
              <a:chExt cx="2633567" cy="1532286"/>
            </a:xfrm>
          </p:grpSpPr>
          <p:sp>
            <p:nvSpPr>
              <p:cNvPr id="29" name="Google Shape;29;p2"/>
              <p:cNvSpPr/>
              <p:nvPr/>
            </p:nvSpPr>
            <p:spPr>
              <a:xfrm flipH="1">
                <a:off x="1089124" y="4104900"/>
                <a:ext cx="938498" cy="522827"/>
              </a:xfrm>
              <a:custGeom>
                <a:avLst/>
                <a:gdLst/>
                <a:ahLst/>
                <a:cxnLst/>
                <a:rect l="l" t="t" r="r" b="b"/>
                <a:pathLst>
                  <a:path w="938498" h="522827" extrusionOk="0">
                    <a:moveTo>
                      <a:pt x="508064" y="0"/>
                    </a:moveTo>
                    <a:lnTo>
                      <a:pt x="0" y="355473"/>
                    </a:lnTo>
                    <a:lnTo>
                      <a:pt x="938499" y="522827"/>
                    </a:lnTo>
                    <a:lnTo>
                      <a:pt x="508064" y="0"/>
                    </a:lnTo>
                    <a:lnTo>
                      <a:pt x="50806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 flipH="1">
                <a:off x="801945" y="4104900"/>
                <a:ext cx="717613" cy="522827"/>
              </a:xfrm>
              <a:custGeom>
                <a:avLst/>
                <a:gdLst/>
                <a:ahLst/>
                <a:cxnLst/>
                <a:rect l="l" t="t" r="r" b="b"/>
                <a:pathLst>
                  <a:path w="717613" h="522827" extrusionOk="0">
                    <a:moveTo>
                      <a:pt x="0" y="0"/>
                    </a:moveTo>
                    <a:lnTo>
                      <a:pt x="717614" y="514445"/>
                    </a:lnTo>
                    <a:lnTo>
                      <a:pt x="430435" y="52282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 flipH="1">
                <a:off x="330172" y="3709613"/>
                <a:ext cx="1189386" cy="909732"/>
              </a:xfrm>
              <a:custGeom>
                <a:avLst/>
                <a:gdLst/>
                <a:ahLst/>
                <a:cxnLst/>
                <a:rect l="l" t="t" r="r" b="b"/>
                <a:pathLst>
                  <a:path w="1189386" h="909732" extrusionOk="0">
                    <a:moveTo>
                      <a:pt x="0" y="395288"/>
                    </a:moveTo>
                    <a:lnTo>
                      <a:pt x="717614" y="909733"/>
                    </a:lnTo>
                    <a:lnTo>
                      <a:pt x="1189387" y="0"/>
                    </a:lnTo>
                    <a:lnTo>
                      <a:pt x="1189387" y="0"/>
                    </a:lnTo>
                    <a:lnTo>
                      <a:pt x="0" y="3952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 flipH="1">
                <a:off x="-147794" y="3759143"/>
                <a:ext cx="949737" cy="1227963"/>
              </a:xfrm>
              <a:custGeom>
                <a:avLst/>
                <a:gdLst/>
                <a:ahLst/>
                <a:cxnLst/>
                <a:rect l="l" t="t" r="r" b="b"/>
                <a:pathLst>
                  <a:path w="949737" h="1227963" extrusionOk="0">
                    <a:moveTo>
                      <a:pt x="684847" y="0"/>
                    </a:moveTo>
                    <a:lnTo>
                      <a:pt x="0" y="860203"/>
                    </a:lnTo>
                    <a:lnTo>
                      <a:pt x="949737" y="1227963"/>
                    </a:lnTo>
                    <a:lnTo>
                      <a:pt x="684847" y="0"/>
                    </a:lnTo>
                    <a:lnTo>
                      <a:pt x="68484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 flipH="1">
                <a:off x="117097" y="3709613"/>
                <a:ext cx="684847" cy="909732"/>
              </a:xfrm>
              <a:custGeom>
                <a:avLst/>
                <a:gdLst/>
                <a:ahLst/>
                <a:cxnLst/>
                <a:rect l="l" t="t" r="r" b="b"/>
                <a:pathLst>
                  <a:path w="684847" h="909732" extrusionOk="0">
                    <a:moveTo>
                      <a:pt x="684847" y="49530"/>
                    </a:moveTo>
                    <a:lnTo>
                      <a:pt x="0" y="909733"/>
                    </a:lnTo>
                    <a:lnTo>
                      <a:pt x="471773" y="0"/>
                    </a:lnTo>
                    <a:lnTo>
                      <a:pt x="471773" y="0"/>
                    </a:lnTo>
                    <a:lnTo>
                      <a:pt x="684847" y="4953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flipH="1">
                <a:off x="-167130" y="3759143"/>
                <a:ext cx="284226" cy="1227963"/>
              </a:xfrm>
              <a:custGeom>
                <a:avLst/>
                <a:gdLst/>
                <a:ahLst/>
                <a:cxnLst/>
                <a:rect l="l" t="t" r="r" b="b"/>
                <a:pathLst>
                  <a:path w="284226" h="1227963" extrusionOk="0">
                    <a:moveTo>
                      <a:pt x="284226" y="23298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64795" y="1227963"/>
                    </a:lnTo>
                    <a:lnTo>
                      <a:pt x="284226" y="122415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flipH="1">
                <a:off x="1558515" y="4460278"/>
                <a:ext cx="907922" cy="781621"/>
              </a:xfrm>
              <a:custGeom>
                <a:avLst/>
                <a:gdLst/>
                <a:ahLst/>
                <a:cxnLst/>
                <a:rect l="l" t="t" r="r" b="b"/>
                <a:pathLst>
                  <a:path w="907922" h="781621" extrusionOk="0">
                    <a:moveTo>
                      <a:pt x="448247" y="781622"/>
                    </a:moveTo>
                    <a:lnTo>
                      <a:pt x="907923" y="673227"/>
                    </a:lnTo>
                    <a:lnTo>
                      <a:pt x="438722" y="0"/>
                    </a:lnTo>
                    <a:lnTo>
                      <a:pt x="0" y="78162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 flipH="1">
                <a:off x="1159418" y="4460278"/>
                <a:ext cx="868298" cy="754760"/>
              </a:xfrm>
              <a:custGeom>
                <a:avLst/>
                <a:gdLst/>
                <a:ahLst/>
                <a:cxnLst/>
                <a:rect l="l" t="t" r="r" b="b"/>
                <a:pathLst>
                  <a:path w="868298" h="754760" extrusionOk="0">
                    <a:moveTo>
                      <a:pt x="0" y="0"/>
                    </a:moveTo>
                    <a:lnTo>
                      <a:pt x="868299" y="754761"/>
                    </a:lnTo>
                    <a:lnTo>
                      <a:pt x="469106" y="67313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 flipH="1">
                <a:off x="1089218" y="4460278"/>
                <a:ext cx="938497" cy="754760"/>
              </a:xfrm>
              <a:custGeom>
                <a:avLst/>
                <a:gdLst/>
                <a:ahLst/>
                <a:cxnLst/>
                <a:rect l="l" t="t" r="r" b="b"/>
                <a:pathLst>
                  <a:path w="938497" h="754760" extrusionOk="0">
                    <a:moveTo>
                      <a:pt x="0" y="0"/>
                    </a:moveTo>
                    <a:lnTo>
                      <a:pt x="868299" y="754761"/>
                    </a:lnTo>
                    <a:lnTo>
                      <a:pt x="938498" y="167354"/>
                    </a:lnTo>
                    <a:lnTo>
                      <a:pt x="938498" y="1673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 flipH="1">
                <a:off x="585060" y="4619346"/>
                <a:ext cx="574262" cy="595788"/>
              </a:xfrm>
              <a:custGeom>
                <a:avLst/>
                <a:gdLst/>
                <a:ahLst/>
                <a:cxnLst/>
                <a:rect l="l" t="t" r="r" b="b"/>
                <a:pathLst>
                  <a:path w="574262" h="595788" extrusionOk="0">
                    <a:moveTo>
                      <a:pt x="357378" y="0"/>
                    </a:moveTo>
                    <a:lnTo>
                      <a:pt x="0" y="595789"/>
                    </a:lnTo>
                    <a:lnTo>
                      <a:pt x="574262" y="455009"/>
                    </a:lnTo>
                    <a:lnTo>
                      <a:pt x="357378" y="0"/>
                    </a:lnTo>
                    <a:lnTo>
                      <a:pt x="35737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flipH="1">
                <a:off x="801944" y="4619346"/>
                <a:ext cx="357378" cy="595788"/>
              </a:xfrm>
              <a:custGeom>
                <a:avLst/>
                <a:gdLst/>
                <a:ahLst/>
                <a:cxnLst/>
                <a:rect l="l" t="t" r="r" b="b"/>
                <a:pathLst>
                  <a:path w="357378" h="595788" extrusionOk="0">
                    <a:moveTo>
                      <a:pt x="357378" y="0"/>
                    </a:moveTo>
                    <a:lnTo>
                      <a:pt x="0" y="595789"/>
                    </a:lnTo>
                    <a:lnTo>
                      <a:pt x="70199" y="8382"/>
                    </a:lnTo>
                    <a:lnTo>
                      <a:pt x="70199" y="8382"/>
                    </a:lnTo>
                    <a:lnTo>
                      <a:pt x="35737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 flipH="1">
                <a:off x="179772" y="4619346"/>
                <a:ext cx="622172" cy="622553"/>
              </a:xfrm>
              <a:custGeom>
                <a:avLst/>
                <a:gdLst/>
                <a:ahLst/>
                <a:cxnLst/>
                <a:rect l="l" t="t" r="r" b="b"/>
                <a:pathLst>
                  <a:path w="622172" h="622553" extrusionOk="0">
                    <a:moveTo>
                      <a:pt x="454342" y="622554"/>
                    </a:moveTo>
                    <a:lnTo>
                      <a:pt x="622173" y="622554"/>
                    </a:lnTo>
                    <a:lnTo>
                      <a:pt x="0" y="0"/>
                    </a:lnTo>
                    <a:lnTo>
                      <a:pt x="216884" y="45500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 flipH="1">
                <a:off x="-167129" y="4619346"/>
                <a:ext cx="969073" cy="622553"/>
              </a:xfrm>
              <a:custGeom>
                <a:avLst/>
                <a:gdLst/>
                <a:ahLst/>
                <a:cxnLst/>
                <a:rect l="l" t="t" r="r" b="b"/>
                <a:pathLst>
                  <a:path w="969073" h="622553" extrusionOk="0">
                    <a:moveTo>
                      <a:pt x="969073" y="540925"/>
                    </a:moveTo>
                    <a:lnTo>
                      <a:pt x="949642" y="367760"/>
                    </a:lnTo>
                    <a:lnTo>
                      <a:pt x="0" y="0"/>
                    </a:lnTo>
                    <a:lnTo>
                      <a:pt x="622173" y="622554"/>
                    </a:lnTo>
                    <a:lnTo>
                      <a:pt x="969073" y="62255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 flipH="1">
                <a:off x="-167129" y="4983296"/>
                <a:ext cx="19431" cy="176974"/>
              </a:xfrm>
              <a:custGeom>
                <a:avLst/>
                <a:gdLst/>
                <a:ahLst/>
                <a:cxnLst/>
                <a:rect l="l" t="t" r="r" b="b"/>
                <a:pathLst>
                  <a:path w="19431" h="176974" extrusionOk="0">
                    <a:moveTo>
                      <a:pt x="19431" y="0"/>
                    </a:moveTo>
                    <a:lnTo>
                      <a:pt x="0" y="3810"/>
                    </a:lnTo>
                    <a:lnTo>
                      <a:pt x="19431" y="176974"/>
                    </a:lnTo>
                    <a:close/>
                  </a:path>
                </a:pathLst>
              </a:custGeom>
              <a:gradFill>
                <a:gsLst>
                  <a:gs pos="0">
                    <a:srgbClr val="F9F9F9"/>
                  </a:gs>
                  <a:gs pos="50000">
                    <a:srgbClr val="E8E8E8"/>
                  </a:gs>
                  <a:gs pos="100000">
                    <a:srgbClr val="D7D7D7"/>
                  </a:gs>
                </a:gsLst>
                <a:lin ang="8247154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 flipH="1">
                <a:off x="1558514" y="5133505"/>
                <a:ext cx="459676" cy="108394"/>
              </a:xfrm>
              <a:custGeom>
                <a:avLst/>
                <a:gdLst/>
                <a:ahLst/>
                <a:cxnLst/>
                <a:rect l="l" t="t" r="r" b="b"/>
                <a:pathLst>
                  <a:path w="459676" h="108394" extrusionOk="0">
                    <a:moveTo>
                      <a:pt x="433197" y="108395"/>
                    </a:moveTo>
                    <a:lnTo>
                      <a:pt x="459676" y="0"/>
                    </a:lnTo>
                    <a:lnTo>
                      <a:pt x="0" y="10839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 flipH="1">
                <a:off x="1159322" y="5133505"/>
                <a:ext cx="425672" cy="108394"/>
              </a:xfrm>
              <a:custGeom>
                <a:avLst/>
                <a:gdLst/>
                <a:ahLst/>
                <a:cxnLst/>
                <a:rect l="l" t="t" r="r" b="b"/>
                <a:pathLst>
                  <a:path w="425672" h="108394" extrusionOk="0">
                    <a:moveTo>
                      <a:pt x="400526" y="108395"/>
                    </a:moveTo>
                    <a:lnTo>
                      <a:pt x="425672" y="81629"/>
                    </a:lnTo>
                    <a:lnTo>
                      <a:pt x="26479" y="0"/>
                    </a:lnTo>
                    <a:lnTo>
                      <a:pt x="0" y="10839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 flipH="1">
                <a:off x="1134176" y="5215134"/>
                <a:ext cx="32385" cy="26765"/>
              </a:xfrm>
              <a:custGeom>
                <a:avLst/>
                <a:gdLst/>
                <a:ahLst/>
                <a:cxnLst/>
                <a:rect l="l" t="t" r="r" b="b"/>
                <a:pathLst>
                  <a:path w="32385" h="26765" extrusionOk="0">
                    <a:moveTo>
                      <a:pt x="32385" y="26765"/>
                    </a:moveTo>
                    <a:lnTo>
                      <a:pt x="7239" y="0"/>
                    </a:lnTo>
                    <a:lnTo>
                      <a:pt x="7239" y="0"/>
                    </a:lnTo>
                    <a:lnTo>
                      <a:pt x="0" y="26765"/>
                    </a:lnTo>
                    <a:close/>
                  </a:path>
                </a:pathLst>
              </a:custGeom>
              <a:gradFill>
                <a:gsLst>
                  <a:gs pos="0">
                    <a:srgbClr val="CFCFCF"/>
                  </a:gs>
                  <a:gs pos="50000">
                    <a:srgbClr val="C5C5C5"/>
                  </a:gs>
                  <a:gs pos="100000">
                    <a:srgbClr val="BCBCBC"/>
                  </a:gs>
                </a:gsLst>
                <a:lin ang="1711447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 flipH="1">
                <a:off x="574201" y="5074355"/>
                <a:ext cx="585120" cy="167544"/>
              </a:xfrm>
              <a:custGeom>
                <a:avLst/>
                <a:gdLst/>
                <a:ahLst/>
                <a:cxnLst/>
                <a:rect l="l" t="t" r="r" b="b"/>
                <a:pathLst>
                  <a:path w="585120" h="167544" extrusionOk="0">
                    <a:moveTo>
                      <a:pt x="585121" y="167545"/>
                    </a:moveTo>
                    <a:lnTo>
                      <a:pt x="574262" y="0"/>
                    </a:lnTo>
                    <a:lnTo>
                      <a:pt x="0" y="140779"/>
                    </a:lnTo>
                    <a:lnTo>
                      <a:pt x="25146" y="1675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 flipH="1">
                <a:off x="347602" y="5074355"/>
                <a:ext cx="237458" cy="167544"/>
              </a:xfrm>
              <a:custGeom>
                <a:avLst/>
                <a:gdLst/>
                <a:ahLst/>
                <a:cxnLst/>
                <a:rect l="l" t="t" r="r" b="b"/>
                <a:pathLst>
                  <a:path w="237458" h="167544" extrusionOk="0">
                    <a:moveTo>
                      <a:pt x="237458" y="167545"/>
                    </a:moveTo>
                    <a:lnTo>
                      <a:pt x="0" y="0"/>
                    </a:lnTo>
                    <a:lnTo>
                      <a:pt x="10859" y="1675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8" name="Google Shape;48;p2"/>
          <p:cNvSpPr>
            <a:spLocks noGrp="1"/>
          </p:cNvSpPr>
          <p:nvPr>
            <p:ph type="pic" idx="2"/>
          </p:nvPr>
        </p:nvSpPr>
        <p:spPr>
          <a:xfrm>
            <a:off x="5645000" y="533375"/>
            <a:ext cx="2785800" cy="4070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"/>
          <p:cNvSpPr txBox="1">
            <a:spLocks noGrp="1"/>
          </p:cNvSpPr>
          <p:nvPr>
            <p:ph type="title"/>
          </p:nvPr>
        </p:nvSpPr>
        <p:spPr>
          <a:xfrm>
            <a:off x="4437325" y="894513"/>
            <a:ext cx="3568800" cy="11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7"/>
          <p:cNvSpPr txBox="1">
            <a:spLocks noGrp="1"/>
          </p:cNvSpPr>
          <p:nvPr>
            <p:ph type="subTitle" idx="1"/>
          </p:nvPr>
        </p:nvSpPr>
        <p:spPr>
          <a:xfrm>
            <a:off x="4437313" y="2171863"/>
            <a:ext cx="3568800" cy="214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Barlow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156" name="Google Shape;156;p7"/>
          <p:cNvGrpSpPr/>
          <p:nvPr/>
        </p:nvGrpSpPr>
        <p:grpSpPr>
          <a:xfrm rot="10800000">
            <a:off x="8307878" y="2809373"/>
            <a:ext cx="1529905" cy="2662047"/>
            <a:chOff x="-3240122" y="-158202"/>
            <a:chExt cx="1529905" cy="2662047"/>
          </a:xfrm>
        </p:grpSpPr>
        <p:sp>
          <p:nvSpPr>
            <p:cNvPr id="157" name="Google Shape;157;p7"/>
            <p:cNvSpPr/>
            <p:nvPr/>
          </p:nvSpPr>
          <p:spPr>
            <a:xfrm>
              <a:off x="-3061147" y="53348"/>
              <a:ext cx="809053" cy="926020"/>
            </a:xfrm>
            <a:custGeom>
              <a:avLst/>
              <a:gdLst/>
              <a:ahLst/>
              <a:cxnLst/>
              <a:rect l="l" t="t" r="r" b="b"/>
              <a:pathLst>
                <a:path w="809053" h="926020" extrusionOk="0">
                  <a:moveTo>
                    <a:pt x="809054" y="0"/>
                  </a:moveTo>
                  <a:lnTo>
                    <a:pt x="0" y="625316"/>
                  </a:lnTo>
                  <a:lnTo>
                    <a:pt x="551116" y="926021"/>
                  </a:lnTo>
                  <a:lnTo>
                    <a:pt x="809054" y="0"/>
                  </a:lnTo>
                  <a:lnTo>
                    <a:pt x="8090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7"/>
            <p:cNvSpPr/>
            <p:nvPr/>
          </p:nvSpPr>
          <p:spPr>
            <a:xfrm>
              <a:off x="-3061147" y="-158202"/>
              <a:ext cx="809053" cy="836866"/>
            </a:xfrm>
            <a:custGeom>
              <a:avLst/>
              <a:gdLst/>
              <a:ahLst/>
              <a:cxnLst/>
              <a:rect l="l" t="t" r="r" b="b"/>
              <a:pathLst>
                <a:path w="809053" h="836866" extrusionOk="0">
                  <a:moveTo>
                    <a:pt x="809054" y="211550"/>
                  </a:moveTo>
                  <a:lnTo>
                    <a:pt x="0" y="836866"/>
                  </a:lnTo>
                  <a:lnTo>
                    <a:pt x="166783" y="0"/>
                  </a:lnTo>
                  <a:lnTo>
                    <a:pt x="166783" y="0"/>
                  </a:lnTo>
                  <a:lnTo>
                    <a:pt x="809054" y="211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7"/>
            <p:cNvSpPr/>
            <p:nvPr/>
          </p:nvSpPr>
          <p:spPr>
            <a:xfrm>
              <a:off x="-2510125" y="53348"/>
              <a:ext cx="799814" cy="926115"/>
            </a:xfrm>
            <a:custGeom>
              <a:avLst/>
              <a:gdLst/>
              <a:ahLst/>
              <a:cxnLst/>
              <a:rect l="l" t="t" r="r" b="b"/>
              <a:pathLst>
                <a:path w="799814" h="926115" extrusionOk="0">
                  <a:moveTo>
                    <a:pt x="258032" y="0"/>
                  </a:moveTo>
                  <a:lnTo>
                    <a:pt x="799814" y="534734"/>
                  </a:lnTo>
                  <a:lnTo>
                    <a:pt x="0" y="926116"/>
                  </a:lnTo>
                  <a:lnTo>
                    <a:pt x="258032" y="0"/>
                  </a:lnTo>
                  <a:lnTo>
                    <a:pt x="2580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7"/>
            <p:cNvSpPr/>
            <p:nvPr/>
          </p:nvSpPr>
          <p:spPr>
            <a:xfrm>
              <a:off x="-3240122" y="678664"/>
              <a:ext cx="1134808" cy="1012031"/>
            </a:xfrm>
            <a:custGeom>
              <a:avLst/>
              <a:gdLst/>
              <a:ahLst/>
              <a:cxnLst/>
              <a:rect l="l" t="t" r="r" b="b"/>
              <a:pathLst>
                <a:path w="1134808" h="1012031" extrusionOk="0">
                  <a:moveTo>
                    <a:pt x="178975" y="0"/>
                  </a:moveTo>
                  <a:lnTo>
                    <a:pt x="1134809" y="824103"/>
                  </a:lnTo>
                  <a:lnTo>
                    <a:pt x="0" y="1012031"/>
                  </a:lnTo>
                  <a:lnTo>
                    <a:pt x="178975" y="0"/>
                  </a:lnTo>
                  <a:lnTo>
                    <a:pt x="17897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7"/>
            <p:cNvSpPr/>
            <p:nvPr/>
          </p:nvSpPr>
          <p:spPr>
            <a:xfrm>
              <a:off x="-3061147" y="678664"/>
              <a:ext cx="955833" cy="824103"/>
            </a:xfrm>
            <a:custGeom>
              <a:avLst/>
              <a:gdLst/>
              <a:ahLst/>
              <a:cxnLst/>
              <a:rect l="l" t="t" r="r" b="b"/>
              <a:pathLst>
                <a:path w="955833" h="824103" extrusionOk="0">
                  <a:moveTo>
                    <a:pt x="0" y="0"/>
                  </a:moveTo>
                  <a:lnTo>
                    <a:pt x="955834" y="824103"/>
                  </a:lnTo>
                  <a:lnTo>
                    <a:pt x="551116" y="300704"/>
                  </a:lnTo>
                  <a:lnTo>
                    <a:pt x="551116" y="3007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7"/>
            <p:cNvSpPr/>
            <p:nvPr/>
          </p:nvSpPr>
          <p:spPr>
            <a:xfrm>
              <a:off x="-2509935" y="588081"/>
              <a:ext cx="799718" cy="914780"/>
            </a:xfrm>
            <a:custGeom>
              <a:avLst/>
              <a:gdLst/>
              <a:ahLst/>
              <a:cxnLst/>
              <a:rect l="l" t="t" r="r" b="b"/>
              <a:pathLst>
                <a:path w="799718" h="914780" extrusionOk="0">
                  <a:moveTo>
                    <a:pt x="799719" y="0"/>
                  </a:moveTo>
                  <a:lnTo>
                    <a:pt x="404717" y="914781"/>
                  </a:lnTo>
                  <a:lnTo>
                    <a:pt x="0" y="391382"/>
                  </a:lnTo>
                  <a:lnTo>
                    <a:pt x="0" y="391382"/>
                  </a:lnTo>
                  <a:lnTo>
                    <a:pt x="7997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7"/>
            <p:cNvSpPr/>
            <p:nvPr/>
          </p:nvSpPr>
          <p:spPr>
            <a:xfrm>
              <a:off x="-2970755" y="1502863"/>
              <a:ext cx="865441" cy="1000982"/>
            </a:xfrm>
            <a:custGeom>
              <a:avLst/>
              <a:gdLst/>
              <a:ahLst/>
              <a:cxnLst/>
              <a:rect l="l" t="t" r="r" b="b"/>
              <a:pathLst>
                <a:path w="865441" h="1000982" extrusionOk="0">
                  <a:moveTo>
                    <a:pt x="865442" y="0"/>
                  </a:moveTo>
                  <a:lnTo>
                    <a:pt x="0" y="1000982"/>
                  </a:lnTo>
                  <a:lnTo>
                    <a:pt x="308896" y="753237"/>
                  </a:lnTo>
                  <a:lnTo>
                    <a:pt x="865442" y="0"/>
                  </a:lnTo>
                  <a:lnTo>
                    <a:pt x="86544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7"/>
            <p:cNvSpPr/>
            <p:nvPr/>
          </p:nvSpPr>
          <p:spPr>
            <a:xfrm>
              <a:off x="-3240122" y="1502863"/>
              <a:ext cx="1134808" cy="1000982"/>
            </a:xfrm>
            <a:custGeom>
              <a:avLst/>
              <a:gdLst/>
              <a:ahLst/>
              <a:cxnLst/>
              <a:rect l="l" t="t" r="r" b="b"/>
              <a:pathLst>
                <a:path w="1134808" h="1000982" extrusionOk="0">
                  <a:moveTo>
                    <a:pt x="1134809" y="0"/>
                  </a:moveTo>
                  <a:lnTo>
                    <a:pt x="269367" y="1000982"/>
                  </a:lnTo>
                  <a:lnTo>
                    <a:pt x="0" y="187833"/>
                  </a:lnTo>
                  <a:lnTo>
                    <a:pt x="0" y="187833"/>
                  </a:lnTo>
                  <a:lnTo>
                    <a:pt x="113480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5" name="Google Shape;165;p7"/>
          <p:cNvSpPr>
            <a:spLocks noGrp="1"/>
          </p:cNvSpPr>
          <p:nvPr>
            <p:ph type="pic" idx="2"/>
          </p:nvPr>
        </p:nvSpPr>
        <p:spPr>
          <a:xfrm>
            <a:off x="869200" y="829900"/>
            <a:ext cx="2518500" cy="3483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9"/>
          <p:cNvSpPr txBox="1">
            <a:spLocks noGrp="1"/>
          </p:cNvSpPr>
          <p:nvPr>
            <p:ph type="title"/>
          </p:nvPr>
        </p:nvSpPr>
        <p:spPr>
          <a:xfrm>
            <a:off x="1429900" y="922500"/>
            <a:ext cx="2750100" cy="215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19"/>
          <p:cNvSpPr txBox="1">
            <a:spLocks noGrp="1"/>
          </p:cNvSpPr>
          <p:nvPr>
            <p:ph type="subTitle" idx="1"/>
          </p:nvPr>
        </p:nvSpPr>
        <p:spPr>
          <a:xfrm>
            <a:off x="1429900" y="3077400"/>
            <a:ext cx="2750100" cy="11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19"/>
          <p:cNvSpPr>
            <a:spLocks noGrp="1"/>
          </p:cNvSpPr>
          <p:nvPr>
            <p:ph type="pic" idx="2"/>
          </p:nvPr>
        </p:nvSpPr>
        <p:spPr>
          <a:xfrm>
            <a:off x="5273100" y="533851"/>
            <a:ext cx="2910000" cy="40758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418" name="Google Shape;418;p19"/>
          <p:cNvGrpSpPr/>
          <p:nvPr/>
        </p:nvGrpSpPr>
        <p:grpSpPr>
          <a:xfrm>
            <a:off x="-1761999" y="-850127"/>
            <a:ext cx="12508542" cy="8595564"/>
            <a:chOff x="-1761999" y="-850127"/>
            <a:chExt cx="12508542" cy="8595564"/>
          </a:xfrm>
        </p:grpSpPr>
        <p:grpSp>
          <p:nvGrpSpPr>
            <p:cNvPr id="419" name="Google Shape;419;p19"/>
            <p:cNvGrpSpPr/>
            <p:nvPr/>
          </p:nvGrpSpPr>
          <p:grpSpPr>
            <a:xfrm rot="8100000" flipH="1">
              <a:off x="5702647" y="3685189"/>
              <a:ext cx="4754706" cy="2787413"/>
              <a:chOff x="6081725" y="-9837"/>
              <a:chExt cx="3062287" cy="1865946"/>
            </a:xfrm>
          </p:grpSpPr>
          <p:sp>
            <p:nvSpPr>
              <p:cNvPr id="420" name="Google Shape;420;p19"/>
              <p:cNvSpPr/>
              <p:nvPr/>
            </p:nvSpPr>
            <p:spPr>
              <a:xfrm flipH="1">
                <a:off x="8193417" y="-9837"/>
                <a:ext cx="525494" cy="930497"/>
              </a:xfrm>
              <a:custGeom>
                <a:avLst/>
                <a:gdLst/>
                <a:ahLst/>
                <a:cxnLst/>
                <a:rect l="l" t="t" r="r" b="b"/>
                <a:pathLst>
                  <a:path w="525494" h="930497" extrusionOk="0">
                    <a:moveTo>
                      <a:pt x="273844" y="0"/>
                    </a:moveTo>
                    <a:lnTo>
                      <a:pt x="0" y="930497"/>
                    </a:lnTo>
                    <a:lnTo>
                      <a:pt x="525494" y="815912"/>
                    </a:lnTo>
                    <a:lnTo>
                      <a:pt x="40005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1" name="Google Shape;421;p19"/>
              <p:cNvSpPr/>
              <p:nvPr/>
            </p:nvSpPr>
            <p:spPr>
              <a:xfrm flipH="1">
                <a:off x="7848231" y="-9837"/>
                <a:ext cx="470630" cy="815911"/>
              </a:xfrm>
              <a:custGeom>
                <a:avLst/>
                <a:gdLst/>
                <a:ahLst/>
                <a:cxnLst/>
                <a:rect l="l" t="t" r="r" b="b"/>
                <a:pathLst>
                  <a:path w="470630" h="815911" extrusionOk="0">
                    <a:moveTo>
                      <a:pt x="0" y="0"/>
                    </a:moveTo>
                    <a:lnTo>
                      <a:pt x="125444" y="815912"/>
                    </a:lnTo>
                    <a:lnTo>
                      <a:pt x="470630" y="507397"/>
                    </a:lnTo>
                    <a:lnTo>
                      <a:pt x="14011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" name="Google Shape;422;p19"/>
              <p:cNvSpPr/>
              <p:nvPr/>
            </p:nvSpPr>
            <p:spPr>
              <a:xfrm flipH="1">
                <a:off x="7281874" y="-9837"/>
                <a:ext cx="896874" cy="507396"/>
              </a:xfrm>
              <a:custGeom>
                <a:avLst/>
                <a:gdLst/>
                <a:ahLst/>
                <a:cxnLst/>
                <a:rect l="l" t="t" r="r" b="b"/>
                <a:pathLst>
                  <a:path w="896874" h="507396" extrusionOk="0">
                    <a:moveTo>
                      <a:pt x="0" y="0"/>
                    </a:moveTo>
                    <a:lnTo>
                      <a:pt x="330517" y="507397"/>
                    </a:lnTo>
                    <a:lnTo>
                      <a:pt x="896874" y="167735"/>
                    </a:lnTo>
                    <a:lnTo>
                      <a:pt x="49358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" name="Google Shape;423;p19"/>
              <p:cNvSpPr/>
              <p:nvPr/>
            </p:nvSpPr>
            <p:spPr>
              <a:xfrm flipH="1">
                <a:off x="6532639" y="-9837"/>
                <a:ext cx="1315592" cy="744759"/>
              </a:xfrm>
              <a:custGeom>
                <a:avLst/>
                <a:gdLst/>
                <a:ahLst/>
                <a:cxnLst/>
                <a:rect l="l" t="t" r="r" b="b"/>
                <a:pathLst>
                  <a:path w="1315592" h="744759" extrusionOk="0">
                    <a:moveTo>
                      <a:pt x="718280" y="0"/>
                    </a:moveTo>
                    <a:lnTo>
                      <a:pt x="0" y="507397"/>
                    </a:lnTo>
                    <a:lnTo>
                      <a:pt x="1315593" y="744760"/>
                    </a:lnTo>
                    <a:lnTo>
                      <a:pt x="114090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" name="Google Shape;424;p19"/>
              <p:cNvSpPr/>
              <p:nvPr/>
            </p:nvSpPr>
            <p:spPr>
              <a:xfrm flipH="1">
                <a:off x="7078230" y="-9837"/>
                <a:ext cx="770001" cy="507396"/>
              </a:xfrm>
              <a:custGeom>
                <a:avLst/>
                <a:gdLst/>
                <a:ahLst/>
                <a:cxnLst/>
                <a:rect l="l" t="t" r="r" b="b"/>
                <a:pathLst>
                  <a:path w="770001" h="507396" extrusionOk="0">
                    <a:moveTo>
                      <a:pt x="718280" y="0"/>
                    </a:moveTo>
                    <a:lnTo>
                      <a:pt x="0" y="507397"/>
                    </a:lnTo>
                    <a:lnTo>
                      <a:pt x="566357" y="167735"/>
                    </a:lnTo>
                    <a:lnTo>
                      <a:pt x="77000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5" name="Google Shape;425;p19"/>
              <p:cNvSpPr/>
              <p:nvPr/>
            </p:nvSpPr>
            <p:spPr>
              <a:xfrm flipH="1">
                <a:off x="6081725" y="-9837"/>
                <a:ext cx="625601" cy="744759"/>
              </a:xfrm>
              <a:custGeom>
                <a:avLst/>
                <a:gdLst/>
                <a:ahLst/>
                <a:cxnLst/>
                <a:rect l="l" t="t" r="r" b="b"/>
                <a:pathLst>
                  <a:path w="625601" h="744759" extrusionOk="0">
                    <a:moveTo>
                      <a:pt x="0" y="0"/>
                    </a:moveTo>
                    <a:lnTo>
                      <a:pt x="174688" y="744760"/>
                    </a:lnTo>
                    <a:lnTo>
                      <a:pt x="625602" y="393287"/>
                    </a:lnTo>
                    <a:lnTo>
                      <a:pt x="21040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6" name="Google Shape;426;p19"/>
              <p:cNvSpPr/>
              <p:nvPr/>
            </p:nvSpPr>
            <p:spPr>
              <a:xfrm flipH="1">
                <a:off x="8718912" y="920660"/>
                <a:ext cx="425100" cy="671988"/>
              </a:xfrm>
              <a:custGeom>
                <a:avLst/>
                <a:gdLst/>
                <a:ahLst/>
                <a:cxnLst/>
                <a:rect l="l" t="t" r="r" b="b"/>
                <a:pathLst>
                  <a:path w="425100" h="671988" extrusionOk="0">
                    <a:moveTo>
                      <a:pt x="0" y="671989"/>
                    </a:moveTo>
                    <a:lnTo>
                      <a:pt x="425101" y="0"/>
                    </a:lnTo>
                    <a:lnTo>
                      <a:pt x="0" y="19135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7" name="Google Shape;427;p19"/>
              <p:cNvSpPr/>
              <p:nvPr/>
            </p:nvSpPr>
            <p:spPr>
              <a:xfrm flipH="1">
                <a:off x="7915573" y="920659"/>
                <a:ext cx="1228439" cy="741425"/>
              </a:xfrm>
              <a:custGeom>
                <a:avLst/>
                <a:gdLst/>
                <a:ahLst/>
                <a:cxnLst/>
                <a:rect l="l" t="t" r="r" b="b"/>
                <a:pathLst>
                  <a:path w="1228439" h="741425" extrusionOk="0">
                    <a:moveTo>
                      <a:pt x="0" y="741426"/>
                    </a:moveTo>
                    <a:lnTo>
                      <a:pt x="1228439" y="292513"/>
                    </a:lnTo>
                    <a:lnTo>
                      <a:pt x="425101" y="0"/>
                    </a:lnTo>
                    <a:lnTo>
                      <a:pt x="425101" y="0"/>
                    </a:lnTo>
                    <a:lnTo>
                      <a:pt x="0" y="67198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8" name="Google Shape;428;p19"/>
              <p:cNvSpPr/>
              <p:nvPr/>
            </p:nvSpPr>
            <p:spPr>
              <a:xfrm flipH="1">
                <a:off x="7915573" y="806074"/>
                <a:ext cx="803338" cy="407098"/>
              </a:xfrm>
              <a:custGeom>
                <a:avLst/>
                <a:gdLst/>
                <a:ahLst/>
                <a:cxnLst/>
                <a:rect l="l" t="t" r="r" b="b"/>
                <a:pathLst>
                  <a:path w="803338" h="407098" extrusionOk="0">
                    <a:moveTo>
                      <a:pt x="0" y="114586"/>
                    </a:moveTo>
                    <a:lnTo>
                      <a:pt x="803339" y="407098"/>
                    </a:lnTo>
                    <a:lnTo>
                      <a:pt x="525494" y="0"/>
                    </a:lnTo>
                    <a:lnTo>
                      <a:pt x="525494" y="0"/>
                    </a:lnTo>
                    <a:lnTo>
                      <a:pt x="0" y="11458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9" name="Google Shape;429;p19"/>
              <p:cNvSpPr/>
              <p:nvPr/>
            </p:nvSpPr>
            <p:spPr>
              <a:xfrm flipH="1">
                <a:off x="7490091" y="497558"/>
                <a:ext cx="425481" cy="1016603"/>
              </a:xfrm>
              <a:custGeom>
                <a:avLst/>
                <a:gdLst/>
                <a:ahLst/>
                <a:cxnLst/>
                <a:rect l="l" t="t" r="r" b="b"/>
                <a:pathLst>
                  <a:path w="425481" h="1016603" extrusionOk="0">
                    <a:moveTo>
                      <a:pt x="67342" y="0"/>
                    </a:moveTo>
                    <a:lnTo>
                      <a:pt x="0" y="715613"/>
                    </a:lnTo>
                    <a:lnTo>
                      <a:pt x="425482" y="1016603"/>
                    </a:lnTo>
                    <a:lnTo>
                      <a:pt x="67342" y="0"/>
                    </a:lnTo>
                    <a:lnTo>
                      <a:pt x="6734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" name="Google Shape;430;p19"/>
              <p:cNvSpPr/>
              <p:nvPr/>
            </p:nvSpPr>
            <p:spPr>
              <a:xfrm flipH="1">
                <a:off x="7848232" y="497558"/>
                <a:ext cx="345185" cy="715613"/>
              </a:xfrm>
              <a:custGeom>
                <a:avLst/>
                <a:gdLst/>
                <a:ahLst/>
                <a:cxnLst/>
                <a:rect l="l" t="t" r="r" b="b"/>
                <a:pathLst>
                  <a:path w="345185" h="715613" extrusionOk="0">
                    <a:moveTo>
                      <a:pt x="345186" y="0"/>
                    </a:moveTo>
                    <a:lnTo>
                      <a:pt x="277844" y="715613"/>
                    </a:lnTo>
                    <a:lnTo>
                      <a:pt x="0" y="308515"/>
                    </a:lnTo>
                    <a:lnTo>
                      <a:pt x="0" y="308515"/>
                    </a:lnTo>
                    <a:lnTo>
                      <a:pt x="34518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1" name="Google Shape;431;p19"/>
              <p:cNvSpPr/>
              <p:nvPr/>
            </p:nvSpPr>
            <p:spPr>
              <a:xfrm flipH="1">
                <a:off x="6535401" y="497559"/>
                <a:ext cx="1312830" cy="1156620"/>
              </a:xfrm>
              <a:custGeom>
                <a:avLst/>
                <a:gdLst/>
                <a:ahLst/>
                <a:cxnLst/>
                <a:rect l="l" t="t" r="r" b="b"/>
                <a:pathLst>
                  <a:path w="1312830" h="1156620" extrusionOk="0">
                    <a:moveTo>
                      <a:pt x="0" y="0"/>
                    </a:moveTo>
                    <a:lnTo>
                      <a:pt x="1312831" y="1156621"/>
                    </a:lnTo>
                    <a:lnTo>
                      <a:pt x="358140" y="101660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2" name="Google Shape;432;p19"/>
              <p:cNvSpPr/>
              <p:nvPr/>
            </p:nvSpPr>
            <p:spPr>
              <a:xfrm flipH="1">
                <a:off x="6532639" y="497559"/>
                <a:ext cx="1315592" cy="1156620"/>
              </a:xfrm>
              <a:custGeom>
                <a:avLst/>
                <a:gdLst/>
                <a:ahLst/>
                <a:cxnLst/>
                <a:rect l="l" t="t" r="r" b="b"/>
                <a:pathLst>
                  <a:path w="1315592" h="1156620" extrusionOk="0">
                    <a:moveTo>
                      <a:pt x="0" y="0"/>
                    </a:moveTo>
                    <a:lnTo>
                      <a:pt x="1312831" y="1156621"/>
                    </a:lnTo>
                    <a:lnTo>
                      <a:pt x="1315593" y="237363"/>
                    </a:lnTo>
                    <a:lnTo>
                      <a:pt x="1315593" y="2373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3" name="Google Shape;433;p19"/>
              <p:cNvSpPr/>
              <p:nvPr/>
            </p:nvSpPr>
            <p:spPr>
              <a:xfrm flipH="1">
                <a:off x="7915573" y="1213172"/>
                <a:ext cx="1228439" cy="642937"/>
              </a:xfrm>
              <a:custGeom>
                <a:avLst/>
                <a:gdLst/>
                <a:ahLst/>
                <a:cxnLst/>
                <a:rect l="l" t="t" r="r" b="b"/>
                <a:pathLst>
                  <a:path w="1228439" h="642937" extrusionOk="0">
                    <a:moveTo>
                      <a:pt x="0" y="448913"/>
                    </a:moveTo>
                    <a:lnTo>
                      <a:pt x="0" y="489776"/>
                    </a:lnTo>
                    <a:lnTo>
                      <a:pt x="440627" y="642938"/>
                    </a:lnTo>
                    <a:lnTo>
                      <a:pt x="122843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434" name="Google Shape;434;p1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536385" flipH="1">
              <a:off x="-1540589" y="-711767"/>
              <a:ext cx="2015828" cy="300720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8" name="Google Shape;818;p33"/>
          <p:cNvGrpSpPr/>
          <p:nvPr/>
        </p:nvGrpSpPr>
        <p:grpSpPr>
          <a:xfrm>
            <a:off x="-2275375" y="-742658"/>
            <a:ext cx="12229347" cy="7137759"/>
            <a:chOff x="-2275375" y="-742658"/>
            <a:chExt cx="12229347" cy="7137759"/>
          </a:xfrm>
        </p:grpSpPr>
        <p:pic>
          <p:nvPicPr>
            <p:cNvPr id="819" name="Google Shape;819;p3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263615">
              <a:off x="-1974564" y="2121504"/>
              <a:ext cx="2738728" cy="4085618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20" name="Google Shape;820;p33"/>
            <p:cNvGrpSpPr/>
            <p:nvPr/>
          </p:nvGrpSpPr>
          <p:grpSpPr>
            <a:xfrm rot="-2477171">
              <a:off x="8092866" y="-490792"/>
              <a:ext cx="1444344" cy="1807392"/>
              <a:chOff x="8236325" y="3492648"/>
              <a:chExt cx="1444388" cy="1807448"/>
            </a:xfrm>
          </p:grpSpPr>
          <p:sp>
            <p:nvSpPr>
              <p:cNvPr id="821" name="Google Shape;821;p33"/>
              <p:cNvSpPr/>
              <p:nvPr/>
            </p:nvSpPr>
            <p:spPr>
              <a:xfrm flipH="1">
                <a:off x="8742135" y="3492648"/>
                <a:ext cx="938578" cy="875212"/>
              </a:xfrm>
              <a:custGeom>
                <a:avLst/>
                <a:gdLst/>
                <a:ahLst/>
                <a:cxnLst/>
                <a:rect l="l" t="t" r="r" b="b"/>
                <a:pathLst>
                  <a:path w="1268349" h="1182719" extrusionOk="0">
                    <a:moveTo>
                      <a:pt x="0" y="1182719"/>
                    </a:moveTo>
                    <a:lnTo>
                      <a:pt x="1268349" y="921925"/>
                    </a:lnTo>
                    <a:lnTo>
                      <a:pt x="440627" y="0"/>
                    </a:lnTo>
                    <a:lnTo>
                      <a:pt x="440627" y="0"/>
                    </a:lnTo>
                    <a:lnTo>
                      <a:pt x="0" y="107022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2" name="Google Shape;822;p33"/>
              <p:cNvSpPr/>
              <p:nvPr/>
            </p:nvSpPr>
            <p:spPr>
              <a:xfrm flipH="1">
                <a:off x="8742700" y="4173907"/>
                <a:ext cx="538505" cy="331208"/>
              </a:xfrm>
              <a:custGeom>
                <a:avLst/>
                <a:gdLst/>
                <a:ahLst/>
                <a:cxnLst/>
                <a:rect l="l" t="t" r="r" b="b"/>
                <a:pathLst>
                  <a:path w="727710" h="447579" extrusionOk="0">
                    <a:moveTo>
                      <a:pt x="727710" y="0"/>
                    </a:moveTo>
                    <a:lnTo>
                      <a:pt x="0" y="447580"/>
                    </a:lnTo>
                    <a:lnTo>
                      <a:pt x="88964" y="421862"/>
                    </a:lnTo>
                    <a:lnTo>
                      <a:pt x="727710" y="0"/>
                    </a:lnTo>
                    <a:lnTo>
                      <a:pt x="7277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3" name="Google Shape;823;p33"/>
              <p:cNvSpPr/>
              <p:nvPr/>
            </p:nvSpPr>
            <p:spPr>
              <a:xfrm flipH="1">
                <a:off x="8742135" y="4173907"/>
                <a:ext cx="938578" cy="331208"/>
              </a:xfrm>
              <a:custGeom>
                <a:avLst/>
                <a:gdLst/>
                <a:ahLst/>
                <a:cxnLst/>
                <a:rect l="l" t="t" r="r" b="b"/>
                <a:pathLst>
                  <a:path w="1268349" h="447579" extrusionOk="0">
                    <a:moveTo>
                      <a:pt x="0" y="260795"/>
                    </a:moveTo>
                    <a:lnTo>
                      <a:pt x="0" y="286226"/>
                    </a:lnTo>
                    <a:lnTo>
                      <a:pt x="540544" y="447580"/>
                    </a:lnTo>
                    <a:lnTo>
                      <a:pt x="12683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4" name="Google Shape;824;p33"/>
              <p:cNvSpPr/>
              <p:nvPr/>
            </p:nvSpPr>
            <p:spPr>
              <a:xfrm flipH="1">
                <a:off x="8321011" y="4173907"/>
                <a:ext cx="894454" cy="598981"/>
              </a:xfrm>
              <a:custGeom>
                <a:avLst/>
                <a:gdLst/>
                <a:ahLst/>
                <a:cxnLst/>
                <a:rect l="l" t="t" r="r" b="b"/>
                <a:pathLst>
                  <a:path w="1208722" h="809434" extrusionOk="0">
                    <a:moveTo>
                      <a:pt x="638747" y="0"/>
                    </a:moveTo>
                    <a:lnTo>
                      <a:pt x="1208723" y="809435"/>
                    </a:lnTo>
                    <a:lnTo>
                      <a:pt x="0" y="421862"/>
                    </a:lnTo>
                    <a:lnTo>
                      <a:pt x="638747" y="0"/>
                    </a:lnTo>
                    <a:lnTo>
                      <a:pt x="63874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5" name="Google Shape;825;p33"/>
              <p:cNvSpPr/>
              <p:nvPr/>
            </p:nvSpPr>
            <p:spPr>
              <a:xfrm flipH="1">
                <a:off x="8989397" y="4485643"/>
                <a:ext cx="291878" cy="814383"/>
              </a:xfrm>
              <a:custGeom>
                <a:avLst/>
                <a:gdLst/>
                <a:ahLst/>
                <a:cxnLst/>
                <a:rect l="l" t="t" r="r" b="b"/>
                <a:pathLst>
                  <a:path w="394430" h="1100518" extrusionOk="0">
                    <a:moveTo>
                      <a:pt x="0" y="25717"/>
                    </a:moveTo>
                    <a:lnTo>
                      <a:pt x="394430" y="1100518"/>
                    </a:lnTo>
                    <a:lnTo>
                      <a:pt x="89059" y="0"/>
                    </a:lnTo>
                    <a:lnTo>
                      <a:pt x="89059" y="0"/>
                    </a:lnTo>
                    <a:lnTo>
                      <a:pt x="0" y="2571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6" name="Google Shape;826;p33"/>
              <p:cNvSpPr/>
              <p:nvPr/>
            </p:nvSpPr>
            <p:spPr>
              <a:xfrm flipH="1">
                <a:off x="8236325" y="4772040"/>
                <a:ext cx="753484" cy="527650"/>
              </a:xfrm>
              <a:custGeom>
                <a:avLst/>
                <a:gdLst/>
                <a:ahLst/>
                <a:cxnLst/>
                <a:rect l="l" t="t" r="r" b="b"/>
                <a:pathLst>
                  <a:path w="1018222" h="713041" extrusionOk="0">
                    <a:moveTo>
                      <a:pt x="903256" y="0"/>
                    </a:moveTo>
                    <a:lnTo>
                      <a:pt x="0" y="713041"/>
                    </a:lnTo>
                    <a:lnTo>
                      <a:pt x="1018223" y="676370"/>
                    </a:lnTo>
                    <a:lnTo>
                      <a:pt x="903256" y="0"/>
                    </a:lnTo>
                    <a:lnTo>
                      <a:pt x="90325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7" name="Google Shape;827;p33"/>
              <p:cNvSpPr/>
              <p:nvPr/>
            </p:nvSpPr>
            <p:spPr>
              <a:xfrm flipH="1">
                <a:off x="8321081" y="4485643"/>
                <a:ext cx="894384" cy="814454"/>
              </a:xfrm>
              <a:custGeom>
                <a:avLst/>
                <a:gdLst/>
                <a:ahLst/>
                <a:cxnLst/>
                <a:rect l="l" t="t" r="r" b="b"/>
                <a:pathLst>
                  <a:path w="1208627" h="1100613" extrusionOk="0">
                    <a:moveTo>
                      <a:pt x="1208627" y="387572"/>
                    </a:moveTo>
                    <a:lnTo>
                      <a:pt x="305371" y="110061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08627" y="38757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" name="Google Shape;829;p34"/>
          <p:cNvGrpSpPr/>
          <p:nvPr/>
        </p:nvGrpSpPr>
        <p:grpSpPr>
          <a:xfrm>
            <a:off x="-2063398" y="-894450"/>
            <a:ext cx="12289191" cy="8114726"/>
            <a:chOff x="-2063398" y="-894450"/>
            <a:chExt cx="12289191" cy="8114726"/>
          </a:xfrm>
        </p:grpSpPr>
        <p:pic>
          <p:nvPicPr>
            <p:cNvPr id="830" name="Google Shape;830;p3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278368" y="-894450"/>
              <a:ext cx="1947425" cy="17691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31" name="Google Shape;831;p34"/>
            <p:cNvGrpSpPr/>
            <p:nvPr/>
          </p:nvGrpSpPr>
          <p:grpSpPr>
            <a:xfrm rot="9903235" flipH="1">
              <a:off x="-1279448" y="54095"/>
              <a:ext cx="4613112" cy="6684367"/>
              <a:chOff x="-90856" y="-132254"/>
              <a:chExt cx="3818252" cy="5532620"/>
            </a:xfrm>
          </p:grpSpPr>
          <p:grpSp>
            <p:nvGrpSpPr>
              <p:cNvPr id="832" name="Google Shape;832;p34"/>
              <p:cNvGrpSpPr/>
              <p:nvPr/>
            </p:nvGrpSpPr>
            <p:grpSpPr>
              <a:xfrm rot="-6230193">
                <a:off x="2106014" y="-275970"/>
                <a:ext cx="1160449" cy="1858728"/>
                <a:chOff x="-3240122" y="53348"/>
                <a:chExt cx="1529905" cy="2450497"/>
              </a:xfrm>
            </p:grpSpPr>
            <p:sp>
              <p:nvSpPr>
                <p:cNvPr id="833" name="Google Shape;833;p34"/>
                <p:cNvSpPr/>
                <p:nvPr/>
              </p:nvSpPr>
              <p:spPr>
                <a:xfrm>
                  <a:off x="-3061147" y="53348"/>
                  <a:ext cx="809053" cy="926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9053" h="926020" extrusionOk="0">
                      <a:moveTo>
                        <a:pt x="809054" y="0"/>
                      </a:moveTo>
                      <a:lnTo>
                        <a:pt x="0" y="625316"/>
                      </a:lnTo>
                      <a:lnTo>
                        <a:pt x="551116" y="926021"/>
                      </a:lnTo>
                      <a:lnTo>
                        <a:pt x="809054" y="0"/>
                      </a:lnTo>
                      <a:lnTo>
                        <a:pt x="809054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4" name="Google Shape;834;p34"/>
                <p:cNvSpPr/>
                <p:nvPr/>
              </p:nvSpPr>
              <p:spPr>
                <a:xfrm>
                  <a:off x="-2510125" y="53348"/>
                  <a:ext cx="799814" cy="926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814" h="926115" extrusionOk="0">
                      <a:moveTo>
                        <a:pt x="258032" y="0"/>
                      </a:moveTo>
                      <a:lnTo>
                        <a:pt x="799814" y="534734"/>
                      </a:lnTo>
                      <a:lnTo>
                        <a:pt x="0" y="926116"/>
                      </a:lnTo>
                      <a:lnTo>
                        <a:pt x="258032" y="0"/>
                      </a:lnTo>
                      <a:lnTo>
                        <a:pt x="258032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5" name="Google Shape;835;p34"/>
                <p:cNvSpPr/>
                <p:nvPr/>
              </p:nvSpPr>
              <p:spPr>
                <a:xfrm>
                  <a:off x="-3240122" y="678664"/>
                  <a:ext cx="1134808" cy="10120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4808" h="1012031" extrusionOk="0">
                      <a:moveTo>
                        <a:pt x="178975" y="0"/>
                      </a:moveTo>
                      <a:lnTo>
                        <a:pt x="1134809" y="824103"/>
                      </a:lnTo>
                      <a:lnTo>
                        <a:pt x="0" y="1012031"/>
                      </a:lnTo>
                      <a:lnTo>
                        <a:pt x="178975" y="0"/>
                      </a:lnTo>
                      <a:lnTo>
                        <a:pt x="17897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6" name="Google Shape;836;p34"/>
                <p:cNvSpPr/>
                <p:nvPr/>
              </p:nvSpPr>
              <p:spPr>
                <a:xfrm>
                  <a:off x="-3061147" y="678664"/>
                  <a:ext cx="955833" cy="8241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5833" h="824103" extrusionOk="0">
                      <a:moveTo>
                        <a:pt x="0" y="0"/>
                      </a:moveTo>
                      <a:lnTo>
                        <a:pt x="955834" y="824103"/>
                      </a:lnTo>
                      <a:lnTo>
                        <a:pt x="551116" y="300704"/>
                      </a:lnTo>
                      <a:lnTo>
                        <a:pt x="551116" y="30070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7" name="Google Shape;837;p34"/>
                <p:cNvSpPr/>
                <p:nvPr/>
              </p:nvSpPr>
              <p:spPr>
                <a:xfrm>
                  <a:off x="-2509935" y="588081"/>
                  <a:ext cx="799718" cy="9147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718" h="914780" extrusionOk="0">
                      <a:moveTo>
                        <a:pt x="799719" y="0"/>
                      </a:moveTo>
                      <a:lnTo>
                        <a:pt x="404717" y="914781"/>
                      </a:lnTo>
                      <a:lnTo>
                        <a:pt x="0" y="391382"/>
                      </a:lnTo>
                      <a:lnTo>
                        <a:pt x="0" y="391382"/>
                      </a:lnTo>
                      <a:lnTo>
                        <a:pt x="799719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8" name="Google Shape;838;p34"/>
                <p:cNvSpPr/>
                <p:nvPr/>
              </p:nvSpPr>
              <p:spPr>
                <a:xfrm>
                  <a:off x="-2970755" y="1502863"/>
                  <a:ext cx="865441" cy="10009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5441" h="1000982" extrusionOk="0">
                      <a:moveTo>
                        <a:pt x="865442" y="0"/>
                      </a:moveTo>
                      <a:lnTo>
                        <a:pt x="0" y="1000982"/>
                      </a:lnTo>
                      <a:lnTo>
                        <a:pt x="308896" y="753237"/>
                      </a:lnTo>
                      <a:lnTo>
                        <a:pt x="865442" y="0"/>
                      </a:lnTo>
                      <a:lnTo>
                        <a:pt x="86544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9" name="Google Shape;839;p34"/>
                <p:cNvSpPr/>
                <p:nvPr/>
              </p:nvSpPr>
              <p:spPr>
                <a:xfrm>
                  <a:off x="-3240122" y="1502863"/>
                  <a:ext cx="1134808" cy="10009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4808" h="1000982" extrusionOk="0">
                      <a:moveTo>
                        <a:pt x="1134809" y="0"/>
                      </a:moveTo>
                      <a:lnTo>
                        <a:pt x="269367" y="1000982"/>
                      </a:lnTo>
                      <a:lnTo>
                        <a:pt x="0" y="187833"/>
                      </a:lnTo>
                      <a:lnTo>
                        <a:pt x="0" y="187833"/>
                      </a:lnTo>
                      <a:lnTo>
                        <a:pt x="1134809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840" name="Google Shape;840;p34"/>
              <p:cNvGrpSpPr/>
              <p:nvPr/>
            </p:nvGrpSpPr>
            <p:grpSpPr>
              <a:xfrm rot="-459454" flipH="1">
                <a:off x="141708" y="1721819"/>
                <a:ext cx="1506314" cy="3594189"/>
                <a:chOff x="-3792245" y="-1082024"/>
                <a:chExt cx="2275734" cy="6591758"/>
              </a:xfrm>
            </p:grpSpPr>
            <p:sp>
              <p:nvSpPr>
                <p:cNvPr id="841" name="Google Shape;841;p34"/>
                <p:cNvSpPr/>
                <p:nvPr/>
              </p:nvSpPr>
              <p:spPr>
                <a:xfrm rot="5400000">
                  <a:off x="-3139655" y="-1044836"/>
                  <a:ext cx="1229503" cy="1155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8222" h="713041" extrusionOk="0">
                      <a:moveTo>
                        <a:pt x="903256" y="0"/>
                      </a:moveTo>
                      <a:lnTo>
                        <a:pt x="0" y="713041"/>
                      </a:lnTo>
                      <a:lnTo>
                        <a:pt x="1018223" y="676370"/>
                      </a:lnTo>
                      <a:lnTo>
                        <a:pt x="903256" y="0"/>
                      </a:lnTo>
                      <a:lnTo>
                        <a:pt x="90325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2" name="Google Shape;842;p34"/>
                <p:cNvSpPr/>
                <p:nvPr/>
              </p:nvSpPr>
              <p:spPr>
                <a:xfrm rot="5400000">
                  <a:off x="-2771560" y="-262146"/>
                  <a:ext cx="552873" cy="10955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866" h="676275" extrusionOk="0">
                      <a:moveTo>
                        <a:pt x="0" y="0"/>
                      </a:moveTo>
                      <a:lnTo>
                        <a:pt x="457867" y="365379"/>
                      </a:lnTo>
                      <a:lnTo>
                        <a:pt x="114967" y="67627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3" name="Google Shape;843;p34"/>
                <p:cNvSpPr/>
                <p:nvPr/>
              </p:nvSpPr>
              <p:spPr>
                <a:xfrm rot="5400000">
                  <a:off x="-2304160" y="-225576"/>
                  <a:ext cx="552873" cy="1022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866" h="631126" extrusionOk="0">
                      <a:moveTo>
                        <a:pt x="0" y="265748"/>
                      </a:moveTo>
                      <a:lnTo>
                        <a:pt x="457867" y="631127"/>
                      </a:lnTo>
                      <a:lnTo>
                        <a:pt x="425101" y="0"/>
                      </a:lnTo>
                      <a:lnTo>
                        <a:pt x="425101" y="0"/>
                      </a:lnTo>
                      <a:lnTo>
                        <a:pt x="0" y="26574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4" name="Google Shape;844;p34"/>
                <p:cNvSpPr/>
                <p:nvPr/>
              </p:nvSpPr>
              <p:spPr>
                <a:xfrm rot="5400000">
                  <a:off x="-3240247" y="591359"/>
                  <a:ext cx="1080674" cy="1022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4968" h="631126" extrusionOk="0">
                      <a:moveTo>
                        <a:pt x="894969" y="0"/>
                      </a:moveTo>
                      <a:lnTo>
                        <a:pt x="0" y="216503"/>
                      </a:lnTo>
                      <a:lnTo>
                        <a:pt x="485299" y="631127"/>
                      </a:lnTo>
                      <a:lnTo>
                        <a:pt x="894969" y="0"/>
                      </a:lnTo>
                      <a:lnTo>
                        <a:pt x="894969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5" name="Google Shape;845;p34"/>
                <p:cNvSpPr/>
                <p:nvPr/>
              </p:nvSpPr>
              <p:spPr>
                <a:xfrm rot="5400000">
                  <a:off x="-2587843" y="571557"/>
                  <a:ext cx="1120239" cy="1022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7734" h="631126" extrusionOk="0">
                      <a:moveTo>
                        <a:pt x="927735" y="414623"/>
                      </a:moveTo>
                      <a:lnTo>
                        <a:pt x="32766" y="631127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927735" y="41462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6" name="Google Shape;846;p34"/>
                <p:cNvSpPr/>
                <p:nvPr/>
              </p:nvSpPr>
              <p:spPr>
                <a:xfrm rot="5400000">
                  <a:off x="-3292898" y="1065191"/>
                  <a:ext cx="1020868" cy="1187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5439" h="733044" extrusionOk="0">
                      <a:moveTo>
                        <a:pt x="409670" y="0"/>
                      </a:moveTo>
                      <a:lnTo>
                        <a:pt x="845439" y="733044"/>
                      </a:lnTo>
                      <a:lnTo>
                        <a:pt x="0" y="631127"/>
                      </a:lnTo>
                      <a:lnTo>
                        <a:pt x="409670" y="0"/>
                      </a:lnTo>
                      <a:lnTo>
                        <a:pt x="40967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7" name="Google Shape;847;p34"/>
                <p:cNvSpPr/>
                <p:nvPr/>
              </p:nvSpPr>
              <p:spPr>
                <a:xfrm rot="5400000">
                  <a:off x="-2844588" y="1112101"/>
                  <a:ext cx="526190" cy="158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5768" h="980789" extrusionOk="0">
                      <a:moveTo>
                        <a:pt x="0" y="247745"/>
                      </a:moveTo>
                      <a:lnTo>
                        <a:pt x="435769" y="980789"/>
                      </a:lnTo>
                      <a:lnTo>
                        <a:pt x="308896" y="0"/>
                      </a:lnTo>
                      <a:lnTo>
                        <a:pt x="308896" y="0"/>
                      </a:lnTo>
                      <a:lnTo>
                        <a:pt x="0" y="24774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8" name="Google Shape;848;p34"/>
                <p:cNvSpPr/>
                <p:nvPr/>
              </p:nvSpPr>
              <p:spPr>
                <a:xfrm rot="5400000">
                  <a:off x="-3285426" y="2079156"/>
                  <a:ext cx="1089991" cy="12714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684" h="784860" extrusionOk="0">
                      <a:moveTo>
                        <a:pt x="555403" y="0"/>
                      </a:moveTo>
                      <a:lnTo>
                        <a:pt x="0" y="784860"/>
                      </a:lnTo>
                      <a:lnTo>
                        <a:pt x="902684" y="466249"/>
                      </a:lnTo>
                      <a:lnTo>
                        <a:pt x="555403" y="0"/>
                      </a:lnTo>
                      <a:lnTo>
                        <a:pt x="555403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9" name="Google Shape;849;p34"/>
                <p:cNvSpPr/>
                <p:nvPr/>
              </p:nvSpPr>
              <p:spPr>
                <a:xfrm rot="5400000">
                  <a:off x="-2993417" y="1634107"/>
                  <a:ext cx="823847" cy="158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2275" h="980789" extrusionOk="0">
                      <a:moveTo>
                        <a:pt x="682276" y="195929"/>
                      </a:moveTo>
                      <a:lnTo>
                        <a:pt x="126873" y="980789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82276" y="195929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0" name="Google Shape;850;p34"/>
                <p:cNvSpPr/>
                <p:nvPr/>
              </p:nvSpPr>
              <p:spPr>
                <a:xfrm rot="5400000">
                  <a:off x="-2945288" y="2926151"/>
                  <a:ext cx="925865" cy="7553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6762" h="466248" extrusionOk="0">
                      <a:moveTo>
                        <a:pt x="0" y="0"/>
                      </a:moveTo>
                      <a:lnTo>
                        <a:pt x="766763" y="286512"/>
                      </a:lnTo>
                      <a:lnTo>
                        <a:pt x="347281" y="466249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1" name="Google Shape;851;p34"/>
                <p:cNvSpPr/>
                <p:nvPr/>
              </p:nvSpPr>
              <p:spPr>
                <a:xfrm rot="5400000">
                  <a:off x="-2927806" y="3200077"/>
                  <a:ext cx="1498406" cy="780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0916" h="481488" extrusionOk="0">
                      <a:moveTo>
                        <a:pt x="0" y="194976"/>
                      </a:moveTo>
                      <a:lnTo>
                        <a:pt x="766763" y="481489"/>
                      </a:lnTo>
                      <a:lnTo>
                        <a:pt x="1240917" y="0"/>
                      </a:lnTo>
                      <a:lnTo>
                        <a:pt x="1240917" y="0"/>
                      </a:lnTo>
                      <a:lnTo>
                        <a:pt x="0" y="19497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2" name="Google Shape;852;p34"/>
                <p:cNvSpPr/>
                <p:nvPr/>
              </p:nvSpPr>
              <p:spPr>
                <a:xfrm rot="5400000">
                  <a:off x="-2983157" y="3910448"/>
                  <a:ext cx="1133236" cy="84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8498" h="522827" extrusionOk="0">
                      <a:moveTo>
                        <a:pt x="508064" y="0"/>
                      </a:moveTo>
                      <a:lnTo>
                        <a:pt x="0" y="355473"/>
                      </a:lnTo>
                      <a:lnTo>
                        <a:pt x="938499" y="522827"/>
                      </a:lnTo>
                      <a:lnTo>
                        <a:pt x="508064" y="0"/>
                      </a:lnTo>
                      <a:lnTo>
                        <a:pt x="508064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3" name="Google Shape;853;p34"/>
                <p:cNvSpPr/>
                <p:nvPr/>
              </p:nvSpPr>
              <p:spPr>
                <a:xfrm rot="5400000">
                  <a:off x="-2485500" y="3684057"/>
                  <a:ext cx="613486" cy="780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8063" h="481488" extrusionOk="0">
                      <a:moveTo>
                        <a:pt x="508064" y="126016"/>
                      </a:moveTo>
                      <a:lnTo>
                        <a:pt x="0" y="481489"/>
                      </a:lnTo>
                      <a:lnTo>
                        <a:pt x="474155" y="0"/>
                      </a:lnTo>
                      <a:lnTo>
                        <a:pt x="474155" y="0"/>
                      </a:lnTo>
                      <a:lnTo>
                        <a:pt x="508064" y="12601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4" name="Google Shape;854;p34"/>
                <p:cNvSpPr/>
                <p:nvPr/>
              </p:nvSpPr>
              <p:spPr>
                <a:xfrm rot="5400000">
                  <a:off x="-2849798" y="4390881"/>
                  <a:ext cx="866518" cy="84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7613" h="522827" extrusionOk="0">
                      <a:moveTo>
                        <a:pt x="0" y="0"/>
                      </a:moveTo>
                      <a:lnTo>
                        <a:pt x="717614" y="514445"/>
                      </a:lnTo>
                      <a:lnTo>
                        <a:pt x="430435" y="52282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5" name="Google Shape;855;p34"/>
                <p:cNvSpPr/>
                <p:nvPr/>
              </p:nvSpPr>
              <p:spPr>
                <a:xfrm rot="5400000">
                  <a:off x="-3951725" y="-760374"/>
                  <a:ext cx="1229503" cy="5862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8222" h="361854" extrusionOk="0">
                      <a:moveTo>
                        <a:pt x="0" y="36671"/>
                      </a:moveTo>
                      <a:lnTo>
                        <a:pt x="941546" y="361855"/>
                      </a:lnTo>
                      <a:lnTo>
                        <a:pt x="1018223" y="0"/>
                      </a:lnTo>
                      <a:lnTo>
                        <a:pt x="1018223" y="0"/>
                      </a:lnTo>
                      <a:lnTo>
                        <a:pt x="0" y="3667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6" name="Google Shape;856;p34"/>
                <p:cNvSpPr/>
                <p:nvPr/>
              </p:nvSpPr>
              <p:spPr>
                <a:xfrm rot="5400000">
                  <a:off x="-3337940" y="-236151"/>
                  <a:ext cx="506638" cy="10898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576" h="672750" extrusionOk="0">
                      <a:moveTo>
                        <a:pt x="419576" y="0"/>
                      </a:moveTo>
                      <a:lnTo>
                        <a:pt x="0" y="672751"/>
                      </a:lnTo>
                      <a:lnTo>
                        <a:pt x="76676" y="310896"/>
                      </a:lnTo>
                      <a:lnTo>
                        <a:pt x="76676" y="310896"/>
                      </a:lnTo>
                      <a:lnTo>
                        <a:pt x="41957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7" name="Google Shape;857;p34"/>
                <p:cNvSpPr/>
                <p:nvPr/>
              </p:nvSpPr>
              <p:spPr>
                <a:xfrm rot="5400000">
                  <a:off x="-3704778" y="3680085"/>
                  <a:ext cx="1048470" cy="12227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8298" h="754760" extrusionOk="0">
                      <a:moveTo>
                        <a:pt x="0" y="0"/>
                      </a:moveTo>
                      <a:lnTo>
                        <a:pt x="868299" y="754761"/>
                      </a:lnTo>
                      <a:lnTo>
                        <a:pt x="469106" y="67313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8" name="Google Shape;858;p34"/>
                <p:cNvSpPr/>
                <p:nvPr/>
              </p:nvSpPr>
              <p:spPr>
                <a:xfrm rot="5400000">
                  <a:off x="-3747161" y="3722468"/>
                  <a:ext cx="1133235" cy="12227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8497" h="754760" extrusionOk="0">
                      <a:moveTo>
                        <a:pt x="0" y="0"/>
                      </a:moveTo>
                      <a:lnTo>
                        <a:pt x="868299" y="754761"/>
                      </a:lnTo>
                      <a:lnTo>
                        <a:pt x="938498" y="167354"/>
                      </a:lnTo>
                      <a:lnTo>
                        <a:pt x="938498" y="16735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9" name="Google Shape;859;p34"/>
                <p:cNvSpPr/>
                <p:nvPr/>
              </p:nvSpPr>
              <p:spPr>
                <a:xfrm rot="5400000">
                  <a:off x="-3656368" y="4680435"/>
                  <a:ext cx="693421" cy="9651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4262" h="595788" extrusionOk="0">
                      <a:moveTo>
                        <a:pt x="357378" y="0"/>
                      </a:moveTo>
                      <a:lnTo>
                        <a:pt x="0" y="595789"/>
                      </a:lnTo>
                      <a:lnTo>
                        <a:pt x="574262" y="455009"/>
                      </a:lnTo>
                      <a:lnTo>
                        <a:pt x="357378" y="0"/>
                      </a:lnTo>
                      <a:lnTo>
                        <a:pt x="357378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0" name="Google Shape;860;p34"/>
                <p:cNvSpPr/>
                <p:nvPr/>
              </p:nvSpPr>
              <p:spPr>
                <a:xfrm rot="5400000">
                  <a:off x="-3525424" y="4549492"/>
                  <a:ext cx="431534" cy="9651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378" h="595788" extrusionOk="0">
                      <a:moveTo>
                        <a:pt x="357378" y="0"/>
                      </a:moveTo>
                      <a:lnTo>
                        <a:pt x="0" y="595789"/>
                      </a:lnTo>
                      <a:lnTo>
                        <a:pt x="70199" y="8382"/>
                      </a:lnTo>
                      <a:lnTo>
                        <a:pt x="70199" y="8382"/>
                      </a:lnTo>
                      <a:lnTo>
                        <a:pt x="357378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6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exend"/>
              <a:buNone/>
              <a:defRPr sz="3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exend"/>
              <a:buNone/>
              <a:defRPr sz="3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exend"/>
              <a:buNone/>
              <a:defRPr sz="3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exend"/>
              <a:buNone/>
              <a:defRPr sz="3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exend"/>
              <a:buNone/>
              <a:defRPr sz="3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exend"/>
              <a:buNone/>
              <a:defRPr sz="3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exend"/>
              <a:buNone/>
              <a:defRPr sz="3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exend"/>
              <a:buNone/>
              <a:defRPr sz="3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exend"/>
              <a:buNone/>
              <a:defRPr sz="3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8" r:id="rId3"/>
    <p:sldLayoutId id="2147483665" r:id="rId4"/>
    <p:sldLayoutId id="2147483679" r:id="rId5"/>
    <p:sldLayoutId id="2147483680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hyperlink" Target="https://galeriemontblanc.com/collections/cubisme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1" name="Google Shape;871;p3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8264" b="8256"/>
          <a:stretch/>
        </p:blipFill>
        <p:spPr>
          <a:xfrm>
            <a:off x="5645000" y="533375"/>
            <a:ext cx="2785799" cy="4070702"/>
          </a:xfrm>
          <a:prstGeom prst="rect">
            <a:avLst/>
          </a:prstGeom>
        </p:spPr>
      </p:pic>
      <p:sp>
        <p:nvSpPr>
          <p:cNvPr id="872" name="Google Shape;872;p38"/>
          <p:cNvSpPr txBox="1">
            <a:spLocks noGrp="1"/>
          </p:cNvSpPr>
          <p:nvPr>
            <p:ph type="ctrTitle"/>
          </p:nvPr>
        </p:nvSpPr>
        <p:spPr>
          <a:xfrm>
            <a:off x="845449" y="539488"/>
            <a:ext cx="4018993" cy="203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 cubisme</a:t>
            </a:r>
            <a:endParaRPr dirty="0"/>
          </a:p>
        </p:txBody>
      </p:sp>
      <p:pic>
        <p:nvPicPr>
          <p:cNvPr id="874" name="Google Shape;87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552510" y="3491733"/>
            <a:ext cx="1194325" cy="1085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4" name="Google Shape;934;p44"/>
          <p:cNvGrpSpPr/>
          <p:nvPr/>
        </p:nvGrpSpPr>
        <p:grpSpPr>
          <a:xfrm>
            <a:off x="310209" y="301446"/>
            <a:ext cx="3654177" cy="4606991"/>
            <a:chOff x="310209" y="301446"/>
            <a:chExt cx="3654177" cy="4606991"/>
          </a:xfrm>
        </p:grpSpPr>
        <p:pic>
          <p:nvPicPr>
            <p:cNvPr id="935" name="Google Shape;935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 flipH="1">
              <a:off x="2273587" y="3372361"/>
              <a:ext cx="1690799" cy="1536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6" name="Google Shape;936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0800000">
              <a:off x="310209" y="301446"/>
              <a:ext cx="1512457" cy="31182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38" name="Google Shape;938;p44"/>
          <p:cNvSpPr txBox="1">
            <a:spLocks noGrp="1"/>
          </p:cNvSpPr>
          <p:nvPr>
            <p:ph type="title"/>
          </p:nvPr>
        </p:nvSpPr>
        <p:spPr>
          <a:xfrm>
            <a:off x="2899471" y="-568208"/>
            <a:ext cx="3568800" cy="11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 mouvement</a:t>
            </a:r>
            <a:endParaRPr dirty="0"/>
          </a:p>
        </p:txBody>
      </p:sp>
      <p:sp>
        <p:nvSpPr>
          <p:cNvPr id="939" name="Google Shape;939;p44"/>
          <p:cNvSpPr txBox="1">
            <a:spLocks noGrp="1"/>
          </p:cNvSpPr>
          <p:nvPr>
            <p:ph type="subTitle" idx="1"/>
          </p:nvPr>
        </p:nvSpPr>
        <p:spPr>
          <a:xfrm>
            <a:off x="974396" y="480019"/>
            <a:ext cx="6752284" cy="214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ctr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fr-FR" sz="1050" b="0" i="0" dirty="0">
                <a:effectLst/>
                <a:latin typeface="Poppins" panose="00000500000000000000" pitchFamily="2" charset="0"/>
              </a:rPr>
              <a:t>Le </a:t>
            </a:r>
            <a:r>
              <a:rPr lang="fr-FR" sz="1050" b="1" i="0" u="none" strike="noStrike" dirty="0">
                <a:effectLst/>
                <a:latin typeface="Poppins" panose="00000500000000000000" pitchFamily="2" charset="0"/>
                <a:hlinkClick r:id="rId5" tooltip="Cubisme"/>
              </a:rPr>
              <a:t>mouvement artistique cubiste</a:t>
            </a:r>
            <a:r>
              <a:rPr lang="fr-FR" sz="1050" b="0" i="0" dirty="0">
                <a:effectLst/>
                <a:latin typeface="Poppins" panose="00000500000000000000" pitchFamily="2" charset="0"/>
              </a:rPr>
              <a:t> s'est développé au début du 20e siècle et est largement considéré comme la première période d'art moderne. </a:t>
            </a:r>
            <a:r>
              <a:rPr lang="fr-FR" sz="1050" dirty="0">
                <a:latin typeface="Poppins" panose="00000500000000000000" pitchFamily="2" charset="0"/>
              </a:rPr>
              <a:t>I</a:t>
            </a:r>
            <a:r>
              <a:rPr lang="fr-FR" sz="1050" b="0" i="0" dirty="0">
                <a:effectLst/>
                <a:latin typeface="Poppins" panose="00000500000000000000" pitchFamily="2" charset="0"/>
              </a:rPr>
              <a:t>l a brisé de nombreuses règles traditionnelles de la peinture. L'objectif de ce mouvement était d'explorer et de mettre en valeur le concept de forme et de volume. </a:t>
            </a:r>
          </a:p>
        </p:txBody>
      </p:sp>
      <p:sp>
        <p:nvSpPr>
          <p:cNvPr id="940" name="Google Shape;940;p44"/>
          <p:cNvSpPr/>
          <p:nvPr/>
        </p:nvSpPr>
        <p:spPr>
          <a:xfrm>
            <a:off x="4583413" y="-5983425"/>
            <a:ext cx="782383" cy="73628"/>
          </a:xfrm>
          <a:custGeom>
            <a:avLst/>
            <a:gdLst/>
            <a:ahLst/>
            <a:cxnLst/>
            <a:rect l="l" t="t" r="r" b="b"/>
            <a:pathLst>
              <a:path w="782383" h="73628" extrusionOk="0">
                <a:moveTo>
                  <a:pt x="21812" y="0"/>
                </a:moveTo>
                <a:lnTo>
                  <a:pt x="0" y="12954"/>
                </a:lnTo>
                <a:lnTo>
                  <a:pt x="770858" y="73628"/>
                </a:lnTo>
                <a:lnTo>
                  <a:pt x="782384" y="0"/>
                </a:lnTo>
                <a:close/>
              </a:path>
            </a:pathLst>
          </a:custGeom>
          <a:gradFill>
            <a:gsLst>
              <a:gs pos="0">
                <a:srgbClr val="F6F6F6"/>
              </a:gs>
              <a:gs pos="50000">
                <a:srgbClr val="FAFAFA"/>
              </a:gs>
              <a:gs pos="100000">
                <a:srgbClr val="FEFEFE"/>
              </a:gs>
            </a:gsLst>
            <a:lin ang="267457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1" name="Google Shape;941;p44"/>
          <p:cNvSpPr/>
          <p:nvPr/>
        </p:nvSpPr>
        <p:spPr>
          <a:xfrm>
            <a:off x="6816454" y="-5983425"/>
            <a:ext cx="63246" cy="71627"/>
          </a:xfrm>
          <a:custGeom>
            <a:avLst/>
            <a:gdLst/>
            <a:ahLst/>
            <a:cxnLst/>
            <a:rect l="l" t="t" r="r" b="b"/>
            <a:pathLst>
              <a:path w="63246" h="71627" extrusionOk="0">
                <a:moveTo>
                  <a:pt x="63246" y="0"/>
                </a:moveTo>
                <a:lnTo>
                  <a:pt x="0" y="0"/>
                </a:lnTo>
                <a:lnTo>
                  <a:pt x="63246" y="71628"/>
                </a:lnTo>
                <a:close/>
              </a:path>
            </a:pathLst>
          </a:custGeom>
          <a:gradFill>
            <a:gsLst>
              <a:gs pos="0">
                <a:srgbClr val="F9F9F9"/>
              </a:gs>
              <a:gs pos="50000">
                <a:srgbClr val="F5F5F5"/>
              </a:gs>
              <a:gs pos="100000">
                <a:srgbClr val="F2F2F2"/>
              </a:gs>
            </a:gsLst>
            <a:lin ang="1369564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Qu'est ce que le Cubisme ? – AMAL Gallery">
            <a:extLst>
              <a:ext uri="{FF2B5EF4-FFF2-40B4-BE49-F238E27FC236}">
                <a16:creationId xmlns:a16="http://schemas.microsoft.com/office/drawing/2014/main" id="{88258045-1C10-22E1-61F7-7C64C4D75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9" y="1627257"/>
            <a:ext cx="5395857" cy="303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>
          <a:extLst>
            <a:ext uri="{FF2B5EF4-FFF2-40B4-BE49-F238E27FC236}">
              <a16:creationId xmlns:a16="http://schemas.microsoft.com/office/drawing/2014/main" id="{A0971E85-59CE-BC9E-3ED4-315FC32C1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44">
            <a:extLst>
              <a:ext uri="{FF2B5EF4-FFF2-40B4-BE49-F238E27FC236}">
                <a16:creationId xmlns:a16="http://schemas.microsoft.com/office/drawing/2014/main" id="{0147A488-2673-81C3-3001-C5AFA6C9AF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0" y="-456306"/>
            <a:ext cx="4187129" cy="11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Quelle méthode ?</a:t>
            </a:r>
            <a:endParaRPr dirty="0"/>
          </a:p>
        </p:txBody>
      </p:sp>
      <p:sp>
        <p:nvSpPr>
          <p:cNvPr id="939" name="Google Shape;939;p44">
            <a:extLst>
              <a:ext uri="{FF2B5EF4-FFF2-40B4-BE49-F238E27FC236}">
                <a16:creationId xmlns:a16="http://schemas.microsoft.com/office/drawing/2014/main" id="{2F3CB91F-A901-BFFE-63CE-64E0BAB2C36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05499" y="563552"/>
            <a:ext cx="4073236" cy="214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ctr" rtl="0"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rPr lang="fr-FR" sz="1200" b="0" i="0" dirty="0">
                <a:effectLst/>
                <a:latin typeface="Poppins" panose="00000500000000000000" pitchFamily="2" charset="0"/>
              </a:rPr>
              <a:t>Pour y parvenir, les peintres cubistes ont utilisé des techniques telles que le fractionnement des objets en formes géométriques et leur superposition afin d'aplatir leurs côtés sur une seule toile. </a:t>
            </a:r>
          </a:p>
        </p:txBody>
      </p:sp>
      <p:sp>
        <p:nvSpPr>
          <p:cNvPr id="940" name="Google Shape;940;p44">
            <a:extLst>
              <a:ext uri="{FF2B5EF4-FFF2-40B4-BE49-F238E27FC236}">
                <a16:creationId xmlns:a16="http://schemas.microsoft.com/office/drawing/2014/main" id="{B1E56A55-107C-5E24-E11B-C52A83D3ECE0}"/>
              </a:ext>
            </a:extLst>
          </p:cNvPr>
          <p:cNvSpPr/>
          <p:nvPr/>
        </p:nvSpPr>
        <p:spPr>
          <a:xfrm>
            <a:off x="4583413" y="-5983425"/>
            <a:ext cx="782383" cy="73628"/>
          </a:xfrm>
          <a:custGeom>
            <a:avLst/>
            <a:gdLst/>
            <a:ahLst/>
            <a:cxnLst/>
            <a:rect l="l" t="t" r="r" b="b"/>
            <a:pathLst>
              <a:path w="782383" h="73628" extrusionOk="0">
                <a:moveTo>
                  <a:pt x="21812" y="0"/>
                </a:moveTo>
                <a:lnTo>
                  <a:pt x="0" y="12954"/>
                </a:lnTo>
                <a:lnTo>
                  <a:pt x="770858" y="73628"/>
                </a:lnTo>
                <a:lnTo>
                  <a:pt x="782384" y="0"/>
                </a:lnTo>
                <a:close/>
              </a:path>
            </a:pathLst>
          </a:custGeom>
          <a:gradFill>
            <a:gsLst>
              <a:gs pos="0">
                <a:srgbClr val="F6F6F6"/>
              </a:gs>
              <a:gs pos="50000">
                <a:srgbClr val="FAFAFA"/>
              </a:gs>
              <a:gs pos="100000">
                <a:srgbClr val="FEFEFE"/>
              </a:gs>
            </a:gsLst>
            <a:lin ang="267457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1" name="Google Shape;941;p44">
            <a:extLst>
              <a:ext uri="{FF2B5EF4-FFF2-40B4-BE49-F238E27FC236}">
                <a16:creationId xmlns:a16="http://schemas.microsoft.com/office/drawing/2014/main" id="{2DEE8FB8-CFEB-AF2F-2C69-D0EE78AAF892}"/>
              </a:ext>
            </a:extLst>
          </p:cNvPr>
          <p:cNvSpPr/>
          <p:nvPr/>
        </p:nvSpPr>
        <p:spPr>
          <a:xfrm>
            <a:off x="6816454" y="-5983425"/>
            <a:ext cx="63246" cy="71627"/>
          </a:xfrm>
          <a:custGeom>
            <a:avLst/>
            <a:gdLst/>
            <a:ahLst/>
            <a:cxnLst/>
            <a:rect l="l" t="t" r="r" b="b"/>
            <a:pathLst>
              <a:path w="63246" h="71627" extrusionOk="0">
                <a:moveTo>
                  <a:pt x="63246" y="0"/>
                </a:moveTo>
                <a:lnTo>
                  <a:pt x="0" y="0"/>
                </a:lnTo>
                <a:lnTo>
                  <a:pt x="63246" y="71628"/>
                </a:lnTo>
                <a:close/>
              </a:path>
            </a:pathLst>
          </a:custGeom>
          <a:gradFill>
            <a:gsLst>
              <a:gs pos="0">
                <a:srgbClr val="F9F9F9"/>
              </a:gs>
              <a:gs pos="50000">
                <a:srgbClr val="F5F5F5"/>
              </a:gs>
              <a:gs pos="100000">
                <a:srgbClr val="F2F2F2"/>
              </a:gs>
            </a:gsLst>
            <a:lin ang="1369564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2" name="Google Shape;942;p44">
            <a:extLst>
              <a:ext uri="{FF2B5EF4-FFF2-40B4-BE49-F238E27FC236}">
                <a16:creationId xmlns:a16="http://schemas.microsoft.com/office/drawing/2014/main" id="{DB95CDCD-3B57-F767-E9D0-10E4325916ED}"/>
              </a:ext>
            </a:extLst>
          </p:cNvPr>
          <p:cNvSpPr txBox="1"/>
          <p:nvPr/>
        </p:nvSpPr>
        <p:spPr>
          <a:xfrm>
            <a:off x="722186" y="3945725"/>
            <a:ext cx="1237200" cy="55410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383F44">
                <a:alpha val="1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rgbClr val="383F44"/>
                </a:solidFill>
                <a:latin typeface="Barlow"/>
                <a:ea typeface="Barlow"/>
                <a:cs typeface="Barlow"/>
                <a:sym typeface="Barlow"/>
              </a:rPr>
              <a:t>Kirsten Hart</a:t>
            </a:r>
            <a:endParaRPr sz="800" b="1">
              <a:solidFill>
                <a:srgbClr val="383F4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Despite being red, Mars is very cold, </a:t>
            </a:r>
            <a:r>
              <a:rPr lang="en" sz="8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1XXX</a:t>
            </a:r>
            <a:endParaRPr sz="800">
              <a:solidFill>
                <a:srgbClr val="383F44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050" name="Picture 2" descr="HISTOIRE ART | Cubisme">
            <a:extLst>
              <a:ext uri="{FF2B5EF4-FFF2-40B4-BE49-F238E27FC236}">
                <a16:creationId xmlns:a16="http://schemas.microsoft.com/office/drawing/2014/main" id="{0D3F14D5-7527-91D2-BB11-7C3FEA6B8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387" y="1932710"/>
            <a:ext cx="2308353" cy="2974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einture Cubisme Paysage | Peinture Nature">
            <a:extLst>
              <a:ext uri="{FF2B5EF4-FFF2-40B4-BE49-F238E27FC236}">
                <a16:creationId xmlns:a16="http://schemas.microsoft.com/office/drawing/2014/main" id="{1A631769-4BE6-8C13-2846-9F320FEE5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1" y="334587"/>
            <a:ext cx="4474325" cy="447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447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>
          <a:extLst>
            <a:ext uri="{FF2B5EF4-FFF2-40B4-BE49-F238E27FC236}">
              <a16:creationId xmlns:a16="http://schemas.microsoft.com/office/drawing/2014/main" id="{6A16A3E6-E30D-F842-56BA-3D1B4E7B6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4" name="Google Shape;934;p44">
            <a:extLst>
              <a:ext uri="{FF2B5EF4-FFF2-40B4-BE49-F238E27FC236}">
                <a16:creationId xmlns:a16="http://schemas.microsoft.com/office/drawing/2014/main" id="{3F969953-BB8B-EAED-D3AD-68D7362FFDE2}"/>
              </a:ext>
            </a:extLst>
          </p:cNvPr>
          <p:cNvGrpSpPr/>
          <p:nvPr/>
        </p:nvGrpSpPr>
        <p:grpSpPr>
          <a:xfrm>
            <a:off x="310209" y="301446"/>
            <a:ext cx="3654177" cy="4606991"/>
            <a:chOff x="310209" y="301446"/>
            <a:chExt cx="3654177" cy="4606991"/>
          </a:xfrm>
        </p:grpSpPr>
        <p:pic>
          <p:nvPicPr>
            <p:cNvPr id="935" name="Google Shape;935;p44">
              <a:extLst>
                <a:ext uri="{FF2B5EF4-FFF2-40B4-BE49-F238E27FC236}">
                  <a16:creationId xmlns:a16="http://schemas.microsoft.com/office/drawing/2014/main" id="{A2C6D1CB-C46F-7615-4874-86A86919B10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 flipH="1">
              <a:off x="2273587" y="3372361"/>
              <a:ext cx="1690799" cy="1536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6" name="Google Shape;936;p44">
              <a:extLst>
                <a:ext uri="{FF2B5EF4-FFF2-40B4-BE49-F238E27FC236}">
                  <a16:creationId xmlns:a16="http://schemas.microsoft.com/office/drawing/2014/main" id="{F9A96EE8-8A1E-4DA1-CB75-186253669079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0800000">
              <a:off x="310209" y="301446"/>
              <a:ext cx="1512457" cy="31182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38" name="Google Shape;938;p44">
            <a:extLst>
              <a:ext uri="{FF2B5EF4-FFF2-40B4-BE49-F238E27FC236}">
                <a16:creationId xmlns:a16="http://schemas.microsoft.com/office/drawing/2014/main" id="{D77EC65C-DC6A-CB75-FA50-A7FBCE7DEF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31716" y="-210671"/>
            <a:ext cx="4187129" cy="11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artistes</a:t>
            </a:r>
            <a:endParaRPr dirty="0"/>
          </a:p>
        </p:txBody>
      </p:sp>
      <p:sp>
        <p:nvSpPr>
          <p:cNvPr id="940" name="Google Shape;940;p44">
            <a:extLst>
              <a:ext uri="{FF2B5EF4-FFF2-40B4-BE49-F238E27FC236}">
                <a16:creationId xmlns:a16="http://schemas.microsoft.com/office/drawing/2014/main" id="{62D1F160-1A1C-CFBD-359A-9A743CB99D77}"/>
              </a:ext>
            </a:extLst>
          </p:cNvPr>
          <p:cNvSpPr/>
          <p:nvPr/>
        </p:nvSpPr>
        <p:spPr>
          <a:xfrm>
            <a:off x="4583413" y="-5983425"/>
            <a:ext cx="782383" cy="73628"/>
          </a:xfrm>
          <a:custGeom>
            <a:avLst/>
            <a:gdLst/>
            <a:ahLst/>
            <a:cxnLst/>
            <a:rect l="l" t="t" r="r" b="b"/>
            <a:pathLst>
              <a:path w="782383" h="73628" extrusionOk="0">
                <a:moveTo>
                  <a:pt x="21812" y="0"/>
                </a:moveTo>
                <a:lnTo>
                  <a:pt x="0" y="12954"/>
                </a:lnTo>
                <a:lnTo>
                  <a:pt x="770858" y="73628"/>
                </a:lnTo>
                <a:lnTo>
                  <a:pt x="782384" y="0"/>
                </a:lnTo>
                <a:close/>
              </a:path>
            </a:pathLst>
          </a:custGeom>
          <a:gradFill>
            <a:gsLst>
              <a:gs pos="0">
                <a:srgbClr val="F6F6F6"/>
              </a:gs>
              <a:gs pos="50000">
                <a:srgbClr val="FAFAFA"/>
              </a:gs>
              <a:gs pos="100000">
                <a:srgbClr val="FEFEFE"/>
              </a:gs>
            </a:gsLst>
            <a:lin ang="267457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1" name="Google Shape;941;p44">
            <a:extLst>
              <a:ext uri="{FF2B5EF4-FFF2-40B4-BE49-F238E27FC236}">
                <a16:creationId xmlns:a16="http://schemas.microsoft.com/office/drawing/2014/main" id="{DC457011-E3A9-52FF-9523-27BAB22CDB3B}"/>
              </a:ext>
            </a:extLst>
          </p:cNvPr>
          <p:cNvSpPr/>
          <p:nvPr/>
        </p:nvSpPr>
        <p:spPr>
          <a:xfrm>
            <a:off x="6816454" y="-5983425"/>
            <a:ext cx="63246" cy="71627"/>
          </a:xfrm>
          <a:custGeom>
            <a:avLst/>
            <a:gdLst/>
            <a:ahLst/>
            <a:cxnLst/>
            <a:rect l="l" t="t" r="r" b="b"/>
            <a:pathLst>
              <a:path w="63246" h="71627" extrusionOk="0">
                <a:moveTo>
                  <a:pt x="63246" y="0"/>
                </a:moveTo>
                <a:lnTo>
                  <a:pt x="0" y="0"/>
                </a:lnTo>
                <a:lnTo>
                  <a:pt x="63246" y="71628"/>
                </a:lnTo>
                <a:close/>
              </a:path>
            </a:pathLst>
          </a:custGeom>
          <a:gradFill>
            <a:gsLst>
              <a:gs pos="0">
                <a:srgbClr val="F9F9F9"/>
              </a:gs>
              <a:gs pos="50000">
                <a:srgbClr val="F5F5F5"/>
              </a:gs>
              <a:gs pos="100000">
                <a:srgbClr val="F2F2F2"/>
              </a:gs>
            </a:gsLst>
            <a:lin ang="1369564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9723D81-7005-5269-34EE-CDCD0D90C5DD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623975" y="867307"/>
            <a:ext cx="2518500" cy="3483600"/>
          </a:xfrm>
        </p:spPr>
      </p:sp>
      <p:pic>
        <p:nvPicPr>
          <p:cNvPr id="3074" name="Picture 2" descr="Affiche Pablo Picasso : Femme au chapeau bleu (1938)">
            <a:extLst>
              <a:ext uri="{FF2B5EF4-FFF2-40B4-BE49-F238E27FC236}">
                <a16:creationId xmlns:a16="http://schemas.microsoft.com/office/drawing/2014/main" id="{0C0098B5-3E7A-84A5-EF5D-52BFE6C60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97" y="877169"/>
            <a:ext cx="2607741" cy="317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942;p44">
            <a:extLst>
              <a:ext uri="{FF2B5EF4-FFF2-40B4-BE49-F238E27FC236}">
                <a16:creationId xmlns:a16="http://schemas.microsoft.com/office/drawing/2014/main" id="{200B1A78-AAEE-43E0-526A-938670788099}"/>
              </a:ext>
            </a:extLst>
          </p:cNvPr>
          <p:cNvSpPr txBox="1"/>
          <p:nvPr/>
        </p:nvSpPr>
        <p:spPr>
          <a:xfrm>
            <a:off x="835567" y="3706448"/>
            <a:ext cx="1237200" cy="55410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383F44">
                <a:alpha val="1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 dirty="0">
                <a:solidFill>
                  <a:srgbClr val="383F44"/>
                </a:solidFill>
                <a:latin typeface="Barlow"/>
                <a:ea typeface="Barlow"/>
                <a:cs typeface="Barlow"/>
                <a:sym typeface="Barlow"/>
              </a:rPr>
              <a:t>Pablo Picasso</a:t>
            </a:r>
            <a:endParaRPr sz="800" b="1" dirty="0">
              <a:solidFill>
                <a:srgbClr val="383F4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i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Femme au chapeau bleus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i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1938</a:t>
            </a:r>
            <a:endParaRPr sz="800" dirty="0">
              <a:solidFill>
                <a:srgbClr val="383F44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472F55-96B8-3D3E-A797-A4E72FB0AB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1827" y="1450194"/>
            <a:ext cx="2895569" cy="2533304"/>
          </a:xfrm>
          <a:prstGeom prst="rect">
            <a:avLst/>
          </a:prstGeom>
        </p:spPr>
      </p:pic>
      <p:sp>
        <p:nvSpPr>
          <p:cNvPr id="7" name="Google Shape;942;p44">
            <a:extLst>
              <a:ext uri="{FF2B5EF4-FFF2-40B4-BE49-F238E27FC236}">
                <a16:creationId xmlns:a16="http://schemas.microsoft.com/office/drawing/2014/main" id="{85D498B2-2DD3-C187-77B7-EE0F27FD9E80}"/>
              </a:ext>
            </a:extLst>
          </p:cNvPr>
          <p:cNvSpPr txBox="1"/>
          <p:nvPr/>
        </p:nvSpPr>
        <p:spPr>
          <a:xfrm>
            <a:off x="3950832" y="3706448"/>
            <a:ext cx="1237200" cy="55410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383F44">
                <a:alpha val="1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 dirty="0">
                <a:solidFill>
                  <a:srgbClr val="383F44"/>
                </a:solidFill>
                <a:latin typeface="Barlow"/>
                <a:ea typeface="Barlow"/>
                <a:cs typeface="Barlow"/>
                <a:sym typeface="Barlow"/>
              </a:rPr>
              <a:t>Robert Delaunay</a:t>
            </a:r>
            <a:endParaRPr sz="800" b="1" dirty="0">
              <a:solidFill>
                <a:srgbClr val="383F4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i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Rythme, joie de vivre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i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1930</a:t>
            </a:r>
            <a:endParaRPr sz="800" dirty="0">
              <a:solidFill>
                <a:srgbClr val="383F44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3076" name="Picture 4" descr="Georges Braque, &quot;Le viaduc &amp;agrave; l&amp;rsquo;Estaque&quot;, d&amp;eacute;but 1908. Huile sur toile, 72,5 x 59 cm. Paris, Centre Pompidou. Dation, 1984. (CENTRE POMPIDOU, MNAM-CCI, DIST.RMN- GRAND PALAIS / JACQUES FAUJOUR / ADAGP, PARIS 2013 )">
            <a:extLst>
              <a:ext uri="{FF2B5EF4-FFF2-40B4-BE49-F238E27FC236}">
                <a16:creationId xmlns:a16="http://schemas.microsoft.com/office/drawing/2014/main" id="{8F2656CB-A703-C3C6-4932-ED5366052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185" y="625709"/>
            <a:ext cx="2827737" cy="348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942;p44">
            <a:extLst>
              <a:ext uri="{FF2B5EF4-FFF2-40B4-BE49-F238E27FC236}">
                <a16:creationId xmlns:a16="http://schemas.microsoft.com/office/drawing/2014/main" id="{61AE9C3C-4185-5A28-9F7B-9C1AD52E62D1}"/>
              </a:ext>
            </a:extLst>
          </p:cNvPr>
          <p:cNvSpPr txBox="1"/>
          <p:nvPr/>
        </p:nvSpPr>
        <p:spPr>
          <a:xfrm>
            <a:off x="6923096" y="3693173"/>
            <a:ext cx="1237200" cy="55410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383F44">
                <a:alpha val="1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800" b="1" dirty="0">
                <a:solidFill>
                  <a:srgbClr val="383F44"/>
                </a:solidFill>
                <a:latin typeface="Barlow"/>
                <a:ea typeface="Barlow"/>
                <a:cs typeface="Barlow"/>
                <a:sym typeface="Barlow"/>
              </a:rPr>
              <a:t>Georges Braque</a:t>
            </a:r>
            <a:endParaRPr sz="800" b="1" dirty="0">
              <a:solidFill>
                <a:srgbClr val="383F4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i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Le Viaduc à L’Estaque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i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1908</a:t>
            </a:r>
            <a:endParaRPr sz="800" dirty="0">
              <a:solidFill>
                <a:srgbClr val="383F44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856028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655E26BD-FAF1-1D28-471E-4FAC2EE8E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909B6F9C-06CF-0E1C-3633-417A05E16F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 descr="Nos pommes à la manière de Romero Britto -">
            <a:extLst>
              <a:ext uri="{FF2B5EF4-FFF2-40B4-BE49-F238E27FC236}">
                <a16:creationId xmlns:a16="http://schemas.microsoft.com/office/drawing/2014/main" id="{3D0E7AF3-42E8-533D-7B3D-8086B8AA0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37" y="1122299"/>
            <a:ext cx="3886065" cy="391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dées sur le thème Artistes | art plastique, arts visuels, histoire de l'art">
            <a:extLst>
              <a:ext uri="{FF2B5EF4-FFF2-40B4-BE49-F238E27FC236}">
                <a16:creationId xmlns:a16="http://schemas.microsoft.com/office/drawing/2014/main" id="{E2267600-35B2-05B5-1925-432B0E4C0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125" y="1482781"/>
            <a:ext cx="3206289" cy="320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938;p44">
            <a:extLst>
              <a:ext uri="{FF2B5EF4-FFF2-40B4-BE49-F238E27FC236}">
                <a16:creationId xmlns:a16="http://schemas.microsoft.com/office/drawing/2014/main" id="{27AD00D4-0012-904D-18BC-6A0B1469501E}"/>
              </a:ext>
            </a:extLst>
          </p:cNvPr>
          <p:cNvSpPr txBox="1">
            <a:spLocks/>
          </p:cNvSpPr>
          <p:nvPr/>
        </p:nvSpPr>
        <p:spPr>
          <a:xfrm>
            <a:off x="2227188" y="0"/>
            <a:ext cx="5741873" cy="1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exend"/>
              <a:buNone/>
              <a:defRPr sz="3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exend"/>
              <a:buNone/>
              <a:defRPr sz="3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exend"/>
              <a:buNone/>
              <a:defRPr sz="3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exend"/>
              <a:buNone/>
              <a:defRPr sz="3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exend"/>
              <a:buNone/>
              <a:defRPr sz="3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exend"/>
              <a:buNone/>
              <a:defRPr sz="3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exend"/>
              <a:buNone/>
              <a:defRPr sz="3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exend"/>
              <a:buNone/>
              <a:defRPr sz="3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exend"/>
              <a:buNone/>
              <a:defRPr sz="32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 algn="ctr"/>
            <a:r>
              <a:rPr lang="fr-FR" dirty="0"/>
              <a:t>Des exemples pour s’inspirer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7">
          <a:extLst>
            <a:ext uri="{FF2B5EF4-FFF2-40B4-BE49-F238E27FC236}">
              <a16:creationId xmlns:a16="http://schemas.microsoft.com/office/drawing/2014/main" id="{60E5B2DE-BC8C-9CA1-AA03-E5EC3D1B2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DC1C054-AAC5-614B-D7BB-8E2F20867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447" y="0"/>
            <a:ext cx="3857625" cy="51435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28C809C-F38B-D7DE-568F-3899F903E2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332" y="0"/>
            <a:ext cx="356343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10240"/>
      </p:ext>
    </p:extLst>
  </p:cSld>
  <p:clrMapOvr>
    <a:masterClrMapping/>
  </p:clrMapOvr>
</p:sld>
</file>

<file path=ppt/theme/theme1.xml><?xml version="1.0" encoding="utf-8"?>
<a:theme xmlns:a="http://schemas.openxmlformats.org/drawingml/2006/main" name="Artists of Cubism by Slidesgo">
  <a:themeElements>
    <a:clrScheme name="Simple Light">
      <a:dk1>
        <a:srgbClr val="3B3B32"/>
      </a:dk1>
      <a:lt1>
        <a:srgbClr val="F1EAD9"/>
      </a:lt1>
      <a:dk2>
        <a:srgbClr val="354F62"/>
      </a:dk2>
      <a:lt2>
        <a:srgbClr val="ACB8BA"/>
      </a:lt2>
      <a:accent1>
        <a:srgbClr val="C0B4AB"/>
      </a:accent1>
      <a:accent2>
        <a:srgbClr val="DACEBF"/>
      </a:accent2>
      <a:accent3>
        <a:srgbClr val="ECDDCD"/>
      </a:accent3>
      <a:accent4>
        <a:srgbClr val="FFFFFF"/>
      </a:accent4>
      <a:accent5>
        <a:srgbClr val="FFFFFF"/>
      </a:accent5>
      <a:accent6>
        <a:srgbClr val="FFFFFF"/>
      </a:accent6>
      <a:hlink>
        <a:srgbClr val="3B3B3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1549</TotalTime>
  <Words>131</Words>
  <Application>Microsoft Office PowerPoint</Application>
  <PresentationFormat>Affichage à l'écran (16:9)</PresentationFormat>
  <Paragraphs>18</Paragraphs>
  <Slides>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Barlow</vt:lpstr>
      <vt:lpstr>Lexend</vt:lpstr>
      <vt:lpstr>Nunito Light</vt:lpstr>
      <vt:lpstr>Poppins</vt:lpstr>
      <vt:lpstr>Arial</vt:lpstr>
      <vt:lpstr>Barlow Light</vt:lpstr>
      <vt:lpstr>Artists of Cubism by Slidesgo</vt:lpstr>
      <vt:lpstr>Le cubisme</vt:lpstr>
      <vt:lpstr>Le mouvement</vt:lpstr>
      <vt:lpstr>Quelle méthode ?</vt:lpstr>
      <vt:lpstr>Les artistes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Solene  Ezingeard</cp:lastModifiedBy>
  <cp:revision>2</cp:revision>
  <dcterms:modified xsi:type="dcterms:W3CDTF">2025-04-13T09:58:56Z</dcterms:modified>
</cp:coreProperties>
</file>