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66" r:id="rId3"/>
    <p:sldId id="258" r:id="rId4"/>
    <p:sldId id="263" r:id="rId5"/>
    <p:sldId id="259" r:id="rId6"/>
    <p:sldId id="267" r:id="rId7"/>
    <p:sldId id="268" r:id="rId8"/>
    <p:sldId id="260" r:id="rId9"/>
    <p:sldId id="269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867" autoAdjust="0"/>
  </p:normalViewPr>
  <p:slideViewPr>
    <p:cSldViewPr snapToGrid="0">
      <p:cViewPr varScale="1">
        <p:scale>
          <a:sx n="82" d="100"/>
          <a:sy n="82" d="100"/>
        </p:scale>
        <p:origin x="291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F530-9C4C-46BF-9C61-81975274A20D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CCFD2-154C-40A7-B46E-52AF5D4DC1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20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mot 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09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Lecture du texte autonome puis en groupe classe.</a:t>
            </a:r>
          </a:p>
          <a:p>
            <a:pPr marL="228600" indent="-228600">
              <a:buAutoNum type="arabicPeriod"/>
            </a:pPr>
            <a:r>
              <a:rPr lang="fr-FR" b="1" dirty="0"/>
              <a:t>Recherche</a:t>
            </a:r>
          </a:p>
          <a:p>
            <a:pPr marL="0" indent="0">
              <a:buNone/>
            </a:pPr>
            <a:r>
              <a:rPr lang="fr-FR" b="0" dirty="0"/>
              <a:t>Ecoute bien la lecture. Ici, il y a des mots qu’on entend pareil mais qu’on n’écrit pas pareil. Recopie-les sur ton ardoise.</a:t>
            </a:r>
          </a:p>
          <a:p>
            <a:pPr marL="0" indent="0">
              <a:buNone/>
            </a:pPr>
            <a:r>
              <a:rPr lang="fr-FR" b="1" dirty="0"/>
              <a:t>2. Institutionnalisation</a:t>
            </a:r>
          </a:p>
          <a:p>
            <a:pPr marL="0" indent="0">
              <a:buNone/>
            </a:pPr>
            <a:r>
              <a:rPr lang="fr-FR" dirty="0"/>
              <a:t>Comment appelle-t-on les mots qui n’ont pas le même sens mais qu’on lit de la même façon, où j’entends pareil ? (des homonymes)</a:t>
            </a:r>
          </a:p>
          <a:p>
            <a:pPr marL="0" indent="0">
              <a:buNone/>
            </a:pPr>
            <a:r>
              <a:rPr lang="fr-FR" b="1" dirty="0"/>
              <a:t>3. Application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/>
              <a:t>Trouve un homonyme de « sans »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E7836-8EA5-F159-E82A-CAF10A2EB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2FE33B-D807-5D87-3B6E-EE6AF36B9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7BDA12C-C8EF-A47D-4228-A717A8815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sz="1200" b="1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7488FC-34EF-B239-7748-8622BDDAF9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870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FED44-3710-25A4-7A6F-AB0D3AA2F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FAA1A7-2CDB-BCE4-D1DE-CC3BC8D2B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5543D-CAB0-BDBE-C700-5B4F46E7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43435-465E-AA88-5923-EE0190D5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B8AE9-CF6A-29DD-F1D0-7EFF00C3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4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A42DC-0D5B-66D2-BBA0-59E17CB8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0CCB9-6BE6-0C3F-EEB5-D4C84415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1F9E86-E62B-8A65-C6CD-B38F5152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3E31D-ACB0-0E2A-CA1B-95FEB0E0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53A4C-8174-ECB0-DC07-26AC4249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43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F52E2-4EB0-D31F-CBC2-8E8E2045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A6C7D-6F48-D1F4-E312-4C43A9D7F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FCCE6-F5AD-C0FF-4769-3976071C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173B0-E5BE-FBFF-E358-60B63378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F717E-BCD0-70A4-7C5F-857A7319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3BA60-1F92-B81D-27B8-0622BCB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5777C-2E62-DD42-DBC7-11EBAAA7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C524E6-325E-9261-090C-2689E703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4B1CE6-102D-B8CA-E64B-7C9E28E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75230-FCED-CCCA-0B3C-24C8512A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9D8F6-3DEC-A463-0931-274FE7A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0186-B141-22E8-F665-F1650670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2BC49-29E5-8305-1567-4EFD248A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C2E33-FBF6-88C0-6EB7-8C1F2168B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2BEC4C-FA42-9A66-B12A-16DB1F3E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92E79-8EE1-B0FC-F589-B4E196A6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59C9-367A-4D51-8547-3405AD0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EF373-321D-1174-4174-668C894B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67BF7E-D3FE-D030-6253-A6E942F5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35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4D765-EF62-16B8-1309-01CD2EC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3D2D9-10BE-729A-6194-2F6DA963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589945-D0EA-7435-47A6-29A1929D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97A56E-606E-A4CC-08F6-2D8166DB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CEBEE-CA4F-1CFF-E886-38CC8F4E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9FB0D0-BC36-8D38-39A1-E09C84BF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9B1635-BE84-07DE-1C36-A118B132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2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BB48D-C7FC-D2EC-0A15-D1B6BEBA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B134D-801D-C295-8E04-6FE5E9C0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4BABCB-7CC2-60CA-15E1-5760F1B6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71B03-46F6-2E0A-555A-B2658C9B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FA0BED-D165-3AE1-7F73-DF00DB5C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41CE1-63CC-1D56-05A3-EC8B8517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CC9D7-8DC4-0809-90A5-AFA0B16D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CFDD86-3286-FDD3-6016-10C38051D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7E6ED-F2EF-B302-7FF4-F6BED0F82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AC26DA-D8EA-39E0-E0EA-0A7B2F31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196D-EB4C-C6D5-45CC-E4B1BB9B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EAF3DF-4993-C735-2F09-C491B6B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2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A064-16DE-FCF8-CE87-B594694E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60517-E1D9-8EFD-6A24-CD2FBEFCC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6862-3FB8-7F06-F9ED-1427D86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73276-0E7D-F522-E063-28A30D8B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2A3D0D-4384-70B7-CCC0-7BB0D0C0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DE7DF-3F46-FEDA-3245-46DD8B7D6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E42B96-B177-1815-D9D5-952C4BD01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BBA4F-6A80-3362-A8B7-3608B10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AEB7B-8EDE-AF68-EE27-484D9B5B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1F058-462A-5DDA-23D9-1BF6CCD1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C91853-5D1B-476D-1C94-4F2019A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848C9-8C56-5F8F-9BE2-7A6BA881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B8E65-A9ED-229C-BD6C-57F68D6A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FD331-71F2-8CB3-8F2D-8E5CB911D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39900-248F-B9C0-C3BA-DAF550D83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igner le vocabulaire : ma réflexion... - Lutin Bazar">
            <a:extLst>
              <a:ext uri="{FF2B5EF4-FFF2-40B4-BE49-F238E27FC236}">
                <a16:creationId xmlns:a16="http://schemas.microsoft.com/office/drawing/2014/main" id="{D191E48C-F74A-42C6-D1A8-E989C72B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21" y="338860"/>
            <a:ext cx="5986463" cy="557537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B271-E97A-286F-5CDE-1B641725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F3742D-3C83-8396-59D3-F0CBC4A63DC5}"/>
              </a:ext>
            </a:extLst>
          </p:cNvPr>
          <p:cNvSpPr txBox="1"/>
          <p:nvPr/>
        </p:nvSpPr>
        <p:spPr>
          <a:xfrm>
            <a:off x="2964328" y="1991323"/>
            <a:ext cx="5552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Séquence 4 :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Les homonymes</a:t>
            </a:r>
            <a:endParaRPr lang="fr-FR" sz="32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62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27ED51CE-0C6F-AC71-FC7D-B2D9924A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8AC2E4-34A4-2C45-6939-579342A39C3A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1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Découverte</a:t>
            </a:r>
          </a:p>
        </p:txBody>
      </p:sp>
    </p:spTree>
    <p:extLst>
      <p:ext uri="{BB962C8B-B14F-4D97-AF65-F5344CB8AC3E}">
        <p14:creationId xmlns:p14="http://schemas.microsoft.com/office/powerpoint/2010/main" val="126272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1A0FC96-EEF6-A124-8479-529D6B5D0CC6}"/>
              </a:ext>
            </a:extLst>
          </p:cNvPr>
          <p:cNvSpPr txBox="1"/>
          <p:nvPr/>
        </p:nvSpPr>
        <p:spPr>
          <a:xfrm>
            <a:off x="544850" y="386023"/>
            <a:ext cx="12191999" cy="5575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/>
              <a:t>Un matin, Tom se promène dans le jardin. Il voit un petit ver qui rampe sur une feuille.</a:t>
            </a:r>
            <a:br>
              <a:rPr lang="fr-FR" sz="2400" dirty="0"/>
            </a:br>
            <a:r>
              <a:rPr lang="fr-FR" sz="2400" dirty="0"/>
              <a:t>— Oh, un ver ! dit-il. Je vais le remettre dans la terre.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Tom regarde autour de lui et voit que l’herbe est très verte après la pluie.</a:t>
            </a:r>
            <a:br>
              <a:rPr lang="fr-FR" sz="2400" dirty="0"/>
            </a:br>
            <a:r>
              <a:rPr lang="fr-FR" sz="2400" dirty="0"/>
              <a:t>— Comme c’est beau, tout est vert !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Puis, il s’assoit sur un banc et boit un verre de jus de pomme.</a:t>
            </a:r>
            <a:br>
              <a:rPr lang="fr-FR" sz="2400" dirty="0"/>
            </a:br>
            <a:r>
              <a:rPr lang="fr-FR" sz="2400" dirty="0"/>
              <a:t>— Ce verre est vraiment délicieux, pense Tom.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Ensuite, il ouvre son livre de poésie et lit quelques vers :</a:t>
            </a:r>
            <a:br>
              <a:rPr lang="fr-FR" sz="2400" dirty="0"/>
            </a:br>
            <a:r>
              <a:rPr lang="fr-FR" sz="2400" dirty="0"/>
              <a:t>« Les fleurs dans le jardin dansent avec le vent… »</a:t>
            </a:r>
            <a:br>
              <a:rPr lang="fr-FR" sz="2400" dirty="0"/>
            </a:br>
            <a:r>
              <a:rPr lang="fr-FR" sz="2400" dirty="0"/>
              <a:t>Tom sourit :</a:t>
            </a:r>
            <a:br>
              <a:rPr lang="fr-FR" sz="2400" dirty="0"/>
            </a:br>
            <a:r>
              <a:rPr lang="fr-FR" sz="2400" dirty="0"/>
              <a:t>— Ces vers sont très jolis !</a:t>
            </a:r>
          </a:p>
        </p:txBody>
      </p:sp>
    </p:spTree>
    <p:extLst>
      <p:ext uri="{BB962C8B-B14F-4D97-AF65-F5344CB8AC3E}">
        <p14:creationId xmlns:p14="http://schemas.microsoft.com/office/powerpoint/2010/main" val="362000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1F0A-09B2-EC41-9463-84E81C1A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5D6C37B2-A205-B308-C2FC-34AAC5BFF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BFBC7E-1C56-492A-3FE3-91B8575174FB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2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19944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72BCA-860D-C7F4-DCB0-247550C46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F43F01D-B5B3-CACD-EEB8-B44B09885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625" y="0"/>
            <a:ext cx="5198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378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06360E3-77A5-A5F6-91E6-CC6D52749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439" y="0"/>
            <a:ext cx="51451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66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C21-49BF-ABE6-A7C3-45FCFB64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7C263A3B-B0D9-8C9D-7F66-AB61027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E5357-1918-1B52-F52D-060DBCD1F9E9}"/>
              </a:ext>
            </a:extLst>
          </p:cNvPr>
          <p:cNvSpPr txBox="1"/>
          <p:nvPr/>
        </p:nvSpPr>
        <p:spPr>
          <a:xfrm>
            <a:off x="185351" y="1938018"/>
            <a:ext cx="2379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3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28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Trace écrite</a:t>
            </a:r>
          </a:p>
        </p:txBody>
      </p:sp>
    </p:spTree>
    <p:extLst>
      <p:ext uri="{BB962C8B-B14F-4D97-AF65-F5344CB8AC3E}">
        <p14:creationId xmlns:p14="http://schemas.microsoft.com/office/powerpoint/2010/main" val="1069968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B69D20A-4603-DE04-855C-BE74AA755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2049" y="0"/>
            <a:ext cx="49448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235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</TotalTime>
  <Words>225</Words>
  <Application>Microsoft Office PowerPoint</Application>
  <PresentationFormat>Grand écran</PresentationFormat>
  <Paragraphs>26</Paragraphs>
  <Slides>9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123Marker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Solene  Ezingeard</cp:lastModifiedBy>
  <cp:revision>22</cp:revision>
  <dcterms:created xsi:type="dcterms:W3CDTF">2025-09-09T09:06:23Z</dcterms:created>
  <dcterms:modified xsi:type="dcterms:W3CDTF">2025-10-11T08:00:43Z</dcterms:modified>
</cp:coreProperties>
</file>