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5"/>
  </p:notes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77" r:id="rId9"/>
    <p:sldId id="278" r:id="rId10"/>
    <p:sldId id="282" r:id="rId11"/>
    <p:sldId id="279" r:id="rId12"/>
    <p:sldId id="280" r:id="rId13"/>
    <p:sldId id="281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6"/>
    </p:embeddedFont>
    <p:embeddedFont>
      <p:font typeface="Fira Sans" panose="020B0503050000020004" pitchFamily="34" charset="0"/>
      <p:regular r:id="rId27"/>
      <p:bold r:id="rId28"/>
      <p:italic r:id="rId29"/>
      <p:boldItalic r:id="rId30"/>
    </p:embeddedFont>
    <p:embeddedFont>
      <p:font typeface="Vazirmatn" panose="020B0604020202020204" charset="-78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61582-ECC1-4F71-A296-99AD705796FD}">
  <a:tblStyle styleId="{31D61582-ECC1-4F71-A296-99AD705796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CACAE70-94EC-4360-AFD4-CE54935059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420" autoAdjust="0"/>
  </p:normalViewPr>
  <p:slideViewPr>
    <p:cSldViewPr snapToGrid="0">
      <p:cViewPr>
        <p:scale>
          <a:sx n="89" d="100"/>
          <a:sy n="89" d="100"/>
        </p:scale>
        <p:origin x="855" y="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8" name="Google Shape;403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9" name="Google Shape;403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CD884255-8D4E-E166-3425-49AC9282A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8B618DA5-AC16-9675-D130-D86A40D858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D6636AF9-AE54-A2C7-3D81-F8FB92B831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:Distribuer la fiche des rectangles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Correction collective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ex 1 sur l’ardoise puis corriger ensemble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0779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3A26D77-7DEC-88A5-7E04-BE9A61C7E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2DD3B44E-F9FF-5AC4-7BFC-505A297152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EAF47326-C225-A91A-26BF-F5A8859B8C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suite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0252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90173DF3-BF55-83A3-952C-F07E228D0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380A344F-3BC6-EA12-DACF-E9658F4D9B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BF90CFCF-6DE4-BBF5-EB5B-8B86F5525A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8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D722A23-8A20-0199-4FAA-581522229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D229E5A4-7289-3771-10EE-20C0CBADF5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1450FFFC-3E75-834A-C4A1-57F79001DE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3875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FCB73349-7B0B-143A-D5EB-E5F62F4B5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CCA7A243-26E6-C184-499C-39F6A3C0A7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6738760D-788B-DEE9-084D-19037C162C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07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06DFE33E-7315-F351-C956-CEFF90AA3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A08C134-C37F-5F8E-5270-372A094C19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55ACDDFB-547B-537B-29E5-9C6231831E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:Demander de calculer mentalement 724 x 10 sur l’ardoise.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Confronter les différentes réponses.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Lire l’encadré p.10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verbaliser comment on fait une division par 10, 100 </a:t>
            </a:r>
            <a:r>
              <a:rPr lang="fr-FR" dirty="0" err="1"/>
              <a:t>etc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86982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DB849F2-E5A3-D236-8EC0-7C6E07127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E493E793-44FA-4069-2A97-CE0443AAAD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AE7044DC-C1FC-2A4E-1428-A11DF0090F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individuellement, puis correction.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CM2: faire les exercices de la page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5854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C8D38088-02F1-AD64-5690-56742ECE3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D941C0C5-DC53-7B25-75A5-A0215A5140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7A32AD32-5171-D01C-ABFE-E89BE304AB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:Entrainement sur les tables de multiplication.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individuellement, puis correction.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0040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EB238E47-BAB0-55FD-C07D-2342B991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06F84E01-6DBD-15D6-0028-3B0DB9A18D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CDCBC28F-AFE7-B418-66E1-540F7C7AAA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:Entrainement sur les suites de nombres.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individuellement, puis correction.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44098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C9F372A6-BFD0-1805-8CA7-F22D21B9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4F485505-2A9C-8AC1-357E-688F1B9F98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CDFCB6CB-2625-EAE2-4089-15BE5B8F79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3863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48443F8-4302-676B-D853-8C59B3694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3AB5953D-F156-0730-53E8-F62B5EB3B7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B3D2AFBD-58D7-623D-555A-10408BF059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Demander d’abord sur l’ardoise les unités de longueur qu’ils connaissent.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Confronter les différentes réponses.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Lire l’encadré p.11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rappeler les propriétés de deux droites parallèles. Faire tracer sur le cahier de brouillon deux droites parallèles.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3089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E50EBC41-5A64-8796-4E34-28C1D1660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C15555F5-2D6A-D75D-0327-17E07B8FDB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9BA41592-0D5E-1833-D70E-EDFFFE6A19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individuellement, puis correction.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8851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29383B6F-DCF7-B9FD-106B-BD8C49D11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E28EBEB7-DB46-C7E8-5EF8-396DA3B140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2CE2E531-E272-5BAC-684E-958DA2F725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exercice sur ardoise, puis correction.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25657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EBA7520A-9062-8480-035F-668538037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D97991B-D152-7B36-531A-F2259D6D14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2370571-FDD6-B4E9-A455-6FAF03ED4D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individuellement, puis correction.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3939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891C7DC-F6ED-0B6B-2B75-5ADE38989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7F5BD70-B7B0-4E5A-A8B1-21FE7E4857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0D9D8040-C78F-2336-709C-C14D246EF1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75 , 198 , 6 906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8773 , 87 107, 117 002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6459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CE19A2D-1DF6-0852-2C31-F2B880AFB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2706ABBC-AC7F-5EE9-8213-78F3EEE897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418A8784-C6F5-077D-D936-E479814CD7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sur ardoise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sur ardoise puis demander chiffre de/nombre de pour les trois nombres. Possibilité de corriger avec l’ardoise virtuelle (clic droit ouvrir le lien sur le dessin de l’ardoise)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0679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96B8AA9F-42E1-16C4-3B7D-F16EDC7C5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C73343EF-2221-581C-8B25-6039826D39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2571AF9B-152B-55DA-B365-69868613C2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:Faire ex de 1 à 5 sur le cahier du jour.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Différenciation : proposer du petit matériel de numération.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:Faire ex de 1 à 7 sur le cahier du jour.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Différenciation : proposer du petit matériel de numération.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2401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7EC8DF40-51A9-DD2E-7952-EAE40F0AD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1907943-F6C5-6F32-BE95-B1F204D07E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9DF93AB0-94DD-5A29-C5F2-F2E6190BEF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75 , 198 , 6 906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8773 , 87 107, 117 002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4059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465627AE-AAB9-1E9F-952C-09877EEC5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14382120-57EE-AFE4-F89C-69D08E753B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14D6F969-6056-DF95-CD1A-1D86A3603D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5300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09063C4C-00A9-7D15-4508-98D087EB4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039BAD02-C5F0-C631-7FEB-4C9EF428F4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00A11A3C-D63E-CECB-B376-6699A017CF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:Rappeler ce qu’est une fraction, numérateur, dénominateur, faire un ou deux exemples ensemble.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verbaliser la méthode</a:t>
            </a:r>
          </a:p>
        </p:txBody>
      </p:sp>
    </p:spTree>
    <p:extLst>
      <p:ext uri="{BB962C8B-B14F-4D97-AF65-F5344CB8AC3E}">
        <p14:creationId xmlns:p14="http://schemas.microsoft.com/office/powerpoint/2010/main" val="2146216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17250" y="152335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17250" y="3346750"/>
            <a:ext cx="55095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6725550" y="536650"/>
            <a:ext cx="1705200" cy="384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0" y="-797715"/>
            <a:ext cx="10007772" cy="6356862"/>
            <a:chOff x="0" y="-797715"/>
            <a:chExt cx="10007772" cy="6356862"/>
          </a:xfrm>
        </p:grpSpPr>
        <p:grpSp>
          <p:nvGrpSpPr>
            <p:cNvPr id="14" name="Google Shape;14;p2"/>
            <p:cNvGrpSpPr/>
            <p:nvPr/>
          </p:nvGrpSpPr>
          <p:grpSpPr>
            <a:xfrm rot="-1810199">
              <a:off x="8098743" y="3979047"/>
              <a:ext cx="1251126" cy="782740"/>
              <a:chOff x="6880435" y="4156402"/>
              <a:chExt cx="650771" cy="407141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 rot="3195961">
              <a:off x="6881663" y="4415603"/>
              <a:ext cx="949013" cy="865520"/>
              <a:chOff x="5882939" y="3323344"/>
              <a:chExt cx="444901" cy="405775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 rot="1830349">
              <a:off x="8814229" y="2978000"/>
              <a:ext cx="1071906" cy="771565"/>
              <a:chOff x="5859955" y="1906764"/>
              <a:chExt cx="497056" cy="35777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2"/>
            <p:cNvGrpSpPr/>
            <p:nvPr/>
          </p:nvGrpSpPr>
          <p:grpSpPr>
            <a:xfrm rot="9185211">
              <a:off x="8727244" y="888250"/>
              <a:ext cx="1081988" cy="684887"/>
              <a:chOff x="4808808" y="1957984"/>
              <a:chExt cx="404920" cy="256310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2"/>
            <p:cNvGrpSpPr/>
            <p:nvPr/>
          </p:nvGrpSpPr>
          <p:grpSpPr>
            <a:xfrm rot="-7481750">
              <a:off x="8305682" y="-593996"/>
              <a:ext cx="949017" cy="865523"/>
              <a:chOff x="5882939" y="3323344"/>
              <a:chExt cx="444901" cy="405775"/>
            </a:xfrm>
          </p:grpSpPr>
          <p:sp>
            <p:nvSpPr>
              <p:cNvPr id="48" name="Google Shape;48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 rot="1830349">
              <a:off x="1111004" y="-68825"/>
              <a:ext cx="1071906" cy="771565"/>
              <a:chOff x="5859955" y="1906764"/>
              <a:chExt cx="497056" cy="35777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 rot="291105">
              <a:off x="30859" y="653216"/>
              <a:ext cx="1251100" cy="782723"/>
              <a:chOff x="6880435" y="4156402"/>
              <a:chExt cx="650771" cy="407141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 rot="2304760">
              <a:off x="808884" y="4612269"/>
              <a:ext cx="1081965" cy="684873"/>
              <a:chOff x="4808808" y="1957984"/>
              <a:chExt cx="404920" cy="256310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80;p2"/>
            <p:cNvGrpSpPr/>
            <p:nvPr/>
          </p:nvGrpSpPr>
          <p:grpSpPr>
            <a:xfrm>
              <a:off x="143387" y="3102705"/>
              <a:ext cx="949019" cy="865518"/>
              <a:chOff x="5882939" y="3323344"/>
              <a:chExt cx="444901" cy="405775"/>
            </a:xfrm>
          </p:grpSpPr>
          <p:sp>
            <p:nvSpPr>
              <p:cNvPr id="81" name="Google Shape;81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85;p2"/>
          <p:cNvGrpSpPr/>
          <p:nvPr/>
        </p:nvGrpSpPr>
        <p:grpSpPr>
          <a:xfrm>
            <a:off x="-686126" y="-797733"/>
            <a:ext cx="10366293" cy="6356875"/>
            <a:chOff x="-686126" y="-797733"/>
            <a:chExt cx="10366293" cy="6356875"/>
          </a:xfrm>
        </p:grpSpPr>
        <p:grpSp>
          <p:nvGrpSpPr>
            <p:cNvPr id="86" name="Google Shape;86;p2"/>
            <p:cNvGrpSpPr/>
            <p:nvPr/>
          </p:nvGrpSpPr>
          <p:grpSpPr>
            <a:xfrm rot="1967023">
              <a:off x="8022457" y="3837852"/>
              <a:ext cx="1107620" cy="218172"/>
              <a:chOff x="4737493" y="4305992"/>
              <a:chExt cx="547410" cy="107830"/>
            </a:xfrm>
          </p:grpSpPr>
          <p:sp>
            <p:nvSpPr>
              <p:cNvPr id="87" name="Google Shape;87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 rot="-4946701">
              <a:off x="8112488" y="2706040"/>
              <a:ext cx="979619" cy="216229"/>
              <a:chOff x="7968422" y="675563"/>
              <a:chExt cx="462304" cy="102049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" name="Google Shape;114;p2"/>
            <p:cNvGrpSpPr/>
            <p:nvPr/>
          </p:nvGrpSpPr>
          <p:grpSpPr>
            <a:xfrm rot="-1872959">
              <a:off x="8385761" y="5005094"/>
              <a:ext cx="677116" cy="330879"/>
              <a:chOff x="7053208" y="3451133"/>
              <a:chExt cx="306539" cy="149789"/>
            </a:xfrm>
          </p:grpSpPr>
          <p:sp>
            <p:nvSpPr>
              <p:cNvPr id="115" name="Google Shape;115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2"/>
            <p:cNvGrpSpPr/>
            <p:nvPr/>
          </p:nvGrpSpPr>
          <p:grpSpPr>
            <a:xfrm rot="1857328">
              <a:off x="6306150" y="-154994"/>
              <a:ext cx="461608" cy="269559"/>
              <a:chOff x="5999959" y="663349"/>
              <a:chExt cx="216246" cy="126280"/>
            </a:xfrm>
          </p:grpSpPr>
          <p:sp>
            <p:nvSpPr>
              <p:cNvPr id="125" name="Google Shape;125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2"/>
            <p:cNvGrpSpPr/>
            <p:nvPr/>
          </p:nvGrpSpPr>
          <p:grpSpPr>
            <a:xfrm rot="-1936651">
              <a:off x="8632654" y="457089"/>
              <a:ext cx="1045682" cy="309432"/>
              <a:chOff x="5813594" y="2813041"/>
              <a:chExt cx="591605" cy="175073"/>
            </a:xfrm>
          </p:grpSpPr>
          <p:sp>
            <p:nvSpPr>
              <p:cNvPr id="133" name="Google Shape;133;p2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2"/>
            <p:cNvGrpSpPr/>
            <p:nvPr/>
          </p:nvGrpSpPr>
          <p:grpSpPr>
            <a:xfrm rot="-4946701">
              <a:off x="7202988" y="-406085"/>
              <a:ext cx="979619" cy="216229"/>
              <a:chOff x="7968422" y="675563"/>
              <a:chExt cx="462304" cy="10204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" name="Google Shape;162;p2"/>
            <p:cNvGrpSpPr/>
            <p:nvPr/>
          </p:nvGrpSpPr>
          <p:grpSpPr>
            <a:xfrm rot="-1872959">
              <a:off x="2277086" y="151506"/>
              <a:ext cx="677116" cy="330879"/>
              <a:chOff x="7053208" y="3451133"/>
              <a:chExt cx="306539" cy="149789"/>
            </a:xfrm>
          </p:grpSpPr>
          <p:sp>
            <p:nvSpPr>
              <p:cNvPr id="163" name="Google Shape;163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2"/>
            <p:cNvGrpSpPr/>
            <p:nvPr/>
          </p:nvGrpSpPr>
          <p:grpSpPr>
            <a:xfrm rot="1974685">
              <a:off x="119287" y="480725"/>
              <a:ext cx="1187875" cy="262190"/>
              <a:chOff x="7968422" y="675563"/>
              <a:chExt cx="462304" cy="102049"/>
            </a:xfrm>
          </p:grpSpPr>
          <p:sp>
            <p:nvSpPr>
              <p:cNvPr id="173" name="Google Shape;173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" name="Google Shape;186;p2"/>
            <p:cNvGrpSpPr/>
            <p:nvPr/>
          </p:nvGrpSpPr>
          <p:grpSpPr>
            <a:xfrm rot="-2124795">
              <a:off x="538436" y="-186596"/>
              <a:ext cx="714312" cy="332767"/>
              <a:chOff x="8025882" y="2821184"/>
              <a:chExt cx="340424" cy="158589"/>
            </a:xfrm>
          </p:grpSpPr>
          <p:sp>
            <p:nvSpPr>
              <p:cNvPr id="187" name="Google Shape;187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 rot="-1304569">
              <a:off x="220179" y="2524907"/>
              <a:ext cx="795426" cy="288904"/>
              <a:chOff x="3720033" y="657636"/>
              <a:chExt cx="380942" cy="138367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" name="Google Shape;205;p2"/>
            <p:cNvGrpSpPr/>
            <p:nvPr/>
          </p:nvGrpSpPr>
          <p:grpSpPr>
            <a:xfrm rot="-1237466">
              <a:off x="444662" y="4324379"/>
              <a:ext cx="714306" cy="332764"/>
              <a:chOff x="8025882" y="2821184"/>
              <a:chExt cx="340424" cy="158589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 rot="1967023">
              <a:off x="-715268" y="3814614"/>
              <a:ext cx="1107620" cy="218172"/>
              <a:chOff x="4737493" y="4305992"/>
              <a:chExt cx="547410" cy="107830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" name="Google Shape;231;p2"/>
            <p:cNvGrpSpPr/>
            <p:nvPr/>
          </p:nvGrpSpPr>
          <p:grpSpPr>
            <a:xfrm rot="-4946701">
              <a:off x="-318237" y="4951265"/>
              <a:ext cx="979619" cy="216229"/>
              <a:chOff x="7968422" y="675563"/>
              <a:chExt cx="462304" cy="102049"/>
            </a:xfrm>
          </p:grpSpPr>
          <p:sp>
            <p:nvSpPr>
              <p:cNvPr id="232" name="Google Shape;232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2"/>
            <p:cNvGrpSpPr/>
            <p:nvPr/>
          </p:nvGrpSpPr>
          <p:grpSpPr>
            <a:xfrm rot="-5138042">
              <a:off x="2079219" y="4713580"/>
              <a:ext cx="461598" cy="269558"/>
              <a:chOff x="5999959" y="663349"/>
              <a:chExt cx="216246" cy="126280"/>
            </a:xfrm>
          </p:grpSpPr>
          <p:sp>
            <p:nvSpPr>
              <p:cNvPr id="246" name="Google Shape;246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3"/>
          <p:cNvGrpSpPr/>
          <p:nvPr/>
        </p:nvGrpSpPr>
        <p:grpSpPr>
          <a:xfrm>
            <a:off x="-278132" y="-243845"/>
            <a:ext cx="9727651" cy="5779482"/>
            <a:chOff x="-278132" y="-243845"/>
            <a:chExt cx="9727651" cy="5779482"/>
          </a:xfrm>
        </p:grpSpPr>
        <p:grpSp>
          <p:nvGrpSpPr>
            <p:cNvPr id="256" name="Google Shape;256;p3"/>
            <p:cNvGrpSpPr/>
            <p:nvPr/>
          </p:nvGrpSpPr>
          <p:grpSpPr>
            <a:xfrm rot="-1810199">
              <a:off x="-166182" y="3979047"/>
              <a:ext cx="1251126" cy="782740"/>
              <a:chOff x="6880435" y="4156402"/>
              <a:chExt cx="650771" cy="407141"/>
            </a:xfrm>
          </p:grpSpPr>
          <p:sp>
            <p:nvSpPr>
              <p:cNvPr id="257" name="Google Shape;257;p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3"/>
            <p:cNvGrpSpPr/>
            <p:nvPr/>
          </p:nvGrpSpPr>
          <p:grpSpPr>
            <a:xfrm rot="-2463724">
              <a:off x="2142293" y="384557"/>
              <a:ext cx="787510" cy="743427"/>
              <a:chOff x="3712416" y="2719728"/>
              <a:chExt cx="383381" cy="361907"/>
            </a:xfrm>
          </p:grpSpPr>
          <p:sp>
            <p:nvSpPr>
              <p:cNvPr id="262" name="Google Shape;262;p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3"/>
            <p:cNvGrpSpPr/>
            <p:nvPr/>
          </p:nvGrpSpPr>
          <p:grpSpPr>
            <a:xfrm rot="3195961">
              <a:off x="1481363" y="4463753"/>
              <a:ext cx="949013" cy="865520"/>
              <a:chOff x="5882939" y="3323344"/>
              <a:chExt cx="444901" cy="405775"/>
            </a:xfrm>
          </p:grpSpPr>
          <p:sp>
            <p:nvSpPr>
              <p:cNvPr id="286" name="Google Shape;286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3"/>
            <p:cNvGrpSpPr/>
            <p:nvPr/>
          </p:nvGrpSpPr>
          <p:grpSpPr>
            <a:xfrm rot="9185211">
              <a:off x="79544" y="942875"/>
              <a:ext cx="1081988" cy="684887"/>
              <a:chOff x="4808808" y="1957984"/>
              <a:chExt cx="404920" cy="256310"/>
            </a:xfrm>
          </p:grpSpPr>
          <p:sp>
            <p:nvSpPr>
              <p:cNvPr id="291" name="Google Shape;291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3" name="Google Shape;293;p3"/>
            <p:cNvGrpSpPr/>
            <p:nvPr/>
          </p:nvGrpSpPr>
          <p:grpSpPr>
            <a:xfrm rot="1830349">
              <a:off x="549304" y="2978000"/>
              <a:ext cx="1071906" cy="771565"/>
              <a:chOff x="5859955" y="1906764"/>
              <a:chExt cx="497056" cy="357770"/>
            </a:xfrm>
          </p:grpSpPr>
          <p:sp>
            <p:nvSpPr>
              <p:cNvPr id="294" name="Google Shape;294;p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3"/>
            <p:cNvGrpSpPr/>
            <p:nvPr/>
          </p:nvGrpSpPr>
          <p:grpSpPr>
            <a:xfrm rot="-7481750">
              <a:off x="1042444" y="1556554"/>
              <a:ext cx="949017" cy="865523"/>
              <a:chOff x="5882939" y="3323344"/>
              <a:chExt cx="444901" cy="405775"/>
            </a:xfrm>
          </p:grpSpPr>
          <p:sp>
            <p:nvSpPr>
              <p:cNvPr id="314" name="Google Shape;314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3"/>
            <p:cNvGrpSpPr/>
            <p:nvPr/>
          </p:nvGrpSpPr>
          <p:grpSpPr>
            <a:xfrm rot="2304760">
              <a:off x="8271884" y="4483869"/>
              <a:ext cx="1081965" cy="684873"/>
              <a:chOff x="4808808" y="1957984"/>
              <a:chExt cx="404920" cy="256310"/>
            </a:xfrm>
          </p:grpSpPr>
          <p:sp>
            <p:nvSpPr>
              <p:cNvPr id="319" name="Google Shape;319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" name="Google Shape;321;p3"/>
            <p:cNvGrpSpPr/>
            <p:nvPr/>
          </p:nvGrpSpPr>
          <p:grpSpPr>
            <a:xfrm>
              <a:off x="8470437" y="-243845"/>
              <a:ext cx="949019" cy="865518"/>
              <a:chOff x="5882939" y="3323344"/>
              <a:chExt cx="444901" cy="405775"/>
            </a:xfrm>
          </p:grpSpPr>
          <p:sp>
            <p:nvSpPr>
              <p:cNvPr id="322" name="Google Shape;322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" name="Google Shape;326;p3"/>
          <p:cNvGrpSpPr/>
          <p:nvPr/>
        </p:nvGrpSpPr>
        <p:grpSpPr>
          <a:xfrm>
            <a:off x="-213326" y="-279380"/>
            <a:ext cx="9638381" cy="5960200"/>
            <a:chOff x="-213326" y="-279380"/>
            <a:chExt cx="9638381" cy="5960200"/>
          </a:xfrm>
        </p:grpSpPr>
        <p:grpSp>
          <p:nvGrpSpPr>
            <p:cNvPr id="327" name="Google Shape;327;p3"/>
            <p:cNvGrpSpPr/>
            <p:nvPr/>
          </p:nvGrpSpPr>
          <p:grpSpPr>
            <a:xfrm rot="1967023">
              <a:off x="-242468" y="3837852"/>
              <a:ext cx="1107620" cy="218172"/>
              <a:chOff x="4737493" y="4305992"/>
              <a:chExt cx="547410" cy="107830"/>
            </a:xfrm>
          </p:grpSpPr>
          <p:sp>
            <p:nvSpPr>
              <p:cNvPr id="328" name="Google Shape;328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" name="Google Shape;341;p3"/>
            <p:cNvGrpSpPr/>
            <p:nvPr/>
          </p:nvGrpSpPr>
          <p:grpSpPr>
            <a:xfrm rot="1857328">
              <a:off x="1689500" y="316868"/>
              <a:ext cx="461608" cy="269559"/>
              <a:chOff x="5999959" y="663349"/>
              <a:chExt cx="216246" cy="126280"/>
            </a:xfrm>
          </p:grpSpPr>
          <p:sp>
            <p:nvSpPr>
              <p:cNvPr id="342" name="Google Shape;342;p3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3"/>
            <p:cNvGrpSpPr/>
            <p:nvPr/>
          </p:nvGrpSpPr>
          <p:grpSpPr>
            <a:xfrm rot="-1936651">
              <a:off x="97704" y="472639"/>
              <a:ext cx="1045682" cy="309432"/>
              <a:chOff x="5813594" y="2813041"/>
              <a:chExt cx="591605" cy="175073"/>
            </a:xfrm>
          </p:grpSpPr>
          <p:sp>
            <p:nvSpPr>
              <p:cNvPr id="350" name="Google Shape;350;p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5" name="Google Shape;365;p3"/>
            <p:cNvGrpSpPr/>
            <p:nvPr/>
          </p:nvGrpSpPr>
          <p:grpSpPr>
            <a:xfrm rot="-2699656">
              <a:off x="-152299" y="2706264"/>
              <a:ext cx="979615" cy="216234"/>
              <a:chOff x="7968422" y="675563"/>
              <a:chExt cx="462304" cy="102049"/>
            </a:xfrm>
          </p:grpSpPr>
          <p:sp>
            <p:nvSpPr>
              <p:cNvPr id="366" name="Google Shape;366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" name="Google Shape;379;p3"/>
            <p:cNvGrpSpPr/>
            <p:nvPr/>
          </p:nvGrpSpPr>
          <p:grpSpPr>
            <a:xfrm rot="-1872959">
              <a:off x="120836" y="5005094"/>
              <a:ext cx="677116" cy="330879"/>
              <a:chOff x="7053208" y="3451133"/>
              <a:chExt cx="306539" cy="149789"/>
            </a:xfrm>
          </p:grpSpPr>
          <p:sp>
            <p:nvSpPr>
              <p:cNvPr id="380" name="Google Shape;380;p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" name="Google Shape;389;p3"/>
            <p:cNvGrpSpPr/>
            <p:nvPr/>
          </p:nvGrpSpPr>
          <p:grpSpPr>
            <a:xfrm rot="-2390308">
              <a:off x="2213166" y="5175902"/>
              <a:ext cx="979632" cy="216236"/>
              <a:chOff x="7968422" y="675563"/>
              <a:chExt cx="462304" cy="102049"/>
            </a:xfrm>
          </p:grpSpPr>
          <p:sp>
            <p:nvSpPr>
              <p:cNvPr id="390" name="Google Shape;390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" name="Google Shape;403;p3"/>
            <p:cNvGrpSpPr/>
            <p:nvPr/>
          </p:nvGrpSpPr>
          <p:grpSpPr>
            <a:xfrm rot="-1304552">
              <a:off x="8793039" y="727252"/>
              <a:ext cx="612594" cy="222495"/>
              <a:chOff x="3720033" y="657636"/>
              <a:chExt cx="380942" cy="138367"/>
            </a:xfrm>
          </p:grpSpPr>
          <p:sp>
            <p:nvSpPr>
              <p:cNvPr id="404" name="Google Shape;404;p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" name="Google Shape;410;p3"/>
            <p:cNvGrpSpPr/>
            <p:nvPr/>
          </p:nvGrpSpPr>
          <p:grpSpPr>
            <a:xfrm rot="-1237466">
              <a:off x="8587787" y="4163404"/>
              <a:ext cx="714306" cy="332764"/>
              <a:chOff x="8025882" y="2821184"/>
              <a:chExt cx="340424" cy="158589"/>
            </a:xfrm>
          </p:grpSpPr>
          <p:sp>
            <p:nvSpPr>
              <p:cNvPr id="411" name="Google Shape;411;p3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3"/>
            <p:cNvGrpSpPr/>
            <p:nvPr/>
          </p:nvGrpSpPr>
          <p:grpSpPr>
            <a:xfrm rot="1967023">
              <a:off x="7308907" y="3114"/>
              <a:ext cx="1107620" cy="218172"/>
              <a:chOff x="4737493" y="4305992"/>
              <a:chExt cx="547410" cy="107830"/>
            </a:xfrm>
          </p:grpSpPr>
          <p:sp>
            <p:nvSpPr>
              <p:cNvPr id="423" name="Google Shape;423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3"/>
            <p:cNvGrpSpPr/>
            <p:nvPr/>
          </p:nvGrpSpPr>
          <p:grpSpPr>
            <a:xfrm rot="594971">
              <a:off x="7280270" y="4788387"/>
              <a:ext cx="979601" cy="216235"/>
              <a:chOff x="7968422" y="675563"/>
              <a:chExt cx="462304" cy="102049"/>
            </a:xfrm>
          </p:grpSpPr>
          <p:sp>
            <p:nvSpPr>
              <p:cNvPr id="437" name="Google Shape;437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0" name="Google Shape;450;p3"/>
          <p:cNvSpPr txBox="1">
            <a:spLocks noGrp="1"/>
          </p:cNvSpPr>
          <p:nvPr>
            <p:ph type="title"/>
          </p:nvPr>
        </p:nvSpPr>
        <p:spPr>
          <a:xfrm>
            <a:off x="3148350" y="2161875"/>
            <a:ext cx="5067600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451" name="Google Shape;451;p3"/>
          <p:cNvSpPr txBox="1">
            <a:spLocks noGrp="1"/>
          </p:cNvSpPr>
          <p:nvPr>
            <p:ph type="title" idx="2" hasCustomPrompt="1"/>
          </p:nvPr>
        </p:nvSpPr>
        <p:spPr>
          <a:xfrm>
            <a:off x="6563850" y="1095225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r>
              <a:t>xx%</a:t>
            </a:r>
          </a:p>
        </p:txBody>
      </p:sp>
      <p:sp>
        <p:nvSpPr>
          <p:cNvPr id="452" name="Google Shape;452;p3"/>
          <p:cNvSpPr txBox="1">
            <a:spLocks noGrp="1"/>
          </p:cNvSpPr>
          <p:nvPr>
            <p:ph type="subTitle" idx="1"/>
          </p:nvPr>
        </p:nvSpPr>
        <p:spPr>
          <a:xfrm>
            <a:off x="3148350" y="3673275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7" name="Google Shape;2677;p2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8" name="Google Shape;2678;p24"/>
          <p:cNvGrpSpPr/>
          <p:nvPr/>
        </p:nvGrpSpPr>
        <p:grpSpPr>
          <a:xfrm>
            <a:off x="-294557" y="512381"/>
            <a:ext cx="9459274" cy="3365624"/>
            <a:chOff x="-294557" y="512381"/>
            <a:chExt cx="9459274" cy="3365624"/>
          </a:xfrm>
        </p:grpSpPr>
        <p:grpSp>
          <p:nvGrpSpPr>
            <p:cNvPr id="2679" name="Google Shape;2679;p24"/>
            <p:cNvGrpSpPr/>
            <p:nvPr/>
          </p:nvGrpSpPr>
          <p:grpSpPr>
            <a:xfrm rot="2258642">
              <a:off x="-339773" y="3031313"/>
              <a:ext cx="1029115" cy="202717"/>
              <a:chOff x="4737493" y="4305992"/>
              <a:chExt cx="547410" cy="107830"/>
            </a:xfrm>
          </p:grpSpPr>
          <p:sp>
            <p:nvSpPr>
              <p:cNvPr id="2680" name="Google Shape;2680;p24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24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24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24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24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24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24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24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24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24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24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24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24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3" name="Google Shape;2693;p24"/>
            <p:cNvGrpSpPr/>
            <p:nvPr/>
          </p:nvGrpSpPr>
          <p:grpSpPr>
            <a:xfrm rot="3128191">
              <a:off x="8668129" y="3460030"/>
              <a:ext cx="475920" cy="285182"/>
              <a:chOff x="5983345" y="4283994"/>
              <a:chExt cx="253151" cy="151694"/>
            </a:xfrm>
          </p:grpSpPr>
          <p:sp>
            <p:nvSpPr>
              <p:cNvPr id="2694" name="Google Shape;2694;p24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24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24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24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24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24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24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24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24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3" name="Google Shape;2703;p24"/>
            <p:cNvGrpSpPr/>
            <p:nvPr/>
          </p:nvGrpSpPr>
          <p:grpSpPr>
            <a:xfrm rot="-2416383">
              <a:off x="8592812" y="634022"/>
              <a:ext cx="447780" cy="194821"/>
              <a:chOff x="8075001" y="4307963"/>
              <a:chExt cx="238179" cy="103627"/>
            </a:xfrm>
          </p:grpSpPr>
          <p:sp>
            <p:nvSpPr>
              <p:cNvPr id="2704" name="Google Shape;2704;p24"/>
              <p:cNvSpPr/>
              <p:nvPr/>
            </p:nvSpPr>
            <p:spPr>
              <a:xfrm>
                <a:off x="8075001" y="4316959"/>
                <a:ext cx="78476" cy="92857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1414" extrusionOk="0">
                    <a:moveTo>
                      <a:pt x="695" y="0"/>
                    </a:moveTo>
                    <a:cubicBezTo>
                      <a:pt x="482" y="0"/>
                      <a:pt x="258" y="67"/>
                      <a:pt x="152" y="165"/>
                    </a:cubicBezTo>
                    <a:cubicBezTo>
                      <a:pt x="0" y="304"/>
                      <a:pt x="91" y="450"/>
                      <a:pt x="220" y="567"/>
                    </a:cubicBezTo>
                    <a:cubicBezTo>
                      <a:pt x="321" y="661"/>
                      <a:pt x="437" y="729"/>
                      <a:pt x="551" y="797"/>
                    </a:cubicBezTo>
                    <a:cubicBezTo>
                      <a:pt x="638" y="852"/>
                      <a:pt x="755" y="904"/>
                      <a:pt x="803" y="997"/>
                    </a:cubicBezTo>
                    <a:cubicBezTo>
                      <a:pt x="898" y="1180"/>
                      <a:pt x="708" y="1286"/>
                      <a:pt x="543" y="1286"/>
                    </a:cubicBezTo>
                    <a:cubicBezTo>
                      <a:pt x="538" y="1286"/>
                      <a:pt x="533" y="1286"/>
                      <a:pt x="528" y="1286"/>
                    </a:cubicBezTo>
                    <a:cubicBezTo>
                      <a:pt x="447" y="1286"/>
                      <a:pt x="447" y="1409"/>
                      <a:pt x="528" y="1412"/>
                    </a:cubicBezTo>
                    <a:cubicBezTo>
                      <a:pt x="542" y="1413"/>
                      <a:pt x="556" y="1413"/>
                      <a:pt x="570" y="1413"/>
                    </a:cubicBezTo>
                    <a:cubicBezTo>
                      <a:pt x="864" y="1413"/>
                      <a:pt x="1148" y="1219"/>
                      <a:pt x="907" y="910"/>
                    </a:cubicBezTo>
                    <a:cubicBezTo>
                      <a:pt x="774" y="742"/>
                      <a:pt x="551" y="664"/>
                      <a:pt x="382" y="537"/>
                    </a:cubicBezTo>
                    <a:cubicBezTo>
                      <a:pt x="259" y="450"/>
                      <a:pt x="175" y="294"/>
                      <a:pt x="337" y="194"/>
                    </a:cubicBezTo>
                    <a:cubicBezTo>
                      <a:pt x="415" y="145"/>
                      <a:pt x="531" y="126"/>
                      <a:pt x="616" y="116"/>
                    </a:cubicBezTo>
                    <a:cubicBezTo>
                      <a:pt x="635" y="115"/>
                      <a:pt x="656" y="114"/>
                      <a:pt x="677" y="114"/>
                    </a:cubicBezTo>
                    <a:cubicBezTo>
                      <a:pt x="854" y="114"/>
                      <a:pt x="1095" y="166"/>
                      <a:pt x="1118" y="359"/>
                    </a:cubicBezTo>
                    <a:cubicBezTo>
                      <a:pt x="1121" y="378"/>
                      <a:pt x="1135" y="386"/>
                      <a:pt x="1150" y="386"/>
                    </a:cubicBezTo>
                    <a:cubicBezTo>
                      <a:pt x="1169" y="386"/>
                      <a:pt x="1189" y="373"/>
                      <a:pt x="1189" y="353"/>
                    </a:cubicBezTo>
                    <a:cubicBezTo>
                      <a:pt x="1194" y="97"/>
                      <a:pt x="953" y="0"/>
                      <a:pt x="6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24"/>
              <p:cNvSpPr/>
              <p:nvPr/>
            </p:nvSpPr>
            <p:spPr>
              <a:xfrm>
                <a:off x="8142639" y="4370938"/>
                <a:ext cx="40321" cy="8012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2" extrusionOk="0">
                    <a:moveTo>
                      <a:pt x="556" y="0"/>
                    </a:moveTo>
                    <a:cubicBezTo>
                      <a:pt x="554" y="0"/>
                      <a:pt x="553" y="0"/>
                      <a:pt x="551" y="1"/>
                    </a:cubicBezTo>
                    <a:cubicBezTo>
                      <a:pt x="412" y="11"/>
                      <a:pt x="275" y="25"/>
                      <a:pt x="134" y="25"/>
                    </a:cubicBezTo>
                    <a:cubicBezTo>
                      <a:pt x="108" y="25"/>
                      <a:pt x="82" y="24"/>
                      <a:pt x="55" y="23"/>
                    </a:cubicBezTo>
                    <a:cubicBezTo>
                      <a:pt x="0" y="23"/>
                      <a:pt x="3" y="104"/>
                      <a:pt x="55" y="111"/>
                    </a:cubicBezTo>
                    <a:cubicBezTo>
                      <a:pt x="125" y="117"/>
                      <a:pt x="197" y="121"/>
                      <a:pt x="268" y="121"/>
                    </a:cubicBezTo>
                    <a:cubicBezTo>
                      <a:pt x="369" y="121"/>
                      <a:pt x="469" y="113"/>
                      <a:pt x="564" y="94"/>
                    </a:cubicBezTo>
                    <a:cubicBezTo>
                      <a:pt x="614" y="85"/>
                      <a:pt x="604" y="0"/>
                      <a:pt x="5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24"/>
              <p:cNvSpPr/>
              <p:nvPr/>
            </p:nvSpPr>
            <p:spPr>
              <a:xfrm>
                <a:off x="8139881" y="4360431"/>
                <a:ext cx="44524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678" h="100" extrusionOk="0">
                    <a:moveTo>
                      <a:pt x="520" y="1"/>
                    </a:moveTo>
                    <a:cubicBezTo>
                      <a:pt x="364" y="1"/>
                      <a:pt x="205" y="8"/>
                      <a:pt x="49" y="21"/>
                    </a:cubicBezTo>
                    <a:cubicBezTo>
                      <a:pt x="8" y="28"/>
                      <a:pt x="0" y="96"/>
                      <a:pt x="46" y="96"/>
                    </a:cubicBezTo>
                    <a:cubicBezTo>
                      <a:pt x="47" y="96"/>
                      <a:pt x="48" y="96"/>
                      <a:pt x="49" y="96"/>
                    </a:cubicBezTo>
                    <a:cubicBezTo>
                      <a:pt x="136" y="91"/>
                      <a:pt x="224" y="89"/>
                      <a:pt x="311" y="89"/>
                    </a:cubicBezTo>
                    <a:cubicBezTo>
                      <a:pt x="413" y="89"/>
                      <a:pt x="513" y="92"/>
                      <a:pt x="612" y="99"/>
                    </a:cubicBezTo>
                    <a:cubicBezTo>
                      <a:pt x="615" y="99"/>
                      <a:pt x="618" y="100"/>
                      <a:pt x="620" y="100"/>
                    </a:cubicBezTo>
                    <a:cubicBezTo>
                      <a:pt x="677" y="100"/>
                      <a:pt x="674" y="2"/>
                      <a:pt x="612" y="2"/>
                    </a:cubicBezTo>
                    <a:cubicBezTo>
                      <a:pt x="582" y="1"/>
                      <a:pt x="551" y="1"/>
                      <a:pt x="5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24"/>
              <p:cNvSpPr/>
              <p:nvPr/>
            </p:nvSpPr>
            <p:spPr>
              <a:xfrm>
                <a:off x="8170942" y="4307963"/>
                <a:ext cx="62978" cy="103627"/>
              </a:xfrm>
              <a:custGeom>
                <a:avLst/>
                <a:gdLst/>
                <a:ahLst/>
                <a:cxnLst/>
                <a:rect l="l" t="t" r="r" b="b"/>
                <a:pathLst>
                  <a:path w="959" h="1578" extrusionOk="0">
                    <a:moveTo>
                      <a:pt x="845" y="1"/>
                    </a:moveTo>
                    <a:cubicBezTo>
                      <a:pt x="818" y="1"/>
                      <a:pt x="791" y="16"/>
                      <a:pt x="784" y="49"/>
                    </a:cubicBezTo>
                    <a:cubicBezTo>
                      <a:pt x="706" y="496"/>
                      <a:pt x="658" y="950"/>
                      <a:pt x="629" y="1410"/>
                    </a:cubicBezTo>
                    <a:cubicBezTo>
                      <a:pt x="515" y="1300"/>
                      <a:pt x="428" y="1031"/>
                      <a:pt x="376" y="927"/>
                    </a:cubicBezTo>
                    <a:cubicBezTo>
                      <a:pt x="279" y="746"/>
                      <a:pt x="188" y="558"/>
                      <a:pt x="94" y="373"/>
                    </a:cubicBezTo>
                    <a:cubicBezTo>
                      <a:pt x="86" y="355"/>
                      <a:pt x="72" y="348"/>
                      <a:pt x="59" y="348"/>
                    </a:cubicBezTo>
                    <a:cubicBezTo>
                      <a:pt x="30" y="348"/>
                      <a:pt x="1" y="380"/>
                      <a:pt x="16" y="415"/>
                    </a:cubicBezTo>
                    <a:cubicBezTo>
                      <a:pt x="136" y="687"/>
                      <a:pt x="266" y="950"/>
                      <a:pt x="399" y="1215"/>
                    </a:cubicBezTo>
                    <a:cubicBezTo>
                      <a:pt x="467" y="1348"/>
                      <a:pt x="515" y="1526"/>
                      <a:pt x="674" y="1575"/>
                    </a:cubicBezTo>
                    <a:cubicBezTo>
                      <a:pt x="680" y="1577"/>
                      <a:pt x="687" y="1578"/>
                      <a:pt x="693" y="1578"/>
                    </a:cubicBezTo>
                    <a:cubicBezTo>
                      <a:pt x="726" y="1578"/>
                      <a:pt x="752" y="1549"/>
                      <a:pt x="755" y="1514"/>
                    </a:cubicBezTo>
                    <a:cubicBezTo>
                      <a:pt x="784" y="1060"/>
                      <a:pt x="833" y="610"/>
                      <a:pt x="901" y="163"/>
                    </a:cubicBezTo>
                    <a:cubicBezTo>
                      <a:pt x="933" y="150"/>
                      <a:pt x="959" y="114"/>
                      <a:pt x="933" y="75"/>
                    </a:cubicBezTo>
                    <a:cubicBezTo>
                      <a:pt x="927" y="59"/>
                      <a:pt x="914" y="49"/>
                      <a:pt x="904" y="33"/>
                    </a:cubicBezTo>
                    <a:cubicBezTo>
                      <a:pt x="892" y="12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24"/>
              <p:cNvSpPr/>
              <p:nvPr/>
            </p:nvSpPr>
            <p:spPr>
              <a:xfrm>
                <a:off x="8243702" y="4368508"/>
                <a:ext cx="18322" cy="12871"/>
              </a:xfrm>
              <a:custGeom>
                <a:avLst/>
                <a:gdLst/>
                <a:ahLst/>
                <a:cxnLst/>
                <a:rect l="l" t="t" r="r" b="b"/>
                <a:pathLst>
                  <a:path w="279" h="196" extrusionOk="0">
                    <a:moveTo>
                      <a:pt x="194" y="0"/>
                    </a:moveTo>
                    <a:cubicBezTo>
                      <a:pt x="166" y="0"/>
                      <a:pt x="138" y="13"/>
                      <a:pt x="113" y="34"/>
                    </a:cubicBezTo>
                    <a:cubicBezTo>
                      <a:pt x="108" y="33"/>
                      <a:pt x="102" y="32"/>
                      <a:pt x="97" y="32"/>
                    </a:cubicBezTo>
                    <a:cubicBezTo>
                      <a:pt x="61" y="32"/>
                      <a:pt x="27" y="59"/>
                      <a:pt x="16" y="93"/>
                    </a:cubicBezTo>
                    <a:cubicBezTo>
                      <a:pt x="0" y="148"/>
                      <a:pt x="36" y="180"/>
                      <a:pt x="84" y="190"/>
                    </a:cubicBezTo>
                    <a:cubicBezTo>
                      <a:pt x="98" y="194"/>
                      <a:pt x="111" y="195"/>
                      <a:pt x="123" y="195"/>
                    </a:cubicBezTo>
                    <a:cubicBezTo>
                      <a:pt x="198" y="195"/>
                      <a:pt x="261" y="135"/>
                      <a:pt x="269" y="60"/>
                    </a:cubicBezTo>
                    <a:cubicBezTo>
                      <a:pt x="279" y="28"/>
                      <a:pt x="243" y="5"/>
                      <a:pt x="211" y="2"/>
                    </a:cubicBezTo>
                    <a:cubicBezTo>
                      <a:pt x="205" y="1"/>
                      <a:pt x="199" y="0"/>
                      <a:pt x="1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24"/>
              <p:cNvSpPr/>
              <p:nvPr/>
            </p:nvSpPr>
            <p:spPr>
              <a:xfrm>
                <a:off x="8268590" y="4320505"/>
                <a:ext cx="44590" cy="7887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201" extrusionOk="0">
                    <a:moveTo>
                      <a:pt x="207" y="0"/>
                    </a:moveTo>
                    <a:cubicBezTo>
                      <a:pt x="198" y="0"/>
                      <a:pt x="188" y="6"/>
                      <a:pt x="181" y="20"/>
                    </a:cubicBezTo>
                    <a:cubicBezTo>
                      <a:pt x="52" y="296"/>
                      <a:pt x="0" y="752"/>
                      <a:pt x="159" y="1028"/>
                    </a:cubicBezTo>
                    <a:cubicBezTo>
                      <a:pt x="217" y="1128"/>
                      <a:pt x="338" y="1200"/>
                      <a:pt x="450" y="1200"/>
                    </a:cubicBezTo>
                    <a:cubicBezTo>
                      <a:pt x="533" y="1200"/>
                      <a:pt x="610" y="1161"/>
                      <a:pt x="654" y="1067"/>
                    </a:cubicBezTo>
                    <a:cubicBezTo>
                      <a:pt x="679" y="1018"/>
                      <a:pt x="642" y="978"/>
                      <a:pt x="602" y="978"/>
                    </a:cubicBezTo>
                    <a:cubicBezTo>
                      <a:pt x="584" y="978"/>
                      <a:pt x="565" y="986"/>
                      <a:pt x="551" y="1005"/>
                    </a:cubicBezTo>
                    <a:cubicBezTo>
                      <a:pt x="513" y="1058"/>
                      <a:pt x="473" y="1079"/>
                      <a:pt x="434" y="1079"/>
                    </a:cubicBezTo>
                    <a:cubicBezTo>
                      <a:pt x="340" y="1079"/>
                      <a:pt x="255" y="951"/>
                      <a:pt x="227" y="866"/>
                    </a:cubicBezTo>
                    <a:cubicBezTo>
                      <a:pt x="204" y="785"/>
                      <a:pt x="194" y="694"/>
                      <a:pt x="191" y="610"/>
                    </a:cubicBezTo>
                    <a:lnTo>
                      <a:pt x="191" y="610"/>
                    </a:lnTo>
                    <a:cubicBezTo>
                      <a:pt x="292" y="613"/>
                      <a:pt x="389" y="610"/>
                      <a:pt x="492" y="623"/>
                    </a:cubicBezTo>
                    <a:cubicBezTo>
                      <a:pt x="494" y="623"/>
                      <a:pt x="496" y="623"/>
                      <a:pt x="498" y="623"/>
                    </a:cubicBezTo>
                    <a:cubicBezTo>
                      <a:pt x="560" y="623"/>
                      <a:pt x="562" y="513"/>
                      <a:pt x="495" y="513"/>
                    </a:cubicBezTo>
                    <a:cubicBezTo>
                      <a:pt x="494" y="513"/>
                      <a:pt x="493" y="513"/>
                      <a:pt x="492" y="513"/>
                    </a:cubicBezTo>
                    <a:cubicBezTo>
                      <a:pt x="389" y="513"/>
                      <a:pt x="288" y="516"/>
                      <a:pt x="191" y="532"/>
                    </a:cubicBezTo>
                    <a:cubicBezTo>
                      <a:pt x="191" y="367"/>
                      <a:pt x="224" y="205"/>
                      <a:pt x="243" y="43"/>
                    </a:cubicBezTo>
                    <a:cubicBezTo>
                      <a:pt x="245" y="22"/>
                      <a:pt x="226" y="0"/>
                      <a:pt x="2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10" name="Google Shape;2710;p24"/>
          <p:cNvGrpSpPr/>
          <p:nvPr/>
        </p:nvGrpSpPr>
        <p:grpSpPr>
          <a:xfrm>
            <a:off x="-507479" y="637812"/>
            <a:ext cx="10366313" cy="4396289"/>
            <a:chOff x="-507479" y="637812"/>
            <a:chExt cx="10366313" cy="4396289"/>
          </a:xfrm>
        </p:grpSpPr>
        <p:grpSp>
          <p:nvGrpSpPr>
            <p:cNvPr id="2711" name="Google Shape;2711;p24"/>
            <p:cNvGrpSpPr/>
            <p:nvPr/>
          </p:nvGrpSpPr>
          <p:grpSpPr>
            <a:xfrm rot="-2520871">
              <a:off x="8466656" y="895447"/>
              <a:ext cx="1026559" cy="668517"/>
              <a:chOff x="6925286" y="2716904"/>
              <a:chExt cx="562593" cy="366373"/>
            </a:xfrm>
          </p:grpSpPr>
          <p:sp>
            <p:nvSpPr>
              <p:cNvPr id="2712" name="Google Shape;2712;p24"/>
              <p:cNvSpPr/>
              <p:nvPr/>
            </p:nvSpPr>
            <p:spPr>
              <a:xfrm>
                <a:off x="6974472" y="2716904"/>
                <a:ext cx="513408" cy="366373"/>
              </a:xfrm>
              <a:custGeom>
                <a:avLst/>
                <a:gdLst/>
                <a:ahLst/>
                <a:cxnLst/>
                <a:rect l="l" t="t" r="r" b="b"/>
                <a:pathLst>
                  <a:path w="7818" h="5579" extrusionOk="0">
                    <a:moveTo>
                      <a:pt x="3859" y="1235"/>
                    </a:moveTo>
                    <a:cubicBezTo>
                      <a:pt x="4180" y="1618"/>
                      <a:pt x="4478" y="2010"/>
                      <a:pt x="4769" y="2411"/>
                    </a:cubicBezTo>
                    <a:cubicBezTo>
                      <a:pt x="4656" y="2512"/>
                      <a:pt x="4539" y="2609"/>
                      <a:pt x="4426" y="2709"/>
                    </a:cubicBezTo>
                    <a:lnTo>
                      <a:pt x="4108" y="2453"/>
                    </a:lnTo>
                    <a:cubicBezTo>
                      <a:pt x="3888" y="2282"/>
                      <a:pt x="3652" y="2120"/>
                      <a:pt x="3422" y="1951"/>
                    </a:cubicBezTo>
                    <a:cubicBezTo>
                      <a:pt x="3564" y="1718"/>
                      <a:pt x="3710" y="1475"/>
                      <a:pt x="3859" y="1235"/>
                    </a:cubicBezTo>
                    <a:close/>
                    <a:moveTo>
                      <a:pt x="4847" y="2515"/>
                    </a:moveTo>
                    <a:cubicBezTo>
                      <a:pt x="5106" y="2871"/>
                      <a:pt x="5356" y="3231"/>
                      <a:pt x="5612" y="3587"/>
                    </a:cubicBezTo>
                    <a:lnTo>
                      <a:pt x="5378" y="3587"/>
                    </a:lnTo>
                    <a:cubicBezTo>
                      <a:pt x="5106" y="3309"/>
                      <a:pt x="4818" y="3046"/>
                      <a:pt x="4523" y="2790"/>
                    </a:cubicBezTo>
                    <a:cubicBezTo>
                      <a:pt x="4633" y="2696"/>
                      <a:pt x="4737" y="2606"/>
                      <a:pt x="4847" y="2515"/>
                    </a:cubicBezTo>
                    <a:close/>
                    <a:moveTo>
                      <a:pt x="7604" y="182"/>
                    </a:moveTo>
                    <a:lnTo>
                      <a:pt x="7604" y="182"/>
                    </a:lnTo>
                    <a:cubicBezTo>
                      <a:pt x="7585" y="762"/>
                      <a:pt x="7572" y="1345"/>
                      <a:pt x="7581" y="1925"/>
                    </a:cubicBezTo>
                    <a:cubicBezTo>
                      <a:pt x="7588" y="2470"/>
                      <a:pt x="7555" y="3062"/>
                      <a:pt x="7666" y="3600"/>
                    </a:cubicBezTo>
                    <a:cubicBezTo>
                      <a:pt x="7037" y="3600"/>
                      <a:pt x="6405" y="3594"/>
                      <a:pt x="5774" y="3594"/>
                    </a:cubicBezTo>
                    <a:cubicBezTo>
                      <a:pt x="5498" y="3208"/>
                      <a:pt x="5226" y="2819"/>
                      <a:pt x="4948" y="2434"/>
                    </a:cubicBezTo>
                    <a:cubicBezTo>
                      <a:pt x="5832" y="1682"/>
                      <a:pt x="6713" y="924"/>
                      <a:pt x="7604" y="182"/>
                    </a:cubicBezTo>
                    <a:close/>
                    <a:moveTo>
                      <a:pt x="4423" y="2884"/>
                    </a:moveTo>
                    <a:cubicBezTo>
                      <a:pt x="4688" y="3108"/>
                      <a:pt x="4944" y="3344"/>
                      <a:pt x="5191" y="3594"/>
                    </a:cubicBezTo>
                    <a:cubicBezTo>
                      <a:pt x="4633" y="3597"/>
                      <a:pt x="4073" y="3613"/>
                      <a:pt x="3519" y="3652"/>
                    </a:cubicBezTo>
                    <a:cubicBezTo>
                      <a:pt x="3823" y="3399"/>
                      <a:pt x="4121" y="3143"/>
                      <a:pt x="4423" y="2884"/>
                    </a:cubicBezTo>
                    <a:close/>
                    <a:moveTo>
                      <a:pt x="2262" y="1183"/>
                    </a:moveTo>
                    <a:cubicBezTo>
                      <a:pt x="2560" y="1491"/>
                      <a:pt x="2900" y="1747"/>
                      <a:pt x="3244" y="1993"/>
                    </a:cubicBezTo>
                    <a:cubicBezTo>
                      <a:pt x="2822" y="2703"/>
                      <a:pt x="2414" y="3415"/>
                      <a:pt x="2025" y="4138"/>
                    </a:cubicBezTo>
                    <a:cubicBezTo>
                      <a:pt x="1847" y="4137"/>
                      <a:pt x="1669" y="4136"/>
                      <a:pt x="1490" y="4136"/>
                    </a:cubicBezTo>
                    <a:cubicBezTo>
                      <a:pt x="1053" y="4136"/>
                      <a:pt x="616" y="4140"/>
                      <a:pt x="179" y="4154"/>
                    </a:cubicBezTo>
                    <a:cubicBezTo>
                      <a:pt x="940" y="3221"/>
                      <a:pt x="1582" y="2175"/>
                      <a:pt x="2262" y="1183"/>
                    </a:cubicBezTo>
                    <a:close/>
                    <a:moveTo>
                      <a:pt x="3354" y="2071"/>
                    </a:moveTo>
                    <a:cubicBezTo>
                      <a:pt x="3548" y="2207"/>
                      <a:pt x="3746" y="2346"/>
                      <a:pt x="3937" y="2492"/>
                    </a:cubicBezTo>
                    <a:cubicBezTo>
                      <a:pt x="4070" y="2593"/>
                      <a:pt x="4199" y="2696"/>
                      <a:pt x="4329" y="2803"/>
                    </a:cubicBezTo>
                    <a:cubicBezTo>
                      <a:pt x="4008" y="3085"/>
                      <a:pt x="3687" y="3373"/>
                      <a:pt x="3373" y="3665"/>
                    </a:cubicBezTo>
                    <a:cubicBezTo>
                      <a:pt x="3344" y="3675"/>
                      <a:pt x="3341" y="3710"/>
                      <a:pt x="3363" y="3726"/>
                    </a:cubicBezTo>
                    <a:cubicBezTo>
                      <a:pt x="3371" y="3736"/>
                      <a:pt x="3385" y="3742"/>
                      <a:pt x="3398" y="3742"/>
                    </a:cubicBezTo>
                    <a:cubicBezTo>
                      <a:pt x="3408" y="3742"/>
                      <a:pt x="3417" y="3740"/>
                      <a:pt x="3425" y="3733"/>
                    </a:cubicBezTo>
                    <a:cubicBezTo>
                      <a:pt x="3957" y="3768"/>
                      <a:pt x="4492" y="3776"/>
                      <a:pt x="5029" y="3776"/>
                    </a:cubicBezTo>
                    <a:cubicBezTo>
                      <a:pt x="5142" y="3776"/>
                      <a:pt x="5255" y="3776"/>
                      <a:pt x="5369" y="3775"/>
                    </a:cubicBezTo>
                    <a:cubicBezTo>
                      <a:pt x="5492" y="3901"/>
                      <a:pt x="5612" y="4031"/>
                      <a:pt x="5725" y="4164"/>
                    </a:cubicBezTo>
                    <a:cubicBezTo>
                      <a:pt x="5285" y="4152"/>
                      <a:pt x="4844" y="4149"/>
                      <a:pt x="4404" y="4149"/>
                    </a:cubicBezTo>
                    <a:cubicBezTo>
                      <a:pt x="3995" y="4149"/>
                      <a:pt x="3587" y="4151"/>
                      <a:pt x="3179" y="4151"/>
                    </a:cubicBezTo>
                    <a:cubicBezTo>
                      <a:pt x="3086" y="4151"/>
                      <a:pt x="2993" y="4151"/>
                      <a:pt x="2900" y="4151"/>
                    </a:cubicBezTo>
                    <a:cubicBezTo>
                      <a:pt x="2651" y="4151"/>
                      <a:pt x="2408" y="4148"/>
                      <a:pt x="2162" y="4148"/>
                    </a:cubicBezTo>
                    <a:cubicBezTo>
                      <a:pt x="2547" y="3448"/>
                      <a:pt x="2942" y="2755"/>
                      <a:pt x="3354" y="2071"/>
                    </a:cubicBezTo>
                    <a:close/>
                    <a:moveTo>
                      <a:pt x="5738" y="3762"/>
                    </a:moveTo>
                    <a:cubicBezTo>
                      <a:pt x="6127" y="4310"/>
                      <a:pt x="6519" y="4844"/>
                      <a:pt x="6950" y="5359"/>
                    </a:cubicBezTo>
                    <a:cubicBezTo>
                      <a:pt x="5997" y="5401"/>
                      <a:pt x="5041" y="5430"/>
                      <a:pt x="4089" y="5443"/>
                    </a:cubicBezTo>
                    <a:cubicBezTo>
                      <a:pt x="3623" y="5450"/>
                      <a:pt x="3159" y="5450"/>
                      <a:pt x="2693" y="5450"/>
                    </a:cubicBezTo>
                    <a:cubicBezTo>
                      <a:pt x="2453" y="5450"/>
                      <a:pt x="2207" y="5438"/>
                      <a:pt x="1963" y="5438"/>
                    </a:cubicBezTo>
                    <a:cubicBezTo>
                      <a:pt x="1785" y="5438"/>
                      <a:pt x="1607" y="5444"/>
                      <a:pt x="1433" y="5466"/>
                    </a:cubicBezTo>
                    <a:cubicBezTo>
                      <a:pt x="1646" y="5071"/>
                      <a:pt x="1867" y="4672"/>
                      <a:pt x="2084" y="4277"/>
                    </a:cubicBezTo>
                    <a:lnTo>
                      <a:pt x="2900" y="4277"/>
                    </a:lnTo>
                    <a:cubicBezTo>
                      <a:pt x="3574" y="4280"/>
                      <a:pt x="4250" y="4290"/>
                      <a:pt x="4924" y="4290"/>
                    </a:cubicBezTo>
                    <a:cubicBezTo>
                      <a:pt x="5196" y="4290"/>
                      <a:pt x="5467" y="4288"/>
                      <a:pt x="5738" y="4284"/>
                    </a:cubicBezTo>
                    <a:cubicBezTo>
                      <a:pt x="5787" y="4284"/>
                      <a:pt x="5806" y="4235"/>
                      <a:pt x="5793" y="4199"/>
                    </a:cubicBezTo>
                    <a:cubicBezTo>
                      <a:pt x="5842" y="4196"/>
                      <a:pt x="5881" y="4131"/>
                      <a:pt x="5838" y="4086"/>
                    </a:cubicBezTo>
                    <a:cubicBezTo>
                      <a:pt x="5741" y="3976"/>
                      <a:pt x="5644" y="3872"/>
                      <a:pt x="5547" y="3765"/>
                    </a:cubicBezTo>
                    <a:cubicBezTo>
                      <a:pt x="5612" y="3765"/>
                      <a:pt x="5673" y="3765"/>
                      <a:pt x="5738" y="3762"/>
                    </a:cubicBezTo>
                    <a:close/>
                    <a:moveTo>
                      <a:pt x="7678" y="0"/>
                    </a:moveTo>
                    <a:cubicBezTo>
                      <a:pt x="7667" y="0"/>
                      <a:pt x="7656" y="3"/>
                      <a:pt x="7646" y="7"/>
                    </a:cubicBezTo>
                    <a:cubicBezTo>
                      <a:pt x="7639" y="5"/>
                      <a:pt x="7632" y="4"/>
                      <a:pt x="7625" y="4"/>
                    </a:cubicBezTo>
                    <a:cubicBezTo>
                      <a:pt x="7609" y="4"/>
                      <a:pt x="7595" y="9"/>
                      <a:pt x="7581" y="20"/>
                    </a:cubicBezTo>
                    <a:cubicBezTo>
                      <a:pt x="6668" y="778"/>
                      <a:pt x="5761" y="1540"/>
                      <a:pt x="4867" y="2317"/>
                    </a:cubicBezTo>
                    <a:cubicBezTo>
                      <a:pt x="4556" y="1893"/>
                      <a:pt x="4235" y="1472"/>
                      <a:pt x="3895" y="1070"/>
                    </a:cubicBezTo>
                    <a:cubicBezTo>
                      <a:pt x="3883" y="1057"/>
                      <a:pt x="3867" y="1051"/>
                      <a:pt x="3851" y="1051"/>
                    </a:cubicBezTo>
                    <a:cubicBezTo>
                      <a:pt x="3827" y="1051"/>
                      <a:pt x="3803" y="1064"/>
                      <a:pt x="3791" y="1083"/>
                    </a:cubicBezTo>
                    <a:cubicBezTo>
                      <a:pt x="3629" y="1345"/>
                      <a:pt x="3470" y="1608"/>
                      <a:pt x="3312" y="1870"/>
                    </a:cubicBezTo>
                    <a:cubicBezTo>
                      <a:pt x="2955" y="1618"/>
                      <a:pt x="2602" y="1349"/>
                      <a:pt x="2301" y="1025"/>
                    </a:cubicBezTo>
                    <a:cubicBezTo>
                      <a:pt x="2288" y="1012"/>
                      <a:pt x="2272" y="1006"/>
                      <a:pt x="2256" y="1006"/>
                    </a:cubicBezTo>
                    <a:cubicBezTo>
                      <a:pt x="2233" y="1006"/>
                      <a:pt x="2209" y="1018"/>
                      <a:pt x="2194" y="1038"/>
                    </a:cubicBezTo>
                    <a:cubicBezTo>
                      <a:pt x="1484" y="2074"/>
                      <a:pt x="798" y="3134"/>
                      <a:pt x="59" y="4151"/>
                    </a:cubicBezTo>
                    <a:lnTo>
                      <a:pt x="53" y="4151"/>
                    </a:lnTo>
                    <a:cubicBezTo>
                      <a:pt x="1" y="4154"/>
                      <a:pt x="1" y="4229"/>
                      <a:pt x="53" y="4232"/>
                    </a:cubicBezTo>
                    <a:lnTo>
                      <a:pt x="88" y="4232"/>
                    </a:lnTo>
                    <a:cubicBezTo>
                      <a:pt x="707" y="4261"/>
                      <a:pt x="1329" y="4264"/>
                      <a:pt x="1944" y="4264"/>
                    </a:cubicBezTo>
                    <a:cubicBezTo>
                      <a:pt x="1724" y="4672"/>
                      <a:pt x="1510" y="5087"/>
                      <a:pt x="1303" y="5508"/>
                    </a:cubicBezTo>
                    <a:cubicBezTo>
                      <a:pt x="1287" y="5539"/>
                      <a:pt x="1315" y="5567"/>
                      <a:pt x="1340" y="5567"/>
                    </a:cubicBezTo>
                    <a:cubicBezTo>
                      <a:pt x="1352" y="5567"/>
                      <a:pt x="1364" y="5561"/>
                      <a:pt x="1371" y="5547"/>
                    </a:cubicBezTo>
                    <a:cubicBezTo>
                      <a:pt x="1378" y="5541"/>
                      <a:pt x="1381" y="5531"/>
                      <a:pt x="1384" y="5528"/>
                    </a:cubicBezTo>
                    <a:cubicBezTo>
                      <a:pt x="1620" y="5569"/>
                      <a:pt x="1866" y="5579"/>
                      <a:pt x="2111" y="5579"/>
                    </a:cubicBezTo>
                    <a:cubicBezTo>
                      <a:pt x="2303" y="5579"/>
                      <a:pt x="2495" y="5573"/>
                      <a:pt x="2683" y="5573"/>
                    </a:cubicBezTo>
                    <a:cubicBezTo>
                      <a:pt x="2800" y="5574"/>
                      <a:pt x="2916" y="5574"/>
                      <a:pt x="3033" y="5574"/>
                    </a:cubicBezTo>
                    <a:cubicBezTo>
                      <a:pt x="3383" y="5574"/>
                      <a:pt x="3733" y="5571"/>
                      <a:pt x="4083" y="5563"/>
                    </a:cubicBezTo>
                    <a:cubicBezTo>
                      <a:pt x="5035" y="5554"/>
                      <a:pt x="5987" y="5524"/>
                      <a:pt x="6940" y="5479"/>
                    </a:cubicBezTo>
                    <a:cubicBezTo>
                      <a:pt x="6979" y="5479"/>
                      <a:pt x="7001" y="5447"/>
                      <a:pt x="7005" y="5414"/>
                    </a:cubicBezTo>
                    <a:cubicBezTo>
                      <a:pt x="7012" y="5418"/>
                      <a:pt x="7019" y="5419"/>
                      <a:pt x="7026" y="5419"/>
                    </a:cubicBezTo>
                    <a:cubicBezTo>
                      <a:pt x="7072" y="5419"/>
                      <a:pt x="7115" y="5352"/>
                      <a:pt x="7076" y="5301"/>
                    </a:cubicBezTo>
                    <a:cubicBezTo>
                      <a:pt x="6655" y="4802"/>
                      <a:pt x="6273" y="4277"/>
                      <a:pt x="5890" y="3746"/>
                    </a:cubicBezTo>
                    <a:cubicBezTo>
                      <a:pt x="6506" y="3733"/>
                      <a:pt x="7118" y="3717"/>
                      <a:pt x="7724" y="3714"/>
                    </a:cubicBezTo>
                    <a:cubicBezTo>
                      <a:pt x="7729" y="3714"/>
                      <a:pt x="7735" y="3715"/>
                      <a:pt x="7739" y="3715"/>
                    </a:cubicBezTo>
                    <a:cubicBezTo>
                      <a:pt x="7818" y="3715"/>
                      <a:pt x="7813" y="3600"/>
                      <a:pt x="7734" y="3597"/>
                    </a:cubicBezTo>
                    <a:cubicBezTo>
                      <a:pt x="7792" y="3027"/>
                      <a:pt x="7714" y="2424"/>
                      <a:pt x="7711" y="1851"/>
                    </a:cubicBezTo>
                    <a:cubicBezTo>
                      <a:pt x="7704" y="1255"/>
                      <a:pt x="7717" y="662"/>
                      <a:pt x="7743" y="66"/>
                    </a:cubicBezTo>
                    <a:cubicBezTo>
                      <a:pt x="7746" y="22"/>
                      <a:pt x="7712" y="0"/>
                      <a:pt x="76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24"/>
              <p:cNvSpPr/>
              <p:nvPr/>
            </p:nvSpPr>
            <p:spPr>
              <a:xfrm>
                <a:off x="6925286" y="2954095"/>
                <a:ext cx="32375" cy="47020"/>
              </a:xfrm>
              <a:custGeom>
                <a:avLst/>
                <a:gdLst/>
                <a:ahLst/>
                <a:cxnLst/>
                <a:rect l="l" t="t" r="r" b="b"/>
                <a:pathLst>
                  <a:path w="493" h="716" extrusionOk="0">
                    <a:moveTo>
                      <a:pt x="209" y="215"/>
                    </a:moveTo>
                    <a:lnTo>
                      <a:pt x="270" y="348"/>
                    </a:lnTo>
                    <a:cubicBezTo>
                      <a:pt x="273" y="361"/>
                      <a:pt x="283" y="380"/>
                      <a:pt x="296" y="406"/>
                    </a:cubicBezTo>
                    <a:cubicBezTo>
                      <a:pt x="248" y="406"/>
                      <a:pt x="199" y="409"/>
                      <a:pt x="150" y="419"/>
                    </a:cubicBezTo>
                    <a:cubicBezTo>
                      <a:pt x="167" y="348"/>
                      <a:pt x="186" y="280"/>
                      <a:pt x="209" y="215"/>
                    </a:cubicBezTo>
                    <a:close/>
                    <a:moveTo>
                      <a:pt x="204" y="1"/>
                    </a:moveTo>
                    <a:cubicBezTo>
                      <a:pt x="177" y="1"/>
                      <a:pt x="150" y="18"/>
                      <a:pt x="141" y="46"/>
                    </a:cubicBezTo>
                    <a:cubicBezTo>
                      <a:pt x="95" y="176"/>
                      <a:pt x="56" y="309"/>
                      <a:pt x="31" y="442"/>
                    </a:cubicBezTo>
                    <a:cubicBezTo>
                      <a:pt x="14" y="458"/>
                      <a:pt x="14" y="484"/>
                      <a:pt x="24" y="500"/>
                    </a:cubicBezTo>
                    <a:cubicBezTo>
                      <a:pt x="14" y="555"/>
                      <a:pt x="8" y="617"/>
                      <a:pt x="5" y="672"/>
                    </a:cubicBezTo>
                    <a:cubicBezTo>
                      <a:pt x="1" y="699"/>
                      <a:pt x="25" y="715"/>
                      <a:pt x="49" y="715"/>
                    </a:cubicBezTo>
                    <a:cubicBezTo>
                      <a:pt x="68" y="715"/>
                      <a:pt x="86" y="706"/>
                      <a:pt x="92" y="685"/>
                    </a:cubicBezTo>
                    <a:cubicBezTo>
                      <a:pt x="105" y="630"/>
                      <a:pt x="112" y="575"/>
                      <a:pt x="124" y="519"/>
                    </a:cubicBezTo>
                    <a:cubicBezTo>
                      <a:pt x="193" y="516"/>
                      <a:pt x="267" y="510"/>
                      <a:pt x="335" y="506"/>
                    </a:cubicBezTo>
                    <a:cubicBezTo>
                      <a:pt x="338" y="523"/>
                      <a:pt x="345" y="539"/>
                      <a:pt x="348" y="552"/>
                    </a:cubicBezTo>
                    <a:cubicBezTo>
                      <a:pt x="335" y="565"/>
                      <a:pt x="329" y="575"/>
                      <a:pt x="329" y="591"/>
                    </a:cubicBezTo>
                    <a:lnTo>
                      <a:pt x="329" y="604"/>
                    </a:lnTo>
                    <a:cubicBezTo>
                      <a:pt x="329" y="623"/>
                      <a:pt x="338" y="646"/>
                      <a:pt x="354" y="655"/>
                    </a:cubicBezTo>
                    <a:lnTo>
                      <a:pt x="364" y="662"/>
                    </a:lnTo>
                    <a:cubicBezTo>
                      <a:pt x="374" y="667"/>
                      <a:pt x="384" y="669"/>
                      <a:pt x="393" y="669"/>
                    </a:cubicBezTo>
                    <a:cubicBezTo>
                      <a:pt x="414" y="669"/>
                      <a:pt x="433" y="657"/>
                      <a:pt x="448" y="639"/>
                    </a:cubicBezTo>
                    <a:cubicBezTo>
                      <a:pt x="481" y="600"/>
                      <a:pt x="471" y="542"/>
                      <a:pt x="452" y="487"/>
                    </a:cubicBezTo>
                    <a:cubicBezTo>
                      <a:pt x="493" y="462"/>
                      <a:pt x="484" y="393"/>
                      <a:pt x="430" y="393"/>
                    </a:cubicBezTo>
                    <a:cubicBezTo>
                      <a:pt x="428" y="393"/>
                      <a:pt x="427" y="393"/>
                      <a:pt x="426" y="393"/>
                    </a:cubicBezTo>
                    <a:lnTo>
                      <a:pt x="419" y="393"/>
                    </a:lnTo>
                    <a:cubicBezTo>
                      <a:pt x="416" y="387"/>
                      <a:pt x="416" y="380"/>
                      <a:pt x="413" y="374"/>
                    </a:cubicBezTo>
                    <a:cubicBezTo>
                      <a:pt x="371" y="257"/>
                      <a:pt x="316" y="137"/>
                      <a:pt x="254" y="30"/>
                    </a:cubicBezTo>
                    <a:cubicBezTo>
                      <a:pt x="242" y="10"/>
                      <a:pt x="223" y="1"/>
                      <a:pt x="2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24"/>
              <p:cNvSpPr/>
              <p:nvPr/>
            </p:nvSpPr>
            <p:spPr>
              <a:xfrm>
                <a:off x="7221712" y="3023243"/>
                <a:ext cx="34083" cy="42357"/>
              </a:xfrm>
              <a:custGeom>
                <a:avLst/>
                <a:gdLst/>
                <a:ahLst/>
                <a:cxnLst/>
                <a:rect l="l" t="t" r="r" b="b"/>
                <a:pathLst>
                  <a:path w="519" h="645" extrusionOk="0">
                    <a:moveTo>
                      <a:pt x="185" y="75"/>
                    </a:moveTo>
                    <a:cubicBezTo>
                      <a:pt x="207" y="75"/>
                      <a:pt x="229" y="83"/>
                      <a:pt x="246" y="101"/>
                    </a:cubicBezTo>
                    <a:cubicBezTo>
                      <a:pt x="292" y="150"/>
                      <a:pt x="269" y="231"/>
                      <a:pt x="204" y="250"/>
                    </a:cubicBezTo>
                    <a:cubicBezTo>
                      <a:pt x="150" y="266"/>
                      <a:pt x="155" y="357"/>
                      <a:pt x="211" y="357"/>
                    </a:cubicBezTo>
                    <a:cubicBezTo>
                      <a:pt x="212" y="357"/>
                      <a:pt x="213" y="357"/>
                      <a:pt x="214" y="357"/>
                    </a:cubicBezTo>
                    <a:cubicBezTo>
                      <a:pt x="217" y="357"/>
                      <a:pt x="224" y="357"/>
                      <a:pt x="227" y="354"/>
                    </a:cubicBezTo>
                    <a:cubicBezTo>
                      <a:pt x="250" y="349"/>
                      <a:pt x="273" y="345"/>
                      <a:pt x="296" y="345"/>
                    </a:cubicBezTo>
                    <a:cubicBezTo>
                      <a:pt x="305" y="345"/>
                      <a:pt x="315" y="346"/>
                      <a:pt x="324" y="348"/>
                    </a:cubicBezTo>
                    <a:cubicBezTo>
                      <a:pt x="356" y="357"/>
                      <a:pt x="402" y="374"/>
                      <a:pt x="392" y="412"/>
                    </a:cubicBezTo>
                    <a:cubicBezTo>
                      <a:pt x="386" y="442"/>
                      <a:pt x="327" y="461"/>
                      <a:pt x="308" y="467"/>
                    </a:cubicBezTo>
                    <a:cubicBezTo>
                      <a:pt x="256" y="484"/>
                      <a:pt x="204" y="484"/>
                      <a:pt x="156" y="493"/>
                    </a:cubicBezTo>
                    <a:cubicBezTo>
                      <a:pt x="149" y="487"/>
                      <a:pt x="146" y="484"/>
                      <a:pt x="139" y="477"/>
                    </a:cubicBezTo>
                    <a:cubicBezTo>
                      <a:pt x="139" y="364"/>
                      <a:pt x="117" y="247"/>
                      <a:pt x="78" y="143"/>
                    </a:cubicBezTo>
                    <a:lnTo>
                      <a:pt x="81" y="137"/>
                    </a:lnTo>
                    <a:cubicBezTo>
                      <a:pt x="100" y="101"/>
                      <a:pt x="143" y="75"/>
                      <a:pt x="185" y="75"/>
                    </a:cubicBezTo>
                    <a:close/>
                    <a:moveTo>
                      <a:pt x="206" y="0"/>
                    </a:moveTo>
                    <a:cubicBezTo>
                      <a:pt x="138" y="0"/>
                      <a:pt x="69" y="39"/>
                      <a:pt x="36" y="101"/>
                    </a:cubicBezTo>
                    <a:cubicBezTo>
                      <a:pt x="16" y="105"/>
                      <a:pt x="0" y="118"/>
                      <a:pt x="0" y="137"/>
                    </a:cubicBezTo>
                    <a:cubicBezTo>
                      <a:pt x="16" y="267"/>
                      <a:pt x="29" y="390"/>
                      <a:pt x="26" y="519"/>
                    </a:cubicBezTo>
                    <a:cubicBezTo>
                      <a:pt x="26" y="526"/>
                      <a:pt x="26" y="535"/>
                      <a:pt x="29" y="542"/>
                    </a:cubicBezTo>
                    <a:cubicBezTo>
                      <a:pt x="26" y="552"/>
                      <a:pt x="26" y="555"/>
                      <a:pt x="20" y="565"/>
                    </a:cubicBezTo>
                    <a:cubicBezTo>
                      <a:pt x="7" y="606"/>
                      <a:pt x="45" y="645"/>
                      <a:pt x="84" y="645"/>
                    </a:cubicBezTo>
                    <a:cubicBezTo>
                      <a:pt x="94" y="645"/>
                      <a:pt x="104" y="642"/>
                      <a:pt x="113" y="636"/>
                    </a:cubicBezTo>
                    <a:cubicBezTo>
                      <a:pt x="230" y="558"/>
                      <a:pt x="505" y="613"/>
                      <a:pt x="509" y="396"/>
                    </a:cubicBezTo>
                    <a:cubicBezTo>
                      <a:pt x="518" y="296"/>
                      <a:pt x="437" y="250"/>
                      <a:pt x="353" y="244"/>
                    </a:cubicBezTo>
                    <a:cubicBezTo>
                      <a:pt x="382" y="182"/>
                      <a:pt x="376" y="114"/>
                      <a:pt x="327" y="56"/>
                    </a:cubicBezTo>
                    <a:cubicBezTo>
                      <a:pt x="295" y="17"/>
                      <a:pt x="251" y="0"/>
                      <a:pt x="2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24"/>
              <p:cNvSpPr/>
              <p:nvPr/>
            </p:nvSpPr>
            <p:spPr>
              <a:xfrm>
                <a:off x="7422721" y="2861438"/>
                <a:ext cx="45115" cy="39402"/>
              </a:xfrm>
              <a:custGeom>
                <a:avLst/>
                <a:gdLst/>
                <a:ahLst/>
                <a:cxnLst/>
                <a:rect l="l" t="t" r="r" b="b"/>
                <a:pathLst>
                  <a:path w="687" h="600" extrusionOk="0">
                    <a:moveTo>
                      <a:pt x="485" y="1"/>
                    </a:moveTo>
                    <a:cubicBezTo>
                      <a:pt x="376" y="1"/>
                      <a:pt x="266" y="50"/>
                      <a:pt x="182" y="120"/>
                    </a:cubicBezTo>
                    <a:cubicBezTo>
                      <a:pt x="98" y="188"/>
                      <a:pt x="1" y="311"/>
                      <a:pt x="59" y="427"/>
                    </a:cubicBezTo>
                    <a:cubicBezTo>
                      <a:pt x="115" y="537"/>
                      <a:pt x="257" y="599"/>
                      <a:pt x="394" y="599"/>
                    </a:cubicBezTo>
                    <a:cubicBezTo>
                      <a:pt x="502" y="599"/>
                      <a:pt x="607" y="560"/>
                      <a:pt x="661" y="476"/>
                    </a:cubicBezTo>
                    <a:cubicBezTo>
                      <a:pt x="687" y="442"/>
                      <a:pt x="655" y="388"/>
                      <a:pt x="615" y="388"/>
                    </a:cubicBezTo>
                    <a:cubicBezTo>
                      <a:pt x="609" y="388"/>
                      <a:pt x="603" y="389"/>
                      <a:pt x="597" y="392"/>
                    </a:cubicBezTo>
                    <a:cubicBezTo>
                      <a:pt x="532" y="414"/>
                      <a:pt x="483" y="460"/>
                      <a:pt x="409" y="463"/>
                    </a:cubicBezTo>
                    <a:cubicBezTo>
                      <a:pt x="398" y="464"/>
                      <a:pt x="386" y="465"/>
                      <a:pt x="373" y="465"/>
                    </a:cubicBezTo>
                    <a:cubicBezTo>
                      <a:pt x="307" y="465"/>
                      <a:pt x="224" y="443"/>
                      <a:pt x="188" y="392"/>
                    </a:cubicBezTo>
                    <a:cubicBezTo>
                      <a:pt x="127" y="307"/>
                      <a:pt x="253" y="210"/>
                      <a:pt x="311" y="168"/>
                    </a:cubicBezTo>
                    <a:cubicBezTo>
                      <a:pt x="383" y="123"/>
                      <a:pt x="454" y="107"/>
                      <a:pt x="535" y="97"/>
                    </a:cubicBezTo>
                    <a:cubicBezTo>
                      <a:pt x="593" y="87"/>
                      <a:pt x="571" y="6"/>
                      <a:pt x="522" y="3"/>
                    </a:cubicBezTo>
                    <a:cubicBezTo>
                      <a:pt x="510" y="2"/>
                      <a:pt x="497" y="1"/>
                      <a:pt x="4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6" name="Google Shape;2716;p24"/>
            <p:cNvGrpSpPr/>
            <p:nvPr/>
          </p:nvGrpSpPr>
          <p:grpSpPr>
            <a:xfrm rot="3247306">
              <a:off x="-272169" y="3564361"/>
              <a:ext cx="765347" cy="971813"/>
              <a:chOff x="7996659" y="1819688"/>
              <a:chExt cx="419434" cy="532584"/>
            </a:xfrm>
          </p:grpSpPr>
          <p:sp>
            <p:nvSpPr>
              <p:cNvPr id="2717" name="Google Shape;2717;p24"/>
              <p:cNvSpPr/>
              <p:nvPr/>
            </p:nvSpPr>
            <p:spPr>
              <a:xfrm>
                <a:off x="7996659" y="1819688"/>
                <a:ext cx="419434" cy="532584"/>
              </a:xfrm>
              <a:custGeom>
                <a:avLst/>
                <a:gdLst/>
                <a:ahLst/>
                <a:cxnLst/>
                <a:rect l="l" t="t" r="r" b="b"/>
                <a:pathLst>
                  <a:path w="6387" h="8110" extrusionOk="0">
                    <a:moveTo>
                      <a:pt x="3158" y="136"/>
                    </a:moveTo>
                    <a:cubicBezTo>
                      <a:pt x="3547" y="136"/>
                      <a:pt x="3936" y="167"/>
                      <a:pt x="4316" y="246"/>
                    </a:cubicBezTo>
                    <a:cubicBezTo>
                      <a:pt x="4750" y="336"/>
                      <a:pt x="5366" y="485"/>
                      <a:pt x="5647" y="855"/>
                    </a:cubicBezTo>
                    <a:cubicBezTo>
                      <a:pt x="6386" y="1817"/>
                      <a:pt x="3548" y="1992"/>
                      <a:pt x="3078" y="1995"/>
                    </a:cubicBezTo>
                    <a:cubicBezTo>
                      <a:pt x="3044" y="1996"/>
                      <a:pt x="3009" y="1996"/>
                      <a:pt x="2974" y="1996"/>
                    </a:cubicBezTo>
                    <a:cubicBezTo>
                      <a:pt x="2484" y="1996"/>
                      <a:pt x="1994" y="1953"/>
                      <a:pt x="1511" y="1866"/>
                    </a:cubicBezTo>
                    <a:cubicBezTo>
                      <a:pt x="1313" y="1830"/>
                      <a:pt x="769" y="1713"/>
                      <a:pt x="458" y="1493"/>
                    </a:cubicBezTo>
                    <a:cubicBezTo>
                      <a:pt x="399" y="1418"/>
                      <a:pt x="335" y="1344"/>
                      <a:pt x="263" y="1276"/>
                    </a:cubicBezTo>
                    <a:cubicBezTo>
                      <a:pt x="231" y="1208"/>
                      <a:pt x="221" y="1133"/>
                      <a:pt x="247" y="1059"/>
                    </a:cubicBezTo>
                    <a:cubicBezTo>
                      <a:pt x="250" y="1052"/>
                      <a:pt x="254" y="1049"/>
                      <a:pt x="260" y="1039"/>
                    </a:cubicBezTo>
                    <a:cubicBezTo>
                      <a:pt x="684" y="174"/>
                      <a:pt x="2013" y="174"/>
                      <a:pt x="2845" y="142"/>
                    </a:cubicBezTo>
                    <a:cubicBezTo>
                      <a:pt x="2950" y="138"/>
                      <a:pt x="3054" y="136"/>
                      <a:pt x="3158" y="136"/>
                    </a:cubicBezTo>
                    <a:close/>
                    <a:moveTo>
                      <a:pt x="5453" y="1739"/>
                    </a:moveTo>
                    <a:lnTo>
                      <a:pt x="5453" y="1739"/>
                    </a:lnTo>
                    <a:cubicBezTo>
                      <a:pt x="4896" y="2445"/>
                      <a:pt x="4698" y="3349"/>
                      <a:pt x="4701" y="4266"/>
                    </a:cubicBezTo>
                    <a:cubicBezTo>
                      <a:pt x="4685" y="4266"/>
                      <a:pt x="4666" y="4273"/>
                      <a:pt x="4653" y="4289"/>
                    </a:cubicBezTo>
                    <a:cubicBezTo>
                      <a:pt x="4372" y="4750"/>
                      <a:pt x="3818" y="4855"/>
                      <a:pt x="3305" y="4855"/>
                    </a:cubicBezTo>
                    <a:cubicBezTo>
                      <a:pt x="3256" y="4855"/>
                      <a:pt x="3207" y="4854"/>
                      <a:pt x="3159" y="4852"/>
                    </a:cubicBezTo>
                    <a:cubicBezTo>
                      <a:pt x="2631" y="4833"/>
                      <a:pt x="2009" y="4703"/>
                      <a:pt x="1643" y="4292"/>
                    </a:cubicBezTo>
                    <a:cubicBezTo>
                      <a:pt x="1702" y="3813"/>
                      <a:pt x="1559" y="3365"/>
                      <a:pt x="1329" y="2922"/>
                    </a:cubicBezTo>
                    <a:cubicBezTo>
                      <a:pt x="1125" y="2523"/>
                      <a:pt x="918" y="2112"/>
                      <a:pt x="655" y="1742"/>
                    </a:cubicBezTo>
                    <a:lnTo>
                      <a:pt x="655" y="1742"/>
                    </a:lnTo>
                    <a:cubicBezTo>
                      <a:pt x="931" y="1885"/>
                      <a:pt x="1251" y="1950"/>
                      <a:pt x="1543" y="2002"/>
                    </a:cubicBezTo>
                    <a:cubicBezTo>
                      <a:pt x="2039" y="2087"/>
                      <a:pt x="2549" y="2133"/>
                      <a:pt x="3060" y="2133"/>
                    </a:cubicBezTo>
                    <a:cubicBezTo>
                      <a:pt x="3658" y="2133"/>
                      <a:pt x="4256" y="2070"/>
                      <a:pt x="4831" y="1934"/>
                    </a:cubicBezTo>
                    <a:cubicBezTo>
                      <a:pt x="5022" y="1888"/>
                      <a:pt x="5252" y="1830"/>
                      <a:pt x="5453" y="1739"/>
                    </a:cubicBezTo>
                    <a:close/>
                    <a:moveTo>
                      <a:pt x="1627" y="4431"/>
                    </a:moveTo>
                    <a:cubicBezTo>
                      <a:pt x="1983" y="4882"/>
                      <a:pt x="2758" y="4985"/>
                      <a:pt x="3279" y="4985"/>
                    </a:cubicBezTo>
                    <a:cubicBezTo>
                      <a:pt x="3736" y="4985"/>
                      <a:pt x="4462" y="4907"/>
                      <a:pt x="4705" y="4451"/>
                    </a:cubicBezTo>
                    <a:cubicBezTo>
                      <a:pt x="4724" y="4982"/>
                      <a:pt x="4967" y="5432"/>
                      <a:pt x="5252" y="5870"/>
                    </a:cubicBezTo>
                    <a:cubicBezTo>
                      <a:pt x="5408" y="6113"/>
                      <a:pt x="5586" y="6349"/>
                      <a:pt x="5712" y="6615"/>
                    </a:cubicBezTo>
                    <a:cubicBezTo>
                      <a:pt x="5997" y="7191"/>
                      <a:pt x="5615" y="7499"/>
                      <a:pt x="5106" y="7677"/>
                    </a:cubicBezTo>
                    <a:cubicBezTo>
                      <a:pt x="4455" y="7904"/>
                      <a:pt x="3762" y="7975"/>
                      <a:pt x="3072" y="7979"/>
                    </a:cubicBezTo>
                    <a:cubicBezTo>
                      <a:pt x="2992" y="7979"/>
                      <a:pt x="2912" y="7979"/>
                      <a:pt x="2831" y="7979"/>
                    </a:cubicBezTo>
                    <a:cubicBezTo>
                      <a:pt x="2247" y="7979"/>
                      <a:pt x="1634" y="7961"/>
                      <a:pt x="1073" y="7813"/>
                    </a:cubicBezTo>
                    <a:cubicBezTo>
                      <a:pt x="707" y="7716"/>
                      <a:pt x="150" y="7525"/>
                      <a:pt x="241" y="7046"/>
                    </a:cubicBezTo>
                    <a:cubicBezTo>
                      <a:pt x="305" y="6728"/>
                      <a:pt x="548" y="6407"/>
                      <a:pt x="733" y="6145"/>
                    </a:cubicBezTo>
                    <a:cubicBezTo>
                      <a:pt x="1060" y="5662"/>
                      <a:pt x="1417" y="5193"/>
                      <a:pt x="1582" y="4626"/>
                    </a:cubicBezTo>
                    <a:cubicBezTo>
                      <a:pt x="1601" y="4561"/>
                      <a:pt x="1614" y="4496"/>
                      <a:pt x="1627" y="4431"/>
                    </a:cubicBezTo>
                    <a:close/>
                    <a:moveTo>
                      <a:pt x="3211" y="1"/>
                    </a:moveTo>
                    <a:cubicBezTo>
                      <a:pt x="3107" y="1"/>
                      <a:pt x="3005" y="3"/>
                      <a:pt x="2907" y="6"/>
                    </a:cubicBezTo>
                    <a:cubicBezTo>
                      <a:pt x="2356" y="22"/>
                      <a:pt x="1776" y="74"/>
                      <a:pt x="1238" y="200"/>
                    </a:cubicBezTo>
                    <a:cubicBezTo>
                      <a:pt x="782" y="307"/>
                      <a:pt x="357" y="531"/>
                      <a:pt x="156" y="978"/>
                    </a:cubicBezTo>
                    <a:cubicBezTo>
                      <a:pt x="150" y="997"/>
                      <a:pt x="153" y="1017"/>
                      <a:pt x="160" y="1033"/>
                    </a:cubicBezTo>
                    <a:cubicBezTo>
                      <a:pt x="143" y="1085"/>
                      <a:pt x="143" y="1143"/>
                      <a:pt x="156" y="1195"/>
                    </a:cubicBezTo>
                    <a:cubicBezTo>
                      <a:pt x="134" y="1205"/>
                      <a:pt x="114" y="1237"/>
                      <a:pt x="137" y="1263"/>
                    </a:cubicBezTo>
                    <a:lnTo>
                      <a:pt x="234" y="1386"/>
                    </a:lnTo>
                    <a:cubicBezTo>
                      <a:pt x="263" y="1431"/>
                      <a:pt x="296" y="1470"/>
                      <a:pt x="331" y="1506"/>
                    </a:cubicBezTo>
                    <a:cubicBezTo>
                      <a:pt x="704" y="1998"/>
                      <a:pt x="999" y="2536"/>
                      <a:pt x="1271" y="3090"/>
                    </a:cubicBezTo>
                    <a:cubicBezTo>
                      <a:pt x="1653" y="3868"/>
                      <a:pt x="1566" y="4577"/>
                      <a:pt x="1135" y="5309"/>
                    </a:cubicBezTo>
                    <a:cubicBezTo>
                      <a:pt x="820" y="5837"/>
                      <a:pt x="341" y="6326"/>
                      <a:pt x="150" y="6913"/>
                    </a:cubicBezTo>
                    <a:cubicBezTo>
                      <a:pt x="1" y="7376"/>
                      <a:pt x="260" y="7629"/>
                      <a:pt x="665" y="7807"/>
                    </a:cubicBezTo>
                    <a:cubicBezTo>
                      <a:pt x="1242" y="8060"/>
                      <a:pt x="1903" y="8076"/>
                      <a:pt x="2521" y="8098"/>
                    </a:cubicBezTo>
                    <a:cubicBezTo>
                      <a:pt x="2696" y="8105"/>
                      <a:pt x="2871" y="8109"/>
                      <a:pt x="3046" y="8109"/>
                    </a:cubicBezTo>
                    <a:cubicBezTo>
                      <a:pt x="3554" y="8109"/>
                      <a:pt x="4063" y="8075"/>
                      <a:pt x="4559" y="7969"/>
                    </a:cubicBezTo>
                    <a:cubicBezTo>
                      <a:pt x="5000" y="7878"/>
                      <a:pt x="5758" y="7726"/>
                      <a:pt x="5936" y="7230"/>
                    </a:cubicBezTo>
                    <a:cubicBezTo>
                      <a:pt x="6098" y="6761"/>
                      <a:pt x="5664" y="6252"/>
                      <a:pt x="5430" y="5892"/>
                    </a:cubicBezTo>
                    <a:cubicBezTo>
                      <a:pt x="5226" y="5581"/>
                      <a:pt x="5016" y="5261"/>
                      <a:pt x="4912" y="4901"/>
                    </a:cubicBezTo>
                    <a:cubicBezTo>
                      <a:pt x="4802" y="4525"/>
                      <a:pt x="4844" y="4127"/>
                      <a:pt x="4870" y="3738"/>
                    </a:cubicBezTo>
                    <a:cubicBezTo>
                      <a:pt x="4941" y="2873"/>
                      <a:pt x="5200" y="2115"/>
                      <a:pt x="5842" y="1506"/>
                    </a:cubicBezTo>
                    <a:cubicBezTo>
                      <a:pt x="5874" y="1480"/>
                      <a:pt x="5868" y="1438"/>
                      <a:pt x="5842" y="1415"/>
                    </a:cubicBezTo>
                    <a:cubicBezTo>
                      <a:pt x="6014" y="1127"/>
                      <a:pt x="5852" y="819"/>
                      <a:pt x="5612" y="625"/>
                    </a:cubicBezTo>
                    <a:cubicBezTo>
                      <a:pt x="4988" y="119"/>
                      <a:pt x="4026" y="1"/>
                      <a:pt x="32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24"/>
              <p:cNvSpPr/>
              <p:nvPr/>
            </p:nvSpPr>
            <p:spPr>
              <a:xfrm>
                <a:off x="8107507" y="2077631"/>
                <a:ext cx="23510" cy="12346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88" extrusionOk="0">
                    <a:moveTo>
                      <a:pt x="290" y="1"/>
                    </a:moveTo>
                    <a:cubicBezTo>
                      <a:pt x="285" y="1"/>
                      <a:pt x="279" y="2"/>
                      <a:pt x="273" y="4"/>
                    </a:cubicBezTo>
                    <a:cubicBezTo>
                      <a:pt x="192" y="40"/>
                      <a:pt x="104" y="82"/>
                      <a:pt x="30" y="121"/>
                    </a:cubicBezTo>
                    <a:cubicBezTo>
                      <a:pt x="1" y="141"/>
                      <a:pt x="13" y="188"/>
                      <a:pt x="44" y="188"/>
                    </a:cubicBezTo>
                    <a:cubicBezTo>
                      <a:pt x="48" y="188"/>
                      <a:pt x="52" y="187"/>
                      <a:pt x="56" y="186"/>
                    </a:cubicBezTo>
                    <a:cubicBezTo>
                      <a:pt x="146" y="153"/>
                      <a:pt x="231" y="118"/>
                      <a:pt x="315" y="79"/>
                    </a:cubicBezTo>
                    <a:cubicBezTo>
                      <a:pt x="358" y="56"/>
                      <a:pt x="330" y="1"/>
                      <a:pt x="2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24"/>
              <p:cNvSpPr/>
              <p:nvPr/>
            </p:nvSpPr>
            <p:spPr>
              <a:xfrm>
                <a:off x="8140472" y="2069947"/>
                <a:ext cx="31981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54" extrusionOk="0">
                    <a:moveTo>
                      <a:pt x="419" y="1"/>
                    </a:moveTo>
                    <a:cubicBezTo>
                      <a:pt x="415" y="1"/>
                      <a:pt x="412" y="1"/>
                      <a:pt x="409" y="2"/>
                    </a:cubicBezTo>
                    <a:cubicBezTo>
                      <a:pt x="283" y="18"/>
                      <a:pt x="153" y="50"/>
                      <a:pt x="33" y="89"/>
                    </a:cubicBezTo>
                    <a:cubicBezTo>
                      <a:pt x="2" y="102"/>
                      <a:pt x="1" y="154"/>
                      <a:pt x="36" y="154"/>
                    </a:cubicBezTo>
                    <a:cubicBezTo>
                      <a:pt x="38" y="154"/>
                      <a:pt x="39" y="154"/>
                      <a:pt x="40" y="154"/>
                    </a:cubicBezTo>
                    <a:cubicBezTo>
                      <a:pt x="169" y="144"/>
                      <a:pt x="309" y="121"/>
                      <a:pt x="435" y="86"/>
                    </a:cubicBezTo>
                    <a:cubicBezTo>
                      <a:pt x="487" y="74"/>
                      <a:pt x="470" y="1"/>
                      <a:pt x="4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24"/>
              <p:cNvSpPr/>
              <p:nvPr/>
            </p:nvSpPr>
            <p:spPr>
              <a:xfrm>
                <a:off x="8189854" y="2068306"/>
                <a:ext cx="32638" cy="6304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6" extrusionOk="0">
                    <a:moveTo>
                      <a:pt x="431" y="1"/>
                    </a:moveTo>
                    <a:cubicBezTo>
                      <a:pt x="305" y="1"/>
                      <a:pt x="175" y="4"/>
                      <a:pt x="49" y="10"/>
                    </a:cubicBezTo>
                    <a:cubicBezTo>
                      <a:pt x="0" y="10"/>
                      <a:pt x="0" y="85"/>
                      <a:pt x="49" y="85"/>
                    </a:cubicBezTo>
                    <a:cubicBezTo>
                      <a:pt x="152" y="90"/>
                      <a:pt x="257" y="95"/>
                      <a:pt x="361" y="95"/>
                    </a:cubicBezTo>
                    <a:cubicBezTo>
                      <a:pt x="385" y="95"/>
                      <a:pt x="408" y="95"/>
                      <a:pt x="431" y="95"/>
                    </a:cubicBezTo>
                    <a:cubicBezTo>
                      <a:pt x="432" y="95"/>
                      <a:pt x="433" y="95"/>
                      <a:pt x="435" y="95"/>
                    </a:cubicBezTo>
                    <a:cubicBezTo>
                      <a:pt x="496" y="95"/>
                      <a:pt x="495" y="4"/>
                      <a:pt x="4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24"/>
              <p:cNvSpPr/>
              <p:nvPr/>
            </p:nvSpPr>
            <p:spPr>
              <a:xfrm>
                <a:off x="8236544" y="2072114"/>
                <a:ext cx="29092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443" h="177" extrusionOk="0">
                    <a:moveTo>
                      <a:pt x="52" y="1"/>
                    </a:moveTo>
                    <a:cubicBezTo>
                      <a:pt x="11" y="1"/>
                      <a:pt x="1" y="73"/>
                      <a:pt x="44" y="82"/>
                    </a:cubicBezTo>
                    <a:cubicBezTo>
                      <a:pt x="154" y="101"/>
                      <a:pt x="255" y="134"/>
                      <a:pt x="355" y="173"/>
                    </a:cubicBezTo>
                    <a:cubicBezTo>
                      <a:pt x="363" y="176"/>
                      <a:pt x="370" y="177"/>
                      <a:pt x="377" y="177"/>
                    </a:cubicBezTo>
                    <a:cubicBezTo>
                      <a:pt x="428" y="177"/>
                      <a:pt x="442" y="95"/>
                      <a:pt x="388" y="72"/>
                    </a:cubicBezTo>
                    <a:cubicBezTo>
                      <a:pt x="284" y="27"/>
                      <a:pt x="171" y="7"/>
                      <a:pt x="57" y="1"/>
                    </a:cubicBezTo>
                    <a:cubicBezTo>
                      <a:pt x="55" y="1"/>
                      <a:pt x="54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4"/>
              <p:cNvSpPr/>
              <p:nvPr/>
            </p:nvSpPr>
            <p:spPr>
              <a:xfrm>
                <a:off x="8273450" y="2083869"/>
                <a:ext cx="26662" cy="1911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91" extrusionOk="0">
                    <a:moveTo>
                      <a:pt x="56" y="0"/>
                    </a:moveTo>
                    <a:cubicBezTo>
                      <a:pt x="1" y="0"/>
                      <a:pt x="1" y="84"/>
                      <a:pt x="56" y="88"/>
                    </a:cubicBezTo>
                    <a:cubicBezTo>
                      <a:pt x="169" y="101"/>
                      <a:pt x="234" y="172"/>
                      <a:pt x="292" y="266"/>
                    </a:cubicBezTo>
                    <a:cubicBezTo>
                      <a:pt x="302" y="283"/>
                      <a:pt x="319" y="291"/>
                      <a:pt x="336" y="291"/>
                    </a:cubicBezTo>
                    <a:cubicBezTo>
                      <a:pt x="370" y="291"/>
                      <a:pt x="405" y="261"/>
                      <a:pt x="393" y="220"/>
                    </a:cubicBezTo>
                    <a:cubicBezTo>
                      <a:pt x="347" y="84"/>
                      <a:pt x="195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4"/>
              <p:cNvSpPr/>
              <p:nvPr/>
            </p:nvSpPr>
            <p:spPr>
              <a:xfrm>
                <a:off x="8016425" y="2252832"/>
                <a:ext cx="29157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27" extrusionOk="0">
                    <a:moveTo>
                      <a:pt x="376" y="0"/>
                    </a:moveTo>
                    <a:cubicBezTo>
                      <a:pt x="369" y="0"/>
                      <a:pt x="362" y="2"/>
                      <a:pt x="354" y="6"/>
                    </a:cubicBezTo>
                    <a:cubicBezTo>
                      <a:pt x="225" y="67"/>
                      <a:pt x="111" y="165"/>
                      <a:pt x="17" y="271"/>
                    </a:cubicBezTo>
                    <a:cubicBezTo>
                      <a:pt x="0" y="296"/>
                      <a:pt x="17" y="327"/>
                      <a:pt x="40" y="327"/>
                    </a:cubicBezTo>
                    <a:cubicBezTo>
                      <a:pt x="47" y="327"/>
                      <a:pt x="55" y="324"/>
                      <a:pt x="63" y="317"/>
                    </a:cubicBezTo>
                    <a:cubicBezTo>
                      <a:pt x="170" y="223"/>
                      <a:pt x="277" y="152"/>
                      <a:pt x="400" y="84"/>
                    </a:cubicBezTo>
                    <a:cubicBezTo>
                      <a:pt x="444" y="59"/>
                      <a:pt x="417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4"/>
              <p:cNvSpPr/>
              <p:nvPr/>
            </p:nvSpPr>
            <p:spPr>
              <a:xfrm>
                <a:off x="8061342" y="2237597"/>
                <a:ext cx="38811" cy="13594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07" extrusionOk="0">
                    <a:moveTo>
                      <a:pt x="522" y="0"/>
                    </a:moveTo>
                    <a:cubicBezTo>
                      <a:pt x="519" y="0"/>
                      <a:pt x="516" y="1"/>
                      <a:pt x="513" y="1"/>
                    </a:cubicBezTo>
                    <a:cubicBezTo>
                      <a:pt x="354" y="40"/>
                      <a:pt x="202" y="86"/>
                      <a:pt x="46" y="131"/>
                    </a:cubicBezTo>
                    <a:cubicBezTo>
                      <a:pt x="1" y="143"/>
                      <a:pt x="18" y="206"/>
                      <a:pt x="60" y="206"/>
                    </a:cubicBezTo>
                    <a:cubicBezTo>
                      <a:pt x="63" y="206"/>
                      <a:pt x="66" y="206"/>
                      <a:pt x="69" y="205"/>
                    </a:cubicBezTo>
                    <a:cubicBezTo>
                      <a:pt x="224" y="166"/>
                      <a:pt x="383" y="134"/>
                      <a:pt x="538" y="92"/>
                    </a:cubicBezTo>
                    <a:cubicBezTo>
                      <a:pt x="591" y="77"/>
                      <a:pt x="573" y="0"/>
                      <a:pt x="5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24"/>
              <p:cNvSpPr/>
              <p:nvPr/>
            </p:nvSpPr>
            <p:spPr>
              <a:xfrm>
                <a:off x="8124974" y="2231884"/>
                <a:ext cx="36907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15" extrusionOk="0">
                    <a:moveTo>
                      <a:pt x="507" y="0"/>
                    </a:moveTo>
                    <a:cubicBezTo>
                      <a:pt x="504" y="0"/>
                      <a:pt x="502" y="0"/>
                      <a:pt x="499" y="1"/>
                    </a:cubicBezTo>
                    <a:cubicBezTo>
                      <a:pt x="350" y="17"/>
                      <a:pt x="204" y="36"/>
                      <a:pt x="49" y="36"/>
                    </a:cubicBezTo>
                    <a:cubicBezTo>
                      <a:pt x="0" y="36"/>
                      <a:pt x="0" y="104"/>
                      <a:pt x="49" y="111"/>
                    </a:cubicBezTo>
                    <a:cubicBezTo>
                      <a:pt x="103" y="113"/>
                      <a:pt x="157" y="115"/>
                      <a:pt x="211" y="115"/>
                    </a:cubicBezTo>
                    <a:cubicBezTo>
                      <a:pt x="311" y="115"/>
                      <a:pt x="411" y="110"/>
                      <a:pt x="512" y="95"/>
                    </a:cubicBezTo>
                    <a:cubicBezTo>
                      <a:pt x="561" y="86"/>
                      <a:pt x="552" y="0"/>
                      <a:pt x="5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24"/>
              <p:cNvSpPr/>
              <p:nvPr/>
            </p:nvSpPr>
            <p:spPr>
              <a:xfrm>
                <a:off x="8183485" y="2230439"/>
                <a:ext cx="40321" cy="7946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1" extrusionOk="0">
                    <a:moveTo>
                      <a:pt x="238" y="1"/>
                    </a:moveTo>
                    <a:cubicBezTo>
                      <a:pt x="178" y="1"/>
                      <a:pt x="118" y="3"/>
                      <a:pt x="59" y="7"/>
                    </a:cubicBezTo>
                    <a:cubicBezTo>
                      <a:pt x="1" y="10"/>
                      <a:pt x="0" y="91"/>
                      <a:pt x="55" y="91"/>
                    </a:cubicBezTo>
                    <a:cubicBezTo>
                      <a:pt x="56" y="91"/>
                      <a:pt x="57" y="91"/>
                      <a:pt x="59" y="91"/>
                    </a:cubicBezTo>
                    <a:cubicBezTo>
                      <a:pt x="71" y="91"/>
                      <a:pt x="83" y="90"/>
                      <a:pt x="96" y="90"/>
                    </a:cubicBezTo>
                    <a:cubicBezTo>
                      <a:pt x="248" y="90"/>
                      <a:pt x="398" y="108"/>
                      <a:pt x="551" y="120"/>
                    </a:cubicBezTo>
                    <a:cubicBezTo>
                      <a:pt x="553" y="120"/>
                      <a:pt x="555" y="120"/>
                      <a:pt x="557" y="120"/>
                    </a:cubicBezTo>
                    <a:cubicBezTo>
                      <a:pt x="607" y="120"/>
                      <a:pt x="614" y="42"/>
                      <a:pt x="564" y="29"/>
                    </a:cubicBezTo>
                    <a:cubicBezTo>
                      <a:pt x="457" y="8"/>
                      <a:pt x="348" y="1"/>
                      <a:pt x="2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24"/>
              <p:cNvSpPr/>
              <p:nvPr/>
            </p:nvSpPr>
            <p:spPr>
              <a:xfrm>
                <a:off x="8245738" y="2233591"/>
                <a:ext cx="37629" cy="12215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86" extrusionOk="0">
                    <a:moveTo>
                      <a:pt x="60" y="0"/>
                    </a:moveTo>
                    <a:cubicBezTo>
                      <a:pt x="16" y="0"/>
                      <a:pt x="0" y="63"/>
                      <a:pt x="47" y="78"/>
                    </a:cubicBezTo>
                    <a:cubicBezTo>
                      <a:pt x="193" y="117"/>
                      <a:pt x="342" y="159"/>
                      <a:pt x="491" y="185"/>
                    </a:cubicBezTo>
                    <a:cubicBezTo>
                      <a:pt x="493" y="186"/>
                      <a:pt x="495" y="186"/>
                      <a:pt x="497" y="186"/>
                    </a:cubicBezTo>
                    <a:cubicBezTo>
                      <a:pt x="551" y="186"/>
                      <a:pt x="573" y="107"/>
                      <a:pt x="517" y="91"/>
                    </a:cubicBezTo>
                    <a:cubicBezTo>
                      <a:pt x="371" y="53"/>
                      <a:pt x="215" y="30"/>
                      <a:pt x="66" y="1"/>
                    </a:cubicBezTo>
                    <a:cubicBezTo>
                      <a:pt x="64" y="0"/>
                      <a:pt x="62" y="0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24"/>
              <p:cNvSpPr/>
              <p:nvPr/>
            </p:nvSpPr>
            <p:spPr>
              <a:xfrm>
                <a:off x="8302409" y="2246593"/>
                <a:ext cx="29814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03" extrusionOk="0">
                    <a:moveTo>
                      <a:pt x="56" y="0"/>
                    </a:moveTo>
                    <a:cubicBezTo>
                      <a:pt x="0" y="0"/>
                      <a:pt x="2" y="88"/>
                      <a:pt x="62" y="98"/>
                    </a:cubicBezTo>
                    <a:cubicBezTo>
                      <a:pt x="165" y="104"/>
                      <a:pt x="256" y="140"/>
                      <a:pt x="344" y="195"/>
                    </a:cubicBezTo>
                    <a:cubicBezTo>
                      <a:pt x="354" y="200"/>
                      <a:pt x="363" y="203"/>
                      <a:pt x="373" y="203"/>
                    </a:cubicBezTo>
                    <a:cubicBezTo>
                      <a:pt x="423" y="203"/>
                      <a:pt x="454" y="131"/>
                      <a:pt x="402" y="101"/>
                    </a:cubicBezTo>
                    <a:cubicBezTo>
                      <a:pt x="301" y="36"/>
                      <a:pt x="182" y="7"/>
                      <a:pt x="62" y="0"/>
                    </a:cubicBezTo>
                    <a:cubicBezTo>
                      <a:pt x="60" y="0"/>
                      <a:pt x="58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4"/>
              <p:cNvSpPr/>
              <p:nvPr/>
            </p:nvSpPr>
            <p:spPr>
              <a:xfrm>
                <a:off x="8339774" y="2264455"/>
                <a:ext cx="32966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328" extrusionOk="0">
                    <a:moveTo>
                      <a:pt x="55" y="0"/>
                    </a:moveTo>
                    <a:cubicBezTo>
                      <a:pt x="11" y="0"/>
                      <a:pt x="1" y="74"/>
                      <a:pt x="47" y="91"/>
                    </a:cubicBezTo>
                    <a:cubicBezTo>
                      <a:pt x="179" y="143"/>
                      <a:pt x="273" y="221"/>
                      <a:pt x="380" y="311"/>
                    </a:cubicBezTo>
                    <a:cubicBezTo>
                      <a:pt x="392" y="323"/>
                      <a:pt x="405" y="327"/>
                      <a:pt x="418" y="327"/>
                    </a:cubicBezTo>
                    <a:cubicBezTo>
                      <a:pt x="462" y="327"/>
                      <a:pt x="501" y="273"/>
                      <a:pt x="461" y="230"/>
                    </a:cubicBezTo>
                    <a:cubicBezTo>
                      <a:pt x="358" y="124"/>
                      <a:pt x="209" y="49"/>
                      <a:pt x="73" y="4"/>
                    </a:cubicBezTo>
                    <a:cubicBezTo>
                      <a:pt x="66" y="1"/>
                      <a:pt x="60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0" name="Google Shape;2730;p24"/>
            <p:cNvGrpSpPr/>
            <p:nvPr/>
          </p:nvGrpSpPr>
          <p:grpSpPr>
            <a:xfrm rot="1205843">
              <a:off x="8579881" y="4109791"/>
              <a:ext cx="1187466" cy="742912"/>
              <a:chOff x="6880435" y="4156402"/>
              <a:chExt cx="650771" cy="407141"/>
            </a:xfrm>
          </p:grpSpPr>
          <p:sp>
            <p:nvSpPr>
              <p:cNvPr id="2731" name="Google Shape;2731;p24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4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24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24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35" name="Google Shape;2735;p24"/>
            <p:cNvSpPr/>
            <p:nvPr/>
          </p:nvSpPr>
          <p:spPr>
            <a:xfrm rot="1928001">
              <a:off x="-208619" y="2100506"/>
              <a:ext cx="766803" cy="785631"/>
            </a:xfrm>
            <a:custGeom>
              <a:avLst/>
              <a:gdLst/>
              <a:ahLst/>
              <a:cxnLst/>
              <a:rect l="l" t="t" r="r" b="b"/>
              <a:pathLst>
                <a:path w="6399" h="6556" extrusionOk="0">
                  <a:moveTo>
                    <a:pt x="4209" y="1"/>
                  </a:moveTo>
                  <a:cubicBezTo>
                    <a:pt x="4183" y="1"/>
                    <a:pt x="4161" y="15"/>
                    <a:pt x="4157" y="50"/>
                  </a:cubicBezTo>
                  <a:cubicBezTo>
                    <a:pt x="4034" y="948"/>
                    <a:pt x="3930" y="1851"/>
                    <a:pt x="3787" y="2749"/>
                  </a:cubicBezTo>
                  <a:cubicBezTo>
                    <a:pt x="3726" y="3134"/>
                    <a:pt x="3655" y="3523"/>
                    <a:pt x="3528" y="3892"/>
                  </a:cubicBezTo>
                  <a:cubicBezTo>
                    <a:pt x="3428" y="4194"/>
                    <a:pt x="3140" y="4929"/>
                    <a:pt x="2735" y="5071"/>
                  </a:cubicBezTo>
                  <a:cubicBezTo>
                    <a:pt x="2783" y="3656"/>
                    <a:pt x="2913" y="2243"/>
                    <a:pt x="2816" y="831"/>
                  </a:cubicBezTo>
                  <a:lnTo>
                    <a:pt x="2816" y="831"/>
                  </a:lnTo>
                  <a:cubicBezTo>
                    <a:pt x="2845" y="883"/>
                    <a:pt x="2867" y="935"/>
                    <a:pt x="2890" y="993"/>
                  </a:cubicBezTo>
                  <a:cubicBezTo>
                    <a:pt x="2900" y="1024"/>
                    <a:pt x="2927" y="1037"/>
                    <a:pt x="2953" y="1037"/>
                  </a:cubicBezTo>
                  <a:cubicBezTo>
                    <a:pt x="2993" y="1037"/>
                    <a:pt x="3033" y="1006"/>
                    <a:pt x="3013" y="957"/>
                  </a:cubicBezTo>
                  <a:cubicBezTo>
                    <a:pt x="2961" y="815"/>
                    <a:pt x="2893" y="698"/>
                    <a:pt x="2799" y="575"/>
                  </a:cubicBezTo>
                  <a:cubicBezTo>
                    <a:pt x="2797" y="540"/>
                    <a:pt x="2761" y="510"/>
                    <a:pt x="2726" y="510"/>
                  </a:cubicBezTo>
                  <a:cubicBezTo>
                    <a:pt x="2707" y="510"/>
                    <a:pt x="2688" y="519"/>
                    <a:pt x="2676" y="543"/>
                  </a:cubicBezTo>
                  <a:cubicBezTo>
                    <a:pt x="2589" y="724"/>
                    <a:pt x="2498" y="909"/>
                    <a:pt x="2414" y="1090"/>
                  </a:cubicBezTo>
                  <a:cubicBezTo>
                    <a:pt x="2390" y="1143"/>
                    <a:pt x="2433" y="1190"/>
                    <a:pt x="2475" y="1190"/>
                  </a:cubicBezTo>
                  <a:cubicBezTo>
                    <a:pt x="2495" y="1190"/>
                    <a:pt x="2515" y="1180"/>
                    <a:pt x="2527" y="1155"/>
                  </a:cubicBezTo>
                  <a:cubicBezTo>
                    <a:pt x="2579" y="1058"/>
                    <a:pt x="2637" y="960"/>
                    <a:pt x="2689" y="863"/>
                  </a:cubicBezTo>
                  <a:lnTo>
                    <a:pt x="2689" y="863"/>
                  </a:lnTo>
                  <a:cubicBezTo>
                    <a:pt x="2773" y="2269"/>
                    <a:pt x="2586" y="3682"/>
                    <a:pt x="2579" y="5091"/>
                  </a:cubicBezTo>
                  <a:cubicBezTo>
                    <a:pt x="2524" y="5088"/>
                    <a:pt x="2472" y="5075"/>
                    <a:pt x="2411" y="5046"/>
                  </a:cubicBezTo>
                  <a:cubicBezTo>
                    <a:pt x="2229" y="4958"/>
                    <a:pt x="2090" y="4650"/>
                    <a:pt x="1993" y="4479"/>
                  </a:cubicBezTo>
                  <a:cubicBezTo>
                    <a:pt x="1889" y="4297"/>
                    <a:pt x="1795" y="4109"/>
                    <a:pt x="1704" y="3921"/>
                  </a:cubicBezTo>
                  <a:cubicBezTo>
                    <a:pt x="1523" y="3526"/>
                    <a:pt x="1374" y="3118"/>
                    <a:pt x="1261" y="2700"/>
                  </a:cubicBezTo>
                  <a:cubicBezTo>
                    <a:pt x="1031" y="1855"/>
                    <a:pt x="950" y="980"/>
                    <a:pt x="995" y="105"/>
                  </a:cubicBezTo>
                  <a:cubicBezTo>
                    <a:pt x="997" y="86"/>
                    <a:pt x="981" y="76"/>
                    <a:pt x="965" y="76"/>
                  </a:cubicBezTo>
                  <a:cubicBezTo>
                    <a:pt x="949" y="76"/>
                    <a:pt x="932" y="86"/>
                    <a:pt x="930" y="105"/>
                  </a:cubicBezTo>
                  <a:cubicBezTo>
                    <a:pt x="833" y="1103"/>
                    <a:pt x="946" y="2107"/>
                    <a:pt x="1244" y="3063"/>
                  </a:cubicBezTo>
                  <a:cubicBezTo>
                    <a:pt x="1390" y="3523"/>
                    <a:pt x="1578" y="3970"/>
                    <a:pt x="1808" y="4394"/>
                  </a:cubicBezTo>
                  <a:cubicBezTo>
                    <a:pt x="1921" y="4605"/>
                    <a:pt x="2067" y="4942"/>
                    <a:pt x="2291" y="5114"/>
                  </a:cubicBezTo>
                  <a:cubicBezTo>
                    <a:pt x="1546" y="5084"/>
                    <a:pt x="794" y="5052"/>
                    <a:pt x="49" y="5016"/>
                  </a:cubicBezTo>
                  <a:cubicBezTo>
                    <a:pt x="48" y="5016"/>
                    <a:pt x="47" y="5016"/>
                    <a:pt x="46" y="5016"/>
                  </a:cubicBezTo>
                  <a:cubicBezTo>
                    <a:pt x="0" y="5016"/>
                    <a:pt x="1" y="5091"/>
                    <a:pt x="49" y="5094"/>
                  </a:cubicBezTo>
                  <a:cubicBezTo>
                    <a:pt x="891" y="5175"/>
                    <a:pt x="1740" y="5227"/>
                    <a:pt x="2586" y="5269"/>
                  </a:cubicBezTo>
                  <a:cubicBezTo>
                    <a:pt x="2589" y="5690"/>
                    <a:pt x="2608" y="6108"/>
                    <a:pt x="2663" y="6523"/>
                  </a:cubicBezTo>
                  <a:cubicBezTo>
                    <a:pt x="2665" y="6544"/>
                    <a:pt x="2683" y="6556"/>
                    <a:pt x="2699" y="6556"/>
                  </a:cubicBezTo>
                  <a:cubicBezTo>
                    <a:pt x="2715" y="6556"/>
                    <a:pt x="2730" y="6545"/>
                    <a:pt x="2728" y="6523"/>
                  </a:cubicBezTo>
                  <a:cubicBezTo>
                    <a:pt x="2715" y="6108"/>
                    <a:pt x="2718" y="5690"/>
                    <a:pt x="2731" y="5272"/>
                  </a:cubicBezTo>
                  <a:cubicBezTo>
                    <a:pt x="3836" y="5321"/>
                    <a:pt x="4941" y="5337"/>
                    <a:pt x="6049" y="5347"/>
                  </a:cubicBezTo>
                  <a:cubicBezTo>
                    <a:pt x="6026" y="5363"/>
                    <a:pt x="6007" y="5373"/>
                    <a:pt x="5987" y="5389"/>
                  </a:cubicBezTo>
                  <a:cubicBezTo>
                    <a:pt x="5880" y="5450"/>
                    <a:pt x="5777" y="5515"/>
                    <a:pt x="5666" y="5577"/>
                  </a:cubicBezTo>
                  <a:cubicBezTo>
                    <a:pt x="5605" y="5616"/>
                    <a:pt x="5644" y="5698"/>
                    <a:pt x="5704" y="5698"/>
                  </a:cubicBezTo>
                  <a:cubicBezTo>
                    <a:pt x="5713" y="5698"/>
                    <a:pt x="5724" y="5695"/>
                    <a:pt x="5734" y="5690"/>
                  </a:cubicBezTo>
                  <a:cubicBezTo>
                    <a:pt x="5854" y="5632"/>
                    <a:pt x="5961" y="5567"/>
                    <a:pt x="6068" y="5496"/>
                  </a:cubicBezTo>
                  <a:lnTo>
                    <a:pt x="6334" y="5337"/>
                  </a:lnTo>
                  <a:cubicBezTo>
                    <a:pt x="6373" y="5318"/>
                    <a:pt x="6376" y="5272"/>
                    <a:pt x="6356" y="5243"/>
                  </a:cubicBezTo>
                  <a:lnTo>
                    <a:pt x="6373" y="5227"/>
                  </a:lnTo>
                  <a:cubicBezTo>
                    <a:pt x="6399" y="5191"/>
                    <a:pt x="6399" y="5139"/>
                    <a:pt x="6360" y="5120"/>
                  </a:cubicBezTo>
                  <a:cubicBezTo>
                    <a:pt x="6204" y="5042"/>
                    <a:pt x="6052" y="4987"/>
                    <a:pt x="5880" y="4958"/>
                  </a:cubicBezTo>
                  <a:cubicBezTo>
                    <a:pt x="5875" y="4957"/>
                    <a:pt x="5871" y="4957"/>
                    <a:pt x="5866" y="4957"/>
                  </a:cubicBezTo>
                  <a:cubicBezTo>
                    <a:pt x="5793" y="4957"/>
                    <a:pt x="5768" y="5072"/>
                    <a:pt x="5845" y="5088"/>
                  </a:cubicBezTo>
                  <a:cubicBezTo>
                    <a:pt x="5974" y="5110"/>
                    <a:pt x="6091" y="5149"/>
                    <a:pt x="6214" y="5201"/>
                  </a:cubicBezTo>
                  <a:lnTo>
                    <a:pt x="6201" y="5214"/>
                  </a:lnTo>
                  <a:cubicBezTo>
                    <a:pt x="5090" y="5208"/>
                    <a:pt x="3985" y="5175"/>
                    <a:pt x="2880" y="5136"/>
                  </a:cubicBezTo>
                  <a:cubicBezTo>
                    <a:pt x="3039" y="5039"/>
                    <a:pt x="3169" y="4877"/>
                    <a:pt x="3266" y="4735"/>
                  </a:cubicBezTo>
                  <a:cubicBezTo>
                    <a:pt x="3538" y="4333"/>
                    <a:pt x="3700" y="3863"/>
                    <a:pt x="3804" y="3393"/>
                  </a:cubicBezTo>
                  <a:cubicBezTo>
                    <a:pt x="4050" y="2311"/>
                    <a:pt x="4134" y="1184"/>
                    <a:pt x="4286" y="86"/>
                  </a:cubicBezTo>
                  <a:cubicBezTo>
                    <a:pt x="4292" y="35"/>
                    <a:pt x="4247" y="1"/>
                    <a:pt x="4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6" name="Google Shape;2736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7" name="Google Shape;2737;p24"/>
          <p:cNvSpPr txBox="1">
            <a:spLocks noGrp="1"/>
          </p:cNvSpPr>
          <p:nvPr>
            <p:ph type="subTitle" idx="1"/>
          </p:nvPr>
        </p:nvSpPr>
        <p:spPr>
          <a:xfrm>
            <a:off x="1633650" y="30299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8" name="Google Shape;2738;p24"/>
          <p:cNvSpPr txBox="1">
            <a:spLocks noGrp="1"/>
          </p:cNvSpPr>
          <p:nvPr>
            <p:ph type="subTitle" idx="2"/>
          </p:nvPr>
        </p:nvSpPr>
        <p:spPr>
          <a:xfrm>
            <a:off x="1633650" y="15312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" name="Google Shape;3585;p3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86" name="Google Shape;3586;p32"/>
          <p:cNvGrpSpPr/>
          <p:nvPr/>
        </p:nvGrpSpPr>
        <p:grpSpPr>
          <a:xfrm>
            <a:off x="297" y="2310816"/>
            <a:ext cx="2872123" cy="3218000"/>
            <a:chOff x="297" y="2310816"/>
            <a:chExt cx="2872123" cy="3218000"/>
          </a:xfrm>
        </p:grpSpPr>
        <p:grpSp>
          <p:nvGrpSpPr>
            <p:cNvPr id="3587" name="Google Shape;3587;p32"/>
            <p:cNvGrpSpPr/>
            <p:nvPr/>
          </p:nvGrpSpPr>
          <p:grpSpPr>
            <a:xfrm rot="-1831421">
              <a:off x="1920859" y="4889434"/>
              <a:ext cx="902125" cy="440833"/>
              <a:chOff x="7053208" y="3451133"/>
              <a:chExt cx="306539" cy="149789"/>
            </a:xfrm>
          </p:grpSpPr>
          <p:sp>
            <p:nvSpPr>
              <p:cNvPr id="3588" name="Google Shape;3588;p3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7" name="Google Shape;3597;p32"/>
            <p:cNvGrpSpPr/>
            <p:nvPr/>
          </p:nvGrpSpPr>
          <p:grpSpPr>
            <a:xfrm rot="-4946673">
              <a:off x="-469824" y="4523410"/>
              <a:ext cx="1447185" cy="319429"/>
              <a:chOff x="7968422" y="675563"/>
              <a:chExt cx="462304" cy="102049"/>
            </a:xfrm>
          </p:grpSpPr>
          <p:sp>
            <p:nvSpPr>
              <p:cNvPr id="3598" name="Google Shape;3598;p3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3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3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1" name="Google Shape;3611;p32"/>
            <p:cNvGrpSpPr/>
            <p:nvPr/>
          </p:nvGrpSpPr>
          <p:grpSpPr>
            <a:xfrm rot="716012">
              <a:off x="698207" y="4517471"/>
              <a:ext cx="567343" cy="331312"/>
              <a:chOff x="5999959" y="663349"/>
              <a:chExt cx="216246" cy="126280"/>
            </a:xfrm>
          </p:grpSpPr>
          <p:sp>
            <p:nvSpPr>
              <p:cNvPr id="3612" name="Google Shape;3612;p3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3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3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3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3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3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3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9" name="Google Shape;3619;p32"/>
            <p:cNvGrpSpPr/>
            <p:nvPr/>
          </p:nvGrpSpPr>
          <p:grpSpPr>
            <a:xfrm rot="621046">
              <a:off x="239852" y="2364675"/>
              <a:ext cx="633885" cy="379428"/>
              <a:chOff x="4884983" y="2824599"/>
              <a:chExt cx="253545" cy="151760"/>
            </a:xfrm>
          </p:grpSpPr>
          <p:sp>
            <p:nvSpPr>
              <p:cNvPr id="3620" name="Google Shape;3620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29" name="Google Shape;3629;p32"/>
          <p:cNvGrpSpPr/>
          <p:nvPr/>
        </p:nvGrpSpPr>
        <p:grpSpPr>
          <a:xfrm>
            <a:off x="-592495" y="866074"/>
            <a:ext cx="4640857" cy="5228081"/>
            <a:chOff x="-592495" y="866074"/>
            <a:chExt cx="4640857" cy="5228081"/>
          </a:xfrm>
        </p:grpSpPr>
        <p:grpSp>
          <p:nvGrpSpPr>
            <p:cNvPr id="3630" name="Google Shape;3630;p32"/>
            <p:cNvGrpSpPr/>
            <p:nvPr/>
          </p:nvGrpSpPr>
          <p:grpSpPr>
            <a:xfrm rot="-1615669">
              <a:off x="2638665" y="4810380"/>
              <a:ext cx="1236398" cy="1061349"/>
              <a:chOff x="3639393" y="3293465"/>
              <a:chExt cx="543616" cy="466651"/>
            </a:xfrm>
          </p:grpSpPr>
          <p:sp>
            <p:nvSpPr>
              <p:cNvPr id="3631" name="Google Shape;3631;p32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32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32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32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32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32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32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32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32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32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1" name="Google Shape;3641;p32"/>
            <p:cNvGrpSpPr/>
            <p:nvPr/>
          </p:nvGrpSpPr>
          <p:grpSpPr>
            <a:xfrm rot="2304768">
              <a:off x="404168" y="4580267"/>
              <a:ext cx="1348053" cy="853304"/>
              <a:chOff x="4808808" y="1957984"/>
              <a:chExt cx="404920" cy="256310"/>
            </a:xfrm>
          </p:grpSpPr>
          <p:sp>
            <p:nvSpPr>
              <p:cNvPr id="3642" name="Google Shape;364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4" name="Google Shape;3644;p32"/>
            <p:cNvGrpSpPr/>
            <p:nvPr/>
          </p:nvGrpSpPr>
          <p:grpSpPr>
            <a:xfrm rot="-10201905">
              <a:off x="-521562" y="2852174"/>
              <a:ext cx="1295601" cy="932581"/>
              <a:chOff x="5859955" y="1906764"/>
              <a:chExt cx="497056" cy="357770"/>
            </a:xfrm>
          </p:grpSpPr>
          <p:sp>
            <p:nvSpPr>
              <p:cNvPr id="3645" name="Google Shape;3645;p3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3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3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3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3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3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3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3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3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3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3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3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3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3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3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3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3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3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3663;p3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4" name="Google Shape;3664;p32"/>
            <p:cNvGrpSpPr/>
            <p:nvPr/>
          </p:nvGrpSpPr>
          <p:grpSpPr>
            <a:xfrm rot="-1464682">
              <a:off x="-378992" y="992007"/>
              <a:ext cx="873834" cy="1222062"/>
              <a:chOff x="3735990" y="4115688"/>
              <a:chExt cx="349166" cy="488320"/>
            </a:xfrm>
          </p:grpSpPr>
          <p:sp>
            <p:nvSpPr>
              <p:cNvPr id="3665" name="Google Shape;3665;p32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32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32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32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32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32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32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32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32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32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32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32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32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32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32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32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32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32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32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32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32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86" name="Google Shape;3686;p32"/>
          <p:cNvGrpSpPr/>
          <p:nvPr/>
        </p:nvGrpSpPr>
        <p:grpSpPr>
          <a:xfrm>
            <a:off x="6992798" y="-229465"/>
            <a:ext cx="2526094" cy="2336229"/>
            <a:chOff x="6992798" y="-229465"/>
            <a:chExt cx="2526094" cy="2336229"/>
          </a:xfrm>
        </p:grpSpPr>
        <p:grpSp>
          <p:nvGrpSpPr>
            <p:cNvPr id="3687" name="Google Shape;3687;p32"/>
            <p:cNvGrpSpPr/>
            <p:nvPr/>
          </p:nvGrpSpPr>
          <p:grpSpPr>
            <a:xfrm rot="2567276">
              <a:off x="6985685" y="-15798"/>
              <a:ext cx="733465" cy="266411"/>
              <a:chOff x="3720033" y="657636"/>
              <a:chExt cx="380942" cy="138367"/>
            </a:xfrm>
          </p:grpSpPr>
          <p:sp>
            <p:nvSpPr>
              <p:cNvPr id="3688" name="Google Shape;3688;p3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3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3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3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3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3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4" name="Google Shape;3694;p32"/>
            <p:cNvGrpSpPr/>
            <p:nvPr/>
          </p:nvGrpSpPr>
          <p:grpSpPr>
            <a:xfrm rot="-2367188">
              <a:off x="8331666" y="600691"/>
              <a:ext cx="493112" cy="177777"/>
              <a:chOff x="3781827" y="2039675"/>
              <a:chExt cx="256107" cy="92332"/>
            </a:xfrm>
          </p:grpSpPr>
          <p:sp>
            <p:nvSpPr>
              <p:cNvPr id="3695" name="Google Shape;3695;p32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32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32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32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32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00" name="Google Shape;3700;p32"/>
            <p:cNvGrpSpPr/>
            <p:nvPr/>
          </p:nvGrpSpPr>
          <p:grpSpPr>
            <a:xfrm rot="-1825424">
              <a:off x="8719676" y="1508451"/>
              <a:ext cx="738169" cy="441832"/>
              <a:chOff x="4884983" y="2824599"/>
              <a:chExt cx="253545" cy="151760"/>
            </a:xfrm>
          </p:grpSpPr>
          <p:sp>
            <p:nvSpPr>
              <p:cNvPr id="3701" name="Google Shape;3701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10" name="Google Shape;3710;p32"/>
          <p:cNvGrpSpPr/>
          <p:nvPr/>
        </p:nvGrpSpPr>
        <p:grpSpPr>
          <a:xfrm>
            <a:off x="7223711" y="-911422"/>
            <a:ext cx="2595510" cy="4171192"/>
            <a:chOff x="7223711" y="-911422"/>
            <a:chExt cx="2595510" cy="4171192"/>
          </a:xfrm>
        </p:grpSpPr>
        <p:grpSp>
          <p:nvGrpSpPr>
            <p:cNvPr id="3711" name="Google Shape;3711;p32"/>
            <p:cNvGrpSpPr/>
            <p:nvPr/>
          </p:nvGrpSpPr>
          <p:grpSpPr>
            <a:xfrm rot="-1244566">
              <a:off x="8296239" y="381406"/>
              <a:ext cx="1410581" cy="892908"/>
              <a:chOff x="4808808" y="1957984"/>
              <a:chExt cx="404920" cy="256310"/>
            </a:xfrm>
          </p:grpSpPr>
          <p:sp>
            <p:nvSpPr>
              <p:cNvPr id="3712" name="Google Shape;371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4" name="Google Shape;3714;p32"/>
            <p:cNvGrpSpPr/>
            <p:nvPr/>
          </p:nvGrpSpPr>
          <p:grpSpPr>
            <a:xfrm rot="1825564">
              <a:off x="7336065" y="-587169"/>
              <a:ext cx="1513122" cy="855162"/>
              <a:chOff x="4710963" y="556836"/>
              <a:chExt cx="599550" cy="338855"/>
            </a:xfrm>
          </p:grpSpPr>
          <p:sp>
            <p:nvSpPr>
              <p:cNvPr id="3715" name="Google Shape;3715;p32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32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32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32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9" name="Google Shape;3719;p32"/>
            <p:cNvGrpSpPr/>
            <p:nvPr/>
          </p:nvGrpSpPr>
          <p:grpSpPr>
            <a:xfrm rot="2179146">
              <a:off x="8694241" y="2210628"/>
              <a:ext cx="789052" cy="903211"/>
              <a:chOff x="4838621" y="3330436"/>
              <a:chExt cx="342600" cy="392181"/>
            </a:xfrm>
          </p:grpSpPr>
          <p:sp>
            <p:nvSpPr>
              <p:cNvPr id="3720" name="Google Shape;3720;p32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32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32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32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32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32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32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32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32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32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32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32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32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32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32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32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32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32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32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32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32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32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32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accent4"/>
        </a:solidFill>
        <a:effectLst/>
      </p:bgPr>
    </p:bg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6" name="Google Shape;3746;p3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7" name="Google Shape;3747;p33"/>
          <p:cNvGrpSpPr/>
          <p:nvPr/>
        </p:nvGrpSpPr>
        <p:grpSpPr>
          <a:xfrm>
            <a:off x="5319133" y="-315006"/>
            <a:ext cx="4231242" cy="5380133"/>
            <a:chOff x="5319133" y="-315006"/>
            <a:chExt cx="4231242" cy="5380133"/>
          </a:xfrm>
        </p:grpSpPr>
        <p:grpSp>
          <p:nvGrpSpPr>
            <p:cNvPr id="3748" name="Google Shape;3748;p33"/>
            <p:cNvGrpSpPr/>
            <p:nvPr/>
          </p:nvGrpSpPr>
          <p:grpSpPr>
            <a:xfrm rot="1737330">
              <a:off x="8451128" y="2073572"/>
              <a:ext cx="1115783" cy="219789"/>
              <a:chOff x="4737493" y="4305992"/>
              <a:chExt cx="547410" cy="107830"/>
            </a:xfrm>
          </p:grpSpPr>
          <p:sp>
            <p:nvSpPr>
              <p:cNvPr id="3749" name="Google Shape;3749;p3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3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3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3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3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3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3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3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3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3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3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3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3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62" name="Google Shape;3762;p33"/>
            <p:cNvGrpSpPr/>
            <p:nvPr/>
          </p:nvGrpSpPr>
          <p:grpSpPr>
            <a:xfrm rot="-1492893">
              <a:off x="8502898" y="2646172"/>
              <a:ext cx="624817" cy="305315"/>
              <a:chOff x="7053208" y="3451133"/>
              <a:chExt cx="306539" cy="149789"/>
            </a:xfrm>
          </p:grpSpPr>
          <p:sp>
            <p:nvSpPr>
              <p:cNvPr id="3763" name="Google Shape;3763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2" name="Google Shape;3772;p33"/>
            <p:cNvGrpSpPr/>
            <p:nvPr/>
          </p:nvGrpSpPr>
          <p:grpSpPr>
            <a:xfrm rot="-1892970">
              <a:off x="7654304" y="4754269"/>
              <a:ext cx="522017" cy="188198"/>
              <a:chOff x="3781827" y="2039675"/>
              <a:chExt cx="256107" cy="92332"/>
            </a:xfrm>
          </p:grpSpPr>
          <p:sp>
            <p:nvSpPr>
              <p:cNvPr id="3773" name="Google Shape;3773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8" name="Google Shape;3778;p33"/>
            <p:cNvGrpSpPr/>
            <p:nvPr/>
          </p:nvGrpSpPr>
          <p:grpSpPr>
            <a:xfrm rot="2455194">
              <a:off x="5357293" y="-156042"/>
              <a:ext cx="516804" cy="309334"/>
              <a:chOff x="4884983" y="2824599"/>
              <a:chExt cx="253545" cy="151760"/>
            </a:xfrm>
          </p:grpSpPr>
          <p:sp>
            <p:nvSpPr>
              <p:cNvPr id="3779" name="Google Shape;3779;p33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33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33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33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3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3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33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33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33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8" name="Google Shape;3788;p33"/>
            <p:cNvGrpSpPr/>
            <p:nvPr/>
          </p:nvGrpSpPr>
          <p:grpSpPr>
            <a:xfrm rot="2529989">
              <a:off x="8804591" y="4314659"/>
              <a:ext cx="516004" cy="309202"/>
              <a:chOff x="5983345" y="4283994"/>
              <a:chExt cx="253151" cy="151694"/>
            </a:xfrm>
          </p:grpSpPr>
          <p:sp>
            <p:nvSpPr>
              <p:cNvPr id="3789" name="Google Shape;3789;p33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3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3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33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33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33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3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3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3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8" name="Google Shape;3798;p33"/>
            <p:cNvGrpSpPr/>
            <p:nvPr/>
          </p:nvGrpSpPr>
          <p:grpSpPr>
            <a:xfrm rot="-1383256">
              <a:off x="7149117" y="-93147"/>
              <a:ext cx="1205862" cy="356849"/>
              <a:chOff x="5813594" y="2813041"/>
              <a:chExt cx="591605" cy="175073"/>
            </a:xfrm>
          </p:grpSpPr>
          <p:sp>
            <p:nvSpPr>
              <p:cNvPr id="3799" name="Google Shape;3799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4" name="Google Shape;3814;p33"/>
            <p:cNvGrpSpPr/>
            <p:nvPr/>
          </p:nvGrpSpPr>
          <p:grpSpPr>
            <a:xfrm rot="-1872959">
              <a:off x="8299211" y="767806"/>
              <a:ext cx="677116" cy="330879"/>
              <a:chOff x="7053208" y="3451133"/>
              <a:chExt cx="306539" cy="149789"/>
            </a:xfrm>
          </p:grpSpPr>
          <p:sp>
            <p:nvSpPr>
              <p:cNvPr id="3815" name="Google Shape;3815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24" name="Google Shape;3824;p33"/>
          <p:cNvGrpSpPr/>
          <p:nvPr/>
        </p:nvGrpSpPr>
        <p:grpSpPr>
          <a:xfrm>
            <a:off x="6016833" y="-476172"/>
            <a:ext cx="3672779" cy="6096711"/>
            <a:chOff x="6016833" y="-476172"/>
            <a:chExt cx="3672779" cy="6096711"/>
          </a:xfrm>
        </p:grpSpPr>
        <p:grpSp>
          <p:nvGrpSpPr>
            <p:cNvPr id="3825" name="Google Shape;3825;p33"/>
            <p:cNvGrpSpPr/>
            <p:nvPr/>
          </p:nvGrpSpPr>
          <p:grpSpPr>
            <a:xfrm rot="720474">
              <a:off x="8344647" y="1237206"/>
              <a:ext cx="1160214" cy="655733"/>
              <a:chOff x="4710963" y="556836"/>
              <a:chExt cx="599550" cy="338855"/>
            </a:xfrm>
          </p:grpSpPr>
          <p:sp>
            <p:nvSpPr>
              <p:cNvPr id="3826" name="Google Shape;3826;p33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33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33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33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0" name="Google Shape;3830;p33"/>
            <p:cNvGrpSpPr/>
            <p:nvPr/>
          </p:nvGrpSpPr>
          <p:grpSpPr>
            <a:xfrm rot="3407784">
              <a:off x="6676188" y="4701009"/>
              <a:ext cx="705076" cy="807114"/>
              <a:chOff x="4838621" y="3330436"/>
              <a:chExt cx="342600" cy="392181"/>
            </a:xfrm>
          </p:grpSpPr>
          <p:sp>
            <p:nvSpPr>
              <p:cNvPr id="3831" name="Google Shape;3831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6" name="Google Shape;3856;p33"/>
            <p:cNvGrpSpPr/>
            <p:nvPr/>
          </p:nvGrpSpPr>
          <p:grpSpPr>
            <a:xfrm>
              <a:off x="6016833" y="-476172"/>
              <a:ext cx="1005993" cy="949609"/>
              <a:chOff x="3712416" y="2719728"/>
              <a:chExt cx="383381" cy="361907"/>
            </a:xfrm>
          </p:grpSpPr>
          <p:sp>
            <p:nvSpPr>
              <p:cNvPr id="3857" name="Google Shape;3857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0" name="Google Shape;3880;p33"/>
            <p:cNvGrpSpPr/>
            <p:nvPr/>
          </p:nvGrpSpPr>
          <p:grpSpPr>
            <a:xfrm rot="-1615669">
              <a:off x="8279915" y="3128080"/>
              <a:ext cx="1236398" cy="1061349"/>
              <a:chOff x="3639393" y="3293465"/>
              <a:chExt cx="543616" cy="466651"/>
            </a:xfrm>
          </p:grpSpPr>
          <p:sp>
            <p:nvSpPr>
              <p:cNvPr id="3881" name="Google Shape;3881;p33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33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33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33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33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33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33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33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33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33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1" name="Google Shape;3891;p33"/>
            <p:cNvGrpSpPr/>
            <p:nvPr/>
          </p:nvGrpSpPr>
          <p:grpSpPr>
            <a:xfrm rot="1830349">
              <a:off x="8362154" y="-68825"/>
              <a:ext cx="1071906" cy="771565"/>
              <a:chOff x="5859955" y="1906764"/>
              <a:chExt cx="497056" cy="357770"/>
            </a:xfrm>
          </p:grpSpPr>
          <p:sp>
            <p:nvSpPr>
              <p:cNvPr id="3892" name="Google Shape;3892;p3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3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3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3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3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3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3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3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3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3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1" name="Google Shape;3911;p33"/>
            <p:cNvGrpSpPr/>
            <p:nvPr/>
          </p:nvGrpSpPr>
          <p:grpSpPr>
            <a:xfrm rot="1502807">
              <a:off x="8202406" y="4575485"/>
              <a:ext cx="1251098" cy="782722"/>
              <a:chOff x="6880435" y="4156402"/>
              <a:chExt cx="650771" cy="407141"/>
            </a:xfrm>
          </p:grpSpPr>
          <p:sp>
            <p:nvSpPr>
              <p:cNvPr id="3912" name="Google Shape;3912;p3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3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3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16" name="Google Shape;3916;p33"/>
          <p:cNvGrpSpPr/>
          <p:nvPr/>
        </p:nvGrpSpPr>
        <p:grpSpPr>
          <a:xfrm>
            <a:off x="-618112" y="-281463"/>
            <a:ext cx="4280175" cy="5869302"/>
            <a:chOff x="-618112" y="-281463"/>
            <a:chExt cx="4280175" cy="5869302"/>
          </a:xfrm>
        </p:grpSpPr>
        <p:grpSp>
          <p:nvGrpSpPr>
            <p:cNvPr id="3917" name="Google Shape;3917;p33"/>
            <p:cNvGrpSpPr/>
            <p:nvPr/>
          </p:nvGrpSpPr>
          <p:grpSpPr>
            <a:xfrm rot="-1244566">
              <a:off x="-505711" y="-60606"/>
              <a:ext cx="1410581" cy="892908"/>
              <a:chOff x="4808808" y="1957984"/>
              <a:chExt cx="404920" cy="256310"/>
            </a:xfrm>
          </p:grpSpPr>
          <p:sp>
            <p:nvSpPr>
              <p:cNvPr id="3918" name="Google Shape;3918;p3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0" name="Google Shape;3920;p33"/>
            <p:cNvGrpSpPr/>
            <p:nvPr/>
          </p:nvGrpSpPr>
          <p:grpSpPr>
            <a:xfrm rot="935572">
              <a:off x="-163275" y="2577068"/>
              <a:ext cx="873825" cy="1222061"/>
              <a:chOff x="3735990" y="4115688"/>
              <a:chExt cx="349166" cy="488320"/>
            </a:xfrm>
          </p:grpSpPr>
          <p:sp>
            <p:nvSpPr>
              <p:cNvPr id="3921" name="Google Shape;3921;p33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3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33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33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33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33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33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33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33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33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33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33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33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33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33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33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3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33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33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3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3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2" name="Google Shape;3942;p33"/>
            <p:cNvGrpSpPr/>
            <p:nvPr/>
          </p:nvGrpSpPr>
          <p:grpSpPr>
            <a:xfrm rot="2179146">
              <a:off x="-120884" y="4321478"/>
              <a:ext cx="789052" cy="903211"/>
              <a:chOff x="4838621" y="3330436"/>
              <a:chExt cx="342600" cy="392181"/>
            </a:xfrm>
          </p:grpSpPr>
          <p:sp>
            <p:nvSpPr>
              <p:cNvPr id="3943" name="Google Shape;3943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8" name="Google Shape;3968;p33"/>
            <p:cNvGrpSpPr/>
            <p:nvPr/>
          </p:nvGrpSpPr>
          <p:grpSpPr>
            <a:xfrm rot="-1218727">
              <a:off x="2563656" y="4532629"/>
              <a:ext cx="969680" cy="915366"/>
              <a:chOff x="3712416" y="2719728"/>
              <a:chExt cx="383381" cy="361907"/>
            </a:xfrm>
          </p:grpSpPr>
          <p:sp>
            <p:nvSpPr>
              <p:cNvPr id="3969" name="Google Shape;3969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92" name="Google Shape;3992;p33"/>
          <p:cNvGrpSpPr/>
          <p:nvPr/>
        </p:nvGrpSpPr>
        <p:grpSpPr>
          <a:xfrm>
            <a:off x="161836" y="-154240"/>
            <a:ext cx="2077151" cy="5623682"/>
            <a:chOff x="161836" y="-154240"/>
            <a:chExt cx="2077151" cy="5623682"/>
          </a:xfrm>
        </p:grpSpPr>
        <p:grpSp>
          <p:nvGrpSpPr>
            <p:cNvPr id="3993" name="Google Shape;3993;p33"/>
            <p:cNvGrpSpPr/>
            <p:nvPr/>
          </p:nvGrpSpPr>
          <p:grpSpPr>
            <a:xfrm rot="2567276">
              <a:off x="1405435" y="59427"/>
              <a:ext cx="733465" cy="266411"/>
              <a:chOff x="3720033" y="657636"/>
              <a:chExt cx="380942" cy="138367"/>
            </a:xfrm>
          </p:grpSpPr>
          <p:sp>
            <p:nvSpPr>
              <p:cNvPr id="3994" name="Google Shape;3994;p3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3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3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0" name="Google Shape;4000;p33"/>
            <p:cNvGrpSpPr/>
            <p:nvPr/>
          </p:nvGrpSpPr>
          <p:grpSpPr>
            <a:xfrm rot="-2367118">
              <a:off x="288029" y="930323"/>
              <a:ext cx="718345" cy="258976"/>
              <a:chOff x="3781827" y="2039675"/>
              <a:chExt cx="256107" cy="92332"/>
            </a:xfrm>
          </p:grpSpPr>
          <p:sp>
            <p:nvSpPr>
              <p:cNvPr id="4001" name="Google Shape;4001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6" name="Google Shape;4006;p33"/>
            <p:cNvGrpSpPr/>
            <p:nvPr/>
          </p:nvGrpSpPr>
          <p:grpSpPr>
            <a:xfrm rot="-1659311">
              <a:off x="168998" y="1866068"/>
              <a:ext cx="976949" cy="271291"/>
              <a:chOff x="4799352" y="1342220"/>
              <a:chExt cx="428026" cy="118862"/>
            </a:xfrm>
          </p:grpSpPr>
          <p:sp>
            <p:nvSpPr>
              <p:cNvPr id="4007" name="Google Shape;4007;p33"/>
              <p:cNvSpPr/>
              <p:nvPr/>
            </p:nvSpPr>
            <p:spPr>
              <a:xfrm>
                <a:off x="4799352" y="1373609"/>
                <a:ext cx="54834" cy="432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58" extrusionOk="0">
                    <a:moveTo>
                      <a:pt x="136" y="0"/>
                    </a:moveTo>
                    <a:cubicBezTo>
                      <a:pt x="104" y="0"/>
                      <a:pt x="79" y="43"/>
                      <a:pt x="106" y="70"/>
                    </a:cubicBezTo>
                    <a:cubicBezTo>
                      <a:pt x="190" y="164"/>
                      <a:pt x="287" y="245"/>
                      <a:pt x="368" y="339"/>
                    </a:cubicBezTo>
                    <a:cubicBezTo>
                      <a:pt x="381" y="352"/>
                      <a:pt x="394" y="369"/>
                      <a:pt x="407" y="385"/>
                    </a:cubicBezTo>
                    <a:cubicBezTo>
                      <a:pt x="297" y="453"/>
                      <a:pt x="187" y="508"/>
                      <a:pt x="54" y="553"/>
                    </a:cubicBezTo>
                    <a:cubicBezTo>
                      <a:pt x="1" y="571"/>
                      <a:pt x="18" y="646"/>
                      <a:pt x="64" y="646"/>
                    </a:cubicBezTo>
                    <a:cubicBezTo>
                      <a:pt x="68" y="646"/>
                      <a:pt x="72" y="645"/>
                      <a:pt x="77" y="644"/>
                    </a:cubicBezTo>
                    <a:cubicBezTo>
                      <a:pt x="213" y="602"/>
                      <a:pt x="349" y="550"/>
                      <a:pt x="479" y="482"/>
                    </a:cubicBezTo>
                    <a:cubicBezTo>
                      <a:pt x="521" y="534"/>
                      <a:pt x="556" y="586"/>
                      <a:pt x="602" y="637"/>
                    </a:cubicBezTo>
                    <a:cubicBezTo>
                      <a:pt x="612" y="651"/>
                      <a:pt x="625" y="657"/>
                      <a:pt x="638" y="657"/>
                    </a:cubicBezTo>
                    <a:cubicBezTo>
                      <a:pt x="676" y="657"/>
                      <a:pt x="713" y="608"/>
                      <a:pt x="689" y="569"/>
                    </a:cubicBezTo>
                    <a:cubicBezTo>
                      <a:pt x="660" y="518"/>
                      <a:pt x="628" y="466"/>
                      <a:pt x="589" y="417"/>
                    </a:cubicBezTo>
                    <a:cubicBezTo>
                      <a:pt x="670" y="362"/>
                      <a:pt x="741" y="304"/>
                      <a:pt x="802" y="229"/>
                    </a:cubicBezTo>
                    <a:cubicBezTo>
                      <a:pt x="835" y="197"/>
                      <a:pt x="807" y="136"/>
                      <a:pt x="765" y="136"/>
                    </a:cubicBezTo>
                    <a:cubicBezTo>
                      <a:pt x="757" y="136"/>
                      <a:pt x="747" y="139"/>
                      <a:pt x="738" y="145"/>
                    </a:cubicBezTo>
                    <a:cubicBezTo>
                      <a:pt x="657" y="207"/>
                      <a:pt x="585" y="262"/>
                      <a:pt x="508" y="313"/>
                    </a:cubicBezTo>
                    <a:cubicBezTo>
                      <a:pt x="404" y="194"/>
                      <a:pt x="278" y="83"/>
                      <a:pt x="155" y="6"/>
                    </a:cubicBezTo>
                    <a:cubicBezTo>
                      <a:pt x="148" y="2"/>
                      <a:pt x="142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3"/>
              <p:cNvSpPr/>
              <p:nvPr/>
            </p:nvSpPr>
            <p:spPr>
              <a:xfrm>
                <a:off x="4879007" y="1380570"/>
                <a:ext cx="4156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2" extrusionOk="0">
                    <a:moveTo>
                      <a:pt x="415" y="1"/>
                    </a:moveTo>
                    <a:cubicBezTo>
                      <a:pt x="383" y="1"/>
                      <a:pt x="349" y="22"/>
                      <a:pt x="351" y="58"/>
                    </a:cubicBezTo>
                    <a:cubicBezTo>
                      <a:pt x="357" y="133"/>
                      <a:pt x="351" y="198"/>
                      <a:pt x="335" y="256"/>
                    </a:cubicBezTo>
                    <a:cubicBezTo>
                      <a:pt x="244" y="256"/>
                      <a:pt x="150" y="256"/>
                      <a:pt x="59" y="253"/>
                    </a:cubicBezTo>
                    <a:cubicBezTo>
                      <a:pt x="1" y="253"/>
                      <a:pt x="1" y="347"/>
                      <a:pt x="59" y="350"/>
                    </a:cubicBezTo>
                    <a:cubicBezTo>
                      <a:pt x="134" y="353"/>
                      <a:pt x="211" y="363"/>
                      <a:pt x="283" y="369"/>
                    </a:cubicBezTo>
                    <a:cubicBezTo>
                      <a:pt x="260" y="412"/>
                      <a:pt x="228" y="444"/>
                      <a:pt x="186" y="476"/>
                    </a:cubicBezTo>
                    <a:cubicBezTo>
                      <a:pt x="148" y="503"/>
                      <a:pt x="182" y="562"/>
                      <a:pt x="223" y="562"/>
                    </a:cubicBezTo>
                    <a:cubicBezTo>
                      <a:pt x="231" y="562"/>
                      <a:pt x="239" y="559"/>
                      <a:pt x="247" y="554"/>
                    </a:cubicBezTo>
                    <a:cubicBezTo>
                      <a:pt x="312" y="509"/>
                      <a:pt x="364" y="447"/>
                      <a:pt x="406" y="379"/>
                    </a:cubicBezTo>
                    <a:cubicBezTo>
                      <a:pt x="430" y="381"/>
                      <a:pt x="455" y="382"/>
                      <a:pt x="480" y="382"/>
                    </a:cubicBezTo>
                    <a:cubicBezTo>
                      <a:pt x="505" y="382"/>
                      <a:pt x="531" y="381"/>
                      <a:pt x="555" y="379"/>
                    </a:cubicBezTo>
                    <a:cubicBezTo>
                      <a:pt x="610" y="379"/>
                      <a:pt x="633" y="285"/>
                      <a:pt x="571" y="272"/>
                    </a:cubicBezTo>
                    <a:cubicBezTo>
                      <a:pt x="535" y="269"/>
                      <a:pt x="497" y="266"/>
                      <a:pt x="458" y="263"/>
                    </a:cubicBezTo>
                    <a:cubicBezTo>
                      <a:pt x="477" y="191"/>
                      <a:pt x="480" y="117"/>
                      <a:pt x="471" y="42"/>
                    </a:cubicBezTo>
                    <a:cubicBezTo>
                      <a:pt x="465" y="14"/>
                      <a:pt x="441" y="1"/>
                      <a:pt x="4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3"/>
              <p:cNvSpPr/>
              <p:nvPr/>
            </p:nvSpPr>
            <p:spPr>
              <a:xfrm>
                <a:off x="4927339" y="1370129"/>
                <a:ext cx="55688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848" h="1385" extrusionOk="0">
                    <a:moveTo>
                      <a:pt x="693" y="1"/>
                    </a:moveTo>
                    <a:cubicBezTo>
                      <a:pt x="666" y="1"/>
                      <a:pt x="639" y="16"/>
                      <a:pt x="632" y="49"/>
                    </a:cubicBezTo>
                    <a:cubicBezTo>
                      <a:pt x="600" y="198"/>
                      <a:pt x="596" y="266"/>
                      <a:pt x="425" y="282"/>
                    </a:cubicBezTo>
                    <a:cubicBezTo>
                      <a:pt x="394" y="299"/>
                      <a:pt x="367" y="308"/>
                      <a:pt x="343" y="308"/>
                    </a:cubicBezTo>
                    <a:cubicBezTo>
                      <a:pt x="305" y="308"/>
                      <a:pt x="276" y="286"/>
                      <a:pt x="256" y="243"/>
                    </a:cubicBezTo>
                    <a:cubicBezTo>
                      <a:pt x="224" y="188"/>
                      <a:pt x="178" y="149"/>
                      <a:pt x="130" y="111"/>
                    </a:cubicBezTo>
                    <a:lnTo>
                      <a:pt x="130" y="111"/>
                    </a:lnTo>
                    <a:cubicBezTo>
                      <a:pt x="132" y="111"/>
                      <a:pt x="134" y="111"/>
                      <a:pt x="136" y="111"/>
                    </a:cubicBezTo>
                    <a:cubicBezTo>
                      <a:pt x="185" y="111"/>
                      <a:pt x="190" y="35"/>
                      <a:pt x="143" y="17"/>
                    </a:cubicBezTo>
                    <a:cubicBezTo>
                      <a:pt x="136" y="17"/>
                      <a:pt x="133" y="10"/>
                      <a:pt x="130" y="10"/>
                    </a:cubicBezTo>
                    <a:cubicBezTo>
                      <a:pt x="126" y="9"/>
                      <a:pt x="123" y="8"/>
                      <a:pt x="119" y="8"/>
                    </a:cubicBezTo>
                    <a:cubicBezTo>
                      <a:pt x="101" y="8"/>
                      <a:pt x="80" y="20"/>
                      <a:pt x="75" y="36"/>
                    </a:cubicBezTo>
                    <a:cubicBezTo>
                      <a:pt x="0" y="182"/>
                      <a:pt x="214" y="428"/>
                      <a:pt x="340" y="480"/>
                    </a:cubicBezTo>
                    <a:cubicBezTo>
                      <a:pt x="374" y="495"/>
                      <a:pt x="406" y="502"/>
                      <a:pt x="436" y="502"/>
                    </a:cubicBezTo>
                    <a:cubicBezTo>
                      <a:pt x="509" y="502"/>
                      <a:pt x="571" y="461"/>
                      <a:pt x="619" y="399"/>
                    </a:cubicBezTo>
                    <a:lnTo>
                      <a:pt x="619" y="399"/>
                    </a:lnTo>
                    <a:cubicBezTo>
                      <a:pt x="616" y="716"/>
                      <a:pt x="632" y="1031"/>
                      <a:pt x="700" y="1338"/>
                    </a:cubicBezTo>
                    <a:cubicBezTo>
                      <a:pt x="710" y="1370"/>
                      <a:pt x="737" y="1384"/>
                      <a:pt x="764" y="1384"/>
                    </a:cubicBezTo>
                    <a:cubicBezTo>
                      <a:pt x="805" y="1384"/>
                      <a:pt x="848" y="1352"/>
                      <a:pt x="836" y="1303"/>
                    </a:cubicBezTo>
                    <a:cubicBezTo>
                      <a:pt x="742" y="894"/>
                      <a:pt x="749" y="480"/>
                      <a:pt x="762" y="65"/>
                    </a:cubicBezTo>
                    <a:cubicBezTo>
                      <a:pt x="762" y="24"/>
                      <a:pt x="727" y="1"/>
                      <a:pt x="6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33"/>
              <p:cNvSpPr/>
              <p:nvPr/>
            </p:nvSpPr>
            <p:spPr>
              <a:xfrm>
                <a:off x="5005812" y="1404341"/>
                <a:ext cx="37498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48" extrusionOk="0">
                    <a:moveTo>
                      <a:pt x="445" y="1"/>
                    </a:moveTo>
                    <a:cubicBezTo>
                      <a:pt x="420" y="1"/>
                      <a:pt x="400" y="20"/>
                      <a:pt x="393" y="40"/>
                    </a:cubicBezTo>
                    <a:cubicBezTo>
                      <a:pt x="373" y="41"/>
                      <a:pt x="353" y="42"/>
                      <a:pt x="334" y="42"/>
                    </a:cubicBezTo>
                    <a:cubicBezTo>
                      <a:pt x="245" y="42"/>
                      <a:pt x="159" y="30"/>
                      <a:pt x="69" y="17"/>
                    </a:cubicBezTo>
                    <a:cubicBezTo>
                      <a:pt x="66" y="17"/>
                      <a:pt x="63" y="16"/>
                      <a:pt x="60" y="16"/>
                    </a:cubicBezTo>
                    <a:cubicBezTo>
                      <a:pt x="18" y="16"/>
                      <a:pt x="1" y="80"/>
                      <a:pt x="49" y="95"/>
                    </a:cubicBezTo>
                    <a:cubicBezTo>
                      <a:pt x="172" y="137"/>
                      <a:pt x="303" y="147"/>
                      <a:pt x="432" y="147"/>
                    </a:cubicBezTo>
                    <a:cubicBezTo>
                      <a:pt x="453" y="147"/>
                      <a:pt x="473" y="147"/>
                      <a:pt x="493" y="147"/>
                    </a:cubicBezTo>
                    <a:cubicBezTo>
                      <a:pt x="551" y="143"/>
                      <a:pt x="571" y="69"/>
                      <a:pt x="522" y="40"/>
                    </a:cubicBezTo>
                    <a:cubicBezTo>
                      <a:pt x="506" y="30"/>
                      <a:pt x="487" y="20"/>
                      <a:pt x="470" y="7"/>
                    </a:cubicBezTo>
                    <a:cubicBezTo>
                      <a:pt x="462" y="3"/>
                      <a:pt x="453" y="1"/>
                      <a:pt x="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33"/>
              <p:cNvSpPr/>
              <p:nvPr/>
            </p:nvSpPr>
            <p:spPr>
              <a:xfrm>
                <a:off x="4998588" y="1386414"/>
                <a:ext cx="4964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10" extrusionOk="0">
                    <a:moveTo>
                      <a:pt x="467" y="0"/>
                    </a:moveTo>
                    <a:cubicBezTo>
                      <a:pt x="330" y="0"/>
                      <a:pt x="192" y="5"/>
                      <a:pt x="59" y="12"/>
                    </a:cubicBezTo>
                    <a:cubicBezTo>
                      <a:pt x="1" y="15"/>
                      <a:pt x="1" y="99"/>
                      <a:pt x="59" y="99"/>
                    </a:cubicBezTo>
                    <a:cubicBezTo>
                      <a:pt x="181" y="105"/>
                      <a:pt x="308" y="109"/>
                      <a:pt x="435" y="109"/>
                    </a:cubicBezTo>
                    <a:cubicBezTo>
                      <a:pt x="519" y="109"/>
                      <a:pt x="602" y="107"/>
                      <a:pt x="684" y="102"/>
                    </a:cubicBezTo>
                    <a:cubicBezTo>
                      <a:pt x="686" y="102"/>
                      <a:pt x="689" y="103"/>
                      <a:pt x="691" y="103"/>
                    </a:cubicBezTo>
                    <a:cubicBezTo>
                      <a:pt x="755" y="103"/>
                      <a:pt x="753" y="11"/>
                      <a:pt x="684" y="5"/>
                    </a:cubicBezTo>
                    <a:cubicBezTo>
                      <a:pt x="613" y="2"/>
                      <a:pt x="540" y="0"/>
                      <a:pt x="4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3"/>
              <p:cNvSpPr/>
              <p:nvPr/>
            </p:nvSpPr>
            <p:spPr>
              <a:xfrm>
                <a:off x="5070626" y="1382343"/>
                <a:ext cx="61401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635" extrusionOk="0">
                    <a:moveTo>
                      <a:pt x="488" y="1"/>
                    </a:moveTo>
                    <a:cubicBezTo>
                      <a:pt x="427" y="1"/>
                      <a:pt x="360" y="17"/>
                      <a:pt x="322" y="31"/>
                    </a:cubicBezTo>
                    <a:cubicBezTo>
                      <a:pt x="164" y="93"/>
                      <a:pt x="34" y="239"/>
                      <a:pt x="15" y="407"/>
                    </a:cubicBezTo>
                    <a:cubicBezTo>
                      <a:pt x="1" y="550"/>
                      <a:pt x="97" y="634"/>
                      <a:pt x="222" y="634"/>
                    </a:cubicBezTo>
                    <a:cubicBezTo>
                      <a:pt x="242" y="634"/>
                      <a:pt x="263" y="632"/>
                      <a:pt x="284" y="627"/>
                    </a:cubicBezTo>
                    <a:cubicBezTo>
                      <a:pt x="407" y="598"/>
                      <a:pt x="494" y="514"/>
                      <a:pt x="559" y="407"/>
                    </a:cubicBezTo>
                    <a:cubicBezTo>
                      <a:pt x="591" y="475"/>
                      <a:pt x="646" y="537"/>
                      <a:pt x="718" y="563"/>
                    </a:cubicBezTo>
                    <a:cubicBezTo>
                      <a:pt x="735" y="568"/>
                      <a:pt x="752" y="571"/>
                      <a:pt x="768" y="571"/>
                    </a:cubicBezTo>
                    <a:cubicBezTo>
                      <a:pt x="859" y="571"/>
                      <a:pt x="934" y="494"/>
                      <a:pt x="896" y="401"/>
                    </a:cubicBezTo>
                    <a:cubicBezTo>
                      <a:pt x="885" y="373"/>
                      <a:pt x="858" y="359"/>
                      <a:pt x="833" y="359"/>
                    </a:cubicBezTo>
                    <a:cubicBezTo>
                      <a:pt x="804" y="359"/>
                      <a:pt x="778" y="377"/>
                      <a:pt x="779" y="417"/>
                    </a:cubicBezTo>
                    <a:cubicBezTo>
                      <a:pt x="776" y="417"/>
                      <a:pt x="773" y="417"/>
                      <a:pt x="770" y="417"/>
                    </a:cubicBezTo>
                    <a:cubicBezTo>
                      <a:pt x="723" y="417"/>
                      <a:pt x="694" y="394"/>
                      <a:pt x="679" y="342"/>
                    </a:cubicBezTo>
                    <a:cubicBezTo>
                      <a:pt x="656" y="304"/>
                      <a:pt x="646" y="258"/>
                      <a:pt x="640" y="213"/>
                    </a:cubicBezTo>
                    <a:cubicBezTo>
                      <a:pt x="636" y="174"/>
                      <a:pt x="602" y="150"/>
                      <a:pt x="570" y="150"/>
                    </a:cubicBezTo>
                    <a:cubicBezTo>
                      <a:pt x="545" y="150"/>
                      <a:pt x="520" y="164"/>
                      <a:pt x="510" y="197"/>
                    </a:cubicBezTo>
                    <a:cubicBezTo>
                      <a:pt x="491" y="271"/>
                      <a:pt x="462" y="339"/>
                      <a:pt x="413" y="397"/>
                    </a:cubicBezTo>
                    <a:cubicBezTo>
                      <a:pt x="383" y="433"/>
                      <a:pt x="283" y="505"/>
                      <a:pt x="214" y="505"/>
                    </a:cubicBezTo>
                    <a:cubicBezTo>
                      <a:pt x="170" y="505"/>
                      <a:pt x="138" y="476"/>
                      <a:pt x="144" y="391"/>
                    </a:cubicBezTo>
                    <a:cubicBezTo>
                      <a:pt x="151" y="307"/>
                      <a:pt x="225" y="219"/>
                      <a:pt x="293" y="167"/>
                    </a:cubicBezTo>
                    <a:cubicBezTo>
                      <a:pt x="310" y="156"/>
                      <a:pt x="486" y="95"/>
                      <a:pt x="527" y="95"/>
                    </a:cubicBezTo>
                    <a:cubicBezTo>
                      <a:pt x="533" y="95"/>
                      <a:pt x="537" y="97"/>
                      <a:pt x="536" y="99"/>
                    </a:cubicBezTo>
                    <a:cubicBezTo>
                      <a:pt x="534" y="125"/>
                      <a:pt x="558" y="141"/>
                      <a:pt x="580" y="141"/>
                    </a:cubicBezTo>
                    <a:cubicBezTo>
                      <a:pt x="597" y="141"/>
                      <a:pt x="613" y="132"/>
                      <a:pt x="617" y="112"/>
                    </a:cubicBezTo>
                    <a:cubicBezTo>
                      <a:pt x="630" y="26"/>
                      <a:pt x="564" y="1"/>
                      <a:pt x="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3"/>
              <p:cNvSpPr/>
              <p:nvPr/>
            </p:nvSpPr>
            <p:spPr>
              <a:xfrm>
                <a:off x="5111800" y="1343271"/>
                <a:ext cx="37695" cy="41109"/>
              </a:xfrm>
              <a:custGeom>
                <a:avLst/>
                <a:gdLst/>
                <a:ahLst/>
                <a:cxnLst/>
                <a:rect l="l" t="t" r="r" b="b"/>
                <a:pathLst>
                  <a:path w="574" h="626" extrusionOk="0">
                    <a:moveTo>
                      <a:pt x="201" y="1"/>
                    </a:moveTo>
                    <a:cubicBezTo>
                      <a:pt x="112" y="1"/>
                      <a:pt x="24" y="63"/>
                      <a:pt x="6" y="166"/>
                    </a:cubicBezTo>
                    <a:cubicBezTo>
                      <a:pt x="1" y="200"/>
                      <a:pt x="26" y="222"/>
                      <a:pt x="52" y="222"/>
                    </a:cubicBezTo>
                    <a:cubicBezTo>
                      <a:pt x="68" y="222"/>
                      <a:pt x="84" y="212"/>
                      <a:pt x="91" y="189"/>
                    </a:cubicBezTo>
                    <a:cubicBezTo>
                      <a:pt x="104" y="143"/>
                      <a:pt x="145" y="106"/>
                      <a:pt x="189" y="106"/>
                    </a:cubicBezTo>
                    <a:cubicBezTo>
                      <a:pt x="210" y="106"/>
                      <a:pt x="231" y="114"/>
                      <a:pt x="249" y="134"/>
                    </a:cubicBezTo>
                    <a:cubicBezTo>
                      <a:pt x="298" y="183"/>
                      <a:pt x="266" y="254"/>
                      <a:pt x="236" y="302"/>
                    </a:cubicBezTo>
                    <a:cubicBezTo>
                      <a:pt x="191" y="383"/>
                      <a:pt x="126" y="448"/>
                      <a:pt x="58" y="507"/>
                    </a:cubicBezTo>
                    <a:cubicBezTo>
                      <a:pt x="10" y="542"/>
                      <a:pt x="55" y="610"/>
                      <a:pt x="104" y="613"/>
                    </a:cubicBezTo>
                    <a:cubicBezTo>
                      <a:pt x="195" y="620"/>
                      <a:pt x="287" y="626"/>
                      <a:pt x="378" y="626"/>
                    </a:cubicBezTo>
                    <a:cubicBezTo>
                      <a:pt x="413" y="626"/>
                      <a:pt x="448" y="625"/>
                      <a:pt x="483" y="623"/>
                    </a:cubicBezTo>
                    <a:cubicBezTo>
                      <a:pt x="573" y="613"/>
                      <a:pt x="573" y="494"/>
                      <a:pt x="489" y="494"/>
                    </a:cubicBezTo>
                    <a:lnTo>
                      <a:pt x="262" y="494"/>
                    </a:lnTo>
                    <a:cubicBezTo>
                      <a:pt x="366" y="377"/>
                      <a:pt x="450" y="209"/>
                      <a:pt x="353" y="79"/>
                    </a:cubicBezTo>
                    <a:cubicBezTo>
                      <a:pt x="313" y="25"/>
                      <a:pt x="257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3"/>
              <p:cNvSpPr/>
              <p:nvPr/>
            </p:nvSpPr>
            <p:spPr>
              <a:xfrm>
                <a:off x="5171558" y="1342220"/>
                <a:ext cx="55819" cy="88917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54" extrusionOk="0">
                    <a:moveTo>
                      <a:pt x="478" y="838"/>
                    </a:moveTo>
                    <a:cubicBezTo>
                      <a:pt x="599" y="838"/>
                      <a:pt x="635" y="878"/>
                      <a:pt x="583" y="963"/>
                    </a:cubicBezTo>
                    <a:cubicBezTo>
                      <a:pt x="535" y="1125"/>
                      <a:pt x="357" y="1219"/>
                      <a:pt x="195" y="1226"/>
                    </a:cubicBezTo>
                    <a:cubicBezTo>
                      <a:pt x="211" y="1128"/>
                      <a:pt x="230" y="1047"/>
                      <a:pt x="282" y="960"/>
                    </a:cubicBezTo>
                    <a:cubicBezTo>
                      <a:pt x="311" y="921"/>
                      <a:pt x="340" y="885"/>
                      <a:pt x="366" y="847"/>
                    </a:cubicBezTo>
                    <a:cubicBezTo>
                      <a:pt x="409" y="841"/>
                      <a:pt x="447" y="838"/>
                      <a:pt x="478" y="838"/>
                    </a:cubicBezTo>
                    <a:close/>
                    <a:moveTo>
                      <a:pt x="103" y="0"/>
                    </a:moveTo>
                    <a:cubicBezTo>
                      <a:pt x="68" y="0"/>
                      <a:pt x="30" y="30"/>
                      <a:pt x="42" y="69"/>
                    </a:cubicBezTo>
                    <a:cubicBezTo>
                      <a:pt x="104" y="250"/>
                      <a:pt x="81" y="451"/>
                      <a:pt x="75" y="642"/>
                    </a:cubicBezTo>
                    <a:lnTo>
                      <a:pt x="65" y="1219"/>
                    </a:lnTo>
                    <a:lnTo>
                      <a:pt x="65" y="1226"/>
                    </a:lnTo>
                    <a:cubicBezTo>
                      <a:pt x="10" y="1251"/>
                      <a:pt x="0" y="1339"/>
                      <a:pt x="68" y="1349"/>
                    </a:cubicBezTo>
                    <a:cubicBezTo>
                      <a:pt x="90" y="1352"/>
                      <a:pt x="113" y="1353"/>
                      <a:pt x="137" y="1353"/>
                    </a:cubicBezTo>
                    <a:cubicBezTo>
                      <a:pt x="434" y="1353"/>
                      <a:pt x="849" y="1117"/>
                      <a:pt x="732" y="772"/>
                    </a:cubicBezTo>
                    <a:cubicBezTo>
                      <a:pt x="700" y="672"/>
                      <a:pt x="615" y="628"/>
                      <a:pt x="524" y="628"/>
                    </a:cubicBezTo>
                    <a:cubicBezTo>
                      <a:pt x="480" y="628"/>
                      <a:pt x="434" y="638"/>
                      <a:pt x="392" y="659"/>
                    </a:cubicBezTo>
                    <a:cubicBezTo>
                      <a:pt x="311" y="701"/>
                      <a:pt x="247" y="766"/>
                      <a:pt x="198" y="840"/>
                    </a:cubicBezTo>
                    <a:cubicBezTo>
                      <a:pt x="198" y="727"/>
                      <a:pt x="198" y="613"/>
                      <a:pt x="201" y="500"/>
                    </a:cubicBezTo>
                    <a:cubicBezTo>
                      <a:pt x="201" y="335"/>
                      <a:pt x="211" y="186"/>
                      <a:pt x="146" y="27"/>
                    </a:cubicBezTo>
                    <a:cubicBezTo>
                      <a:pt x="137" y="8"/>
                      <a:pt x="120" y="0"/>
                      <a:pt x="1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5" name="Google Shape;4015;p33"/>
            <p:cNvGrpSpPr/>
            <p:nvPr/>
          </p:nvGrpSpPr>
          <p:grpSpPr>
            <a:xfrm rot="-1423834">
              <a:off x="791245" y="4779742"/>
              <a:ext cx="1423164" cy="421139"/>
              <a:chOff x="5813594" y="2813041"/>
              <a:chExt cx="591605" cy="175073"/>
            </a:xfrm>
          </p:grpSpPr>
          <p:sp>
            <p:nvSpPr>
              <p:cNvPr id="4016" name="Google Shape;4016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0" r:id="rId4"/>
    <p:sldLayoutId id="2147483678" r:id="rId5"/>
    <p:sldLayoutId id="2147483679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7.jpe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7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7.jpeg"/><Relationship Id="rId4" Type="http://schemas.openxmlformats.org/officeDocument/2006/relationships/image" Target="../media/image28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8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hyperlink" Target="https://www.lelivrescolaire.fr/manuels/cm2-mathematiques-2026/?outil=ardoise-maths-cm1-cm2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1" name="Google Shape;4041;p37"/>
          <p:cNvSpPr txBox="1">
            <a:spLocks noGrp="1"/>
          </p:cNvSpPr>
          <p:nvPr>
            <p:ph type="ctrTitle"/>
          </p:nvPr>
        </p:nvSpPr>
        <p:spPr>
          <a:xfrm>
            <a:off x="1892065" y="123310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J’entre au CM1/CM2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9DCED562-4C85-BFD0-C744-AC9F2181B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14E4A6B3-108C-E14D-A79A-AD332A7C8D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F495AEB5-0F1C-D104-BA7B-66CCBA68CDC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8003" y="747279"/>
            <a:ext cx="3906722" cy="500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Représente chaque fraction sur le rectangle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B581A2ED-3F6C-5290-F2DB-E8C71DBEF4C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4FBB0DCC-2092-CF80-5B7B-1B258E0B36A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111648E-6EC7-648C-28DF-59898D3D22EF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4094;p43">
                <a:extLst>
                  <a:ext uri="{FF2B5EF4-FFF2-40B4-BE49-F238E27FC236}">
                    <a16:creationId xmlns:a16="http://schemas.microsoft.com/office/drawing/2014/main" id="{0C7B763E-AA75-9B91-B8CE-771FADE85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815" y="1108422"/>
                <a:ext cx="779044" cy="114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9pPr>
              </a:lstStyle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1800" dirty="0"/>
              </a:p>
            </p:txBody>
          </p:sp>
        </mc:Choice>
        <mc:Fallback>
          <p:sp>
            <p:nvSpPr>
              <p:cNvPr id="2" name="Google Shape;4094;p43">
                <a:extLst>
                  <a:ext uri="{FF2B5EF4-FFF2-40B4-BE49-F238E27FC236}">
                    <a16:creationId xmlns:a16="http://schemas.microsoft.com/office/drawing/2014/main" id="{0C7B763E-AA75-9B91-B8CE-771FADE85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5" y="1108422"/>
                <a:ext cx="779044" cy="11457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4094;p43">
            <a:extLst>
              <a:ext uri="{FF2B5EF4-FFF2-40B4-BE49-F238E27FC236}">
                <a16:creationId xmlns:a16="http://schemas.microsoft.com/office/drawing/2014/main" id="{A86D6634-2E0A-9FDE-1D55-35BAB4C6F96F}"/>
              </a:ext>
            </a:extLst>
          </p:cNvPr>
          <p:cNvSpPr txBox="1">
            <a:spLocks/>
          </p:cNvSpPr>
          <p:nvPr/>
        </p:nvSpPr>
        <p:spPr>
          <a:xfrm>
            <a:off x="897774" y="3406464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endParaRPr lang="fr-FR" sz="1800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0B6E0-F639-AD71-59AC-8814C0C5953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Google Shape;4094;p43">
                <a:extLst>
                  <a:ext uri="{FF2B5EF4-FFF2-40B4-BE49-F238E27FC236}">
                    <a16:creationId xmlns:a16="http://schemas.microsoft.com/office/drawing/2014/main" id="{72D72E73-C495-7408-EB9B-2DBCC36434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3224" y="2162101"/>
                <a:ext cx="779044" cy="114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9pPr>
              </a:lstStyle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1800" dirty="0"/>
              </a:p>
            </p:txBody>
          </p:sp>
        </mc:Choice>
        <mc:Fallback>
          <p:sp>
            <p:nvSpPr>
              <p:cNvPr id="9" name="Google Shape;4094;p43">
                <a:extLst>
                  <a:ext uri="{FF2B5EF4-FFF2-40B4-BE49-F238E27FC236}">
                    <a16:creationId xmlns:a16="http://schemas.microsoft.com/office/drawing/2014/main" id="{72D72E73-C495-7408-EB9B-2DBCC3643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24" y="2162101"/>
                <a:ext cx="779044" cy="11457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Google Shape;4094;p43">
                <a:extLst>
                  <a:ext uri="{FF2B5EF4-FFF2-40B4-BE49-F238E27FC236}">
                    <a16:creationId xmlns:a16="http://schemas.microsoft.com/office/drawing/2014/main" id="{23D12A18-A85F-51A1-C51E-DD9FB5C722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890" y="3000238"/>
                <a:ext cx="779044" cy="114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9pPr>
              </a:lstStyle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1800" dirty="0"/>
              </a:p>
            </p:txBody>
          </p:sp>
        </mc:Choice>
        <mc:Fallback>
          <p:sp>
            <p:nvSpPr>
              <p:cNvPr id="10" name="Google Shape;4094;p43">
                <a:extLst>
                  <a:ext uri="{FF2B5EF4-FFF2-40B4-BE49-F238E27FC236}">
                    <a16:creationId xmlns:a16="http://schemas.microsoft.com/office/drawing/2014/main" id="{23D12A18-A85F-51A1-C51E-DD9FB5C72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90" y="3000238"/>
                <a:ext cx="779044" cy="11457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Google Shape;4094;p43">
                <a:extLst>
                  <a:ext uri="{FF2B5EF4-FFF2-40B4-BE49-F238E27FC236}">
                    <a16:creationId xmlns:a16="http://schemas.microsoft.com/office/drawing/2014/main" id="{247C4864-E556-4545-54AB-9BF6893BDB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376" y="4064729"/>
                <a:ext cx="779044" cy="114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9pPr>
              </a:lstStyle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1800" dirty="0"/>
              </a:p>
            </p:txBody>
          </p:sp>
        </mc:Choice>
        <mc:Fallback>
          <p:sp>
            <p:nvSpPr>
              <p:cNvPr id="12" name="Google Shape;4094;p43">
                <a:extLst>
                  <a:ext uri="{FF2B5EF4-FFF2-40B4-BE49-F238E27FC236}">
                    <a16:creationId xmlns:a16="http://schemas.microsoft.com/office/drawing/2014/main" id="{247C4864-E556-4545-54AB-9BF6893BD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76" y="4064729"/>
                <a:ext cx="779044" cy="11457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A43096F0-5149-AA6B-141E-2BAF9D5B1E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66" y="1196599"/>
            <a:ext cx="3728401" cy="7456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24B0830-729E-4369-35D6-4B00AAD182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63" y="2198763"/>
            <a:ext cx="3728401" cy="74568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DA64AD8-881E-EDA4-32C3-686253AEA8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64" y="3200248"/>
            <a:ext cx="3728401" cy="7456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4D67E63-1724-AE6B-0C58-5BFD09948C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62" y="4090190"/>
            <a:ext cx="3728401" cy="74568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F2B608C-1223-932B-8AD1-C75B75CC6B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1264" y="66724"/>
            <a:ext cx="650196" cy="872682"/>
          </a:xfrm>
          <a:prstGeom prst="rect">
            <a:avLst/>
          </a:prstGeom>
        </p:spPr>
      </p:pic>
      <p:sp>
        <p:nvSpPr>
          <p:cNvPr id="3" name="Google Shape;4094;p43">
            <a:extLst>
              <a:ext uri="{FF2B5EF4-FFF2-40B4-BE49-F238E27FC236}">
                <a16:creationId xmlns:a16="http://schemas.microsoft.com/office/drawing/2014/main" id="{5866F599-C33B-76D9-E731-D7B529AAB859}"/>
              </a:ext>
            </a:extLst>
          </p:cNvPr>
          <p:cNvSpPr txBox="1">
            <a:spLocks/>
          </p:cNvSpPr>
          <p:nvPr/>
        </p:nvSpPr>
        <p:spPr>
          <a:xfrm>
            <a:off x="4708034" y="858949"/>
            <a:ext cx="3906722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b="1" u="sng" dirty="0"/>
              <a:t>Faire </a:t>
            </a:r>
            <a:r>
              <a:rPr lang="fr-FR" b="1" u="sng" dirty="0" err="1"/>
              <a:t>exercie</a:t>
            </a:r>
            <a:r>
              <a:rPr lang="fr-FR" b="1" u="sng" dirty="0"/>
              <a:t> 1 :</a:t>
            </a:r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B54B4F3-A04F-A139-1FB2-D780D9A1CB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1378" y="1359514"/>
            <a:ext cx="4199340" cy="2505288"/>
          </a:xfrm>
          <a:prstGeom prst="rect">
            <a:avLst/>
          </a:prstGeom>
        </p:spPr>
      </p:pic>
      <p:pic>
        <p:nvPicPr>
          <p:cNvPr id="18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67CA96B2-B279-2104-90B6-2104E4576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939" y="50363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513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D5596A81-F539-AB4D-49E0-B85C687E9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60B5FE25-6A3A-D404-D7BC-13DB736077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C31A4C89-0239-1410-F737-039200655E22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0607CAF-4B62-AB3B-572C-6AAD59684A7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C771579-FBA2-9B02-685A-5AC37223DA45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4094;p43">
                <a:extLst>
                  <a:ext uri="{FF2B5EF4-FFF2-40B4-BE49-F238E27FC236}">
                    <a16:creationId xmlns:a16="http://schemas.microsoft.com/office/drawing/2014/main" id="{2587870A-A38B-E6DE-541A-580C5B8ED3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815" y="1108422"/>
                <a:ext cx="779044" cy="114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9pPr>
              </a:lstStyle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1800" dirty="0"/>
              </a:p>
            </p:txBody>
          </p:sp>
        </mc:Choice>
        <mc:Fallback>
          <p:sp>
            <p:nvSpPr>
              <p:cNvPr id="2" name="Google Shape;4094;p43">
                <a:extLst>
                  <a:ext uri="{FF2B5EF4-FFF2-40B4-BE49-F238E27FC236}">
                    <a16:creationId xmlns:a16="http://schemas.microsoft.com/office/drawing/2014/main" id="{2587870A-A38B-E6DE-541A-580C5B8ED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5" y="1108422"/>
                <a:ext cx="779044" cy="11457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4094;p43">
            <a:extLst>
              <a:ext uri="{FF2B5EF4-FFF2-40B4-BE49-F238E27FC236}">
                <a16:creationId xmlns:a16="http://schemas.microsoft.com/office/drawing/2014/main" id="{40BF9D41-4E01-97C3-D137-01212B90C32A}"/>
              </a:ext>
            </a:extLst>
          </p:cNvPr>
          <p:cNvSpPr txBox="1">
            <a:spLocks/>
          </p:cNvSpPr>
          <p:nvPr/>
        </p:nvSpPr>
        <p:spPr>
          <a:xfrm>
            <a:off x="897774" y="3406464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endParaRPr lang="fr-FR" sz="1800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5D25E19-BDE7-02D1-854B-4EE75B203248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Google Shape;4094;p43">
                <a:extLst>
                  <a:ext uri="{FF2B5EF4-FFF2-40B4-BE49-F238E27FC236}">
                    <a16:creationId xmlns:a16="http://schemas.microsoft.com/office/drawing/2014/main" id="{3F2EA25C-F2EC-B0DB-8C3A-654A5AC345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3224" y="2162101"/>
                <a:ext cx="779044" cy="114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9pPr>
              </a:lstStyle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1800" dirty="0"/>
              </a:p>
            </p:txBody>
          </p:sp>
        </mc:Choice>
        <mc:Fallback>
          <p:sp>
            <p:nvSpPr>
              <p:cNvPr id="9" name="Google Shape;4094;p43">
                <a:extLst>
                  <a:ext uri="{FF2B5EF4-FFF2-40B4-BE49-F238E27FC236}">
                    <a16:creationId xmlns:a16="http://schemas.microsoft.com/office/drawing/2014/main" id="{3F2EA25C-F2EC-B0DB-8C3A-654A5AC34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24" y="2162101"/>
                <a:ext cx="779044" cy="11457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Google Shape;4094;p43">
                <a:extLst>
                  <a:ext uri="{FF2B5EF4-FFF2-40B4-BE49-F238E27FC236}">
                    <a16:creationId xmlns:a16="http://schemas.microsoft.com/office/drawing/2014/main" id="{4984CE40-6039-EAA5-8AEF-7F46B62ABB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890" y="3000238"/>
                <a:ext cx="779044" cy="114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9pPr>
              </a:lstStyle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1800" dirty="0"/>
              </a:p>
            </p:txBody>
          </p:sp>
        </mc:Choice>
        <mc:Fallback>
          <p:sp>
            <p:nvSpPr>
              <p:cNvPr id="10" name="Google Shape;4094;p43">
                <a:extLst>
                  <a:ext uri="{FF2B5EF4-FFF2-40B4-BE49-F238E27FC236}">
                    <a16:creationId xmlns:a16="http://schemas.microsoft.com/office/drawing/2014/main" id="{4984CE40-6039-EAA5-8AEF-7F46B62AB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90" y="3000238"/>
                <a:ext cx="779044" cy="11457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Google Shape;4094;p43">
                <a:extLst>
                  <a:ext uri="{FF2B5EF4-FFF2-40B4-BE49-F238E27FC236}">
                    <a16:creationId xmlns:a16="http://schemas.microsoft.com/office/drawing/2014/main" id="{E15BE0AB-6C6A-3FDD-FB58-1ED87B8F2D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376" y="4064729"/>
                <a:ext cx="779044" cy="114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Fira Sans"/>
                  <a:buNone/>
                  <a:defRPr sz="1400" b="0" i="0" u="none" strike="noStrike" cap="none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defRPr>
                </a:lvl9pPr>
              </a:lstStyle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1800" dirty="0"/>
              </a:p>
            </p:txBody>
          </p:sp>
        </mc:Choice>
        <mc:Fallback>
          <p:sp>
            <p:nvSpPr>
              <p:cNvPr id="12" name="Google Shape;4094;p43">
                <a:extLst>
                  <a:ext uri="{FF2B5EF4-FFF2-40B4-BE49-F238E27FC236}">
                    <a16:creationId xmlns:a16="http://schemas.microsoft.com/office/drawing/2014/main" id="{E15BE0AB-6C6A-3FDD-FB58-1ED87B8F2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76" y="4064729"/>
                <a:ext cx="779044" cy="11457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BEE53B26-56C0-9655-E984-9198D58ED4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66" y="1196599"/>
            <a:ext cx="3728401" cy="7456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DAC90F-B3E3-3CAC-0AD4-7E43D28B89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63" y="2198763"/>
            <a:ext cx="3728401" cy="74568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26258EC-16AE-1C31-F30E-FC53FB0206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64" y="3200248"/>
            <a:ext cx="3728401" cy="7456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12774B3-62C5-6DEC-8E91-0DB6236AAF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62" y="4090190"/>
            <a:ext cx="3728401" cy="74568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CCBD2DC-7FAC-F589-088A-22DB0CDED5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1264" y="66724"/>
            <a:ext cx="650196" cy="872682"/>
          </a:xfrm>
          <a:prstGeom prst="rect">
            <a:avLst/>
          </a:prstGeom>
        </p:spPr>
      </p:pic>
      <p:sp>
        <p:nvSpPr>
          <p:cNvPr id="19" name="Google Shape;4094;p43">
            <a:extLst>
              <a:ext uri="{FF2B5EF4-FFF2-40B4-BE49-F238E27FC236}">
                <a16:creationId xmlns:a16="http://schemas.microsoft.com/office/drawing/2014/main" id="{7E272A93-4827-9A26-AE61-39579B78CBC5}"/>
              </a:ext>
            </a:extLst>
          </p:cNvPr>
          <p:cNvSpPr txBox="1">
            <a:spLocks/>
          </p:cNvSpPr>
          <p:nvPr/>
        </p:nvSpPr>
        <p:spPr>
          <a:xfrm>
            <a:off x="278003" y="747279"/>
            <a:ext cx="3906722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b="1" u="sng"/>
              <a:t>Représente chaque fraction sur le rectangle :</a:t>
            </a:r>
          </a:p>
          <a:p>
            <a:pPr marL="0" indent="0"/>
            <a:endParaRPr lang="fr-FR" b="1" u="sng"/>
          </a:p>
          <a:p>
            <a:pPr marL="0" indent="0"/>
            <a:endParaRPr lang="fr-FR" b="1" u="sng"/>
          </a:p>
          <a:p>
            <a:pPr marL="0" indent="0"/>
            <a:endParaRPr lang="fr-FR" b="1" u="sng" dirty="0"/>
          </a:p>
        </p:txBody>
      </p:sp>
      <p:sp>
        <p:nvSpPr>
          <p:cNvPr id="20" name="Google Shape;4094;p43">
            <a:extLst>
              <a:ext uri="{FF2B5EF4-FFF2-40B4-BE49-F238E27FC236}">
                <a16:creationId xmlns:a16="http://schemas.microsoft.com/office/drawing/2014/main" id="{0EE9859A-E667-2C7C-3E52-D8B18B33A77A}"/>
              </a:ext>
            </a:extLst>
          </p:cNvPr>
          <p:cNvSpPr txBox="1">
            <a:spLocks/>
          </p:cNvSpPr>
          <p:nvPr/>
        </p:nvSpPr>
        <p:spPr>
          <a:xfrm>
            <a:off x="4708034" y="858949"/>
            <a:ext cx="3906722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b="1" u="sng" dirty="0"/>
              <a:t>Faire </a:t>
            </a:r>
            <a:r>
              <a:rPr lang="fr-FR" b="1" u="sng" dirty="0" err="1"/>
              <a:t>exercie</a:t>
            </a:r>
            <a:r>
              <a:rPr lang="fr-FR" b="1" u="sng" dirty="0"/>
              <a:t> 1 :</a:t>
            </a:r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1BD96A9-03C8-D281-B76D-E7126B7C12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1378" y="1359514"/>
            <a:ext cx="4199340" cy="2505288"/>
          </a:xfrm>
          <a:prstGeom prst="rect">
            <a:avLst/>
          </a:prstGeom>
        </p:spPr>
      </p:pic>
      <p:pic>
        <p:nvPicPr>
          <p:cNvPr id="22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91DE55EC-2576-9F3B-2CBB-495BCEC9E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939" y="50363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605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67B35289-56D9-0132-D907-9E917DB30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23DF005B-98F7-21DE-1A7C-52622DB1E5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B7170690-BAC4-8550-8D99-D20D7CE7FC9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14902" y="446108"/>
            <a:ext cx="3906722" cy="500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Faire ex 1 à 6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84EDF435-EA92-E260-CAA5-16990330F6F0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ECE5C43-1011-4985-9068-CB662A5D59E0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611E596-8433-6F83-855F-6051AA67AAA3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587AE51-BFCB-9B7E-5CB5-10DCB93CC1C3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03361779-0BFA-D36E-BB5E-7C1CE6DDB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529" y="136932"/>
            <a:ext cx="640745" cy="868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E37F663-E467-E4E3-8AD1-1A143BA1F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645" y="818506"/>
            <a:ext cx="2168455" cy="4324994"/>
          </a:xfrm>
          <a:prstGeom prst="rect">
            <a:avLst/>
          </a:prstGeom>
        </p:spPr>
      </p:pic>
      <p:sp>
        <p:nvSpPr>
          <p:cNvPr id="9" name="Google Shape;4094;p43">
            <a:extLst>
              <a:ext uri="{FF2B5EF4-FFF2-40B4-BE49-F238E27FC236}">
                <a16:creationId xmlns:a16="http://schemas.microsoft.com/office/drawing/2014/main" id="{62757205-4C3A-B372-0F1B-D906FA84C5B6}"/>
              </a:ext>
            </a:extLst>
          </p:cNvPr>
          <p:cNvSpPr txBox="1">
            <a:spLocks/>
          </p:cNvSpPr>
          <p:nvPr/>
        </p:nvSpPr>
        <p:spPr>
          <a:xfrm>
            <a:off x="4708034" y="512873"/>
            <a:ext cx="3906722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b="1" u="sng" dirty="0"/>
              <a:t>Faire ex 2 à 8 </a:t>
            </a:r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B4F1BAD-F892-1C59-3599-EF5F55ADA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806" y="1578751"/>
            <a:ext cx="3389991" cy="352037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D66DBC7-D37E-EED5-4A84-A5BEDCBFDA16}"/>
              </a:ext>
            </a:extLst>
          </p:cNvPr>
          <p:cNvSpPr txBox="1"/>
          <p:nvPr/>
        </p:nvSpPr>
        <p:spPr>
          <a:xfrm>
            <a:off x="112885" y="982479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 à 3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à  5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4A35C8-E380-5AA8-99FB-2CF8485EB364}"/>
              </a:ext>
            </a:extLst>
          </p:cNvPr>
          <p:cNvSpPr txBox="1"/>
          <p:nvPr/>
        </p:nvSpPr>
        <p:spPr>
          <a:xfrm>
            <a:off x="6249284" y="571388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4, 5, 6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2 à 6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2 à 8</a:t>
            </a:r>
          </a:p>
        </p:txBody>
      </p:sp>
    </p:spTree>
    <p:extLst>
      <p:ext uri="{BB962C8B-B14F-4D97-AF65-F5344CB8AC3E}">
        <p14:creationId xmlns:p14="http://schemas.microsoft.com/office/powerpoint/2010/main" val="4065039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F2754A1B-74EE-632A-E982-B513E0E76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4E97F9AF-0A85-4186-B34D-84B15D083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2165E7E8-B6B4-2275-8ACD-30129D611B4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14902" y="446108"/>
            <a:ext cx="3906722" cy="500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Faire ex 1 à 6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597BB72F-BA7A-C661-F24B-CE42AF815AA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E00471C-8C11-BF6E-147F-9259A5B49877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D85B9C-2A66-041B-6DD6-3D2410F13CFC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247E55B-8DFF-C4E1-D354-AC0BC1E8FD0E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04B18776-AEFE-5095-1DF9-C91C447B1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529" y="136932"/>
            <a:ext cx="640745" cy="86891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A440BAE-7179-B540-3B4D-96B13E298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092" y="838749"/>
            <a:ext cx="3066711" cy="41906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9E1115A-75D8-BB85-16AC-68A5C1B9C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383" y="755580"/>
            <a:ext cx="3580001" cy="433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13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22B42871-23D2-15C0-9D7C-A77704A35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FE326389-A4E4-C366-D36F-7484460FE266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745950" y="606109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E6647C32-909C-76CC-D7D0-BEA48E616E7C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BBD6B6FD-E7CB-1CCE-2912-378C46AEC1A6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B05750-91F7-2E33-D42A-DA0126147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19" y="3609022"/>
            <a:ext cx="4303187" cy="790855"/>
          </a:xfrm>
          <a:prstGeom prst="rect">
            <a:avLst/>
          </a:prstGeom>
        </p:spPr>
      </p:pic>
      <p:sp>
        <p:nvSpPr>
          <p:cNvPr id="7" name="Google Shape;4080;p41">
            <a:extLst>
              <a:ext uri="{FF2B5EF4-FFF2-40B4-BE49-F238E27FC236}">
                <a16:creationId xmlns:a16="http://schemas.microsoft.com/office/drawing/2014/main" id="{5FF02793-4487-27BB-F23F-1DDF8EC703E1}"/>
              </a:ext>
            </a:extLst>
          </p:cNvPr>
          <p:cNvSpPr txBox="1">
            <a:spLocks/>
          </p:cNvSpPr>
          <p:nvPr/>
        </p:nvSpPr>
        <p:spPr>
          <a:xfrm>
            <a:off x="140188" y="149416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3600" dirty="0"/>
              <a:t>Calculer mentalement</a:t>
            </a:r>
          </a:p>
        </p:txBody>
      </p:sp>
      <p:sp>
        <p:nvSpPr>
          <p:cNvPr id="8" name="Google Shape;4080;p41">
            <a:extLst>
              <a:ext uri="{FF2B5EF4-FFF2-40B4-BE49-F238E27FC236}">
                <a16:creationId xmlns:a16="http://schemas.microsoft.com/office/drawing/2014/main" id="{D9840468-DD6B-74E9-1A0D-AAB1D238E166}"/>
              </a:ext>
            </a:extLst>
          </p:cNvPr>
          <p:cNvSpPr txBox="1">
            <a:spLocks/>
          </p:cNvSpPr>
          <p:nvPr/>
        </p:nvSpPr>
        <p:spPr>
          <a:xfrm>
            <a:off x="4500674" y="149416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3600" dirty="0"/>
              <a:t>Calculer mentalement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3C6191B-7314-3D01-6149-A3EB1D11C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751" y="3662216"/>
            <a:ext cx="4327665" cy="58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44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743C9AF0-D4C4-8C8F-95E9-1268C1C47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6B3829BD-A0E9-2A7E-B7CF-3EFDA1709A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D2483089-BFE4-7FDD-D6D1-548C232E4E3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760286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Essaye de calculer mentalement l’opération suivante 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3200" b="1" u="sng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/>
              <a:t>              </a:t>
            </a:r>
            <a:r>
              <a:rPr lang="en" sz="3200" dirty="0"/>
              <a:t>724 x 10</a:t>
            </a:r>
            <a:endParaRPr sz="32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F3410868-2642-36B7-C854-7044532268E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DE81953-D1DD-5EAE-3B64-420329856934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p.10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82C24E4-34B1-1A86-FF6C-0A7F8C21347A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p.10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6AFCBEC-6275-FA0B-4A3D-7E96A4DA15B0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AEB129E9-D441-4FFB-F6F4-12D9BCFF7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64297"/>
            <a:ext cx="4488872" cy="1565153"/>
          </a:xfrm>
          <a:prstGeom prst="rect">
            <a:avLst/>
          </a:prstGeom>
        </p:spPr>
      </p:pic>
      <p:pic>
        <p:nvPicPr>
          <p:cNvPr id="1026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35EF56E2-4CED-1621-3C3C-4DC6D3F23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63555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611347F-64D5-DA9A-7637-F6D02E4A2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561" y="1745587"/>
            <a:ext cx="4488876" cy="165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1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6828CF8D-D6EA-91B0-4722-C9BE1E7B8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2B6C7E42-4B27-3344-D2C7-117B09985C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08EDF81A-1949-16B7-319A-18A4A3D09DB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760286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Faire les exercices 1 et 2 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3200"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715A7EF9-927C-D5CE-DF5A-AE369CE36EE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4EF2571-6ED6-773C-A990-374150E8566E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p.10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BD2539B-AD9A-8EC6-D20E-6CB490123B2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A7B18EC6-E3D7-C665-4E18-11381DC5A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529" y="136932"/>
            <a:ext cx="640745" cy="868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67BFE1-F54C-0448-FC05-23D36467B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17" y="1086226"/>
            <a:ext cx="3321502" cy="39389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221A4B2-F242-6656-D187-CA340193C4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0876" y="731177"/>
            <a:ext cx="2626479" cy="4367948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A1CC1027-12CB-B440-6E22-5783CFC611C4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p.10</a:t>
            </a:r>
          </a:p>
        </p:txBody>
      </p:sp>
      <p:sp>
        <p:nvSpPr>
          <p:cNvPr id="14" name="Google Shape;4094;p43">
            <a:extLst>
              <a:ext uri="{FF2B5EF4-FFF2-40B4-BE49-F238E27FC236}">
                <a16:creationId xmlns:a16="http://schemas.microsoft.com/office/drawing/2014/main" id="{B3833A21-52C7-CE9A-0611-E22194CF32BF}"/>
              </a:ext>
            </a:extLst>
          </p:cNvPr>
          <p:cNvSpPr txBox="1">
            <a:spLocks/>
          </p:cNvSpPr>
          <p:nvPr/>
        </p:nvSpPr>
        <p:spPr>
          <a:xfrm>
            <a:off x="5272720" y="432994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en" b="1" u="sng" dirty="0"/>
              <a:t>Faire les exercices 1 à 9 :</a:t>
            </a:r>
          </a:p>
          <a:p>
            <a:pPr marL="0" indent="0" algn="ctr"/>
            <a:endParaRPr lang="en" b="1" u="sng" dirty="0"/>
          </a:p>
          <a:p>
            <a:pPr marL="0" indent="0" algn="ctr"/>
            <a:endParaRPr lang="en" sz="3200" b="1" u="sng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17BE5E5-0D61-FEBA-C960-C9968B6A5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846" y="136932"/>
            <a:ext cx="640745" cy="86891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443431C-425F-73CB-BAE3-778E4C272EC0}"/>
              </a:ext>
            </a:extLst>
          </p:cNvPr>
          <p:cNvSpPr txBox="1"/>
          <p:nvPr/>
        </p:nvSpPr>
        <p:spPr>
          <a:xfrm>
            <a:off x="7631751" y="939268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 à 4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à  7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9</a:t>
            </a:r>
          </a:p>
        </p:txBody>
      </p:sp>
    </p:spTree>
    <p:extLst>
      <p:ext uri="{BB962C8B-B14F-4D97-AF65-F5344CB8AC3E}">
        <p14:creationId xmlns:p14="http://schemas.microsoft.com/office/powerpoint/2010/main" val="1836823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1C9E3932-175F-24B9-EC41-54E87326C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A8D9B294-2ACC-55DD-0B1E-927CC50C76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F04058FC-DD16-CDB3-646F-00600455DFF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760286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Faire les exercices 3, 4 et 5 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3200"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7FCE9C59-46AE-924B-D882-AA7667D7ACD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394BDE9-F26D-6527-A284-297B69CA03E4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p.10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30EC7EF-2D60-3250-BEDE-1BE0A2D3F569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926B93D1-5757-BBD4-7F67-6926B8351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529" y="136932"/>
            <a:ext cx="640745" cy="8689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A4C5C66-EFD1-5501-6BC6-A4DB9FF52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646" y="1164578"/>
            <a:ext cx="3672061" cy="20729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C8BF874-85A3-1A7C-4582-0A17898056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646" y="2973952"/>
            <a:ext cx="2795313" cy="209750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A80F77-63AD-4068-8733-C12CCDD577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4306" y="684849"/>
            <a:ext cx="3474296" cy="4242299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0631F784-0D53-732C-55A3-665088D49C51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p.10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84B868A-A9D4-6ABD-90B2-34A6AEE8B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561" y="118313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74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AA450AC6-4295-175B-87DB-100433BA5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FE4AF500-6A2F-0B21-2DDA-64AB966623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98390212-8207-58DC-0CF4-109D3A6EA3B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760286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Faire les exercices 6, 7 et 8 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3200"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3F6ED65E-6CA1-4727-3E88-8EFFF450ACE8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70B5243-EA77-E6FF-9D7C-04F2549C6564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p.10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FCEA4BA-BCF3-6941-D15B-93015714F18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11294E6-731A-40C1-8EA1-EAC4005E5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529" y="136932"/>
            <a:ext cx="640745" cy="868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C25927-747A-90F4-E8DD-7529160D7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08" y="1253257"/>
            <a:ext cx="4200066" cy="2971323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86EA2008-05A7-6E91-A85A-CF8525919E4A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p.10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6266214-3476-55FF-5E7C-67392E9594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3295" y="760286"/>
            <a:ext cx="3474296" cy="42422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458F0ED-F28D-8F06-A7E4-F42FC0C29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165" y="136932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80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A677F26B-6991-4A97-DE32-108818DA7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AD860820-0001-EC06-3646-57E560CD42DB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745950" y="606109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DD52943C-F5F6-A302-D5F9-4DD2A4DFA728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2F5004E9-1468-E445-1096-367BB0F1AEB5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38DDE7-7E1B-9335-978D-91E385361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20" y="3647517"/>
            <a:ext cx="4301745" cy="709330"/>
          </a:xfrm>
          <a:prstGeom prst="rect">
            <a:avLst/>
          </a:prstGeom>
        </p:spPr>
      </p:pic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FDF41FB3-0422-1E30-B52C-64987984A1D3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8" name="Google Shape;4093;p43">
            <a:extLst>
              <a:ext uri="{FF2B5EF4-FFF2-40B4-BE49-F238E27FC236}">
                <a16:creationId xmlns:a16="http://schemas.microsoft.com/office/drawing/2014/main" id="{3A9BE292-40DA-819E-28AC-63A4E83FED37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9" name="Google Shape;4080;p41">
            <a:extLst>
              <a:ext uri="{FF2B5EF4-FFF2-40B4-BE49-F238E27FC236}">
                <a16:creationId xmlns:a16="http://schemas.microsoft.com/office/drawing/2014/main" id="{2C3325A2-C477-705F-C54D-83B6760035C5}"/>
              </a:ext>
            </a:extLst>
          </p:cNvPr>
          <p:cNvSpPr txBox="1">
            <a:spLocks/>
          </p:cNvSpPr>
          <p:nvPr/>
        </p:nvSpPr>
        <p:spPr>
          <a:xfrm>
            <a:off x="140188" y="149416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3600" dirty="0"/>
              <a:t>Utiliser des unités de longueurs</a:t>
            </a:r>
          </a:p>
        </p:txBody>
      </p:sp>
      <p:sp>
        <p:nvSpPr>
          <p:cNvPr id="11" name="Google Shape;4080;p41">
            <a:extLst>
              <a:ext uri="{FF2B5EF4-FFF2-40B4-BE49-F238E27FC236}">
                <a16:creationId xmlns:a16="http://schemas.microsoft.com/office/drawing/2014/main" id="{DE7F1977-039B-123C-D072-4E54EFDDFFE0}"/>
              </a:ext>
            </a:extLst>
          </p:cNvPr>
          <p:cNvSpPr txBox="1">
            <a:spLocks/>
          </p:cNvSpPr>
          <p:nvPr/>
        </p:nvSpPr>
        <p:spPr>
          <a:xfrm>
            <a:off x="4572000" y="1560503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Identifier et tracer des droites parallèles et perpendiculaires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2000A11-4461-E186-1257-4C09FCF89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228" y="3636589"/>
            <a:ext cx="4229453" cy="74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36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0" name="Google Shape;4080;p41"/>
          <p:cNvSpPr txBox="1">
            <a:spLocks noGrp="1"/>
          </p:cNvSpPr>
          <p:nvPr>
            <p:ph type="title"/>
          </p:nvPr>
        </p:nvSpPr>
        <p:spPr>
          <a:xfrm>
            <a:off x="140188" y="1494166"/>
            <a:ext cx="4312077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Manipuler les nombres entiers</a:t>
            </a:r>
            <a:endParaRPr sz="3600" dirty="0"/>
          </a:p>
        </p:txBody>
      </p:sp>
      <p:sp>
        <p:nvSpPr>
          <p:cNvPr id="4081" name="Google Shape;4081;p41"/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EDF1E2-5012-0594-7FEE-36789F5D1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20" y="3609023"/>
            <a:ext cx="4229454" cy="1005924"/>
          </a:xfrm>
          <a:prstGeom prst="rect">
            <a:avLst/>
          </a:prstGeom>
        </p:spPr>
      </p:pic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3A42759B-892C-7D1C-231E-1B98354C4C09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9AA537D3-8BFD-6187-A358-323788361D51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13" name="Google Shape;4080;p41">
            <a:extLst>
              <a:ext uri="{FF2B5EF4-FFF2-40B4-BE49-F238E27FC236}">
                <a16:creationId xmlns:a16="http://schemas.microsoft.com/office/drawing/2014/main" id="{9E0A7DDB-6D61-32DB-B9CB-7844D99A1471}"/>
              </a:ext>
            </a:extLst>
          </p:cNvPr>
          <p:cNvSpPr txBox="1">
            <a:spLocks/>
          </p:cNvSpPr>
          <p:nvPr/>
        </p:nvSpPr>
        <p:spPr>
          <a:xfrm>
            <a:off x="4500674" y="149416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3600" dirty="0"/>
              <a:t>Manipuler les grands nombres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34991A2-5F20-354A-A5EC-8C2238781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229" y="3625832"/>
            <a:ext cx="4242667" cy="87086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85BF8B9-0DBC-03FB-453C-D65D9D7E2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98437AEB-4747-0E42-1DDE-88D06CB684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A45B5361-F3B0-9379-1D36-A85889778D0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4815" y="1311086"/>
            <a:ext cx="4455624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Quelles sont les différentes unités de longueur que tu connais ? Donne l’exemple d’un objet.</a:t>
            </a:r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9014BFBF-EBC0-98BD-1415-91E2DF7EB334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EE1B1A5-8B28-2A01-33FD-CA32F7D3E10A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p.11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3D97A2A-7EBF-36EC-595E-9C437FC7263E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26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ACD4CA64-EDD8-D71B-4D8A-EE17D5EF2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63555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F72DE11-76E3-A101-DC53-E63869EB2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3" y="2386370"/>
            <a:ext cx="4530436" cy="1486438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BD8021B-3515-BF09-FA9D-95807606A3D3}"/>
              </a:ext>
            </a:extLst>
          </p:cNvPr>
          <p:cNvSpPr/>
          <p:nvPr/>
        </p:nvSpPr>
        <p:spPr>
          <a:xfrm>
            <a:off x="8309956" y="39849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p.11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1695414-238D-B433-418F-807F69BB9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186" y="781510"/>
            <a:ext cx="4488876" cy="1616278"/>
          </a:xfrm>
          <a:prstGeom prst="rect">
            <a:avLst/>
          </a:prstGeom>
        </p:spPr>
      </p:pic>
      <p:sp>
        <p:nvSpPr>
          <p:cNvPr id="12" name="Google Shape;4094;p43">
            <a:extLst>
              <a:ext uri="{FF2B5EF4-FFF2-40B4-BE49-F238E27FC236}">
                <a16:creationId xmlns:a16="http://schemas.microsoft.com/office/drawing/2014/main" id="{8ABD79B3-527A-4EF4-E78D-59A4C78532C0}"/>
              </a:ext>
            </a:extLst>
          </p:cNvPr>
          <p:cNvSpPr txBox="1">
            <a:spLocks/>
          </p:cNvSpPr>
          <p:nvPr/>
        </p:nvSpPr>
        <p:spPr>
          <a:xfrm>
            <a:off x="4630186" y="490824"/>
            <a:ext cx="4455624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en" b="1" u="sng" dirty="0"/>
              <a:t>Qu’est-ce que deux droites parallèles ?</a:t>
            </a:r>
          </a:p>
        </p:txBody>
      </p:sp>
      <p:sp>
        <p:nvSpPr>
          <p:cNvPr id="13" name="Google Shape;4094;p43">
            <a:extLst>
              <a:ext uri="{FF2B5EF4-FFF2-40B4-BE49-F238E27FC236}">
                <a16:creationId xmlns:a16="http://schemas.microsoft.com/office/drawing/2014/main" id="{45FBD81F-B67F-8F75-30C6-77F75ACB024B}"/>
              </a:ext>
            </a:extLst>
          </p:cNvPr>
          <p:cNvSpPr txBox="1">
            <a:spLocks/>
          </p:cNvSpPr>
          <p:nvPr/>
        </p:nvSpPr>
        <p:spPr>
          <a:xfrm>
            <a:off x="4630185" y="4452337"/>
            <a:ext cx="4551461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en" b="1" u="sng" dirty="0"/>
              <a:t>Trace sur ton cahier de brouillon deux droites parallèles.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8020A02-2993-B480-5FB3-F829F44DF0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3444" y="4308994"/>
            <a:ext cx="555741" cy="78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5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2FAA611F-4E36-1B47-FEA5-D7270E783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07499C3B-5BD3-07E8-0FF6-9A229A17C7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26FBFC18-CFF1-7C9C-EE5A-705AE3FEE27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89179" y="571388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Faire les exercices 1 et 2 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3200"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7E79FCB-300C-876B-2567-A1509064D501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A0C5879-9916-0B70-9EAC-258449D901A1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9D9559B-77F6-99DD-9A8E-662AB470E91F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BEDBAD6-368C-2B70-B487-7A079E7BE1D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CBC01CB4-9510-A8AA-1AA7-AED9205E5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529" y="136932"/>
            <a:ext cx="640745" cy="8689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03E86F3-5DE3-E10A-C477-B2E124AB7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561" y="936212"/>
            <a:ext cx="2584549" cy="4121308"/>
          </a:xfrm>
          <a:prstGeom prst="rect">
            <a:avLst/>
          </a:prstGeom>
        </p:spPr>
      </p:pic>
      <p:sp>
        <p:nvSpPr>
          <p:cNvPr id="9" name="Google Shape;4094;p43">
            <a:extLst>
              <a:ext uri="{FF2B5EF4-FFF2-40B4-BE49-F238E27FC236}">
                <a16:creationId xmlns:a16="http://schemas.microsoft.com/office/drawing/2014/main" id="{9967AC75-86A4-1838-67CF-91FA5D7BAC14}"/>
              </a:ext>
            </a:extLst>
          </p:cNvPr>
          <p:cNvSpPr txBox="1">
            <a:spLocks/>
          </p:cNvSpPr>
          <p:nvPr/>
        </p:nvSpPr>
        <p:spPr>
          <a:xfrm>
            <a:off x="5356632" y="449635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en" b="1" u="sng" dirty="0"/>
              <a:t>Faire les exercices 1 à 4 :</a:t>
            </a:r>
          </a:p>
          <a:p>
            <a:pPr marL="0" indent="0" algn="ctr"/>
            <a:endParaRPr lang="en" b="1" u="sng" dirty="0"/>
          </a:p>
          <a:p>
            <a:pPr marL="0" indent="0" algn="ctr"/>
            <a:endParaRPr lang="en" sz="3200" b="1" u="sng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D9DF8A7-B6FA-F3E8-F2D9-7048251915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8185" y="936212"/>
            <a:ext cx="2282041" cy="409021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408A09D-AA12-D7E5-FA0F-494CF9525807}"/>
              </a:ext>
            </a:extLst>
          </p:cNvPr>
          <p:cNvSpPr txBox="1"/>
          <p:nvPr/>
        </p:nvSpPr>
        <p:spPr>
          <a:xfrm>
            <a:off x="7580880" y="1213435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 à 3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à  4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4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FEEB28B-3B8F-081C-C506-AD4459125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887" y="117073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10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BE3B1C63-935E-9A9F-C1C5-FFC99AFB4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9951656-5742-D910-8AFB-6FBB31441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027" y="591336"/>
            <a:ext cx="3430389" cy="4470454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EA5EA5DA-604F-7950-0C3B-5041DEF15B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1661284E-57E0-0E9C-4794-1A8D9CC81D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4815" y="1311086"/>
            <a:ext cx="4455624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Range dans l’ordre croissant les unités de longueur ci-dessous :</a:t>
            </a:r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7ED2A68-E7C2-48AD-375E-12522E5B704B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D01373E-57E1-7429-060D-77B16F0B06A6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A7E97A2-3AE3-49C8-661C-AF8F5F60EE06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41B4B71-3146-844C-425C-0F799A3021FC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26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660BEF38-7ED7-097D-DA1C-B01DE06FF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63555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4094;p43">
            <a:extLst>
              <a:ext uri="{FF2B5EF4-FFF2-40B4-BE49-F238E27FC236}">
                <a16:creationId xmlns:a16="http://schemas.microsoft.com/office/drawing/2014/main" id="{97822915-2685-E24B-D0B9-FBE4EE12A919}"/>
              </a:ext>
            </a:extLst>
          </p:cNvPr>
          <p:cNvSpPr txBox="1">
            <a:spLocks/>
          </p:cNvSpPr>
          <p:nvPr/>
        </p:nvSpPr>
        <p:spPr>
          <a:xfrm>
            <a:off x="383501" y="1885592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endParaRPr lang="fr-FR" sz="1800" dirty="0"/>
          </a:p>
          <a:p>
            <a:pPr marL="0" indent="0"/>
            <a:r>
              <a:rPr lang="fr-FR" sz="1800" dirty="0"/>
              <a:t>470 mm - 2km - 50cm - 1m - 238 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6BDDCE4-9C47-DCAE-1E7A-DE64966A2A16}"/>
              </a:ext>
            </a:extLst>
          </p:cNvPr>
          <p:cNvSpPr txBox="1"/>
          <p:nvPr/>
        </p:nvSpPr>
        <p:spPr>
          <a:xfrm>
            <a:off x="4766594" y="1224921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 à 3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à  4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3D518B6-F8BA-97B8-F218-404071DCC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533" y="136316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56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010EA542-AFF7-F8EA-89AF-446D57ADF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746DECE4-867D-3957-2B2D-DB6CDCBB4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213" y="646284"/>
            <a:ext cx="3416874" cy="4452841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9492A1FF-188B-2CA6-3C3D-BA3D22ACCB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3652D808-4DAC-B9A8-A700-42583F36DA5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89179" y="571388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Faire les exercices 3 à 6 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3200"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50D7E10-F3F6-946C-9631-9555BEE7EB1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83BEC26-D142-268A-0E2F-8187A56D789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1D4189-DB0F-B73F-02DA-C82BBCD1E058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61440D51-F891-AB68-B279-80C9235DDE1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5AC40F09-766C-C00E-18E2-974021214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7529" y="136932"/>
            <a:ext cx="640745" cy="868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700BFD-A844-700B-F7AC-F1E9E561B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13" y="945711"/>
            <a:ext cx="3204052" cy="407947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2855B97-E1E8-2B1D-8691-3F5B3EC155A6}"/>
              </a:ext>
            </a:extLst>
          </p:cNvPr>
          <p:cNvSpPr txBox="1"/>
          <p:nvPr/>
        </p:nvSpPr>
        <p:spPr>
          <a:xfrm>
            <a:off x="7827145" y="1144238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 à 3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à  4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BF11836-EB6E-6D72-D0E9-5444CFD80E80}"/>
              </a:ext>
            </a:extLst>
          </p:cNvPr>
          <p:cNvSpPr txBox="1"/>
          <p:nvPr/>
        </p:nvSpPr>
        <p:spPr>
          <a:xfrm>
            <a:off x="3305038" y="1240034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3 à 4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3 à  5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3 à 6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E464887-633D-725D-3FD6-D1661C53D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5132" y="118313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67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/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/>
          <p:cNvSpPr txBox="1">
            <a:spLocks noGrp="1"/>
          </p:cNvSpPr>
          <p:nvPr>
            <p:ph type="subTitle" idx="1"/>
          </p:nvPr>
        </p:nvSpPr>
        <p:spPr>
          <a:xfrm>
            <a:off x="149629" y="760286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Observez le matériel. Que représente ce matériel?</a:t>
            </a:r>
            <a:endParaRPr b="1" u="sng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555EA4-5F43-3665-0FD7-6B057F34D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61" y="1227685"/>
            <a:ext cx="4377315" cy="1816729"/>
          </a:xfrm>
          <a:prstGeom prst="rect">
            <a:avLst/>
          </a:prstGeom>
        </p:spPr>
      </p:pic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2577E509-0635-F016-7B93-459807707B1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487740E-1732-9D27-ACCA-542C558041D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11E021A-E28C-420E-FF33-00BC9F3C72BB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30935AA-828C-BB16-986F-7E754DF16E7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4C00A012-E4A8-1916-9814-9AE6AB2E0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665" y="1227886"/>
            <a:ext cx="4426771" cy="1624186"/>
          </a:xfrm>
          <a:prstGeom prst="rect">
            <a:avLst/>
          </a:prstGeom>
        </p:spPr>
      </p:pic>
      <p:sp>
        <p:nvSpPr>
          <p:cNvPr id="13" name="Google Shape;4094;p43">
            <a:extLst>
              <a:ext uri="{FF2B5EF4-FFF2-40B4-BE49-F238E27FC236}">
                <a16:creationId xmlns:a16="http://schemas.microsoft.com/office/drawing/2014/main" id="{8A159593-98A9-0F6E-8790-6069702985A7}"/>
              </a:ext>
            </a:extLst>
          </p:cNvPr>
          <p:cNvSpPr txBox="1">
            <a:spLocks/>
          </p:cNvSpPr>
          <p:nvPr/>
        </p:nvSpPr>
        <p:spPr>
          <a:xfrm>
            <a:off x="4675665" y="838749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b="1" u="sng" dirty="0"/>
              <a:t>Rappel de l’organisation d’un nombre.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428DB798-DE23-7577-1A74-E1785FCA8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1B2529F5-3598-BE8F-2A42-900B5D2934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9D2CD337-B339-0C16-D443-5CE3BB8BA7B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62097" y="591336"/>
            <a:ext cx="75533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 dirty="0"/>
              <a:t>Ecris en les nombres dictés en chiffres, puis en lettres.</a:t>
            </a:r>
            <a:endParaRPr sz="1600"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AB7E6B96-8B54-E868-CAB4-C0DD379E490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1706B5F-FC75-69A6-6C4D-3E521B697B0A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005E3D0-9277-B7F4-D44B-FA87CADB476F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6C72362-1C21-A8E6-7CC6-33D2BB3EB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89" y="1044212"/>
            <a:ext cx="6328143" cy="3871937"/>
          </a:xfrm>
          <a:prstGeom prst="rect">
            <a:avLst/>
          </a:prstGeom>
        </p:spPr>
      </p:pic>
      <p:pic>
        <p:nvPicPr>
          <p:cNvPr id="10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C21A4467-E620-DDB1-6327-B1457B9C4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39850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30FEAE37-8379-7D51-1D9E-1AD6408E9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377" y="27335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859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C1E17EB-4DCD-2277-9B41-CBFB9ECE3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B17AFB27-3B3B-CB9E-9D3D-3D7080D101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CF7EECB3-87E9-4ABA-C6FE-42413C0BE24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62097" y="591336"/>
            <a:ext cx="3906722" cy="500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Ecris les nombres suivants comme le modèle ci-dessous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6F00B3D5-E32F-5A71-AE8E-A23820233F42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CB11693-51A2-D5B0-9984-D8C7ECE44BD6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E420F1F-9A12-7946-DF9C-D59C52731610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sp>
        <p:nvSpPr>
          <p:cNvPr id="2" name="Google Shape;4094;p43">
            <a:extLst>
              <a:ext uri="{FF2B5EF4-FFF2-40B4-BE49-F238E27FC236}">
                <a16:creationId xmlns:a16="http://schemas.microsoft.com/office/drawing/2014/main" id="{ECAEE337-7885-EEED-0A43-010F24E29AB2}"/>
              </a:ext>
            </a:extLst>
          </p:cNvPr>
          <p:cNvSpPr txBox="1">
            <a:spLocks/>
          </p:cNvSpPr>
          <p:nvPr/>
        </p:nvSpPr>
        <p:spPr>
          <a:xfrm>
            <a:off x="897774" y="1231751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sz="1800" u="sng" dirty="0">
                <a:solidFill>
                  <a:srgbClr val="FF0000"/>
                </a:solidFill>
              </a:rPr>
              <a:t>75 = 7D + 5U</a:t>
            </a:r>
          </a:p>
          <a:p>
            <a:pPr marL="0" indent="0"/>
            <a:endParaRPr lang="fr-FR" sz="1800" dirty="0"/>
          </a:p>
          <a:p>
            <a:pPr marL="0" indent="0"/>
            <a:r>
              <a:rPr lang="fr-FR" sz="1800" dirty="0"/>
              <a:t>198 =</a:t>
            </a:r>
          </a:p>
          <a:p>
            <a:pPr marL="0" indent="0"/>
            <a:endParaRPr lang="fr-FR" sz="1800" dirty="0"/>
          </a:p>
          <a:p>
            <a:pPr marL="0" indent="0"/>
            <a:r>
              <a:rPr lang="fr-FR" sz="1800" dirty="0"/>
              <a:t>6906 = </a:t>
            </a:r>
          </a:p>
        </p:txBody>
      </p:sp>
      <p:sp>
        <p:nvSpPr>
          <p:cNvPr id="3" name="Google Shape;4094;p43">
            <a:extLst>
              <a:ext uri="{FF2B5EF4-FFF2-40B4-BE49-F238E27FC236}">
                <a16:creationId xmlns:a16="http://schemas.microsoft.com/office/drawing/2014/main" id="{C1F61A58-B933-8768-B2F5-82E5CD5CF126}"/>
              </a:ext>
            </a:extLst>
          </p:cNvPr>
          <p:cNvSpPr txBox="1">
            <a:spLocks/>
          </p:cNvSpPr>
          <p:nvPr/>
        </p:nvSpPr>
        <p:spPr>
          <a:xfrm>
            <a:off x="688425" y="2846046"/>
            <a:ext cx="4054066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b="1" u="sng" dirty="0"/>
              <a:t>Ecris les nombres suivants comme le modèle ci-dessous :</a:t>
            </a:r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</p:txBody>
      </p:sp>
      <p:sp>
        <p:nvSpPr>
          <p:cNvPr id="6" name="Google Shape;4094;p43">
            <a:extLst>
              <a:ext uri="{FF2B5EF4-FFF2-40B4-BE49-F238E27FC236}">
                <a16:creationId xmlns:a16="http://schemas.microsoft.com/office/drawing/2014/main" id="{E5ED9752-0575-88B3-43A6-A0C1FF8CD4CB}"/>
              </a:ext>
            </a:extLst>
          </p:cNvPr>
          <p:cNvSpPr txBox="1">
            <a:spLocks/>
          </p:cNvSpPr>
          <p:nvPr/>
        </p:nvSpPr>
        <p:spPr>
          <a:xfrm>
            <a:off x="897774" y="3406464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sz="1800" u="sng" dirty="0">
                <a:solidFill>
                  <a:srgbClr val="FF0000"/>
                </a:solidFill>
              </a:rPr>
              <a:t>67D + 7U = 677</a:t>
            </a:r>
          </a:p>
          <a:p>
            <a:pPr marL="0" indent="0"/>
            <a:endParaRPr lang="fr-FR" sz="1800" dirty="0"/>
          </a:p>
          <a:p>
            <a:pPr marL="0" indent="0"/>
            <a:r>
              <a:rPr lang="fr-FR" sz="1800" dirty="0"/>
              <a:t>12C + 9D + 2U =</a:t>
            </a:r>
          </a:p>
          <a:p>
            <a:pPr marL="0" indent="0"/>
            <a:endParaRPr lang="fr-FR" sz="1800" dirty="0"/>
          </a:p>
          <a:p>
            <a:pPr marL="0" indent="0"/>
            <a:r>
              <a:rPr lang="fr-FR" sz="1800" dirty="0"/>
              <a:t>6M + 6C + 3D + 12U = 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19602B2-2A68-7411-DBA2-E5D492B54433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Google Shape;4094;p43">
            <a:extLst>
              <a:ext uri="{FF2B5EF4-FFF2-40B4-BE49-F238E27FC236}">
                <a16:creationId xmlns:a16="http://schemas.microsoft.com/office/drawing/2014/main" id="{6FF0F653-E7EE-7071-F33D-B6BD485E78A8}"/>
              </a:ext>
            </a:extLst>
          </p:cNvPr>
          <p:cNvSpPr txBox="1">
            <a:spLocks/>
          </p:cNvSpPr>
          <p:nvPr/>
        </p:nvSpPr>
        <p:spPr>
          <a:xfrm>
            <a:off x="4740765" y="689354"/>
            <a:ext cx="4580379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b="1" u="sng" dirty="0"/>
              <a:t>Décompose les nombres comme dans l’exemple :</a:t>
            </a:r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</p:txBody>
      </p:sp>
      <p:sp>
        <p:nvSpPr>
          <p:cNvPr id="16" name="Google Shape;4094;p43">
            <a:extLst>
              <a:ext uri="{FF2B5EF4-FFF2-40B4-BE49-F238E27FC236}">
                <a16:creationId xmlns:a16="http://schemas.microsoft.com/office/drawing/2014/main" id="{6C2AC4EB-F324-0C34-4B8C-39E96F2A35EF}"/>
              </a:ext>
            </a:extLst>
          </p:cNvPr>
          <p:cNvSpPr txBox="1">
            <a:spLocks/>
          </p:cNvSpPr>
          <p:nvPr/>
        </p:nvSpPr>
        <p:spPr>
          <a:xfrm>
            <a:off x="4689154" y="943140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sz="1800" u="sng" dirty="0">
                <a:solidFill>
                  <a:srgbClr val="FF0000"/>
                </a:solidFill>
              </a:rPr>
              <a:t>23 879 = 20 000 + 3 000 + 800 + 70 + 9</a:t>
            </a:r>
          </a:p>
          <a:p>
            <a:pPr marL="0" indent="0"/>
            <a:endParaRPr lang="fr-FR" sz="1800" dirty="0"/>
          </a:p>
          <a:p>
            <a:pPr marL="0" indent="0"/>
            <a:r>
              <a:rPr lang="fr-FR" sz="1800" dirty="0"/>
              <a:t>4 651 =</a:t>
            </a:r>
          </a:p>
          <a:p>
            <a:pPr marL="0" indent="0"/>
            <a:endParaRPr lang="fr-FR" sz="1800" dirty="0"/>
          </a:p>
          <a:p>
            <a:pPr marL="0" indent="0"/>
            <a:r>
              <a:rPr lang="fr-FR" sz="1800" dirty="0"/>
              <a:t>60 983 =</a:t>
            </a:r>
          </a:p>
          <a:p>
            <a:pPr marL="0" indent="0"/>
            <a:endParaRPr lang="fr-FR" sz="1800" dirty="0"/>
          </a:p>
          <a:p>
            <a:pPr marL="0" indent="0"/>
            <a:r>
              <a:rPr lang="fr-FR" sz="1800" dirty="0"/>
              <a:t>763 906 =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FD9EAFC-88D4-34AC-BB97-6A36E1355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154" y="3593552"/>
            <a:ext cx="4341130" cy="1344208"/>
          </a:xfrm>
          <a:prstGeom prst="rect">
            <a:avLst/>
          </a:prstGeom>
        </p:spPr>
      </p:pic>
      <p:sp>
        <p:nvSpPr>
          <p:cNvPr id="19" name="Google Shape;4094;p43">
            <a:extLst>
              <a:ext uri="{FF2B5EF4-FFF2-40B4-BE49-F238E27FC236}">
                <a16:creationId xmlns:a16="http://schemas.microsoft.com/office/drawing/2014/main" id="{648A4747-8255-E9F8-DE54-56BF9DC59860}"/>
              </a:ext>
            </a:extLst>
          </p:cNvPr>
          <p:cNvSpPr txBox="1">
            <a:spLocks/>
          </p:cNvSpPr>
          <p:nvPr/>
        </p:nvSpPr>
        <p:spPr>
          <a:xfrm>
            <a:off x="7225944" y="2911935"/>
            <a:ext cx="1557675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b="1" u="sng" dirty="0"/>
              <a:t>Chiffre de ?</a:t>
            </a:r>
          </a:p>
          <a:p>
            <a:pPr marL="0" indent="0"/>
            <a:r>
              <a:rPr lang="fr-FR" b="1" u="sng" dirty="0"/>
              <a:t>Nombre de?</a:t>
            </a:r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BCF459C-E4E5-C28A-5094-4F84A42B8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7022" y="1330696"/>
            <a:ext cx="1141650" cy="1626398"/>
          </a:xfrm>
          <a:prstGeom prst="rect">
            <a:avLst/>
          </a:prstGeom>
        </p:spPr>
      </p:pic>
      <p:pic>
        <p:nvPicPr>
          <p:cNvPr id="23" name="Image 22">
            <a:hlinkClick r:id="rId5"/>
            <a:extLst>
              <a:ext uri="{FF2B5EF4-FFF2-40B4-BE49-F238E27FC236}">
                <a16:creationId xmlns:a16="http://schemas.microsoft.com/office/drawing/2014/main" id="{E42360C4-D01E-898E-4C44-5E90E06398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90" b="94574" l="9945" r="92265">
                        <a14:foregroundMark x1="86464" y1="27132" x2="92541" y2="78295"/>
                        <a14:foregroundMark x1="45580" y1="87209" x2="70718" y2="94574"/>
                        <a14:foregroundMark x1="35912" y1="36434" x2="78177" y2="24419"/>
                        <a14:foregroundMark x1="24033" y1="56977" x2="58287" y2="53876"/>
                        <a14:foregroundMark x1="58287" y1="53876" x2="68232" y2="38372"/>
                        <a14:foregroundMark x1="44199" y1="51163" x2="66851" y2="19767"/>
                        <a14:foregroundMark x1="66851" y1="19767" x2="67403" y2="35659"/>
                        <a14:foregroundMark x1="35635" y1="60465" x2="64088" y2="64341"/>
                        <a14:foregroundMark x1="64088" y1="64341" x2="64365" y2="63953"/>
                        <a14:foregroundMark x1="68785" y1="59690" x2="71271" y2="76744"/>
                        <a14:foregroundMark x1="30387" y1="58527" x2="59392" y2="45736"/>
                        <a14:foregroundMark x1="59392" y1="45736" x2="33978" y2="56202"/>
                        <a14:foregroundMark x1="45028" y1="54651" x2="61050" y2="54651"/>
                        <a14:foregroundMark x1="64641" y1="56977" x2="35359" y2="32558"/>
                        <a14:foregroundMark x1="35359" y1="32558" x2="69061" y2="56589"/>
                        <a14:foregroundMark x1="69061" y1="56589" x2="65193" y2="52713"/>
                        <a14:foregroundMark x1="69061" y1="33721" x2="69613" y2="33721"/>
                        <a14:foregroundMark x1="40331" y1="34109" x2="62707" y2="58915"/>
                        <a14:foregroundMark x1="62707" y1="58915" x2="40608" y2="83721"/>
                        <a14:foregroundMark x1="40608" y1="83721" x2="43370" y2="28682"/>
                        <a14:foregroundMark x1="43370" y1="28682" x2="70718" y2="34496"/>
                        <a14:foregroundMark x1="70718" y1="34496" x2="40884" y2="32558"/>
                        <a14:foregroundMark x1="40884" y1="32558" x2="45028" y2="30620"/>
                        <a14:foregroundMark x1="87017" y1="68605" x2="87845" y2="7286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80920" y="3326688"/>
            <a:ext cx="1174612" cy="837154"/>
          </a:xfrm>
          <a:prstGeom prst="rect">
            <a:avLst/>
          </a:prstGeom>
        </p:spPr>
      </p:pic>
      <p:pic>
        <p:nvPicPr>
          <p:cNvPr id="24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652D02A7-F2E6-5225-D76C-A617BF2C1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39850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AFE5CA43-C466-E0DD-3D30-BBAFD6FAD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947" y="48908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20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3B491EE4-3D29-633C-443E-18B11BEB9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C722EFD1-848D-DA5A-E8B3-ACD1E4CBA0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E07DD9FE-B4FC-6698-CC4A-D273FC4D7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14902" y="446108"/>
            <a:ext cx="3906722" cy="500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Faire les exercices 1 à 5.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B67CD26C-5DDB-85B4-D1F7-A89A3AC51A94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C9A689B-1F5E-0DC6-F0CA-175AD80B40C2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83A5B75-A538-CA06-7C22-11CCCE205706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FD0F665-E2C6-54BE-DD34-4481E3DDE963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858D7F32-4E19-54BA-DAD0-A73CAF157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499" y="946673"/>
            <a:ext cx="2489438" cy="408320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52D8B85-2B7E-D9CD-CA6C-0100D5529E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BE6E2EA-BCF4-5C13-84DC-7DDCFE4641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8661" y="798020"/>
            <a:ext cx="2586542" cy="4320076"/>
          </a:xfrm>
          <a:prstGeom prst="rect">
            <a:avLst/>
          </a:prstGeom>
        </p:spPr>
      </p:pic>
      <p:sp>
        <p:nvSpPr>
          <p:cNvPr id="15" name="Google Shape;4094;p43">
            <a:extLst>
              <a:ext uri="{FF2B5EF4-FFF2-40B4-BE49-F238E27FC236}">
                <a16:creationId xmlns:a16="http://schemas.microsoft.com/office/drawing/2014/main" id="{234AC489-AAD9-AFF4-10EB-6D4F3E768DB1}"/>
              </a:ext>
            </a:extLst>
          </p:cNvPr>
          <p:cNvSpPr txBox="1">
            <a:spLocks/>
          </p:cNvSpPr>
          <p:nvPr/>
        </p:nvSpPr>
        <p:spPr>
          <a:xfrm>
            <a:off x="5378990" y="479491"/>
            <a:ext cx="3906722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r>
              <a:rPr lang="fr-FR" b="1" u="sng" dirty="0"/>
              <a:t>Faire les exercices 1 à 5.</a:t>
            </a:r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  <a:p>
            <a:pPr marL="0" indent="0"/>
            <a:endParaRPr lang="fr-FR" b="1" u="sng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D3D32B6-BF15-FBE1-2F41-CDF817F56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123" y="139454"/>
            <a:ext cx="640745" cy="86891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C4AE536-4E5B-9CE7-137E-9C32A15C6D66}"/>
              </a:ext>
            </a:extLst>
          </p:cNvPr>
          <p:cNvSpPr txBox="1"/>
          <p:nvPr/>
        </p:nvSpPr>
        <p:spPr>
          <a:xfrm>
            <a:off x="41564" y="1157938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 à 3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à  4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F73F408-19D1-6E35-4A39-3755BF48B6C5}"/>
              </a:ext>
            </a:extLst>
          </p:cNvPr>
          <p:cNvSpPr txBox="1"/>
          <p:nvPr/>
        </p:nvSpPr>
        <p:spPr>
          <a:xfrm>
            <a:off x="7793913" y="1398145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  à 4 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à  6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7</a:t>
            </a:r>
          </a:p>
        </p:txBody>
      </p:sp>
    </p:spTree>
    <p:extLst>
      <p:ext uri="{BB962C8B-B14F-4D97-AF65-F5344CB8AC3E}">
        <p14:creationId xmlns:p14="http://schemas.microsoft.com/office/powerpoint/2010/main" val="1241231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AFA3A0F3-C3CF-350F-E8A5-52AF0013D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37E34A3E-4243-5D2A-2C90-0DD577EBCA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E1F2E34-E7B8-8DB3-5057-01663EEAE56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7B9ED2B-02AF-EE1C-7265-341C564709D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BD7620E-2FE0-6290-0F3D-7AF34FE91B92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ED176A7-DCDC-8FAD-73D3-C3A619EFDAC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86EDA4E6-1CD9-1773-A83A-FAD1895AC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736" y="1088081"/>
            <a:ext cx="3973811" cy="356969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F49D0F5-AE9E-9D58-5896-DADF86276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7529" y="136932"/>
            <a:ext cx="640745" cy="8689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1E1769C-07B8-D65D-6ACC-23AEC81A6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726" y="1088080"/>
            <a:ext cx="3808875" cy="3849611"/>
          </a:xfrm>
          <a:prstGeom prst="rect">
            <a:avLst/>
          </a:prstGeom>
        </p:spPr>
      </p:pic>
      <p:sp>
        <p:nvSpPr>
          <p:cNvPr id="13" name="Sous-titre 12">
            <a:extLst>
              <a:ext uri="{FF2B5EF4-FFF2-40B4-BE49-F238E27FC236}">
                <a16:creationId xmlns:a16="http://schemas.microsoft.com/office/drawing/2014/main" id="{2F7E3DB4-21BB-83AE-3DC4-462C48D7DE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9C21E81-0C3E-1BAB-32E0-295896F93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454" y="128136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49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82227007-EBEC-D990-FE7C-1FB39E78A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376BC340-97C1-B9C3-0D7F-9EE5EE39D2C4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745950" y="606109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531FF036-FC8A-219D-1BFD-6DC045E392A3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47C9A17A-6356-2BBA-0F7C-F90EC8562BEC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3AF365-D3C9-61D9-18FA-1EDB2D1FD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20" y="3609023"/>
            <a:ext cx="4283616" cy="97911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F46483C-9BB8-99B3-52E1-5BF500150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5714" y="3609023"/>
            <a:ext cx="4309728" cy="839264"/>
          </a:xfrm>
          <a:prstGeom prst="rect">
            <a:avLst/>
          </a:prstGeom>
        </p:spPr>
      </p:pic>
      <p:sp>
        <p:nvSpPr>
          <p:cNvPr id="13" name="Google Shape;4080;p41">
            <a:extLst>
              <a:ext uri="{FF2B5EF4-FFF2-40B4-BE49-F238E27FC236}">
                <a16:creationId xmlns:a16="http://schemas.microsoft.com/office/drawing/2014/main" id="{A23CE43E-2954-47A1-E6BC-3E11FCB5B03D}"/>
              </a:ext>
            </a:extLst>
          </p:cNvPr>
          <p:cNvSpPr txBox="1">
            <a:spLocks/>
          </p:cNvSpPr>
          <p:nvPr/>
        </p:nvSpPr>
        <p:spPr>
          <a:xfrm>
            <a:off x="140188" y="149416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3600" dirty="0"/>
              <a:t>Etablir des égalités de fractions</a:t>
            </a:r>
          </a:p>
        </p:txBody>
      </p:sp>
      <p:sp>
        <p:nvSpPr>
          <p:cNvPr id="14" name="Google Shape;4080;p41">
            <a:extLst>
              <a:ext uri="{FF2B5EF4-FFF2-40B4-BE49-F238E27FC236}">
                <a16:creationId xmlns:a16="http://schemas.microsoft.com/office/drawing/2014/main" id="{20040740-703A-AC6E-93FE-9EDA33BD760C}"/>
              </a:ext>
            </a:extLst>
          </p:cNvPr>
          <p:cNvSpPr txBox="1">
            <a:spLocks/>
          </p:cNvSpPr>
          <p:nvPr/>
        </p:nvSpPr>
        <p:spPr>
          <a:xfrm>
            <a:off x="4500674" y="149416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3600" dirty="0"/>
              <a:t>Calculer en colonnes</a:t>
            </a:r>
          </a:p>
        </p:txBody>
      </p:sp>
    </p:spTree>
    <p:extLst>
      <p:ext uri="{BB962C8B-B14F-4D97-AF65-F5344CB8AC3E}">
        <p14:creationId xmlns:p14="http://schemas.microsoft.com/office/powerpoint/2010/main" val="618522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5FA1EF4F-E167-5EDE-191C-A40EF762B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E8F988DE-4F8E-11DD-1CB1-38E0FF38F9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BBB5C4F1-F6AE-7A9E-9759-AD5098B92D5B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66E1FB8-77C0-0735-C0A7-391B0B04252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B78595F-8F73-B15B-4494-6AAC1557B492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p.9</a:t>
            </a:r>
          </a:p>
        </p:txBody>
      </p:sp>
      <p:sp>
        <p:nvSpPr>
          <p:cNvPr id="6" name="Google Shape;4094;p43">
            <a:extLst>
              <a:ext uri="{FF2B5EF4-FFF2-40B4-BE49-F238E27FC236}">
                <a16:creationId xmlns:a16="http://schemas.microsoft.com/office/drawing/2014/main" id="{9AA084DE-E800-086B-0471-7CC4C85B95B9}"/>
              </a:ext>
            </a:extLst>
          </p:cNvPr>
          <p:cNvSpPr txBox="1">
            <a:spLocks/>
          </p:cNvSpPr>
          <p:nvPr/>
        </p:nvSpPr>
        <p:spPr>
          <a:xfrm>
            <a:off x="897774" y="3406464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/>
            <a:endParaRPr lang="fr-FR" sz="1800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60DA23D-00B5-BCEE-FF19-B9B3F1F3981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9" name="Image 18">
            <a:extLst>
              <a:ext uri="{FF2B5EF4-FFF2-40B4-BE49-F238E27FC236}">
                <a16:creationId xmlns:a16="http://schemas.microsoft.com/office/drawing/2014/main" id="{29E11D6E-03CA-DAAA-6078-152538232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264" y="66724"/>
            <a:ext cx="650196" cy="87268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170FB78-C685-37B1-C7C5-7C1D9A183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234" y="912200"/>
            <a:ext cx="4426766" cy="1801759"/>
          </a:xfrm>
          <a:prstGeom prst="rect">
            <a:avLst/>
          </a:prstGeom>
        </p:spPr>
      </p:pic>
      <p:sp>
        <p:nvSpPr>
          <p:cNvPr id="23" name="Sous-titre 22">
            <a:extLst>
              <a:ext uri="{FF2B5EF4-FFF2-40B4-BE49-F238E27FC236}">
                <a16:creationId xmlns:a16="http://schemas.microsoft.com/office/drawing/2014/main" id="{B4823750-3579-3870-DBFC-9F429AD465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7F34CC5B-2943-67FC-38E3-C186B1B60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120071"/>
            <a:ext cx="4572000" cy="148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65007"/>
      </p:ext>
    </p:extLst>
  </p:cSld>
  <p:clrMapOvr>
    <a:masterClrMapping/>
  </p:clrMapOvr>
</p:sld>
</file>

<file path=ppt/theme/theme1.xml><?xml version="1.0" encoding="utf-8"?>
<a:theme xmlns:a="http://schemas.openxmlformats.org/drawingml/2006/main" name="Linear Algebra - Mathematics - 12th Grade by Slidesgo">
  <a:themeElements>
    <a:clrScheme name="Simple Light">
      <a:dk1>
        <a:srgbClr val="303C50"/>
      </a:dk1>
      <a:lt1>
        <a:srgbClr val="FCF8E3"/>
      </a:lt1>
      <a:dk2>
        <a:srgbClr val="556A8E"/>
      </a:dk2>
      <a:lt2>
        <a:srgbClr val="BBC3D2"/>
      </a:lt2>
      <a:accent1>
        <a:srgbClr val="F4A4BE"/>
      </a:accent1>
      <a:accent2>
        <a:srgbClr val="EECCD6"/>
      </a:accent2>
      <a:accent3>
        <a:srgbClr val="FFE471"/>
      </a:accent3>
      <a:accent4>
        <a:srgbClr val="FFF3C0"/>
      </a:accent4>
      <a:accent5>
        <a:srgbClr val="FFFFFF"/>
      </a:accent5>
      <a:accent6>
        <a:srgbClr val="FFFFFF"/>
      </a:accent6>
      <a:hlink>
        <a:srgbClr val="303C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946</Words>
  <Application>Microsoft Office PowerPoint</Application>
  <PresentationFormat>Affichage à l'écran (16:9)</PresentationFormat>
  <Paragraphs>237</Paragraphs>
  <Slides>23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Arial</vt:lpstr>
      <vt:lpstr>Fira Sans</vt:lpstr>
      <vt:lpstr>Cambria Math</vt:lpstr>
      <vt:lpstr>Vazirmatn</vt:lpstr>
      <vt:lpstr>Linear Algebra - Mathematics - 12th Grade by Slidesgo</vt:lpstr>
      <vt:lpstr>J’entre au CM1/CM2</vt:lpstr>
      <vt:lpstr>Manipuler les nombres entiers</vt:lpstr>
      <vt:lpstr>CM1</vt:lpstr>
      <vt:lpstr>CM1</vt:lpstr>
      <vt:lpstr>CM1</vt:lpstr>
      <vt:lpstr>CM1</vt:lpstr>
      <vt:lpstr>CM1</vt:lpstr>
      <vt:lpstr>02</vt:lpstr>
      <vt:lpstr>CM1</vt:lpstr>
      <vt:lpstr>CM1</vt:lpstr>
      <vt:lpstr>CM1</vt:lpstr>
      <vt:lpstr>CM1</vt:lpstr>
      <vt:lpstr>CM1</vt:lpstr>
      <vt:lpstr>03</vt:lpstr>
      <vt:lpstr>CM1</vt:lpstr>
      <vt:lpstr>CM1</vt:lpstr>
      <vt:lpstr>CM1</vt:lpstr>
      <vt:lpstr>CM1</vt:lpstr>
      <vt:lpstr>04</vt:lpstr>
      <vt:lpstr>CM1</vt:lpstr>
      <vt:lpstr>CM1</vt:lpstr>
      <vt:lpstr>CM1</vt:lpstr>
      <vt:lpstr>CM1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Solène Ezingeard</cp:lastModifiedBy>
  <cp:revision>45</cp:revision>
  <dcterms:modified xsi:type="dcterms:W3CDTF">2026-07-18T10:45:16Z</dcterms:modified>
</cp:coreProperties>
</file>