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99" r:id="rId2"/>
    <p:sldId id="258" r:id="rId3"/>
    <p:sldId id="259" r:id="rId4"/>
    <p:sldId id="257" r:id="rId5"/>
    <p:sldId id="260" r:id="rId6"/>
    <p:sldId id="262" r:id="rId7"/>
    <p:sldId id="360" r:id="rId8"/>
    <p:sldId id="256" r:id="rId9"/>
    <p:sldId id="363" r:id="rId10"/>
    <p:sldId id="364" r:id="rId11"/>
    <p:sldId id="365" r:id="rId12"/>
    <p:sldId id="366" r:id="rId13"/>
    <p:sldId id="261" r:id="rId14"/>
    <p:sldId id="367" r:id="rId15"/>
    <p:sldId id="263" r:id="rId16"/>
    <p:sldId id="368" r:id="rId17"/>
    <p:sldId id="265" r:id="rId18"/>
    <p:sldId id="369" r:id="rId19"/>
    <p:sldId id="267" r:id="rId20"/>
    <p:sldId id="268" r:id="rId21"/>
    <p:sldId id="269" r:id="rId22"/>
    <p:sldId id="270" r:id="rId23"/>
    <p:sldId id="271" r:id="rId24"/>
    <p:sldId id="272" r:id="rId25"/>
    <p:sldId id="273" r:id="rId26"/>
    <p:sldId id="274" r:id="rId27"/>
    <p:sldId id="275" r:id="rId28"/>
    <p:sldId id="276" r:id="rId29"/>
    <p:sldId id="370" r:id="rId30"/>
    <p:sldId id="349" r:id="rId31"/>
    <p:sldId id="361" r:id="rId32"/>
    <p:sldId id="362" r:id="rId33"/>
    <p:sldId id="264" r:id="rId34"/>
    <p:sldId id="282" r:id="rId35"/>
    <p:sldId id="266" r:id="rId36"/>
    <p:sldId id="319" r:id="rId37"/>
    <p:sldId id="345" r:id="rId38"/>
    <p:sldId id="346" r:id="rId39"/>
    <p:sldId id="285" r:id="rId40"/>
    <p:sldId id="277" r:id="rId41"/>
    <p:sldId id="278" r:id="rId42"/>
    <p:sldId id="316" r:id="rId43"/>
    <p:sldId id="279" r:id="rId44"/>
  </p:sldIdLst>
  <p:sldSz cx="12192000" cy="6858000"/>
  <p:notesSz cx="6888163" cy="10020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59" autoAdjust="0"/>
    <p:restoredTop sz="86680" autoAdjust="0"/>
  </p:normalViewPr>
  <p:slideViewPr>
    <p:cSldViewPr snapToGrid="0">
      <p:cViewPr varScale="1">
        <p:scale>
          <a:sx n="54" d="100"/>
          <a:sy n="54" d="100"/>
        </p:scale>
        <p:origin x="13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8-14T09:50:00.19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0,'1727'0,"-1700"2,1 1,-1 1,37 10,-32-6,61 6,131-10,-221-4,0 0,0 0,1 0,-1 1,0-1,0 1,0 0,0 0,0 0,0 0,0 0,0 1,-1-1,1 1,0 0,-1 0,1 0,-1 0,0 0,0 1,0-1,0 1,0-1,0 1,2 5,-3-3,0 0,-1 0,1-1,-1 1,0 0,0 0,-1 0,0 0,1 0,-2-1,1 1,0 0,-1-1,0 1,0-1,-4 6,-8 20,2 0,1 0,-8 38,13-43,-1 0,-1 0,-1-1,-1 0,-26 42,31-59,0-1,0 0,-1 0,0-1,0 0,0 0,-1 0,0-1,0 0,0 0,0 0,-1-1,1-1,-1 1,0-1,0 0,0-1,0 0,0 0,0-1,-10 0,-14-2,0-2,1-1,-60-19,88 24,-36-9,-62-6,-13-2,54 5,-1 4,-73-2,-126 11,100 2,87-3,-139-18,144 8,38 7,0-1,0-2,1-1,-1-2,-39-17,29 9,20 9,0-1,1-1,-34-23,49 31,1-1,0 1,-1-1,1 0,0-1,0 1,1 0,-1-1,1 0,-1 1,1-1,0 0,1 0,-1 0,1 0,0-1,0 1,0 0,0 0,1-1,-1 1,1-1,1 1,0-7,0 7,0 1,0 0,1 0,-1 0,1 0,-1 1,1-1,0 0,0 1,1-1,-1 1,0 0,1-1,0 1,-1 0,1 1,0-1,0 0,0 1,0 0,0 0,0 0,0 0,7-1,8-1,0 0,0 1,22 1,-34 1,389 3,-98 1,429-4,-709 0,-1 1,0 0,1 2,-1 0,0 0,0 2,-1 0,1 0,-1 2,-1 0,1 1,-1 0,21 16,19 12,-28-24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4:47.335"/>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0 0,'22505'0,"-22456"0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5:07.229"/>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0 0,'26505'0,"-26278"0,-167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6:01.675"/>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1,'3630'0,"-3597"0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8-14T09:40:52.504"/>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0,'7821'0,"61"0,-7805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4:23:29.411"/>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0 0,'10914'0,"-10824"0,-66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6:08.952"/>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0 0,'13884'0,"-13853"0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6:37.250"/>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0,'2797'0,"21"0,-2790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6:44.026"/>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1,'12298'0,"-12186"0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7:09.373"/>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0,'3365'0,"29"0,-3363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fr-FR"/>
          </a:p>
        </p:txBody>
      </p:sp>
      <p:sp>
        <p:nvSpPr>
          <p:cNvPr id="3" name="Espace réservé de la date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7DB06265-548C-4E6D-B2EB-CA3B1A822922}" type="datetimeFigureOut">
              <a:rPr lang="fr-FR" smtClean="0"/>
              <a:t>13/02/2026</a:t>
            </a:fld>
            <a:endParaRPr lang="fr-FR"/>
          </a:p>
        </p:txBody>
      </p:sp>
      <p:sp>
        <p:nvSpPr>
          <p:cNvPr id="4" name="Espace réservé de l'image des diapositives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fr-FR"/>
          </a:p>
        </p:txBody>
      </p:sp>
      <p:sp>
        <p:nvSpPr>
          <p:cNvPr id="5" name="Espace réservé des notes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21FEF05A-3870-4645-B0DF-48FF06E38C32}" type="slidenum">
              <a:rPr lang="fr-FR" smtClean="0"/>
              <a:t>‹N°›</a:t>
            </a:fld>
            <a:endParaRPr lang="fr-FR"/>
          </a:p>
        </p:txBody>
      </p:sp>
    </p:spTree>
    <p:extLst>
      <p:ext uri="{BB962C8B-B14F-4D97-AF65-F5344CB8AC3E}">
        <p14:creationId xmlns:p14="http://schemas.microsoft.com/office/powerpoint/2010/main" val="3835371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tourlane.fr/amerique-du-sud/perou/cusco/"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Chili</a:t>
            </a:r>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a:t>
            </a:fld>
            <a:endParaRPr lang="fr-FR"/>
          </a:p>
        </p:txBody>
      </p:sp>
    </p:spTree>
    <p:extLst>
      <p:ext uri="{BB962C8B-B14F-4D97-AF65-F5344CB8AC3E}">
        <p14:creationId xmlns:p14="http://schemas.microsoft.com/office/powerpoint/2010/main" val="262709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Près de </a:t>
            </a:r>
            <a:r>
              <a:rPr lang="fr-FR" sz="1300" dirty="0" err="1"/>
              <a:t>Chivay</a:t>
            </a:r>
            <a:r>
              <a:rPr lang="fr-FR" sz="1300" dirty="0"/>
              <a:t> dans le sud du Pérou, la rivière Colca traverse un paysage rocheux intriguant. À certains endroits, les parois rocheuses mesurent 3 300 m, ce qui fait du canyon de Colca l'une des gorges les plus profondes de la planète. Pendant l'exploration de ce lieu fascinant, vous pourrez visiter des grottes avec des peintures murales. De plus, les sources d'eau chaude de la région volcanique invitent également à la baignade et la détente. Avec un peu de chance, vous apercevrez également les majestueux condors des Andes qui tournoient au-dessus du canyon.</a:t>
            </a:r>
          </a:p>
          <a:p>
            <a:br>
              <a:rPr lang="fr-FR" sz="1300" dirty="0"/>
            </a:b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33</a:t>
            </a:fld>
            <a:endParaRPr lang="fr-FR"/>
          </a:p>
        </p:txBody>
      </p:sp>
    </p:spTree>
    <p:extLst>
      <p:ext uri="{BB962C8B-B14F-4D97-AF65-F5344CB8AC3E}">
        <p14:creationId xmlns:p14="http://schemas.microsoft.com/office/powerpoint/2010/main" val="3760593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Depuis Cusco, une excursion au mont </a:t>
            </a:r>
            <a:r>
              <a:rPr lang="fr-FR" sz="1300" dirty="0" err="1"/>
              <a:t>Vinicunca</a:t>
            </a:r>
            <a:r>
              <a:rPr lang="fr-FR" sz="1300" dirty="0"/>
              <a:t>, également connu sous le nom de « montagne Arc-en-ciel », est l'une des activités les plus populaires à faire pendant votre voyage. Le surnom de la montagne n'est pas une coïncidence. En effet, sa surface colorée qui s'étend de façon linéaire et parallèle rappelle ce phénomène naturel. L'origine de la couche colorée qui s'est créée au cours de millions d'années provient de minéraux superposés. Ainsi, il s'agit donc sans aucun doute, de l'un des endroits les plus photographiés lors d'un voyage au Pérou.</a:t>
            </a:r>
          </a:p>
          <a:p>
            <a:br>
              <a:rPr lang="fr-FR" sz="1300" dirty="0"/>
            </a:b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35</a:t>
            </a:fld>
            <a:endParaRPr lang="fr-FR"/>
          </a:p>
        </p:txBody>
      </p:sp>
    </p:spTree>
    <p:extLst>
      <p:ext uri="{BB962C8B-B14F-4D97-AF65-F5344CB8AC3E}">
        <p14:creationId xmlns:p14="http://schemas.microsoft.com/office/powerpoint/2010/main" val="3987165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Cuzco : La ville était autrefois le centre de la culture inca, d'où sa traduction qui signifie « nombril du monde ». L'ancienne capitale inca représente une destination populaire pour explorer la région lors de votre séjour et a beaucoup à offrir. En effet, dans les rues et sur les places de cette ville animée, vous serez immergé dans le mode de vie péruvien. Les sites les plus importants sont notamment la place principale Plaza de Armas, la cathédrale de </a:t>
            </a:r>
            <a:r>
              <a:rPr lang="fr-FR" sz="1300" b="1" u="sng" dirty="0">
                <a:hlinkClick r:id="rId3" tooltip="Cusco"/>
              </a:rPr>
              <a:t>Cusco</a:t>
            </a:r>
            <a:r>
              <a:rPr lang="fr-FR" sz="1300" dirty="0"/>
              <a:t> et l'église de La </a:t>
            </a:r>
            <a:r>
              <a:rPr lang="fr-FR" sz="1300" dirty="0" err="1"/>
              <a:t>Compañía</a:t>
            </a:r>
            <a:r>
              <a:rPr lang="fr-FR" sz="1300" dirty="0"/>
              <a:t> de </a:t>
            </a:r>
            <a:r>
              <a:rPr lang="fr-FR" sz="1300" dirty="0" err="1"/>
              <a:t>Jesús</a:t>
            </a:r>
            <a:r>
              <a:rPr lang="fr-FR" sz="1300" dirty="0"/>
              <a:t>. Vous aurez ainsi l'occasion d'admirer l'impressionnante architecture coloniale qu'abritent de grandes parties de la ville.</a:t>
            </a:r>
          </a:p>
          <a:p>
            <a:br>
              <a:rPr lang="fr-FR" sz="1300" dirty="0"/>
            </a:b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41</a:t>
            </a:fld>
            <a:endParaRPr lang="fr-FR"/>
          </a:p>
        </p:txBody>
      </p:sp>
    </p:spTree>
    <p:extLst>
      <p:ext uri="{BB962C8B-B14F-4D97-AF65-F5344CB8AC3E}">
        <p14:creationId xmlns:p14="http://schemas.microsoft.com/office/powerpoint/2010/main" val="1830963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D37300-AC64-F3E4-CC4D-B15B2539063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DA33D6A-C50E-0828-8670-664F29C8E6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99C5CBC-1A01-0DA9-20E3-BF124B93C23A}"/>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30D367A5-3FBD-33BD-5C05-A4E179A5B5F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8E6F0D-F3B0-0059-8E96-097B9157EDC4}"/>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005282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4C755-B944-0D0E-FFE2-D91C4C49FCB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5024D9-4EF6-83F0-9B66-CC55BBD9EEF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B1E650-0317-8208-93EE-3355C98D1A13}"/>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DE318052-3690-01B7-05D5-7A2A6DC7AA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AB115D-37B8-866A-B5EE-5E8A3390776E}"/>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66236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0DA5C-D707-6B06-497A-7C79FCBB961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C22D27A-5E14-F382-311D-385FE3FD41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E01A0F-9D13-A670-3D72-8B428AD800DE}"/>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73BFC1DF-5AC5-F6DA-9398-598C7CA3E3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3B8CFC3-6D7E-E8C2-7284-16AE84FDA35B}"/>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168661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797B85-39EB-478E-14A9-DC9F1B133F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11681BE-AAC7-B82E-B899-15B3842228E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E766A5D-E13F-C2AF-9F24-01A82A9FDBA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3E5B0B6-3905-B65F-B48E-24253B8F8E28}"/>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6" name="Espace réservé du pied de page 5">
            <a:extLst>
              <a:ext uri="{FF2B5EF4-FFF2-40B4-BE49-F238E27FC236}">
                <a16:creationId xmlns:a16="http://schemas.microsoft.com/office/drawing/2014/main" id="{D3A02C10-DD20-8AA2-9978-5B648A9BBD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D530C9-785C-527F-C5AC-38D896794F77}"/>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05997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0B6930-2168-B02B-2FD1-82FBA4CE55B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D6E023A-B1DB-201F-7486-A5C911B7D7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D6C7217-E3D9-D971-F3C0-33DB0F246E2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1BDC2D-0FC7-F241-FFB9-D1393D0D91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3A1CAC-6360-7E0F-1D1E-B0717F86F3E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15E56E2-B65B-C4AE-11A3-5BB494A27C7E}"/>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8" name="Espace réservé du pied de page 7">
            <a:extLst>
              <a:ext uri="{FF2B5EF4-FFF2-40B4-BE49-F238E27FC236}">
                <a16:creationId xmlns:a16="http://schemas.microsoft.com/office/drawing/2014/main" id="{8C8FCEAA-7C2D-3A4B-C3B7-15EC18568FE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F89FE43-D38A-1CF0-145E-9014B72077B3}"/>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1204808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F68A6A-E214-45C4-FBDB-D166CDB56EF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A2BCA3F-E9CE-6B74-1808-D3AE689409DE}"/>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4" name="Espace réservé du pied de page 3">
            <a:extLst>
              <a:ext uri="{FF2B5EF4-FFF2-40B4-BE49-F238E27FC236}">
                <a16:creationId xmlns:a16="http://schemas.microsoft.com/office/drawing/2014/main" id="{FF69185F-89DC-27C0-4EDE-15026EC1FBE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7AE4EB4-1766-B435-D42C-A0CDA5804048}"/>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879293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9029F7E-E215-848D-4E92-8378B4792F17}"/>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3" name="Espace réservé du pied de page 2">
            <a:extLst>
              <a:ext uri="{FF2B5EF4-FFF2-40B4-BE49-F238E27FC236}">
                <a16:creationId xmlns:a16="http://schemas.microsoft.com/office/drawing/2014/main" id="{4C1E0BAF-987D-041A-E759-3934776F8D7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3994AA0-2742-F308-A6AE-E2D35321A943}"/>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533684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AFB093-B55E-0316-7134-D6AF841FAB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38B25-ADDF-60EC-702D-D38BBA2F31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D1E077F-8336-43F3-C059-59AAD9375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5927D13-4567-912B-FCA0-AB611F79CF6A}"/>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6" name="Espace réservé du pied de page 5">
            <a:extLst>
              <a:ext uri="{FF2B5EF4-FFF2-40B4-BE49-F238E27FC236}">
                <a16:creationId xmlns:a16="http://schemas.microsoft.com/office/drawing/2014/main" id="{A797E6FD-EE17-7529-D90E-818FE1A8CB7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41C6FA3-624F-62AE-9A6F-0365E15E333D}"/>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282837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CFDB0-1E5F-38A9-A100-E1151FC9B69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5FF9BED-CD35-C3D8-5162-DDA6A806C7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FC9814F-FEA2-B617-B0D3-9953D1003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13B5639-79D9-F855-B7B6-0F851D17B4BF}"/>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6" name="Espace réservé du pied de page 5">
            <a:extLst>
              <a:ext uri="{FF2B5EF4-FFF2-40B4-BE49-F238E27FC236}">
                <a16:creationId xmlns:a16="http://schemas.microsoft.com/office/drawing/2014/main" id="{70CB7F65-B65C-2C6D-2896-FB28E1D6257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496413F-E0F7-FEEB-8841-6CB879CFDFC9}"/>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99960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398FD6-441F-53D4-8BC2-354CBB7514F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6A5B4B7-2AD8-B6F3-391A-5D40D4C0266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4C33F1-1C8B-5D2D-85EB-690B698A2600}"/>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3139BD09-0DDC-1DC1-7DAF-B433C3883B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907F20-4E17-6581-7D65-804B121F9FE7}"/>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30396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77BA8D2-DBDD-5B12-67D2-93D1D9C74E4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30BD8C9-3D37-026B-E0DB-38E48050FEF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6256C3C-E43B-2918-7098-2139A49CBDB2}"/>
              </a:ext>
            </a:extLst>
          </p:cNvPr>
          <p:cNvSpPr>
            <a:spLocks noGrp="1"/>
          </p:cNvSpPr>
          <p:nvPr>
            <p:ph type="dt" sz="half" idx="10"/>
          </p:nvPr>
        </p:nvSpPr>
        <p:spPr/>
        <p:txBody>
          <a:bodyPr/>
          <a:lstStyle/>
          <a:p>
            <a:fld id="{E58302B4-C354-42CE-8F20-F23C0948794B}"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A3C3B08A-2E7A-7B80-B076-9AD8A38AF32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312F53-0407-28BB-177D-C1AF3E9BACBC}"/>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90097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34" b="0" i="0">
                <a:solidFill>
                  <a:srgbClr val="00A1D5"/>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2/13/2026</a:t>
            </a:fld>
            <a:endParaRPr lang="en-US"/>
          </a:p>
        </p:txBody>
      </p:sp>
      <p:sp>
        <p:nvSpPr>
          <p:cNvPr id="5" name="Holder 5"/>
          <p:cNvSpPr>
            <a:spLocks noGrp="1"/>
          </p:cNvSpPr>
          <p:nvPr>
            <p:ph type="sldNum" sz="quarter" idx="7"/>
          </p:nvPr>
        </p:nvSpPr>
        <p:spPr/>
        <p:txBody>
          <a:bodyPr lIns="0" tIns="0" rIns="0" bIns="0"/>
          <a:lstStyle>
            <a:lvl1pPr>
              <a:defRPr sz="1088" b="0" i="0">
                <a:solidFill>
                  <a:schemeClr val="tx1"/>
                </a:solidFill>
                <a:latin typeface="Tahoma"/>
                <a:cs typeface="Tahoma"/>
              </a:defRPr>
            </a:lvl1pPr>
          </a:lstStyle>
          <a:p>
            <a:pPr marL="70250">
              <a:spcBef>
                <a:spcPts val="73"/>
              </a:spcBef>
            </a:pPr>
            <a:fld id="{81D60167-4931-47E6-BA6A-407CBD079E47}" type="slidenum">
              <a:rPr lang="fr-FR" spc="-45" smtClean="0"/>
              <a:pPr marL="70250">
                <a:spcBef>
                  <a:spcPts val="73"/>
                </a:spcBef>
              </a:pPr>
              <a:t>‹N°›</a:t>
            </a:fld>
            <a:endParaRPr lang="fr-FR" spc="-45" dirty="0"/>
          </a:p>
        </p:txBody>
      </p:sp>
    </p:spTree>
    <p:extLst>
      <p:ext uri="{BB962C8B-B14F-4D97-AF65-F5344CB8AC3E}">
        <p14:creationId xmlns:p14="http://schemas.microsoft.com/office/powerpoint/2010/main" val="862512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34" b="0" i="0">
                <a:solidFill>
                  <a:srgbClr val="00A1D5"/>
                </a:solidFill>
                <a:latin typeface="Trebuchet MS"/>
                <a:cs typeface="Trebuchet MS"/>
              </a:defRPr>
            </a:lvl1pPr>
          </a:lstStyle>
          <a:p>
            <a:endParaRPr/>
          </a:p>
        </p:txBody>
      </p:sp>
      <p:sp>
        <p:nvSpPr>
          <p:cNvPr id="3" name="Holder 3"/>
          <p:cNvSpPr>
            <a:spLocks noGrp="1"/>
          </p:cNvSpPr>
          <p:nvPr>
            <p:ph sz="half" idx="2"/>
          </p:nvPr>
        </p:nvSpPr>
        <p:spPr>
          <a:xfrm>
            <a:off x="609601" y="1577340"/>
            <a:ext cx="5303520" cy="3903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1" y="1577340"/>
            <a:ext cx="5303520" cy="3903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2/13/2026</a:t>
            </a:fld>
            <a:endParaRPr lang="en-US"/>
          </a:p>
        </p:txBody>
      </p:sp>
      <p:sp>
        <p:nvSpPr>
          <p:cNvPr id="7" name="Holder 7"/>
          <p:cNvSpPr>
            <a:spLocks noGrp="1"/>
          </p:cNvSpPr>
          <p:nvPr>
            <p:ph type="sldNum" sz="quarter" idx="7"/>
          </p:nvPr>
        </p:nvSpPr>
        <p:spPr/>
        <p:txBody>
          <a:bodyPr lIns="0" tIns="0" rIns="0" bIns="0"/>
          <a:lstStyle>
            <a:lvl1pPr>
              <a:defRPr sz="1088" b="0" i="0">
                <a:solidFill>
                  <a:schemeClr val="tx1"/>
                </a:solidFill>
                <a:latin typeface="Tahoma"/>
                <a:cs typeface="Tahoma"/>
              </a:defRPr>
            </a:lvl1pPr>
          </a:lstStyle>
          <a:p>
            <a:pPr marL="70250">
              <a:spcBef>
                <a:spcPts val="73"/>
              </a:spcBef>
            </a:pPr>
            <a:fld id="{81D60167-4931-47E6-BA6A-407CBD079E47}" type="slidenum">
              <a:rPr lang="fr-FR" spc="-45" smtClean="0"/>
              <a:pPr marL="70250">
                <a:spcBef>
                  <a:spcPts val="73"/>
                </a:spcBef>
              </a:pPr>
              <a:t>‹N°›</a:t>
            </a:fld>
            <a:endParaRPr lang="fr-FR" spc="-45" dirty="0"/>
          </a:p>
        </p:txBody>
      </p:sp>
    </p:spTree>
    <p:extLst>
      <p:ext uri="{BB962C8B-B14F-4D97-AF65-F5344CB8AC3E}">
        <p14:creationId xmlns:p14="http://schemas.microsoft.com/office/powerpoint/2010/main" val="1712633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63FFD56-8001-E60E-B75F-D38DA253C6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31C7A1D-9515-FA86-A7F5-5FBA75FB75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57D8596-353A-C4BE-F8AB-6FEB6B303D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8302B4-C354-42CE-8F20-F23C0948794B}" type="datetimeFigureOut">
              <a:rPr lang="fr-FR" smtClean="0"/>
              <a:t>13/02/2026</a:t>
            </a:fld>
            <a:endParaRPr lang="fr-FR"/>
          </a:p>
        </p:txBody>
      </p:sp>
      <p:sp>
        <p:nvSpPr>
          <p:cNvPr id="5" name="Espace réservé du pied de page 4">
            <a:extLst>
              <a:ext uri="{FF2B5EF4-FFF2-40B4-BE49-F238E27FC236}">
                <a16:creationId xmlns:a16="http://schemas.microsoft.com/office/drawing/2014/main" id="{FC5F6103-D9E6-4827-D03B-345271963D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D301FF8-0428-3C64-E51B-5529B5CF22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FEAB95-4BFD-43B9-AAA0-112FBEE556ED}" type="slidenum">
              <a:rPr lang="fr-FR" smtClean="0"/>
              <a:t>‹N°›</a:t>
            </a:fld>
            <a:endParaRPr lang="fr-FR"/>
          </a:p>
        </p:txBody>
      </p:sp>
    </p:spTree>
    <p:extLst>
      <p:ext uri="{BB962C8B-B14F-4D97-AF65-F5344CB8AC3E}">
        <p14:creationId xmlns:p14="http://schemas.microsoft.com/office/powerpoint/2010/main" val="1303916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view.genially.com/64e397472002b8001851dd4a/presentation-le-machu-picchu"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customXml" Target="../ink/ink7.xml"/><Relationship Id="rId18" Type="http://schemas.openxmlformats.org/officeDocument/2006/relationships/image" Target="../media/image25.png"/><Relationship Id="rId3" Type="http://schemas.openxmlformats.org/officeDocument/2006/relationships/customXml" Target="../ink/ink2.xml"/><Relationship Id="rId7" Type="http://schemas.openxmlformats.org/officeDocument/2006/relationships/customXml" Target="../ink/ink4.xml"/><Relationship Id="rId12" Type="http://schemas.openxmlformats.org/officeDocument/2006/relationships/image" Target="../media/image22.png"/><Relationship Id="rId17" Type="http://schemas.openxmlformats.org/officeDocument/2006/relationships/customXml" Target="../ink/ink9.xml"/><Relationship Id="rId2" Type="http://schemas.openxmlformats.org/officeDocument/2006/relationships/image" Target="../media/image16.png"/><Relationship Id="rId16" Type="http://schemas.openxmlformats.org/officeDocument/2006/relationships/image" Target="../media/image24.png"/><Relationship Id="rId20"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customXml" Target="../ink/ink6.xml"/><Relationship Id="rId5" Type="http://schemas.openxmlformats.org/officeDocument/2006/relationships/customXml" Target="../ink/ink3.xml"/><Relationship Id="rId15" Type="http://schemas.openxmlformats.org/officeDocument/2006/relationships/customXml" Target="../ink/ink8.xml"/><Relationship Id="rId10" Type="http://schemas.openxmlformats.org/officeDocument/2006/relationships/image" Target="../media/image21.png"/><Relationship Id="rId19" Type="http://schemas.openxmlformats.org/officeDocument/2006/relationships/customXml" Target="../ink/ink10.xml"/><Relationship Id="rId4" Type="http://schemas.openxmlformats.org/officeDocument/2006/relationships/image" Target="../media/image18.png"/><Relationship Id="rId9" Type="http://schemas.openxmlformats.org/officeDocument/2006/relationships/customXml" Target="../ink/ink5.xml"/><Relationship Id="rId1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05E0EA4-0645-4A2B-2B19-EC4DC5833484}"/>
              </a:ext>
            </a:extLst>
          </p:cNvPr>
          <p:cNvPicPr>
            <a:picLocks noChangeAspect="1"/>
          </p:cNvPicPr>
          <p:nvPr/>
        </p:nvPicPr>
        <p:blipFill>
          <a:blip r:embed="rId2"/>
          <a:srcRect l="2128" t="3443" r="1999" b="3742"/>
          <a:stretch>
            <a:fillRect/>
          </a:stretch>
        </p:blipFill>
        <p:spPr>
          <a:xfrm>
            <a:off x="0" y="-767125"/>
            <a:ext cx="12192000" cy="7625125"/>
          </a:xfrm>
          <a:prstGeom prst="rect">
            <a:avLst/>
          </a:prstGeom>
        </p:spPr>
      </p:pic>
      <p:sp>
        <p:nvSpPr>
          <p:cNvPr id="4" name="ZoneTexte 3">
            <a:extLst>
              <a:ext uri="{FF2B5EF4-FFF2-40B4-BE49-F238E27FC236}">
                <a16:creationId xmlns:a16="http://schemas.microsoft.com/office/drawing/2014/main" id="{221C1D2A-1D8E-C0D4-5CAC-8B16410A4136}"/>
              </a:ext>
            </a:extLst>
          </p:cNvPr>
          <p:cNvSpPr txBox="1"/>
          <p:nvPr/>
        </p:nvSpPr>
        <p:spPr>
          <a:xfrm>
            <a:off x="260684" y="553453"/>
            <a:ext cx="11670632" cy="1938992"/>
          </a:xfrm>
          <a:prstGeom prst="rect">
            <a:avLst/>
          </a:prstGeom>
          <a:noFill/>
        </p:spPr>
        <p:txBody>
          <a:bodyPr wrap="square" rtlCol="0">
            <a:spAutoFit/>
          </a:bodyPr>
          <a:lstStyle/>
          <a:p>
            <a:pPr algn="ctr"/>
            <a:r>
              <a:rPr lang="fr-FR" sz="6000" b="1" dirty="0">
                <a:latin typeface="Algerian" panose="04020705040A02060702" pitchFamily="82" charset="0"/>
              </a:rPr>
              <a:t>Dictées et histoire des arts </a:t>
            </a:r>
          </a:p>
          <a:p>
            <a:pPr algn="ctr"/>
            <a:r>
              <a:rPr lang="fr-FR" sz="6000" b="1" dirty="0">
                <a:latin typeface="Algerian" panose="04020705040A02060702" pitchFamily="82" charset="0"/>
              </a:rPr>
              <a:t>Autour du monde</a:t>
            </a:r>
          </a:p>
        </p:txBody>
      </p:sp>
      <p:sp>
        <p:nvSpPr>
          <p:cNvPr id="6" name="ZoneTexte 5">
            <a:extLst>
              <a:ext uri="{FF2B5EF4-FFF2-40B4-BE49-F238E27FC236}">
                <a16:creationId xmlns:a16="http://schemas.microsoft.com/office/drawing/2014/main" id="{7CA44C49-61E0-3429-6AE1-87AA6F760373}"/>
              </a:ext>
            </a:extLst>
          </p:cNvPr>
          <p:cNvSpPr txBox="1"/>
          <p:nvPr/>
        </p:nvSpPr>
        <p:spPr>
          <a:xfrm>
            <a:off x="4289258" y="2889693"/>
            <a:ext cx="6268452" cy="923330"/>
          </a:xfrm>
          <a:prstGeom prst="rect">
            <a:avLst/>
          </a:prstGeom>
          <a:noFill/>
        </p:spPr>
        <p:txBody>
          <a:bodyPr wrap="square">
            <a:spAutoFit/>
          </a:bodyPr>
          <a:lstStyle/>
          <a:p>
            <a:r>
              <a:rPr lang="fr-FR" sz="5400" b="1" dirty="0">
                <a:latin typeface="Algerian" panose="04020705040A02060702" pitchFamily="82" charset="0"/>
              </a:rPr>
              <a:t>Dictée 11</a:t>
            </a:r>
            <a:endParaRPr lang="fr-FR" sz="5400" dirty="0"/>
          </a:p>
        </p:txBody>
      </p:sp>
    </p:spTree>
    <p:extLst>
      <p:ext uri="{BB962C8B-B14F-4D97-AF65-F5344CB8AC3E}">
        <p14:creationId xmlns:p14="http://schemas.microsoft.com/office/powerpoint/2010/main" val="148083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37302" y="210311"/>
            <a:ext cx="4394321" cy="688009"/>
          </a:xfrm>
          <a:prstGeom prst="rect">
            <a:avLst/>
          </a:prstGeom>
          <a:ln w="66675">
            <a:solidFill>
              <a:srgbClr val="4471C4"/>
            </a:solidFill>
          </a:ln>
        </p:spPr>
        <p:txBody>
          <a:bodyPr vert="horz" wrap="square" lIns="0" tIns="10795" rIns="0" bIns="0" rtlCol="0">
            <a:spAutoFit/>
          </a:bodyPr>
          <a:lstStyle/>
          <a:p>
            <a:pPr marL="565785">
              <a:lnSpc>
                <a:spcPct val="100000"/>
              </a:lnSpc>
              <a:spcBef>
                <a:spcPts val="85"/>
              </a:spcBef>
            </a:pPr>
            <a:r>
              <a:rPr sz="4400" spc="100" dirty="0">
                <a:solidFill>
                  <a:srgbClr val="006FC0"/>
                </a:solidFill>
                <a:latin typeface="Comic Sans MS" panose="030F0702030302020204" pitchFamily="66" charset="0"/>
                <a:ea typeface="123Marker" panose="02000603000000000000" pitchFamily="2" charset="0"/>
                <a:cs typeface="Calibri"/>
              </a:rPr>
              <a:t>Œuvre n°</a:t>
            </a:r>
            <a:r>
              <a:rPr lang="fr-FR" sz="4400" spc="100" dirty="0">
                <a:solidFill>
                  <a:srgbClr val="006FC0"/>
                </a:solidFill>
                <a:latin typeface="Comic Sans MS" panose="030F0702030302020204" pitchFamily="66" charset="0"/>
                <a:ea typeface="123Marker" panose="02000603000000000000" pitchFamily="2" charset="0"/>
                <a:cs typeface="Calibri"/>
              </a:rPr>
              <a:t>11</a:t>
            </a:r>
            <a:endParaRPr sz="4400" spc="100" dirty="0">
              <a:latin typeface="Comic Sans MS" panose="030F0702030302020204" pitchFamily="66" charset="0"/>
              <a:ea typeface="123Marker" panose="02000603000000000000" pitchFamily="2" charset="0"/>
              <a:cs typeface="Calibri"/>
            </a:endParaRPr>
          </a:p>
        </p:txBody>
      </p:sp>
      <p:sp>
        <p:nvSpPr>
          <p:cNvPr id="3" name="object 3"/>
          <p:cNvSpPr txBox="1"/>
          <p:nvPr/>
        </p:nvSpPr>
        <p:spPr>
          <a:xfrm>
            <a:off x="244530" y="898320"/>
            <a:ext cx="11471782" cy="751488"/>
          </a:xfrm>
          <a:prstGeom prst="rect">
            <a:avLst/>
          </a:prstGeom>
        </p:spPr>
        <p:txBody>
          <a:bodyPr vert="horz" wrap="square" lIns="0" tIns="12700" rIns="0" bIns="0" rtlCol="0">
            <a:spAutoFit/>
          </a:bodyPr>
          <a:lstStyle/>
          <a:p>
            <a:pPr marL="12700">
              <a:lnSpc>
                <a:spcPct val="100000"/>
              </a:lnSpc>
              <a:spcBef>
                <a:spcPts val="100"/>
              </a:spcBef>
            </a:pPr>
            <a:r>
              <a:rPr sz="2400" spc="100" dirty="0" err="1">
                <a:solidFill>
                  <a:srgbClr val="7B7B7B"/>
                </a:solidFill>
                <a:latin typeface="Comic Sans MS" panose="030F0702030302020204" pitchFamily="66" charset="0"/>
                <a:ea typeface="123Marker" panose="02000603000000000000" pitchFamily="2" charset="0"/>
                <a:cs typeface="Arial MT"/>
              </a:rPr>
              <a:t>Calcule</a:t>
            </a:r>
            <a:r>
              <a:rPr sz="2400" spc="100" dirty="0">
                <a:solidFill>
                  <a:srgbClr val="7B7B7B"/>
                </a:solidFill>
                <a:latin typeface="Comic Sans MS" panose="030F0702030302020204" pitchFamily="66" charset="0"/>
                <a:ea typeface="123Marker" panose="02000603000000000000" pitchFamily="2" charset="0"/>
                <a:cs typeface="Arial MT"/>
              </a:rPr>
              <a:t> </a:t>
            </a:r>
            <a:r>
              <a:rPr lang="fr-FR" sz="2400" spc="100" dirty="0">
                <a:solidFill>
                  <a:srgbClr val="7B7B7B"/>
                </a:solidFill>
                <a:latin typeface="Comic Sans MS" panose="030F0702030302020204" pitchFamily="66" charset="0"/>
                <a:ea typeface="123Marker" panose="02000603000000000000" pitchFamily="2" charset="0"/>
                <a:cs typeface="Arial MT"/>
              </a:rPr>
              <a:t>ce quotient</a:t>
            </a:r>
            <a:r>
              <a:rPr sz="2400" spc="100" dirty="0">
                <a:solidFill>
                  <a:srgbClr val="7B7B7B"/>
                </a:solidFill>
                <a:latin typeface="Comic Sans MS" panose="030F0702030302020204" pitchFamily="66" charset="0"/>
                <a:ea typeface="123Marker" panose="02000603000000000000" pitchFamily="2" charset="0"/>
                <a:cs typeface="Arial MT"/>
              </a:rPr>
              <a:t>, puis à l’aide du résultat et du tableau, découvre un mot « indice » :</a:t>
            </a:r>
            <a:endParaRPr sz="2400" spc="100" dirty="0">
              <a:latin typeface="Comic Sans MS" panose="030F0702030302020204" pitchFamily="66" charset="0"/>
              <a:ea typeface="123Marker" panose="02000603000000000000" pitchFamily="2" charset="0"/>
              <a:cs typeface="Arial MT"/>
            </a:endParaRPr>
          </a:p>
        </p:txBody>
      </p:sp>
      <p:graphicFrame>
        <p:nvGraphicFramePr>
          <p:cNvPr id="4" name="object 4"/>
          <p:cNvGraphicFramePr>
            <a:graphicFrameLocks noGrp="1"/>
          </p:cNvGraphicFramePr>
          <p:nvPr>
            <p:extLst>
              <p:ext uri="{D42A27DB-BD31-4B8C-83A1-F6EECF244321}">
                <p14:modId xmlns:p14="http://schemas.microsoft.com/office/powerpoint/2010/main" val="3846159417"/>
              </p:ext>
            </p:extLst>
          </p:nvPr>
        </p:nvGraphicFramePr>
        <p:xfrm>
          <a:off x="5239057" y="2074004"/>
          <a:ext cx="5521660" cy="1031521"/>
        </p:xfrm>
        <a:graphic>
          <a:graphicData uri="http://schemas.openxmlformats.org/drawingml/2006/table">
            <a:tbl>
              <a:tblPr firstRow="1" bandRow="1">
                <a:tableStyleId>{2D5ABB26-0587-4C30-8999-92F81FD0307C}</a:tableStyleId>
              </a:tblPr>
              <a:tblGrid>
                <a:gridCol w="552166">
                  <a:extLst>
                    <a:ext uri="{9D8B030D-6E8A-4147-A177-3AD203B41FA5}">
                      <a16:colId xmlns:a16="http://schemas.microsoft.com/office/drawing/2014/main" val="20000"/>
                    </a:ext>
                  </a:extLst>
                </a:gridCol>
                <a:gridCol w="552166">
                  <a:extLst>
                    <a:ext uri="{9D8B030D-6E8A-4147-A177-3AD203B41FA5}">
                      <a16:colId xmlns:a16="http://schemas.microsoft.com/office/drawing/2014/main" val="20001"/>
                    </a:ext>
                  </a:extLst>
                </a:gridCol>
                <a:gridCol w="552166">
                  <a:extLst>
                    <a:ext uri="{9D8B030D-6E8A-4147-A177-3AD203B41FA5}">
                      <a16:colId xmlns:a16="http://schemas.microsoft.com/office/drawing/2014/main" val="20002"/>
                    </a:ext>
                  </a:extLst>
                </a:gridCol>
                <a:gridCol w="552166">
                  <a:extLst>
                    <a:ext uri="{9D8B030D-6E8A-4147-A177-3AD203B41FA5}">
                      <a16:colId xmlns:a16="http://schemas.microsoft.com/office/drawing/2014/main" val="20003"/>
                    </a:ext>
                  </a:extLst>
                </a:gridCol>
                <a:gridCol w="552166">
                  <a:extLst>
                    <a:ext uri="{9D8B030D-6E8A-4147-A177-3AD203B41FA5}">
                      <a16:colId xmlns:a16="http://schemas.microsoft.com/office/drawing/2014/main" val="20004"/>
                    </a:ext>
                  </a:extLst>
                </a:gridCol>
                <a:gridCol w="552166">
                  <a:extLst>
                    <a:ext uri="{9D8B030D-6E8A-4147-A177-3AD203B41FA5}">
                      <a16:colId xmlns:a16="http://schemas.microsoft.com/office/drawing/2014/main" val="20005"/>
                    </a:ext>
                  </a:extLst>
                </a:gridCol>
                <a:gridCol w="552166">
                  <a:extLst>
                    <a:ext uri="{9D8B030D-6E8A-4147-A177-3AD203B41FA5}">
                      <a16:colId xmlns:a16="http://schemas.microsoft.com/office/drawing/2014/main" val="20006"/>
                    </a:ext>
                  </a:extLst>
                </a:gridCol>
                <a:gridCol w="552166">
                  <a:extLst>
                    <a:ext uri="{9D8B030D-6E8A-4147-A177-3AD203B41FA5}">
                      <a16:colId xmlns:a16="http://schemas.microsoft.com/office/drawing/2014/main" val="20007"/>
                    </a:ext>
                  </a:extLst>
                </a:gridCol>
                <a:gridCol w="552166">
                  <a:extLst>
                    <a:ext uri="{9D8B030D-6E8A-4147-A177-3AD203B41FA5}">
                      <a16:colId xmlns:a16="http://schemas.microsoft.com/office/drawing/2014/main" val="20008"/>
                    </a:ext>
                  </a:extLst>
                </a:gridCol>
                <a:gridCol w="552166">
                  <a:extLst>
                    <a:ext uri="{9D8B030D-6E8A-4147-A177-3AD203B41FA5}">
                      <a16:colId xmlns:a16="http://schemas.microsoft.com/office/drawing/2014/main" val="20009"/>
                    </a:ext>
                  </a:extLst>
                </a:gridCol>
              </a:tblGrid>
              <a:tr h="515319">
                <a:tc>
                  <a:txBody>
                    <a:bodyPr/>
                    <a:lstStyle/>
                    <a:p>
                      <a:pPr marL="635" algn="ctr">
                        <a:lnSpc>
                          <a:spcPct val="100000"/>
                        </a:lnSpc>
                        <a:spcBef>
                          <a:spcPts val="265"/>
                        </a:spcBef>
                      </a:pPr>
                      <a:r>
                        <a:rPr sz="2800" b="1" spc="-50" dirty="0">
                          <a:solidFill>
                            <a:srgbClr val="FFFFFF"/>
                          </a:solidFill>
                          <a:latin typeface="Comic Sans MS" panose="030F0702030302020204" pitchFamily="66" charset="0"/>
                          <a:cs typeface="Calibri"/>
                        </a:rPr>
                        <a:t>0</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1</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635" algn="ctr">
                        <a:lnSpc>
                          <a:spcPct val="100000"/>
                        </a:lnSpc>
                        <a:spcBef>
                          <a:spcPts val="265"/>
                        </a:spcBef>
                      </a:pPr>
                      <a:r>
                        <a:rPr sz="2800" b="1" spc="-50" dirty="0">
                          <a:solidFill>
                            <a:srgbClr val="FFFFFF"/>
                          </a:solidFill>
                          <a:latin typeface="Comic Sans MS" panose="030F0702030302020204" pitchFamily="66" charset="0"/>
                          <a:cs typeface="Calibri"/>
                        </a:rPr>
                        <a:t>2</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3</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4</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5</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6</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7</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2540" algn="ctr">
                        <a:lnSpc>
                          <a:spcPct val="100000"/>
                        </a:lnSpc>
                        <a:spcBef>
                          <a:spcPts val="265"/>
                        </a:spcBef>
                      </a:pPr>
                      <a:r>
                        <a:rPr sz="2800" b="1" spc="-50" dirty="0">
                          <a:solidFill>
                            <a:srgbClr val="FFFFFF"/>
                          </a:solidFill>
                          <a:latin typeface="Comic Sans MS" panose="030F0702030302020204" pitchFamily="66" charset="0"/>
                          <a:cs typeface="Calibri"/>
                        </a:rPr>
                        <a:t>8</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3175" algn="ctr">
                        <a:lnSpc>
                          <a:spcPct val="100000"/>
                        </a:lnSpc>
                        <a:spcBef>
                          <a:spcPts val="265"/>
                        </a:spcBef>
                      </a:pPr>
                      <a:r>
                        <a:rPr sz="2800" b="1" spc="-50" dirty="0">
                          <a:solidFill>
                            <a:srgbClr val="FFFFFF"/>
                          </a:solidFill>
                          <a:latin typeface="Comic Sans MS" panose="030F0702030302020204" pitchFamily="66" charset="0"/>
                          <a:cs typeface="Calibri"/>
                        </a:rPr>
                        <a:t>9</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516202">
                <a:tc>
                  <a:txBody>
                    <a:bodyPr/>
                    <a:lstStyle/>
                    <a:p>
                      <a:pPr marL="4445" algn="ctr">
                        <a:lnSpc>
                          <a:spcPct val="100000"/>
                        </a:lnSpc>
                        <a:spcBef>
                          <a:spcPts val="265"/>
                        </a:spcBef>
                      </a:pPr>
                      <a:r>
                        <a:rPr lang="fr-FR" sz="2800" b="1" dirty="0">
                          <a:latin typeface="Comic Sans MS" panose="030F0702030302020204" pitchFamily="66" charset="0"/>
                          <a:cs typeface="Calibri"/>
                        </a:rPr>
                        <a:t>C</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V</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265"/>
                        </a:spcBef>
                      </a:pPr>
                      <a:r>
                        <a:rPr lang="fr-FR" sz="2800" b="1" dirty="0">
                          <a:latin typeface="Comic Sans MS" panose="030F0702030302020204" pitchFamily="66" charset="0"/>
                          <a:cs typeface="Calibri"/>
                        </a:rPr>
                        <a:t>M</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540" algn="ctr">
                        <a:lnSpc>
                          <a:spcPct val="100000"/>
                        </a:lnSpc>
                        <a:spcBef>
                          <a:spcPts val="265"/>
                        </a:spcBef>
                      </a:pPr>
                      <a:r>
                        <a:rPr lang="fr-FR" sz="2800" b="1" dirty="0">
                          <a:latin typeface="Comic Sans MS" panose="030F0702030302020204" pitchFamily="66" charset="0"/>
                          <a:cs typeface="Calibri"/>
                        </a:rPr>
                        <a:t>L</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H</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810" algn="ctr">
                        <a:lnSpc>
                          <a:spcPct val="100000"/>
                        </a:lnSpc>
                        <a:spcBef>
                          <a:spcPts val="265"/>
                        </a:spcBef>
                      </a:pPr>
                      <a:r>
                        <a:rPr lang="fr-FR" sz="2800" b="1" dirty="0">
                          <a:latin typeface="Comic Sans MS" panose="030F0702030302020204" pitchFamily="66" charset="0"/>
                          <a:cs typeface="Calibri"/>
                        </a:rPr>
                        <a:t>A</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N</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E</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540" algn="ctr">
                        <a:lnSpc>
                          <a:spcPct val="100000"/>
                        </a:lnSpc>
                        <a:spcBef>
                          <a:spcPts val="265"/>
                        </a:spcBef>
                      </a:pPr>
                      <a:r>
                        <a:rPr lang="fr-FR" sz="2800" b="1" dirty="0">
                          <a:latin typeface="Comic Sans MS" panose="030F0702030302020204" pitchFamily="66" charset="0"/>
                          <a:cs typeface="Calibri"/>
                        </a:rPr>
                        <a:t>U</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175" algn="ctr">
                        <a:lnSpc>
                          <a:spcPct val="100000"/>
                        </a:lnSpc>
                        <a:spcBef>
                          <a:spcPts val="265"/>
                        </a:spcBef>
                      </a:pPr>
                      <a:r>
                        <a:rPr lang="fr-FR" sz="2800" b="1" dirty="0">
                          <a:latin typeface="Comic Sans MS" panose="030F0702030302020204" pitchFamily="66" charset="0"/>
                          <a:cs typeface="Calibri"/>
                        </a:rPr>
                        <a:t>I</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bl>
          </a:graphicData>
        </a:graphic>
      </p:graphicFrame>
      <p:sp>
        <p:nvSpPr>
          <p:cNvPr id="6" name="object 6"/>
          <p:cNvSpPr txBox="1"/>
          <p:nvPr/>
        </p:nvSpPr>
        <p:spPr>
          <a:xfrm>
            <a:off x="304182" y="3264797"/>
            <a:ext cx="11658600" cy="2875146"/>
          </a:xfrm>
          <a:prstGeom prst="rect">
            <a:avLst/>
          </a:prstGeom>
        </p:spPr>
        <p:txBody>
          <a:bodyPr vert="horz" wrap="square" lIns="0" tIns="12700" rIns="0" bIns="0" rtlCol="0">
            <a:spAutoFit/>
          </a:bodyPr>
          <a:lstStyle/>
          <a:p>
            <a:pPr lvl="0" eaLnBrk="0" fontAlgn="base" hangingPunct="0">
              <a:spcBef>
                <a:spcPct val="0"/>
              </a:spcBef>
              <a:spcAft>
                <a:spcPct val="0"/>
              </a:spcAft>
            </a:pPr>
            <a:r>
              <a:rPr sz="2400" spc="100" dirty="0">
                <a:solidFill>
                  <a:srgbClr val="7B7B7B"/>
                </a:solidFill>
                <a:latin typeface="Comic Sans MS" panose="030F0702030302020204" pitchFamily="66" charset="0"/>
                <a:ea typeface="123Marker" panose="02000603000000000000" pitchFamily="2" charset="0"/>
                <a:cs typeface="Arial MT"/>
              </a:rPr>
              <a:t>Ensuite, lis bien toutes ces phrases et déduis-en le pays dans lequel se trouve cette </a:t>
            </a:r>
            <a:r>
              <a:rPr sz="2400" spc="100" dirty="0" err="1">
                <a:solidFill>
                  <a:srgbClr val="7B7B7B"/>
                </a:solidFill>
                <a:latin typeface="Comic Sans MS" panose="030F0702030302020204" pitchFamily="66" charset="0"/>
                <a:ea typeface="123Marker" panose="02000603000000000000" pitchFamily="2" charset="0"/>
                <a:cs typeface="Arial MT"/>
              </a:rPr>
              <a:t>œuvre</a:t>
            </a:r>
            <a:r>
              <a:rPr sz="2400" spc="100" dirty="0">
                <a:solidFill>
                  <a:srgbClr val="7B7B7B"/>
                </a:solidFill>
                <a:latin typeface="Comic Sans MS" panose="030F0702030302020204" pitchFamily="66" charset="0"/>
                <a:ea typeface="123Marker" panose="02000603000000000000" pitchFamily="2" charset="0"/>
                <a:cs typeface="Arial MT"/>
              </a:rPr>
              <a:t> :</a:t>
            </a:r>
            <a:r>
              <a:rPr lang="fr-FR" sz="2400" spc="100" dirty="0">
                <a:solidFill>
                  <a:srgbClr val="7B7B7B"/>
                </a:solidFill>
                <a:latin typeface="Comic Sans MS" panose="030F0702030302020204" pitchFamily="66" charset="0"/>
                <a:ea typeface="123Marker" panose="02000603000000000000" pitchFamily="2" charset="0"/>
                <a:cs typeface="Arial MT"/>
              </a:rPr>
              <a:t> </a:t>
            </a:r>
          </a:p>
          <a:p>
            <a:r>
              <a:rPr lang="fr-FR" sz="2000" dirty="0">
                <a:latin typeface="Arial" panose="020B0604020202020204" pitchFamily="34" charset="0"/>
                <a:cs typeface="Arial" panose="020B0604020202020204" pitchFamily="34" charset="0"/>
              </a:rPr>
              <a:t>1</a:t>
            </a:r>
            <a:r>
              <a:rPr lang="fr-FR" sz="2400" dirty="0"/>
              <a:t>. Je suis un pays qui se trouve en Amérique du Sud.</a:t>
            </a:r>
            <a:br>
              <a:rPr lang="fr-FR" sz="2400" dirty="0"/>
            </a:br>
            <a:r>
              <a:rPr lang="fr-FR" sz="2400" dirty="0"/>
              <a:t>2. Chez moi, on peut voir de très hautes montagnes appelées les Andes.</a:t>
            </a:r>
            <a:br>
              <a:rPr lang="fr-FR" sz="2400" dirty="0"/>
            </a:br>
            <a:r>
              <a:rPr lang="fr-FR" sz="2400" dirty="0"/>
              <a:t>3. Il y a longtemps, une grande civilisation appelée les Incas vivait sur mes terres.</a:t>
            </a:r>
            <a:br>
              <a:rPr lang="fr-FR" sz="2400" dirty="0"/>
            </a:br>
            <a:r>
              <a:rPr lang="fr-FR" sz="2400" dirty="0"/>
              <a:t>4. On peut visiter une célèbre cité ancienne nommée Machu Picchu.</a:t>
            </a:r>
            <a:br>
              <a:rPr lang="fr-FR" sz="2400" dirty="0"/>
            </a:br>
            <a:r>
              <a:rPr lang="fr-FR" sz="2400" dirty="0"/>
              <a:t>5. Ma capitale s’appelle Lima, et on y parle surtout espagnol.</a:t>
            </a:r>
          </a:p>
          <a:p>
            <a:endParaRPr lang="fr-FR" spc="100" dirty="0">
              <a:solidFill>
                <a:srgbClr val="7B7B7B"/>
              </a:solidFill>
              <a:latin typeface="Arial" panose="020B0604020202020204" pitchFamily="34" charset="0"/>
              <a:ea typeface="123Marker" panose="02000603000000000000" pitchFamily="2" charset="0"/>
              <a:cs typeface="Arial" panose="020B0604020202020204" pitchFamily="34" charset="0"/>
            </a:endParaRPr>
          </a:p>
        </p:txBody>
      </p:sp>
      <p:sp>
        <p:nvSpPr>
          <p:cNvPr id="11" name="Rectangle 4">
            <a:extLst>
              <a:ext uri="{FF2B5EF4-FFF2-40B4-BE49-F238E27FC236}">
                <a16:creationId xmlns:a16="http://schemas.microsoft.com/office/drawing/2014/main" id="{227A0970-4B7D-CDA4-40F5-9A7194A35069}"/>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ZoneTexte 12">
            <a:extLst>
              <a:ext uri="{FF2B5EF4-FFF2-40B4-BE49-F238E27FC236}">
                <a16:creationId xmlns:a16="http://schemas.microsoft.com/office/drawing/2014/main" id="{545281B1-F114-7C87-A4B9-D39AE49BED66}"/>
              </a:ext>
            </a:extLst>
          </p:cNvPr>
          <p:cNvSpPr txBox="1"/>
          <p:nvPr/>
        </p:nvSpPr>
        <p:spPr>
          <a:xfrm>
            <a:off x="905900" y="2542093"/>
            <a:ext cx="1790875" cy="984885"/>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ea typeface="123Marker" panose="02000603000000000000" pitchFamily="2" charset="0"/>
                <a:cs typeface="Calibri"/>
              </a:rPr>
              <a:t>Machu</a:t>
            </a:r>
          </a:p>
          <a:p>
            <a:endParaRPr lang="fr-FR" dirty="0"/>
          </a:p>
        </p:txBody>
      </p:sp>
      <p:sp>
        <p:nvSpPr>
          <p:cNvPr id="7" name="Rectangle 2">
            <a:extLst>
              <a:ext uri="{FF2B5EF4-FFF2-40B4-BE49-F238E27FC236}">
                <a16:creationId xmlns:a16="http://schemas.microsoft.com/office/drawing/2014/main" id="{50EE989B-514A-D97B-9FEC-0E0E8671447F}"/>
              </a:ext>
            </a:extLst>
          </p:cNvPr>
          <p:cNvSpPr>
            <a:spLocks noChangeArrowheads="1"/>
          </p:cNvSpPr>
          <p:nvPr/>
        </p:nvSpPr>
        <p:spPr bwMode="auto">
          <a:xfrm>
            <a:off x="0" y="4991491"/>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Arial" panose="020B0604020202020204" pitchFamily="34" charset="0"/>
              </a:rPr>
              <a:t>.</a:t>
            </a:r>
          </a:p>
        </p:txBody>
      </p:sp>
      <p:sp>
        <p:nvSpPr>
          <p:cNvPr id="8" name="ZoneTexte 7">
            <a:extLst>
              <a:ext uri="{FF2B5EF4-FFF2-40B4-BE49-F238E27FC236}">
                <a16:creationId xmlns:a16="http://schemas.microsoft.com/office/drawing/2014/main" id="{93123452-5394-F932-1BA5-AA2C06F0C484}"/>
              </a:ext>
            </a:extLst>
          </p:cNvPr>
          <p:cNvSpPr txBox="1"/>
          <p:nvPr/>
        </p:nvSpPr>
        <p:spPr>
          <a:xfrm>
            <a:off x="851626" y="1845374"/>
            <a:ext cx="1978427" cy="707886"/>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cs typeface="Calibri"/>
              </a:rPr>
              <a:t>25 048</a:t>
            </a:r>
            <a:endParaRPr lang="fr-FR" dirty="0"/>
          </a:p>
        </p:txBody>
      </p:sp>
      <p:sp>
        <p:nvSpPr>
          <p:cNvPr id="10" name="ZoneTexte 9">
            <a:extLst>
              <a:ext uri="{FF2B5EF4-FFF2-40B4-BE49-F238E27FC236}">
                <a16:creationId xmlns:a16="http://schemas.microsoft.com/office/drawing/2014/main" id="{71661CAC-616A-258F-6B59-F62F6312A11E}"/>
              </a:ext>
            </a:extLst>
          </p:cNvPr>
          <p:cNvSpPr txBox="1"/>
          <p:nvPr/>
        </p:nvSpPr>
        <p:spPr>
          <a:xfrm>
            <a:off x="3660176" y="1391512"/>
            <a:ext cx="6115986" cy="523220"/>
          </a:xfrm>
          <a:prstGeom prst="rect">
            <a:avLst/>
          </a:prstGeom>
          <a:noFill/>
        </p:spPr>
        <p:txBody>
          <a:bodyPr wrap="square">
            <a:spAutoFit/>
          </a:bodyPr>
          <a:lstStyle/>
          <a:p>
            <a:r>
              <a:rPr lang="fr-FR" sz="2800" b="1" dirty="0"/>
              <a:t>50 096 : 2</a:t>
            </a:r>
          </a:p>
        </p:txBody>
      </p:sp>
      <p:sp>
        <p:nvSpPr>
          <p:cNvPr id="5" name="ZoneTexte 4">
            <a:extLst>
              <a:ext uri="{FF2B5EF4-FFF2-40B4-BE49-F238E27FC236}">
                <a16:creationId xmlns:a16="http://schemas.microsoft.com/office/drawing/2014/main" id="{E04B364D-34AA-5219-9E31-3251A0AEC4AA}"/>
              </a:ext>
            </a:extLst>
          </p:cNvPr>
          <p:cNvSpPr txBox="1"/>
          <p:nvPr/>
        </p:nvSpPr>
        <p:spPr>
          <a:xfrm>
            <a:off x="9850950" y="3735629"/>
            <a:ext cx="1579278" cy="984885"/>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ea typeface="123Marker" panose="02000603000000000000" pitchFamily="2" charset="0"/>
                <a:cs typeface="Calibri"/>
              </a:rPr>
              <a:t>Pérou</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4382770" y="223126"/>
            <a:ext cx="3426460" cy="689291"/>
          </a:xfrm>
          <a:prstGeom prst="rect">
            <a:avLst/>
          </a:prstGeom>
          <a:ln w="66675">
            <a:solidFill>
              <a:srgbClr val="4471C4"/>
            </a:solidFill>
          </a:ln>
        </p:spPr>
        <p:txBody>
          <a:bodyPr vert="horz" wrap="square" lIns="0" tIns="12065" rIns="0" bIns="0" rtlCol="0">
            <a:spAutoFit/>
          </a:bodyPr>
          <a:lstStyle/>
          <a:p>
            <a:pPr marL="518795">
              <a:lnSpc>
                <a:spcPct val="100000"/>
              </a:lnSpc>
              <a:spcBef>
                <a:spcPts val="95"/>
              </a:spcBef>
            </a:pPr>
            <a:r>
              <a:rPr sz="4400" dirty="0">
                <a:solidFill>
                  <a:srgbClr val="006FC0"/>
                </a:solidFill>
                <a:latin typeface="Calibri"/>
                <a:cs typeface="Calibri"/>
              </a:rPr>
              <a:t>Œuvre</a:t>
            </a:r>
            <a:r>
              <a:rPr sz="4400" spc="-170" dirty="0">
                <a:solidFill>
                  <a:srgbClr val="006FC0"/>
                </a:solidFill>
                <a:latin typeface="Calibri"/>
                <a:cs typeface="Calibri"/>
              </a:rPr>
              <a:t> </a:t>
            </a:r>
            <a:r>
              <a:rPr sz="4400" spc="-25" dirty="0">
                <a:solidFill>
                  <a:srgbClr val="006FC0"/>
                </a:solidFill>
                <a:latin typeface="Calibri"/>
                <a:cs typeface="Calibri"/>
              </a:rPr>
              <a:t>n°</a:t>
            </a:r>
            <a:r>
              <a:rPr lang="fr-FR" spc="-25" dirty="0">
                <a:solidFill>
                  <a:srgbClr val="006FC0"/>
                </a:solidFill>
                <a:latin typeface="Calibri"/>
                <a:cs typeface="Calibri"/>
              </a:rPr>
              <a:t>11</a:t>
            </a:r>
            <a:endParaRPr sz="4400" dirty="0">
              <a:latin typeface="Calibri"/>
              <a:cs typeface="Calibri"/>
            </a:endParaRPr>
          </a:p>
        </p:txBody>
      </p:sp>
      <p:sp>
        <p:nvSpPr>
          <p:cNvPr id="9" name="object 9"/>
          <p:cNvSpPr txBox="1"/>
          <p:nvPr/>
        </p:nvSpPr>
        <p:spPr>
          <a:xfrm>
            <a:off x="180660" y="933966"/>
            <a:ext cx="12011340" cy="936154"/>
          </a:xfrm>
          <a:prstGeom prst="rect">
            <a:avLst/>
          </a:prstGeom>
        </p:spPr>
        <p:txBody>
          <a:bodyPr vert="horz" wrap="square" lIns="0" tIns="12700" rIns="0" bIns="0" rtlCol="0">
            <a:spAutoFit/>
          </a:bodyPr>
          <a:lstStyle/>
          <a:p>
            <a:pPr marL="12700" algn="ctr">
              <a:lnSpc>
                <a:spcPct val="100000"/>
              </a:lnSpc>
              <a:spcBef>
                <a:spcPts val="100"/>
              </a:spcBef>
              <a:tabLst>
                <a:tab pos="3977640" algn="l"/>
              </a:tabLst>
            </a:pPr>
            <a:r>
              <a:rPr sz="6000" dirty="0">
                <a:latin typeface="Calibri"/>
                <a:cs typeface="Calibri"/>
              </a:rPr>
              <a:t>Il</a:t>
            </a:r>
            <a:r>
              <a:rPr sz="6000" spc="-105" dirty="0">
                <a:latin typeface="Calibri"/>
                <a:cs typeface="Calibri"/>
              </a:rPr>
              <a:t> </a:t>
            </a:r>
            <a:r>
              <a:rPr sz="6000" spc="-30" dirty="0">
                <a:latin typeface="Calibri"/>
                <a:cs typeface="Calibri"/>
              </a:rPr>
              <a:t>s</a:t>
            </a:r>
            <a:r>
              <a:rPr lang="fr-FR" sz="6000" spc="-30" dirty="0">
                <a:latin typeface="Calibri"/>
                <a:cs typeface="Calibri"/>
              </a:rPr>
              <a:t>'</a:t>
            </a:r>
            <a:r>
              <a:rPr sz="6000" spc="-30" dirty="0">
                <a:latin typeface="Calibri"/>
                <a:cs typeface="Calibri"/>
              </a:rPr>
              <a:t>agit</a:t>
            </a:r>
            <a:r>
              <a:rPr sz="6000" spc="-100" dirty="0">
                <a:latin typeface="Calibri"/>
                <a:cs typeface="Calibri"/>
              </a:rPr>
              <a:t> </a:t>
            </a:r>
            <a:r>
              <a:rPr sz="6000" dirty="0">
                <a:latin typeface="Calibri"/>
                <a:cs typeface="Calibri"/>
              </a:rPr>
              <a:t>d</a:t>
            </a:r>
            <a:r>
              <a:rPr lang="fr-FR" sz="6000" dirty="0">
                <a:latin typeface="Calibri"/>
                <a:cs typeface="Calibri"/>
              </a:rPr>
              <a:t>u </a:t>
            </a:r>
            <a:r>
              <a:rPr lang="fr-FR" sz="6000" dirty="0">
                <a:solidFill>
                  <a:srgbClr val="FF0000"/>
                </a:solidFill>
                <a:latin typeface="Calibri"/>
                <a:cs typeface="Calibri"/>
              </a:rPr>
              <a:t>Machu Picchu au Pérou</a:t>
            </a:r>
            <a:endParaRPr sz="6000" dirty="0">
              <a:solidFill>
                <a:srgbClr val="FF0000"/>
              </a:solidFill>
              <a:latin typeface="Calibri"/>
              <a:cs typeface="Calibri"/>
            </a:endParaRPr>
          </a:p>
        </p:txBody>
      </p:sp>
      <p:pic>
        <p:nvPicPr>
          <p:cNvPr id="3" name="Image 2">
            <a:extLst>
              <a:ext uri="{FF2B5EF4-FFF2-40B4-BE49-F238E27FC236}">
                <a16:creationId xmlns:a16="http://schemas.microsoft.com/office/drawing/2014/main" id="{C0021D06-54B8-9AD7-529C-0815F4A2FBD2}"/>
              </a:ext>
            </a:extLst>
          </p:cNvPr>
          <p:cNvPicPr>
            <a:picLocks noChangeAspect="1"/>
          </p:cNvPicPr>
          <p:nvPr/>
        </p:nvPicPr>
        <p:blipFill>
          <a:blip r:embed="rId2"/>
          <a:stretch>
            <a:fillRect/>
          </a:stretch>
        </p:blipFill>
        <p:spPr>
          <a:xfrm>
            <a:off x="0" y="2084924"/>
            <a:ext cx="6499272" cy="3658110"/>
          </a:xfrm>
          <a:prstGeom prst="rect">
            <a:avLst/>
          </a:prstGeom>
        </p:spPr>
      </p:pic>
      <p:pic>
        <p:nvPicPr>
          <p:cNvPr id="6" name="Image 5">
            <a:extLst>
              <a:ext uri="{FF2B5EF4-FFF2-40B4-BE49-F238E27FC236}">
                <a16:creationId xmlns:a16="http://schemas.microsoft.com/office/drawing/2014/main" id="{42E8D6BF-32B2-B847-6304-CE0CD7200F1D}"/>
              </a:ext>
            </a:extLst>
          </p:cNvPr>
          <p:cNvPicPr>
            <a:picLocks noChangeAspect="1"/>
          </p:cNvPicPr>
          <p:nvPr/>
        </p:nvPicPr>
        <p:blipFill>
          <a:blip r:embed="rId3"/>
          <a:stretch>
            <a:fillRect/>
          </a:stretch>
        </p:blipFill>
        <p:spPr>
          <a:xfrm>
            <a:off x="6985703" y="1840984"/>
            <a:ext cx="5206297" cy="39020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omment peut-on définir l'Art ? - FoffieldsHebdo.fr">
            <a:extLst>
              <a:ext uri="{FF2B5EF4-FFF2-40B4-BE49-F238E27FC236}">
                <a16:creationId xmlns:a16="http://schemas.microsoft.com/office/drawing/2014/main" id="{B59E0783-0FE9-5814-C869-5353A92274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13" r="3314"/>
          <a:stretch/>
        </p:blipFill>
        <p:spPr bwMode="auto">
          <a:xfrm>
            <a:off x="4425404" y="98332"/>
            <a:ext cx="7766596" cy="6263138"/>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32" name="Freeform: Shape 1031">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33" name="Group 1032">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034" name="Group 1033">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038" name="Freeform: Shape 1037">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35" name="Group 1034">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036" name="Freeform: Shape 1035">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7" name="Freeform: Shape 1036">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ZoneTexte 1">
            <a:extLst>
              <a:ext uri="{FF2B5EF4-FFF2-40B4-BE49-F238E27FC236}">
                <a16:creationId xmlns:a16="http://schemas.microsoft.com/office/drawing/2014/main" id="{90527A95-28A6-725F-D006-ECFBAC0CDE07}"/>
              </a:ext>
            </a:extLst>
          </p:cNvPr>
          <p:cNvSpPr txBox="1"/>
          <p:nvPr/>
        </p:nvSpPr>
        <p:spPr>
          <a:xfrm>
            <a:off x="275303" y="2222090"/>
            <a:ext cx="3244645" cy="707886"/>
          </a:xfrm>
          <a:prstGeom prst="rect">
            <a:avLst/>
          </a:prstGeom>
          <a:noFill/>
        </p:spPr>
        <p:txBody>
          <a:bodyPr wrap="square" rtlCol="0">
            <a:spAutoFit/>
          </a:bodyPr>
          <a:lstStyle/>
          <a:p>
            <a:pPr algn="ctr"/>
            <a:r>
              <a:rPr lang="fr-FR" sz="4000" b="1" dirty="0">
                <a:solidFill>
                  <a:schemeClr val="bg1"/>
                </a:solidFill>
                <a:latin typeface="Comic Sans MS" panose="030F0702030302020204" pitchFamily="66" charset="0"/>
              </a:rPr>
              <a:t>HDA</a:t>
            </a:r>
          </a:p>
        </p:txBody>
      </p:sp>
    </p:spTree>
    <p:extLst>
      <p:ext uri="{BB962C8B-B14F-4D97-AF65-F5344CB8AC3E}">
        <p14:creationId xmlns:p14="http://schemas.microsoft.com/office/powerpoint/2010/main" val="460555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50AA657-8DF1-8E71-C229-CA77A4C3F154}"/>
              </a:ext>
            </a:extLst>
          </p:cNvPr>
          <p:cNvSpPr txBox="1"/>
          <p:nvPr/>
        </p:nvSpPr>
        <p:spPr>
          <a:xfrm>
            <a:off x="3048000" y="3110317"/>
            <a:ext cx="6096000" cy="646331"/>
          </a:xfrm>
          <a:prstGeom prst="rect">
            <a:avLst/>
          </a:prstGeom>
          <a:noFill/>
        </p:spPr>
        <p:txBody>
          <a:bodyPr wrap="square">
            <a:spAutoFit/>
          </a:bodyPr>
          <a:lstStyle/>
          <a:p>
            <a:r>
              <a:rPr lang="fr-FR" dirty="0">
                <a:hlinkClick r:id="rId2"/>
              </a:rPr>
              <a:t>https://view.genially.com/64e397472002b8001851dd4a/presentation-le-machu-picchu</a:t>
            </a:r>
            <a:endParaRPr lang="fr-FR" dirty="0"/>
          </a:p>
        </p:txBody>
      </p:sp>
    </p:spTree>
    <p:extLst>
      <p:ext uri="{BB962C8B-B14F-4D97-AF65-F5344CB8AC3E}">
        <p14:creationId xmlns:p14="http://schemas.microsoft.com/office/powerpoint/2010/main" val="13954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1B5DE18-1545-97F7-1D73-0B8B1524B922}"/>
              </a:ext>
            </a:extLst>
          </p:cNvPr>
          <p:cNvPicPr>
            <a:picLocks noChangeAspect="1"/>
          </p:cNvPicPr>
          <p:nvPr/>
        </p:nvPicPr>
        <p:blipFill>
          <a:blip r:embed="rId2"/>
          <a:stretch>
            <a:fillRect/>
          </a:stretch>
        </p:blipFill>
        <p:spPr>
          <a:xfrm>
            <a:off x="2706846" y="159619"/>
            <a:ext cx="6508872" cy="6559623"/>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Encre 5">
                <a:extLst>
                  <a:ext uri="{FF2B5EF4-FFF2-40B4-BE49-F238E27FC236}">
                    <a16:creationId xmlns:a16="http://schemas.microsoft.com/office/drawing/2014/main" id="{60F3E205-C1DD-7245-6AE1-3B9E3E9DE930}"/>
                  </a:ext>
                </a:extLst>
              </p14:cNvPr>
              <p14:cNvContentPartPr/>
              <p14:nvPr/>
            </p14:nvContentPartPr>
            <p14:xfrm>
              <a:off x="5134362" y="3439430"/>
              <a:ext cx="826920" cy="216720"/>
            </p14:xfrm>
          </p:contentPart>
        </mc:Choice>
        <mc:Fallback xmlns="">
          <p:pic>
            <p:nvPicPr>
              <p:cNvPr id="6" name="Encre 5">
                <a:extLst>
                  <a:ext uri="{FF2B5EF4-FFF2-40B4-BE49-F238E27FC236}">
                    <a16:creationId xmlns:a16="http://schemas.microsoft.com/office/drawing/2014/main" id="{60F3E205-C1DD-7245-6AE1-3B9E3E9DE930}"/>
                  </a:ext>
                </a:extLst>
              </p:cNvPr>
              <p:cNvPicPr/>
              <p:nvPr/>
            </p:nvPicPr>
            <p:blipFill>
              <a:blip r:embed="rId4"/>
              <a:stretch>
                <a:fillRect/>
              </a:stretch>
            </p:blipFill>
            <p:spPr>
              <a:xfrm>
                <a:off x="5098362" y="3367430"/>
                <a:ext cx="898560" cy="360360"/>
              </a:xfrm>
              <a:prstGeom prst="rect">
                <a:avLst/>
              </a:prstGeom>
            </p:spPr>
          </p:pic>
        </mc:Fallback>
      </mc:AlternateContent>
    </p:spTree>
    <p:extLst>
      <p:ext uri="{BB962C8B-B14F-4D97-AF65-F5344CB8AC3E}">
        <p14:creationId xmlns:p14="http://schemas.microsoft.com/office/powerpoint/2010/main" val="869220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E14C15-0D0F-BC80-AB95-3855B4A80C25}"/>
            </a:ext>
          </a:extLst>
        </p:cNvPr>
        <p:cNvGrpSpPr/>
        <p:nvPr/>
      </p:nvGrpSpPr>
      <p:grpSpPr>
        <a:xfrm>
          <a:off x="0" y="0"/>
          <a:ext cx="0" cy="0"/>
          <a:chOff x="0" y="0"/>
          <a:chExt cx="0" cy="0"/>
        </a:xfrm>
      </p:grpSpPr>
      <p:pic>
        <p:nvPicPr>
          <p:cNvPr id="1026" name="Picture 2" descr="La visite facile du Machu Picchu | Sixt Magazine">
            <a:extLst>
              <a:ext uri="{FF2B5EF4-FFF2-40B4-BE49-F238E27FC236}">
                <a16:creationId xmlns:a16="http://schemas.microsoft.com/office/drawing/2014/main" id="{57F22A46-3B01-7F5D-5F5D-CF2242B3CA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4828" y="-1"/>
            <a:ext cx="10307172"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49761F2-8CD4-DC8E-50D5-AE7F1D14AF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B5BE7AFA-EFF9-AA9F-3B26-1F02761B6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75B0E47B-34FD-B770-7E04-DE83DEA6E4B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1" name="Group 10">
                <a:extLst>
                  <a:ext uri="{FF2B5EF4-FFF2-40B4-BE49-F238E27FC236}">
                    <a16:creationId xmlns:a16="http://schemas.microsoft.com/office/drawing/2014/main" id="{4CA60F00-521D-EFFB-C32E-0D103CDC69F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CF3CEBF4-0EC9-8A8D-B443-2F4245EC8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77A1B4C-C8F6-C8F1-79F0-A1B14F5A4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EF2F2CB1-5B3B-B936-E9E7-5728362E380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3" name="Freeform: Shape 12">
                  <a:extLst>
                    <a:ext uri="{FF2B5EF4-FFF2-40B4-BE49-F238E27FC236}">
                      <a16:creationId xmlns:a16="http://schemas.microsoft.com/office/drawing/2014/main" id="{D1DED15A-9DD9-0136-AFF3-42C901922D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21486C1-9A9F-7536-F904-2823B9B3B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ZoneTexte 3">
            <a:extLst>
              <a:ext uri="{FF2B5EF4-FFF2-40B4-BE49-F238E27FC236}">
                <a16:creationId xmlns:a16="http://schemas.microsoft.com/office/drawing/2014/main" id="{BDCA3C70-B709-28F5-2AC9-00EE329D85E8}"/>
              </a:ext>
            </a:extLst>
          </p:cNvPr>
          <p:cNvSpPr txBox="1"/>
          <p:nvPr/>
        </p:nvSpPr>
        <p:spPr>
          <a:xfrm>
            <a:off x="0" y="862168"/>
            <a:ext cx="3882572" cy="28583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dirty="0" err="1">
                <a:solidFill>
                  <a:schemeClr val="bg1"/>
                </a:solidFill>
                <a:latin typeface="+mj-lt"/>
                <a:ea typeface="+mj-ea"/>
                <a:cs typeface="+mj-cs"/>
              </a:rPr>
              <a:t>Orthographe</a:t>
            </a:r>
            <a:endParaRPr lang="en-US" sz="5400" b="1" dirty="0">
              <a:solidFill>
                <a:schemeClr val="bg1"/>
              </a:solidFill>
              <a:latin typeface="+mj-lt"/>
              <a:ea typeface="+mj-ea"/>
              <a:cs typeface="+mj-cs"/>
            </a:endParaRPr>
          </a:p>
        </p:txBody>
      </p:sp>
    </p:spTree>
    <p:extLst>
      <p:ext uri="{BB962C8B-B14F-4D97-AF65-F5344CB8AC3E}">
        <p14:creationId xmlns:p14="http://schemas.microsoft.com/office/powerpoint/2010/main" val="238538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162184" y="2826079"/>
            <a:ext cx="5866440" cy="1217087"/>
          </a:xfrm>
          <a:prstGeom prst="rect">
            <a:avLst/>
          </a:prstGeom>
        </p:spPr>
        <p:txBody>
          <a:bodyPr vert="horz" wrap="square" lIns="0" tIns="11516" rIns="0" bIns="0" rtlCol="0" anchor="ctr">
            <a:spAutoFit/>
          </a:bodyPr>
          <a:lstStyle/>
          <a:p>
            <a:pPr algn="ctr">
              <a:lnSpc>
                <a:spcPts val="5246"/>
              </a:lnSpc>
              <a:spcBef>
                <a:spcPts val="91"/>
              </a:spcBef>
            </a:pPr>
            <a:r>
              <a:rPr b="1" spc="-449" dirty="0">
                <a:solidFill>
                  <a:srgbClr val="F9AE04"/>
                </a:solidFill>
              </a:rPr>
              <a:t>ORTHOGRAPHE</a:t>
            </a:r>
          </a:p>
          <a:p>
            <a:pPr algn="ctr">
              <a:lnSpc>
                <a:spcPts val="4158"/>
              </a:lnSpc>
            </a:pPr>
            <a:r>
              <a:rPr sz="3627" b="1" spc="-199" dirty="0">
                <a:latin typeface="Tahoma"/>
                <a:cs typeface="Tahoma"/>
              </a:rPr>
              <a:t>Accentuer</a:t>
            </a:r>
            <a:r>
              <a:rPr sz="3627" b="1" spc="-95" dirty="0">
                <a:latin typeface="Tahoma"/>
                <a:cs typeface="Tahoma"/>
              </a:rPr>
              <a:t> </a:t>
            </a:r>
            <a:r>
              <a:rPr sz="3627" b="1" spc="-277" dirty="0">
                <a:latin typeface="Tahoma"/>
                <a:cs typeface="Tahoma"/>
              </a:rPr>
              <a:t>ou</a:t>
            </a:r>
            <a:r>
              <a:rPr sz="3627" b="1" spc="-95" dirty="0">
                <a:latin typeface="Tahoma"/>
                <a:cs typeface="Tahoma"/>
              </a:rPr>
              <a:t> </a:t>
            </a:r>
            <a:r>
              <a:rPr sz="3627" b="1" spc="-277" dirty="0">
                <a:latin typeface="Tahoma"/>
                <a:cs typeface="Tahoma"/>
              </a:rPr>
              <a:t>non</a:t>
            </a:r>
            <a:r>
              <a:rPr sz="3627" b="1" spc="-95" dirty="0">
                <a:latin typeface="Tahoma"/>
                <a:cs typeface="Tahoma"/>
              </a:rPr>
              <a:t> </a:t>
            </a:r>
            <a:r>
              <a:rPr sz="3627" b="1" dirty="0">
                <a:latin typeface="Tahoma"/>
                <a:cs typeface="Tahoma"/>
              </a:rPr>
              <a:t>la</a:t>
            </a:r>
            <a:r>
              <a:rPr sz="3627" b="1" spc="-181" dirty="0">
                <a:latin typeface="Tahoma"/>
                <a:cs typeface="Tahoma"/>
              </a:rPr>
              <a:t> </a:t>
            </a:r>
            <a:r>
              <a:rPr sz="3627" b="1" spc="-141" dirty="0">
                <a:latin typeface="Tahoma"/>
                <a:cs typeface="Tahoma"/>
              </a:rPr>
              <a:t>lettre</a:t>
            </a:r>
            <a:r>
              <a:rPr sz="3627" b="1" spc="-122" dirty="0">
                <a:latin typeface="Tahoma"/>
                <a:cs typeface="Tahoma"/>
              </a:rPr>
              <a:t> </a:t>
            </a:r>
            <a:r>
              <a:rPr sz="3627" spc="-45" dirty="0">
                <a:latin typeface="Tahoma"/>
                <a:cs typeface="Tahoma"/>
              </a:rPr>
              <a:t>e</a:t>
            </a:r>
            <a:endParaRPr sz="3627">
              <a:latin typeface="Tahoma"/>
              <a:cs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800629" y="634445"/>
            <a:ext cx="3263560" cy="688737"/>
          </a:xfrm>
          <a:prstGeom prst="rect">
            <a:avLst/>
          </a:prstGeom>
        </p:spPr>
        <p:txBody>
          <a:bodyPr vert="horz" wrap="square" lIns="0" tIns="11516" rIns="0" bIns="0" rtlCol="0" anchor="ctr">
            <a:spAutoFit/>
          </a:bodyPr>
          <a:lstStyle/>
          <a:p>
            <a:pPr marL="674283">
              <a:lnSpc>
                <a:spcPct val="100000"/>
              </a:lnSpc>
              <a:spcBef>
                <a:spcPts val="91"/>
              </a:spcBef>
            </a:pPr>
            <a:r>
              <a:rPr spc="-363" dirty="0">
                <a:solidFill>
                  <a:schemeClr val="tx2">
                    <a:lumMod val="50000"/>
                    <a:lumOff val="50000"/>
                  </a:schemeClr>
                </a:solidFill>
              </a:rPr>
              <a:t>RAPPEL</a:t>
            </a:r>
          </a:p>
        </p:txBody>
      </p:sp>
      <p:graphicFrame>
        <p:nvGraphicFramePr>
          <p:cNvPr id="6" name="object 6"/>
          <p:cNvGraphicFramePr>
            <a:graphicFrameLocks noGrp="1"/>
          </p:cNvGraphicFramePr>
          <p:nvPr>
            <p:extLst>
              <p:ext uri="{D42A27DB-BD31-4B8C-83A1-F6EECF244321}">
                <p14:modId xmlns:p14="http://schemas.microsoft.com/office/powerpoint/2010/main" val="4036867370"/>
              </p:ext>
            </p:extLst>
          </p:nvPr>
        </p:nvGraphicFramePr>
        <p:xfrm>
          <a:off x="2912875" y="2058626"/>
          <a:ext cx="6366250" cy="4384846"/>
        </p:xfrm>
        <a:graphic>
          <a:graphicData uri="http://schemas.openxmlformats.org/drawingml/2006/table">
            <a:tbl>
              <a:tblPr firstRow="1" bandRow="1">
                <a:tableStyleId>{2D5ABB26-0587-4C30-8999-92F81FD0307C}</a:tableStyleId>
              </a:tblPr>
              <a:tblGrid>
                <a:gridCol w="3183125">
                  <a:extLst>
                    <a:ext uri="{9D8B030D-6E8A-4147-A177-3AD203B41FA5}">
                      <a16:colId xmlns:a16="http://schemas.microsoft.com/office/drawing/2014/main" val="20000"/>
                    </a:ext>
                  </a:extLst>
                </a:gridCol>
                <a:gridCol w="3183125">
                  <a:extLst>
                    <a:ext uri="{9D8B030D-6E8A-4147-A177-3AD203B41FA5}">
                      <a16:colId xmlns:a16="http://schemas.microsoft.com/office/drawing/2014/main" val="20001"/>
                    </a:ext>
                  </a:extLst>
                </a:gridCol>
              </a:tblGrid>
              <a:tr h="1664692">
                <a:tc>
                  <a:txBody>
                    <a:bodyPr/>
                    <a:lstStyle/>
                    <a:p>
                      <a:pPr marL="1236345" marR="1228725" indent="15875" algn="just">
                        <a:lnSpc>
                          <a:spcPct val="191400"/>
                        </a:lnSpc>
                        <a:spcBef>
                          <a:spcPts val="5"/>
                        </a:spcBef>
                      </a:pPr>
                      <a:r>
                        <a:rPr sz="1600" dirty="0">
                          <a:latin typeface="Tahoma"/>
                          <a:cs typeface="Tahoma"/>
                        </a:rPr>
                        <a:t>une</a:t>
                      </a:r>
                      <a:r>
                        <a:rPr sz="1600" spc="-50" dirty="0">
                          <a:latin typeface="Tahoma"/>
                          <a:cs typeface="Tahoma"/>
                        </a:rPr>
                        <a:t> </a:t>
                      </a:r>
                      <a:r>
                        <a:rPr sz="1600" spc="-20" dirty="0">
                          <a:latin typeface="Tahoma"/>
                          <a:cs typeface="Tahoma"/>
                        </a:rPr>
                        <a:t>fus</a:t>
                      </a:r>
                      <a:r>
                        <a:rPr sz="1600" b="1" spc="-20" dirty="0">
                          <a:latin typeface="Tahoma"/>
                          <a:cs typeface="Tahoma"/>
                        </a:rPr>
                        <a:t>é</a:t>
                      </a:r>
                      <a:r>
                        <a:rPr sz="1600" spc="-20" dirty="0">
                          <a:latin typeface="Tahoma"/>
                          <a:cs typeface="Tahoma"/>
                        </a:rPr>
                        <a:t>e </a:t>
                      </a:r>
                      <a:r>
                        <a:rPr sz="1600" dirty="0">
                          <a:latin typeface="Tahoma"/>
                          <a:cs typeface="Tahoma"/>
                        </a:rPr>
                        <a:t>le</a:t>
                      </a:r>
                      <a:r>
                        <a:rPr sz="1600" spc="45" dirty="0">
                          <a:latin typeface="Tahoma"/>
                          <a:cs typeface="Tahoma"/>
                        </a:rPr>
                        <a:t> </a:t>
                      </a:r>
                      <a:r>
                        <a:rPr sz="1600" spc="-10" dirty="0">
                          <a:latin typeface="Tahoma"/>
                          <a:cs typeface="Tahoma"/>
                        </a:rPr>
                        <a:t>pr</a:t>
                      </a:r>
                      <a:r>
                        <a:rPr sz="1600" b="1" spc="-10" dirty="0">
                          <a:latin typeface="Tahoma"/>
                          <a:cs typeface="Tahoma"/>
                        </a:rPr>
                        <a:t>é</a:t>
                      </a:r>
                      <a:r>
                        <a:rPr sz="1600" spc="-10" dirty="0">
                          <a:latin typeface="Tahoma"/>
                          <a:cs typeface="Tahoma"/>
                        </a:rPr>
                        <a:t>sent </a:t>
                      </a:r>
                      <a:r>
                        <a:rPr sz="1600" dirty="0">
                          <a:latin typeface="Tahoma"/>
                          <a:cs typeface="Tahoma"/>
                        </a:rPr>
                        <a:t>un</a:t>
                      </a:r>
                      <a:r>
                        <a:rPr sz="1600" spc="-30" dirty="0">
                          <a:latin typeface="Tahoma"/>
                          <a:cs typeface="Tahoma"/>
                        </a:rPr>
                        <a:t> </a:t>
                      </a:r>
                      <a:r>
                        <a:rPr sz="1600" b="1" spc="-10" dirty="0">
                          <a:latin typeface="Tahoma"/>
                          <a:cs typeface="Tahoma"/>
                        </a:rPr>
                        <a:t>é</a:t>
                      </a:r>
                      <a:r>
                        <a:rPr sz="1600" spc="-10" dirty="0">
                          <a:latin typeface="Tahoma"/>
                          <a:cs typeface="Tahoma"/>
                        </a:rPr>
                        <a:t>clair</a:t>
                      </a:r>
                      <a:endParaRPr sz="1600">
                        <a:latin typeface="Tahoma"/>
                        <a:cs typeface="Tahoma"/>
                      </a:endParaRPr>
                    </a:p>
                  </a:txBody>
                  <a:tcPr marL="0" marR="0" marT="57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11580" marR="1203960" indent="20955" algn="just">
                        <a:lnSpc>
                          <a:spcPct val="191400"/>
                        </a:lnSpc>
                        <a:spcBef>
                          <a:spcPts val="5"/>
                        </a:spcBef>
                      </a:pPr>
                      <a:r>
                        <a:rPr sz="1600" spc="50" dirty="0">
                          <a:latin typeface="Tahoma"/>
                          <a:cs typeface="Tahoma"/>
                        </a:rPr>
                        <a:t>la</a:t>
                      </a:r>
                      <a:r>
                        <a:rPr sz="1600" spc="-45" dirty="0">
                          <a:latin typeface="Tahoma"/>
                          <a:cs typeface="Tahoma"/>
                        </a:rPr>
                        <a:t> </a:t>
                      </a:r>
                      <a:r>
                        <a:rPr sz="1600" spc="-10" dirty="0">
                          <a:latin typeface="Tahoma"/>
                          <a:cs typeface="Tahoma"/>
                        </a:rPr>
                        <a:t>lumi</a:t>
                      </a:r>
                      <a:r>
                        <a:rPr sz="1600" b="1" spc="-10" dirty="0">
                          <a:latin typeface="Tahoma"/>
                          <a:cs typeface="Tahoma"/>
                        </a:rPr>
                        <a:t>è</a:t>
                      </a:r>
                      <a:r>
                        <a:rPr sz="1600" spc="-10" dirty="0">
                          <a:latin typeface="Tahoma"/>
                          <a:cs typeface="Tahoma"/>
                        </a:rPr>
                        <a:t>re </a:t>
                      </a:r>
                      <a:r>
                        <a:rPr sz="1600" dirty="0">
                          <a:latin typeface="Tahoma"/>
                          <a:cs typeface="Tahoma"/>
                        </a:rPr>
                        <a:t>une</a:t>
                      </a:r>
                      <a:r>
                        <a:rPr sz="1600" spc="-50" dirty="0">
                          <a:latin typeface="Tahoma"/>
                          <a:cs typeface="Tahoma"/>
                        </a:rPr>
                        <a:t> </a:t>
                      </a:r>
                      <a:r>
                        <a:rPr sz="1600" spc="-10" dirty="0">
                          <a:latin typeface="Tahoma"/>
                          <a:cs typeface="Tahoma"/>
                        </a:rPr>
                        <a:t>sir</a:t>
                      </a:r>
                      <a:r>
                        <a:rPr sz="1600" b="1" spc="-10" dirty="0">
                          <a:latin typeface="Tahoma"/>
                          <a:cs typeface="Tahoma"/>
                        </a:rPr>
                        <a:t>è</a:t>
                      </a:r>
                      <a:r>
                        <a:rPr sz="1600" spc="-10" dirty="0">
                          <a:latin typeface="Tahoma"/>
                          <a:cs typeface="Tahoma"/>
                        </a:rPr>
                        <a:t>ne </a:t>
                      </a:r>
                      <a:r>
                        <a:rPr sz="1600" dirty="0">
                          <a:latin typeface="Tahoma"/>
                          <a:cs typeface="Tahoma"/>
                        </a:rPr>
                        <a:t>mon</a:t>
                      </a:r>
                      <a:r>
                        <a:rPr sz="1600" spc="-20" dirty="0">
                          <a:latin typeface="Tahoma"/>
                          <a:cs typeface="Tahoma"/>
                        </a:rPr>
                        <a:t> </a:t>
                      </a:r>
                      <a:r>
                        <a:rPr sz="1600" spc="-10" dirty="0">
                          <a:latin typeface="Tahoma"/>
                          <a:cs typeface="Tahoma"/>
                        </a:rPr>
                        <a:t>fr</a:t>
                      </a:r>
                      <a:r>
                        <a:rPr sz="1600" b="1" spc="-10" dirty="0">
                          <a:latin typeface="Tahoma"/>
                          <a:cs typeface="Tahoma"/>
                        </a:rPr>
                        <a:t>è</a:t>
                      </a:r>
                      <a:r>
                        <a:rPr sz="1600" spc="-10" dirty="0">
                          <a:latin typeface="Tahoma"/>
                          <a:cs typeface="Tahoma"/>
                        </a:rPr>
                        <a:t>re</a:t>
                      </a:r>
                      <a:endParaRPr sz="1600">
                        <a:latin typeface="Tahoma"/>
                        <a:cs typeface="Tahoma"/>
                      </a:endParaRPr>
                    </a:p>
                  </a:txBody>
                  <a:tcPr marL="0" marR="0" marT="57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1664692">
                <a:tc>
                  <a:txBody>
                    <a:bodyPr/>
                    <a:lstStyle/>
                    <a:p>
                      <a:pPr>
                        <a:lnSpc>
                          <a:spcPct val="100000"/>
                        </a:lnSpc>
                      </a:pPr>
                      <a:endParaRPr sz="13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1300" dirty="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bl>
          </a:graphicData>
        </a:graphic>
      </p:graphicFrame>
      <p:sp>
        <p:nvSpPr>
          <p:cNvPr id="7" name="object 7"/>
          <p:cNvSpPr/>
          <p:nvPr/>
        </p:nvSpPr>
        <p:spPr>
          <a:xfrm>
            <a:off x="4322103" y="5215693"/>
            <a:ext cx="529177" cy="717470"/>
          </a:xfrm>
          <a:custGeom>
            <a:avLst/>
            <a:gdLst/>
            <a:ahLst/>
            <a:cxnLst/>
            <a:rect l="l" t="t" r="r" b="b"/>
            <a:pathLst>
              <a:path w="583564"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4"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4"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89"/>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7"/>
                </a:lnTo>
                <a:lnTo>
                  <a:pt x="275023" y="120904"/>
                </a:lnTo>
                <a:close/>
              </a:path>
              <a:path w="583564" h="791210">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6"/>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59"/>
                </a:lnTo>
                <a:lnTo>
                  <a:pt x="492938" y="485900"/>
                </a:lnTo>
                <a:lnTo>
                  <a:pt x="478250" y="457279"/>
                </a:lnTo>
                <a:lnTo>
                  <a:pt x="472344" y="437895"/>
                </a:lnTo>
                <a:lnTo>
                  <a:pt x="408754" y="437895"/>
                </a:lnTo>
                <a:lnTo>
                  <a:pt x="364860" y="422798"/>
                </a:lnTo>
                <a:lnTo>
                  <a:pt x="322140" y="413512"/>
                </a:lnTo>
                <a:lnTo>
                  <a:pt x="318064" y="412495"/>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4"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5"/>
                </a:lnTo>
                <a:lnTo>
                  <a:pt x="472344" y="437895"/>
                </a:lnTo>
                <a:lnTo>
                  <a:pt x="467744" y="422798"/>
                </a:lnTo>
                <a:lnTo>
                  <a:pt x="467636" y="418597"/>
                </a:lnTo>
                <a:lnTo>
                  <a:pt x="467132" y="390002"/>
                </a:lnTo>
                <a:lnTo>
                  <a:pt x="467047" y="385191"/>
                </a:lnTo>
                <a:lnTo>
                  <a:pt x="467936" y="379984"/>
                </a:lnTo>
                <a:lnTo>
                  <a:pt x="464634" y="375031"/>
                </a:lnTo>
                <a:lnTo>
                  <a:pt x="419930" y="363093"/>
                </a:lnTo>
                <a:close/>
              </a:path>
              <a:path w="583564"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
        <p:nvSpPr>
          <p:cNvPr id="8" name="object 8"/>
          <p:cNvSpPr/>
          <p:nvPr/>
        </p:nvSpPr>
        <p:spPr>
          <a:xfrm>
            <a:off x="7318862" y="5215693"/>
            <a:ext cx="529177" cy="717470"/>
          </a:xfrm>
          <a:custGeom>
            <a:avLst/>
            <a:gdLst/>
            <a:ahLst/>
            <a:cxnLst/>
            <a:rect l="l" t="t" r="r" b="b"/>
            <a:pathLst>
              <a:path w="583565"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5"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5"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89"/>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7"/>
                </a:lnTo>
                <a:lnTo>
                  <a:pt x="275023" y="120904"/>
                </a:lnTo>
                <a:close/>
              </a:path>
              <a:path w="583565" h="791210">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6"/>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59"/>
                </a:lnTo>
                <a:lnTo>
                  <a:pt x="492938" y="485900"/>
                </a:lnTo>
                <a:lnTo>
                  <a:pt x="478250" y="457279"/>
                </a:lnTo>
                <a:lnTo>
                  <a:pt x="472344" y="437895"/>
                </a:lnTo>
                <a:lnTo>
                  <a:pt x="408754" y="437895"/>
                </a:lnTo>
                <a:lnTo>
                  <a:pt x="364860" y="422798"/>
                </a:lnTo>
                <a:lnTo>
                  <a:pt x="322140" y="413512"/>
                </a:lnTo>
                <a:lnTo>
                  <a:pt x="318064" y="412495"/>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5"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5"/>
                </a:lnTo>
                <a:lnTo>
                  <a:pt x="472344" y="437895"/>
                </a:lnTo>
                <a:lnTo>
                  <a:pt x="467744" y="422798"/>
                </a:lnTo>
                <a:lnTo>
                  <a:pt x="467636" y="418597"/>
                </a:lnTo>
                <a:lnTo>
                  <a:pt x="467132" y="390002"/>
                </a:lnTo>
                <a:lnTo>
                  <a:pt x="467047" y="385191"/>
                </a:lnTo>
                <a:lnTo>
                  <a:pt x="467936" y="379984"/>
                </a:lnTo>
                <a:lnTo>
                  <a:pt x="464634" y="375031"/>
                </a:lnTo>
                <a:lnTo>
                  <a:pt x="419930" y="363093"/>
                </a:lnTo>
                <a:close/>
              </a:path>
              <a:path w="583565"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
        <p:nvSpPr>
          <p:cNvPr id="9" name="object 9"/>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70250">
              <a:spcBef>
                <a:spcPts val="73"/>
              </a:spcBef>
            </a:pPr>
            <a:fld id="{81D60167-4931-47E6-BA6A-407CBD079E47}" type="slidenum">
              <a:rPr lang="fr-FR" spc="-50" smtClean="0"/>
              <a:pPr marL="77470">
                <a:spcBef>
                  <a:spcPts val="80"/>
                </a:spcBef>
              </a:pPr>
              <a:t>9</a:t>
            </a:fld>
            <a:endParaRPr spc="-4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842630" y="540204"/>
            <a:ext cx="2689819" cy="688737"/>
          </a:xfrm>
          <a:prstGeom prst="rect">
            <a:avLst/>
          </a:prstGeom>
        </p:spPr>
        <p:txBody>
          <a:bodyPr vert="horz" wrap="square" lIns="0" tIns="11516" rIns="0" bIns="0" rtlCol="0" anchor="ctr">
            <a:spAutoFit/>
          </a:bodyPr>
          <a:lstStyle/>
          <a:p>
            <a:pPr marL="674283">
              <a:lnSpc>
                <a:spcPct val="100000"/>
              </a:lnSpc>
              <a:spcBef>
                <a:spcPts val="91"/>
              </a:spcBef>
            </a:pPr>
            <a:r>
              <a:rPr spc="-363" dirty="0">
                <a:solidFill>
                  <a:schemeClr val="tx2">
                    <a:lumMod val="50000"/>
                    <a:lumOff val="50000"/>
                  </a:schemeClr>
                </a:solidFill>
              </a:rPr>
              <a:t>RAPPEL</a:t>
            </a:r>
          </a:p>
        </p:txBody>
      </p:sp>
      <p:graphicFrame>
        <p:nvGraphicFramePr>
          <p:cNvPr id="6" name="object 6"/>
          <p:cNvGraphicFramePr>
            <a:graphicFrameLocks noGrp="1"/>
          </p:cNvGraphicFramePr>
          <p:nvPr/>
        </p:nvGraphicFramePr>
        <p:xfrm>
          <a:off x="2909614" y="1697535"/>
          <a:ext cx="6366250" cy="5059494"/>
        </p:xfrm>
        <a:graphic>
          <a:graphicData uri="http://schemas.openxmlformats.org/drawingml/2006/table">
            <a:tbl>
              <a:tblPr firstRow="1" bandRow="1">
                <a:tableStyleId>{2D5ABB26-0587-4C30-8999-92F81FD0307C}</a:tableStyleId>
              </a:tblPr>
              <a:tblGrid>
                <a:gridCol w="3183125">
                  <a:extLst>
                    <a:ext uri="{9D8B030D-6E8A-4147-A177-3AD203B41FA5}">
                      <a16:colId xmlns:a16="http://schemas.microsoft.com/office/drawing/2014/main" val="20000"/>
                    </a:ext>
                  </a:extLst>
                </a:gridCol>
                <a:gridCol w="3183125">
                  <a:extLst>
                    <a:ext uri="{9D8B030D-6E8A-4147-A177-3AD203B41FA5}">
                      <a16:colId xmlns:a16="http://schemas.microsoft.com/office/drawing/2014/main" val="20001"/>
                    </a:ext>
                  </a:extLst>
                </a:gridCol>
              </a:tblGrid>
              <a:tr h="1664692">
                <a:tc>
                  <a:txBody>
                    <a:bodyPr/>
                    <a:lstStyle/>
                    <a:p>
                      <a:pPr marL="1236345" marR="1228725" indent="15875" algn="just">
                        <a:lnSpc>
                          <a:spcPct val="191400"/>
                        </a:lnSpc>
                        <a:spcBef>
                          <a:spcPts val="5"/>
                        </a:spcBef>
                      </a:pPr>
                      <a:r>
                        <a:rPr sz="1600" dirty="0">
                          <a:latin typeface="Tahoma"/>
                          <a:cs typeface="Tahoma"/>
                        </a:rPr>
                        <a:t>une</a:t>
                      </a:r>
                      <a:r>
                        <a:rPr sz="1600" spc="-50" dirty="0">
                          <a:latin typeface="Tahoma"/>
                          <a:cs typeface="Tahoma"/>
                        </a:rPr>
                        <a:t> </a:t>
                      </a:r>
                      <a:r>
                        <a:rPr sz="1600" spc="-20" dirty="0">
                          <a:latin typeface="Tahoma"/>
                          <a:cs typeface="Tahoma"/>
                        </a:rPr>
                        <a:t>fus</a:t>
                      </a:r>
                      <a:r>
                        <a:rPr sz="1600" b="1" spc="-20" dirty="0">
                          <a:latin typeface="Tahoma"/>
                          <a:cs typeface="Tahoma"/>
                        </a:rPr>
                        <a:t>é</a:t>
                      </a:r>
                      <a:r>
                        <a:rPr sz="1600" spc="-20" dirty="0">
                          <a:latin typeface="Tahoma"/>
                          <a:cs typeface="Tahoma"/>
                        </a:rPr>
                        <a:t>e </a:t>
                      </a:r>
                      <a:r>
                        <a:rPr sz="1600" dirty="0">
                          <a:latin typeface="Tahoma"/>
                          <a:cs typeface="Tahoma"/>
                        </a:rPr>
                        <a:t>le</a:t>
                      </a:r>
                      <a:r>
                        <a:rPr sz="1600" spc="45" dirty="0">
                          <a:latin typeface="Tahoma"/>
                          <a:cs typeface="Tahoma"/>
                        </a:rPr>
                        <a:t> </a:t>
                      </a:r>
                      <a:r>
                        <a:rPr sz="1600" spc="-10" dirty="0">
                          <a:latin typeface="Tahoma"/>
                          <a:cs typeface="Tahoma"/>
                        </a:rPr>
                        <a:t>pr</a:t>
                      </a:r>
                      <a:r>
                        <a:rPr sz="1600" b="1" spc="-10" dirty="0">
                          <a:latin typeface="Tahoma"/>
                          <a:cs typeface="Tahoma"/>
                        </a:rPr>
                        <a:t>é</a:t>
                      </a:r>
                      <a:r>
                        <a:rPr sz="1600" spc="-10" dirty="0">
                          <a:latin typeface="Tahoma"/>
                          <a:cs typeface="Tahoma"/>
                        </a:rPr>
                        <a:t>sent </a:t>
                      </a:r>
                      <a:r>
                        <a:rPr sz="1600" dirty="0">
                          <a:latin typeface="Tahoma"/>
                          <a:cs typeface="Tahoma"/>
                        </a:rPr>
                        <a:t>un</a:t>
                      </a:r>
                      <a:r>
                        <a:rPr sz="1600" spc="-30" dirty="0">
                          <a:latin typeface="Tahoma"/>
                          <a:cs typeface="Tahoma"/>
                        </a:rPr>
                        <a:t> </a:t>
                      </a:r>
                      <a:r>
                        <a:rPr sz="1600" b="1" spc="-10" dirty="0">
                          <a:latin typeface="Tahoma"/>
                          <a:cs typeface="Tahoma"/>
                        </a:rPr>
                        <a:t>é</a:t>
                      </a:r>
                      <a:r>
                        <a:rPr sz="1600" spc="-10" dirty="0">
                          <a:latin typeface="Tahoma"/>
                          <a:cs typeface="Tahoma"/>
                        </a:rPr>
                        <a:t>clair</a:t>
                      </a:r>
                      <a:endParaRPr sz="1600" dirty="0">
                        <a:latin typeface="Tahoma"/>
                        <a:cs typeface="Tahoma"/>
                      </a:endParaRPr>
                    </a:p>
                  </a:txBody>
                  <a:tcPr marL="0" marR="0" marT="57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11580" marR="1203960" indent="20955" algn="just">
                        <a:lnSpc>
                          <a:spcPct val="191400"/>
                        </a:lnSpc>
                        <a:spcBef>
                          <a:spcPts val="5"/>
                        </a:spcBef>
                      </a:pPr>
                      <a:r>
                        <a:rPr sz="1600" spc="50" dirty="0">
                          <a:latin typeface="Tahoma"/>
                          <a:cs typeface="Tahoma"/>
                        </a:rPr>
                        <a:t>la</a:t>
                      </a:r>
                      <a:r>
                        <a:rPr sz="1600" spc="-45" dirty="0">
                          <a:latin typeface="Tahoma"/>
                          <a:cs typeface="Tahoma"/>
                        </a:rPr>
                        <a:t> </a:t>
                      </a:r>
                      <a:r>
                        <a:rPr sz="1600" spc="-10" dirty="0">
                          <a:latin typeface="Tahoma"/>
                          <a:cs typeface="Tahoma"/>
                        </a:rPr>
                        <a:t>lumi</a:t>
                      </a:r>
                      <a:r>
                        <a:rPr sz="1600" b="1" spc="-10" dirty="0">
                          <a:latin typeface="Tahoma"/>
                          <a:cs typeface="Tahoma"/>
                        </a:rPr>
                        <a:t>è</a:t>
                      </a:r>
                      <a:r>
                        <a:rPr sz="1600" spc="-10" dirty="0">
                          <a:latin typeface="Tahoma"/>
                          <a:cs typeface="Tahoma"/>
                        </a:rPr>
                        <a:t>re </a:t>
                      </a:r>
                      <a:r>
                        <a:rPr sz="1600" dirty="0">
                          <a:latin typeface="Tahoma"/>
                          <a:cs typeface="Tahoma"/>
                        </a:rPr>
                        <a:t>une</a:t>
                      </a:r>
                      <a:r>
                        <a:rPr sz="1600" spc="-50" dirty="0">
                          <a:latin typeface="Tahoma"/>
                          <a:cs typeface="Tahoma"/>
                        </a:rPr>
                        <a:t> </a:t>
                      </a:r>
                      <a:r>
                        <a:rPr sz="1600" spc="-10" dirty="0">
                          <a:latin typeface="Tahoma"/>
                          <a:cs typeface="Tahoma"/>
                        </a:rPr>
                        <a:t>sir</a:t>
                      </a:r>
                      <a:r>
                        <a:rPr sz="1600" b="1" spc="-10" dirty="0">
                          <a:latin typeface="Tahoma"/>
                          <a:cs typeface="Tahoma"/>
                        </a:rPr>
                        <a:t>è</a:t>
                      </a:r>
                      <a:r>
                        <a:rPr sz="1600" spc="-10" dirty="0">
                          <a:latin typeface="Tahoma"/>
                          <a:cs typeface="Tahoma"/>
                        </a:rPr>
                        <a:t>ne </a:t>
                      </a:r>
                      <a:r>
                        <a:rPr sz="1600" dirty="0">
                          <a:latin typeface="Tahoma"/>
                          <a:cs typeface="Tahoma"/>
                        </a:rPr>
                        <a:t>mon</a:t>
                      </a:r>
                      <a:r>
                        <a:rPr sz="1600" spc="-20" dirty="0">
                          <a:latin typeface="Tahoma"/>
                          <a:cs typeface="Tahoma"/>
                        </a:rPr>
                        <a:t> </a:t>
                      </a:r>
                      <a:r>
                        <a:rPr sz="1600" spc="-10" dirty="0">
                          <a:latin typeface="Tahoma"/>
                          <a:cs typeface="Tahoma"/>
                        </a:rPr>
                        <a:t>fr</a:t>
                      </a:r>
                      <a:r>
                        <a:rPr sz="1600" b="1" spc="-10" dirty="0">
                          <a:latin typeface="Tahoma"/>
                          <a:cs typeface="Tahoma"/>
                        </a:rPr>
                        <a:t>è</a:t>
                      </a:r>
                      <a:r>
                        <a:rPr sz="1600" spc="-10" dirty="0">
                          <a:latin typeface="Tahoma"/>
                          <a:cs typeface="Tahoma"/>
                        </a:rPr>
                        <a:t>re</a:t>
                      </a:r>
                      <a:endParaRPr sz="1600" dirty="0">
                        <a:latin typeface="Tahoma"/>
                        <a:cs typeface="Tahoma"/>
                      </a:endParaRPr>
                    </a:p>
                  </a:txBody>
                  <a:tcPr marL="0" marR="0" marT="57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2326883">
                <a:tc>
                  <a:txBody>
                    <a:bodyPr/>
                    <a:lstStyle/>
                    <a:p>
                      <a:pPr>
                        <a:lnSpc>
                          <a:spcPct val="100000"/>
                        </a:lnSpc>
                      </a:pPr>
                      <a:endParaRPr sz="2700">
                        <a:latin typeface="Times New Roman"/>
                        <a:cs typeface="Times New Roman"/>
                      </a:endParaRPr>
                    </a:p>
                    <a:p>
                      <a:pPr>
                        <a:lnSpc>
                          <a:spcPct val="100000"/>
                        </a:lnSpc>
                        <a:spcBef>
                          <a:spcPts val="2580"/>
                        </a:spcBef>
                      </a:pPr>
                      <a:endParaRPr sz="2700">
                        <a:latin typeface="Times New Roman"/>
                        <a:cs typeface="Times New Roman"/>
                      </a:endParaRPr>
                    </a:p>
                    <a:p>
                      <a:pPr marR="38735" algn="ctr">
                        <a:lnSpc>
                          <a:spcPct val="100000"/>
                        </a:lnSpc>
                      </a:pPr>
                      <a:r>
                        <a:rPr sz="2700" b="1" spc="-50" dirty="0">
                          <a:latin typeface="Tahoma"/>
                          <a:cs typeface="Tahoma"/>
                        </a:rPr>
                        <a:t>é</a:t>
                      </a:r>
                      <a:endParaRPr sz="2700">
                        <a:latin typeface="Tahoma"/>
                        <a:cs typeface="Tahoma"/>
                      </a:endParaRPr>
                    </a:p>
                    <a:p>
                      <a:pPr algn="ctr">
                        <a:lnSpc>
                          <a:spcPct val="100000"/>
                        </a:lnSpc>
                        <a:spcBef>
                          <a:spcPts val="710"/>
                        </a:spcBef>
                      </a:pPr>
                      <a:r>
                        <a:rPr sz="4500" spc="-385" dirty="0">
                          <a:solidFill>
                            <a:srgbClr val="F7A500"/>
                          </a:solidFill>
                          <a:latin typeface="Segoe UI Symbol"/>
                          <a:cs typeface="Segoe UI Symbol"/>
                        </a:rPr>
                        <a:t>★</a:t>
                      </a:r>
                      <a:endParaRPr sz="4500">
                        <a:latin typeface="Segoe UI Symbol"/>
                        <a:cs typeface="Segoe UI Symbo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2700" dirty="0">
                        <a:latin typeface="Times New Roman"/>
                        <a:cs typeface="Times New Roman"/>
                      </a:endParaRPr>
                    </a:p>
                    <a:p>
                      <a:pPr>
                        <a:lnSpc>
                          <a:spcPct val="100000"/>
                        </a:lnSpc>
                        <a:spcBef>
                          <a:spcPts val="2580"/>
                        </a:spcBef>
                      </a:pPr>
                      <a:endParaRPr sz="2700" dirty="0">
                        <a:latin typeface="Times New Roman"/>
                        <a:cs typeface="Times New Roman"/>
                      </a:endParaRPr>
                    </a:p>
                    <a:p>
                      <a:pPr marR="38735" algn="ctr">
                        <a:lnSpc>
                          <a:spcPct val="100000"/>
                        </a:lnSpc>
                      </a:pPr>
                      <a:r>
                        <a:rPr sz="2700" b="1" spc="-50" dirty="0">
                          <a:latin typeface="Tahoma"/>
                          <a:cs typeface="Tahoma"/>
                        </a:rPr>
                        <a:t>è</a:t>
                      </a:r>
                      <a:endParaRPr sz="2700" dirty="0">
                        <a:latin typeface="Tahoma"/>
                        <a:cs typeface="Tahoma"/>
                      </a:endParaRPr>
                    </a:p>
                    <a:p>
                      <a:pPr algn="ctr">
                        <a:lnSpc>
                          <a:spcPct val="100000"/>
                        </a:lnSpc>
                        <a:spcBef>
                          <a:spcPts val="710"/>
                        </a:spcBef>
                      </a:pPr>
                      <a:r>
                        <a:rPr sz="4500" spc="-355" dirty="0">
                          <a:solidFill>
                            <a:srgbClr val="F7A500"/>
                          </a:solidFill>
                          <a:latin typeface="Segoe UI Symbol"/>
                          <a:cs typeface="Segoe UI Symbol"/>
                        </a:rPr>
                        <a:t>➘</a:t>
                      </a:r>
                      <a:endParaRPr sz="4500" dirty="0">
                        <a:latin typeface="Segoe UI Symbol"/>
                        <a:cs typeface="Segoe UI Symbo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bl>
          </a:graphicData>
        </a:graphic>
      </p:graphicFrame>
      <p:sp>
        <p:nvSpPr>
          <p:cNvPr id="7" name="object 7"/>
          <p:cNvSpPr/>
          <p:nvPr/>
        </p:nvSpPr>
        <p:spPr>
          <a:xfrm>
            <a:off x="3272089" y="4856958"/>
            <a:ext cx="529177" cy="717470"/>
          </a:xfrm>
          <a:custGeom>
            <a:avLst/>
            <a:gdLst/>
            <a:ahLst/>
            <a:cxnLst/>
            <a:rect l="l" t="t" r="r" b="b"/>
            <a:pathLst>
              <a:path w="583564"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4"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4"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89"/>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7"/>
                </a:lnTo>
                <a:lnTo>
                  <a:pt x="275023" y="120904"/>
                </a:lnTo>
                <a:close/>
              </a:path>
              <a:path w="583564" h="791210">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6"/>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59"/>
                </a:lnTo>
                <a:lnTo>
                  <a:pt x="492938" y="485900"/>
                </a:lnTo>
                <a:lnTo>
                  <a:pt x="478250" y="457279"/>
                </a:lnTo>
                <a:lnTo>
                  <a:pt x="472344" y="437895"/>
                </a:lnTo>
                <a:lnTo>
                  <a:pt x="408754" y="437895"/>
                </a:lnTo>
                <a:lnTo>
                  <a:pt x="364860" y="422798"/>
                </a:lnTo>
                <a:lnTo>
                  <a:pt x="322140" y="413512"/>
                </a:lnTo>
                <a:lnTo>
                  <a:pt x="318064" y="412495"/>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4"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5"/>
                </a:lnTo>
                <a:lnTo>
                  <a:pt x="472344" y="437895"/>
                </a:lnTo>
                <a:lnTo>
                  <a:pt x="467744" y="422798"/>
                </a:lnTo>
                <a:lnTo>
                  <a:pt x="467636" y="418597"/>
                </a:lnTo>
                <a:lnTo>
                  <a:pt x="467132" y="390002"/>
                </a:lnTo>
                <a:lnTo>
                  <a:pt x="467047" y="385191"/>
                </a:lnTo>
                <a:lnTo>
                  <a:pt x="467936" y="379984"/>
                </a:lnTo>
                <a:lnTo>
                  <a:pt x="464634" y="375031"/>
                </a:lnTo>
                <a:lnTo>
                  <a:pt x="419930" y="363093"/>
                </a:lnTo>
                <a:close/>
              </a:path>
              <a:path w="583564"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
        <p:nvSpPr>
          <p:cNvPr id="8" name="object 8"/>
          <p:cNvSpPr/>
          <p:nvPr/>
        </p:nvSpPr>
        <p:spPr>
          <a:xfrm>
            <a:off x="4163740" y="4499480"/>
            <a:ext cx="678890" cy="390405"/>
          </a:xfrm>
          <a:custGeom>
            <a:avLst/>
            <a:gdLst/>
            <a:ahLst/>
            <a:cxnLst/>
            <a:rect l="l" t="t" r="r" b="b"/>
            <a:pathLst>
              <a:path w="748664" h="430529">
                <a:moveTo>
                  <a:pt x="723239" y="189191"/>
                </a:moveTo>
                <a:lnTo>
                  <a:pt x="704804" y="129394"/>
                </a:lnTo>
                <a:lnTo>
                  <a:pt x="653468" y="77459"/>
                </a:lnTo>
                <a:lnTo>
                  <a:pt x="617324" y="55414"/>
                </a:lnTo>
                <a:lnTo>
                  <a:pt x="575189" y="36504"/>
                </a:lnTo>
                <a:lnTo>
                  <a:pt x="527806" y="21118"/>
                </a:lnTo>
                <a:lnTo>
                  <a:pt x="475920" y="9645"/>
                </a:lnTo>
                <a:lnTo>
                  <a:pt x="420277" y="2476"/>
                </a:lnTo>
                <a:lnTo>
                  <a:pt x="361619" y="0"/>
                </a:lnTo>
                <a:lnTo>
                  <a:pt x="302962" y="2476"/>
                </a:lnTo>
                <a:lnTo>
                  <a:pt x="247318" y="9645"/>
                </a:lnTo>
                <a:lnTo>
                  <a:pt x="195433" y="21118"/>
                </a:lnTo>
                <a:lnTo>
                  <a:pt x="148050" y="36504"/>
                </a:lnTo>
                <a:lnTo>
                  <a:pt x="105914" y="55414"/>
                </a:lnTo>
                <a:lnTo>
                  <a:pt x="69770" y="77459"/>
                </a:lnTo>
                <a:lnTo>
                  <a:pt x="40362" y="102249"/>
                </a:lnTo>
                <a:lnTo>
                  <a:pt x="4732" y="158505"/>
                </a:lnTo>
                <a:lnTo>
                  <a:pt x="0" y="189191"/>
                </a:lnTo>
                <a:lnTo>
                  <a:pt x="4732" y="219878"/>
                </a:lnTo>
                <a:lnTo>
                  <a:pt x="40362" y="276134"/>
                </a:lnTo>
                <a:lnTo>
                  <a:pt x="69770" y="300924"/>
                </a:lnTo>
                <a:lnTo>
                  <a:pt x="105914" y="322968"/>
                </a:lnTo>
                <a:lnTo>
                  <a:pt x="148050" y="341879"/>
                </a:lnTo>
                <a:lnTo>
                  <a:pt x="195433" y="357265"/>
                </a:lnTo>
                <a:lnTo>
                  <a:pt x="247318" y="368738"/>
                </a:lnTo>
                <a:lnTo>
                  <a:pt x="302962" y="375907"/>
                </a:lnTo>
                <a:lnTo>
                  <a:pt x="361619" y="378383"/>
                </a:lnTo>
                <a:lnTo>
                  <a:pt x="426212" y="377688"/>
                </a:lnTo>
                <a:lnTo>
                  <a:pt x="480998" y="373827"/>
                </a:lnTo>
                <a:lnTo>
                  <a:pt x="530142" y="364142"/>
                </a:lnTo>
                <a:lnTo>
                  <a:pt x="577811" y="345973"/>
                </a:lnTo>
                <a:lnTo>
                  <a:pt x="576897" y="347268"/>
                </a:lnTo>
                <a:lnTo>
                  <a:pt x="608718" y="358664"/>
                </a:lnTo>
                <a:lnTo>
                  <a:pt x="663286" y="389526"/>
                </a:lnTo>
                <a:lnTo>
                  <a:pt x="717572" y="419918"/>
                </a:lnTo>
                <a:lnTo>
                  <a:pt x="748550" y="429907"/>
                </a:lnTo>
                <a:lnTo>
                  <a:pt x="744046" y="402863"/>
                </a:lnTo>
                <a:lnTo>
                  <a:pt x="720631" y="351074"/>
                </a:lnTo>
                <a:lnTo>
                  <a:pt x="696913" y="298896"/>
                </a:lnTo>
                <a:lnTo>
                  <a:pt x="691502" y="270687"/>
                </a:lnTo>
                <a:lnTo>
                  <a:pt x="675728" y="281241"/>
                </a:lnTo>
                <a:lnTo>
                  <a:pt x="695539" y="260043"/>
                </a:lnTo>
                <a:lnTo>
                  <a:pt x="710495" y="237559"/>
                </a:lnTo>
                <a:lnTo>
                  <a:pt x="719945" y="213904"/>
                </a:lnTo>
                <a:lnTo>
                  <a:pt x="723239" y="189191"/>
                </a:lnTo>
                <a:close/>
              </a:path>
            </a:pathLst>
          </a:custGeom>
          <a:ln w="14604">
            <a:solidFill>
              <a:srgbClr val="000000"/>
            </a:solidFill>
          </a:ln>
        </p:spPr>
        <p:txBody>
          <a:bodyPr wrap="square" lIns="0" tIns="0" rIns="0" bIns="0" rtlCol="0"/>
          <a:lstStyle/>
          <a:p>
            <a:endParaRPr sz="1632"/>
          </a:p>
        </p:txBody>
      </p:sp>
      <p:sp>
        <p:nvSpPr>
          <p:cNvPr id="9" name="object 9"/>
          <p:cNvSpPr/>
          <p:nvPr/>
        </p:nvSpPr>
        <p:spPr>
          <a:xfrm>
            <a:off x="6510876" y="4801730"/>
            <a:ext cx="529177" cy="717470"/>
          </a:xfrm>
          <a:custGeom>
            <a:avLst/>
            <a:gdLst/>
            <a:ahLst/>
            <a:cxnLst/>
            <a:rect l="l" t="t" r="r" b="b"/>
            <a:pathLst>
              <a:path w="583565"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5"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5"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89"/>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7"/>
                </a:lnTo>
                <a:lnTo>
                  <a:pt x="275023" y="120904"/>
                </a:lnTo>
                <a:close/>
              </a:path>
              <a:path w="583565" h="791210">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6"/>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59"/>
                </a:lnTo>
                <a:lnTo>
                  <a:pt x="492938" y="485900"/>
                </a:lnTo>
                <a:lnTo>
                  <a:pt x="478250" y="457279"/>
                </a:lnTo>
                <a:lnTo>
                  <a:pt x="472344" y="437895"/>
                </a:lnTo>
                <a:lnTo>
                  <a:pt x="408754" y="437895"/>
                </a:lnTo>
                <a:lnTo>
                  <a:pt x="364860" y="422798"/>
                </a:lnTo>
                <a:lnTo>
                  <a:pt x="322140" y="413512"/>
                </a:lnTo>
                <a:lnTo>
                  <a:pt x="318064" y="412495"/>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5"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5"/>
                </a:lnTo>
                <a:lnTo>
                  <a:pt x="472344" y="437895"/>
                </a:lnTo>
                <a:lnTo>
                  <a:pt x="467744" y="422798"/>
                </a:lnTo>
                <a:lnTo>
                  <a:pt x="467636" y="418597"/>
                </a:lnTo>
                <a:lnTo>
                  <a:pt x="467132" y="390002"/>
                </a:lnTo>
                <a:lnTo>
                  <a:pt x="467047" y="385191"/>
                </a:lnTo>
                <a:lnTo>
                  <a:pt x="467936" y="379984"/>
                </a:lnTo>
                <a:lnTo>
                  <a:pt x="464634" y="375031"/>
                </a:lnTo>
                <a:lnTo>
                  <a:pt x="419930" y="363093"/>
                </a:lnTo>
                <a:close/>
              </a:path>
              <a:path w="583565"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
        <p:nvSpPr>
          <p:cNvPr id="10" name="object 10"/>
          <p:cNvSpPr/>
          <p:nvPr/>
        </p:nvSpPr>
        <p:spPr>
          <a:xfrm>
            <a:off x="7346612" y="4499480"/>
            <a:ext cx="678890" cy="390405"/>
          </a:xfrm>
          <a:custGeom>
            <a:avLst/>
            <a:gdLst/>
            <a:ahLst/>
            <a:cxnLst/>
            <a:rect l="l" t="t" r="r" b="b"/>
            <a:pathLst>
              <a:path w="748665" h="430529">
                <a:moveTo>
                  <a:pt x="723239" y="189191"/>
                </a:moveTo>
                <a:lnTo>
                  <a:pt x="704804" y="129394"/>
                </a:lnTo>
                <a:lnTo>
                  <a:pt x="653468" y="77459"/>
                </a:lnTo>
                <a:lnTo>
                  <a:pt x="617324" y="55414"/>
                </a:lnTo>
                <a:lnTo>
                  <a:pt x="575189" y="36504"/>
                </a:lnTo>
                <a:lnTo>
                  <a:pt x="527806" y="21118"/>
                </a:lnTo>
                <a:lnTo>
                  <a:pt x="475920" y="9645"/>
                </a:lnTo>
                <a:lnTo>
                  <a:pt x="420277" y="2476"/>
                </a:lnTo>
                <a:lnTo>
                  <a:pt x="361619" y="0"/>
                </a:lnTo>
                <a:lnTo>
                  <a:pt x="302962" y="2476"/>
                </a:lnTo>
                <a:lnTo>
                  <a:pt x="247318" y="9645"/>
                </a:lnTo>
                <a:lnTo>
                  <a:pt x="195433" y="21118"/>
                </a:lnTo>
                <a:lnTo>
                  <a:pt x="148050" y="36504"/>
                </a:lnTo>
                <a:lnTo>
                  <a:pt x="105914" y="55414"/>
                </a:lnTo>
                <a:lnTo>
                  <a:pt x="69770" y="77459"/>
                </a:lnTo>
                <a:lnTo>
                  <a:pt x="40362" y="102249"/>
                </a:lnTo>
                <a:lnTo>
                  <a:pt x="4732" y="158505"/>
                </a:lnTo>
                <a:lnTo>
                  <a:pt x="0" y="189191"/>
                </a:lnTo>
                <a:lnTo>
                  <a:pt x="4732" y="219878"/>
                </a:lnTo>
                <a:lnTo>
                  <a:pt x="40362" y="276134"/>
                </a:lnTo>
                <a:lnTo>
                  <a:pt x="69770" y="300924"/>
                </a:lnTo>
                <a:lnTo>
                  <a:pt x="105914" y="322968"/>
                </a:lnTo>
                <a:lnTo>
                  <a:pt x="148050" y="341879"/>
                </a:lnTo>
                <a:lnTo>
                  <a:pt x="195433" y="357265"/>
                </a:lnTo>
                <a:lnTo>
                  <a:pt x="247318" y="368738"/>
                </a:lnTo>
                <a:lnTo>
                  <a:pt x="302962" y="375907"/>
                </a:lnTo>
                <a:lnTo>
                  <a:pt x="361619" y="378383"/>
                </a:lnTo>
                <a:lnTo>
                  <a:pt x="426212" y="377688"/>
                </a:lnTo>
                <a:lnTo>
                  <a:pt x="480998" y="373827"/>
                </a:lnTo>
                <a:lnTo>
                  <a:pt x="530142" y="364142"/>
                </a:lnTo>
                <a:lnTo>
                  <a:pt x="577811" y="345973"/>
                </a:lnTo>
                <a:lnTo>
                  <a:pt x="576897" y="347268"/>
                </a:lnTo>
                <a:lnTo>
                  <a:pt x="608718" y="358664"/>
                </a:lnTo>
                <a:lnTo>
                  <a:pt x="663286" y="389526"/>
                </a:lnTo>
                <a:lnTo>
                  <a:pt x="717572" y="419918"/>
                </a:lnTo>
                <a:lnTo>
                  <a:pt x="748550" y="429907"/>
                </a:lnTo>
                <a:lnTo>
                  <a:pt x="744046" y="402863"/>
                </a:lnTo>
                <a:lnTo>
                  <a:pt x="720631" y="351074"/>
                </a:lnTo>
                <a:lnTo>
                  <a:pt x="696913" y="298896"/>
                </a:lnTo>
                <a:lnTo>
                  <a:pt x="691502" y="270687"/>
                </a:lnTo>
                <a:lnTo>
                  <a:pt x="675728" y="281241"/>
                </a:lnTo>
                <a:lnTo>
                  <a:pt x="695539" y="260043"/>
                </a:lnTo>
                <a:lnTo>
                  <a:pt x="710495" y="237559"/>
                </a:lnTo>
                <a:lnTo>
                  <a:pt x="719945" y="213904"/>
                </a:lnTo>
                <a:lnTo>
                  <a:pt x="723239" y="189191"/>
                </a:lnTo>
                <a:close/>
              </a:path>
            </a:pathLst>
          </a:custGeom>
          <a:ln w="14604">
            <a:solidFill>
              <a:srgbClr val="000000"/>
            </a:solidFill>
          </a:ln>
        </p:spPr>
        <p:txBody>
          <a:bodyPr wrap="square" lIns="0" tIns="0" rIns="0" bIns="0" rtlCol="0"/>
          <a:lstStyle/>
          <a:p>
            <a:endParaRPr sz="1632"/>
          </a:p>
        </p:txBody>
      </p:sp>
      <p:sp>
        <p:nvSpPr>
          <p:cNvPr id="11" name="object 11"/>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70250">
              <a:spcBef>
                <a:spcPts val="73"/>
              </a:spcBef>
            </a:pPr>
            <a:fld id="{81D60167-4931-47E6-BA6A-407CBD079E47}" type="slidenum">
              <a:rPr lang="fr-FR" spc="-50" smtClean="0"/>
              <a:pPr marL="77470">
                <a:spcBef>
                  <a:spcPts val="80"/>
                </a:spcBef>
              </a:pPr>
              <a:t>10</a:t>
            </a:fld>
            <a:endParaRPr spc="-4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613306" y="662652"/>
            <a:ext cx="3173913" cy="709384"/>
          </a:xfrm>
          <a:prstGeom prst="rect">
            <a:avLst/>
          </a:prstGeom>
        </p:spPr>
        <p:txBody>
          <a:bodyPr vert="horz" wrap="square" lIns="0" tIns="11516" rIns="0" bIns="0" rtlCol="0" anchor="ctr">
            <a:spAutoFit/>
          </a:bodyPr>
          <a:lstStyle/>
          <a:p>
            <a:pPr marL="347794">
              <a:lnSpc>
                <a:spcPct val="100000"/>
              </a:lnSpc>
              <a:spcBef>
                <a:spcPts val="91"/>
              </a:spcBef>
            </a:pPr>
            <a:r>
              <a:rPr spc="-322" dirty="0"/>
              <a:t>OBSERVER</a:t>
            </a:r>
          </a:p>
        </p:txBody>
      </p:sp>
      <p:sp>
        <p:nvSpPr>
          <p:cNvPr id="6" name="object 6"/>
          <p:cNvSpPr txBox="1"/>
          <p:nvPr/>
        </p:nvSpPr>
        <p:spPr>
          <a:xfrm>
            <a:off x="3392025" y="2120808"/>
            <a:ext cx="1373903" cy="388335"/>
          </a:xfrm>
          <a:prstGeom prst="rect">
            <a:avLst/>
          </a:prstGeom>
        </p:spPr>
        <p:txBody>
          <a:bodyPr vert="horz" wrap="square" lIns="0" tIns="11516" rIns="0" bIns="0" rtlCol="0">
            <a:spAutoFit/>
          </a:bodyPr>
          <a:lstStyle/>
          <a:p>
            <a:pPr marL="11516">
              <a:spcBef>
                <a:spcPts val="91"/>
              </a:spcBef>
            </a:pPr>
            <a:r>
              <a:rPr sz="2448" spc="59" dirty="0">
                <a:latin typeface="Tahoma"/>
                <a:cs typeface="Tahoma"/>
              </a:rPr>
              <a:t>se</a:t>
            </a:r>
            <a:r>
              <a:rPr sz="2448" spc="-68" dirty="0">
                <a:latin typeface="Tahoma"/>
                <a:cs typeface="Tahoma"/>
              </a:rPr>
              <a:t> </a:t>
            </a:r>
            <a:r>
              <a:rPr sz="2448" spc="-9" dirty="0">
                <a:latin typeface="Tahoma"/>
                <a:cs typeface="Tahoma"/>
              </a:rPr>
              <a:t>dr</a:t>
            </a:r>
            <a:r>
              <a:rPr sz="2448" b="1" spc="-9" dirty="0">
                <a:solidFill>
                  <a:srgbClr val="F9AE04"/>
                </a:solidFill>
                <a:latin typeface="Tahoma"/>
                <a:cs typeface="Tahoma"/>
              </a:rPr>
              <a:t>e</a:t>
            </a:r>
            <a:r>
              <a:rPr sz="2448" spc="-9" dirty="0">
                <a:latin typeface="Tahoma"/>
                <a:cs typeface="Tahoma"/>
              </a:rPr>
              <a:t>sse</a:t>
            </a:r>
            <a:endParaRPr sz="2448">
              <a:latin typeface="Tahoma"/>
              <a:cs typeface="Tahoma"/>
            </a:endParaRPr>
          </a:p>
        </p:txBody>
      </p:sp>
      <p:sp>
        <p:nvSpPr>
          <p:cNvPr id="7" name="object 7"/>
          <p:cNvSpPr/>
          <p:nvPr/>
        </p:nvSpPr>
        <p:spPr>
          <a:xfrm>
            <a:off x="3814981" y="2614411"/>
            <a:ext cx="529177" cy="717470"/>
          </a:xfrm>
          <a:custGeom>
            <a:avLst/>
            <a:gdLst/>
            <a:ahLst/>
            <a:cxnLst/>
            <a:rect l="l" t="t" r="r" b="b"/>
            <a:pathLst>
              <a:path w="583564"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4"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4"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89"/>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7"/>
                </a:lnTo>
                <a:lnTo>
                  <a:pt x="275023" y="120904"/>
                </a:lnTo>
                <a:close/>
              </a:path>
              <a:path w="583564" h="791210">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6"/>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59"/>
                </a:lnTo>
                <a:lnTo>
                  <a:pt x="492938" y="485900"/>
                </a:lnTo>
                <a:lnTo>
                  <a:pt x="478250" y="457279"/>
                </a:lnTo>
                <a:lnTo>
                  <a:pt x="472344" y="437895"/>
                </a:lnTo>
                <a:lnTo>
                  <a:pt x="408754" y="437895"/>
                </a:lnTo>
                <a:lnTo>
                  <a:pt x="364860" y="422798"/>
                </a:lnTo>
                <a:lnTo>
                  <a:pt x="322140" y="413512"/>
                </a:lnTo>
                <a:lnTo>
                  <a:pt x="318064" y="412495"/>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4"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5"/>
                </a:lnTo>
                <a:lnTo>
                  <a:pt x="472344" y="437895"/>
                </a:lnTo>
                <a:lnTo>
                  <a:pt x="467744" y="422798"/>
                </a:lnTo>
                <a:lnTo>
                  <a:pt x="467636" y="418597"/>
                </a:lnTo>
                <a:lnTo>
                  <a:pt x="467132" y="390002"/>
                </a:lnTo>
                <a:lnTo>
                  <a:pt x="467047" y="385191"/>
                </a:lnTo>
                <a:lnTo>
                  <a:pt x="467936" y="379984"/>
                </a:lnTo>
                <a:lnTo>
                  <a:pt x="464634" y="375031"/>
                </a:lnTo>
                <a:lnTo>
                  <a:pt x="419930" y="363093"/>
                </a:lnTo>
                <a:close/>
              </a:path>
              <a:path w="583564"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
        <p:nvSpPr>
          <p:cNvPr id="8" name="object 8"/>
          <p:cNvSpPr txBox="1"/>
          <p:nvPr/>
        </p:nvSpPr>
        <p:spPr>
          <a:xfrm>
            <a:off x="2963557" y="4716072"/>
            <a:ext cx="1843195" cy="388335"/>
          </a:xfrm>
          <a:prstGeom prst="rect">
            <a:avLst/>
          </a:prstGeom>
        </p:spPr>
        <p:txBody>
          <a:bodyPr vert="horz" wrap="square" lIns="0" tIns="11516" rIns="0" bIns="0" rtlCol="0">
            <a:spAutoFit/>
          </a:bodyPr>
          <a:lstStyle/>
          <a:p>
            <a:pPr marL="11516">
              <a:spcBef>
                <a:spcPts val="91"/>
              </a:spcBef>
            </a:pPr>
            <a:r>
              <a:rPr sz="2448" dirty="0">
                <a:latin typeface="Tahoma"/>
                <a:cs typeface="Tahoma"/>
              </a:rPr>
              <a:t>un</a:t>
            </a:r>
            <a:r>
              <a:rPr sz="2448" spc="-41" dirty="0">
                <a:latin typeface="Tahoma"/>
                <a:cs typeface="Tahoma"/>
              </a:rPr>
              <a:t> </a:t>
            </a:r>
            <a:r>
              <a:rPr sz="2448" spc="-9" dirty="0">
                <a:latin typeface="Tahoma"/>
                <a:cs typeface="Tahoma"/>
              </a:rPr>
              <a:t>archit</a:t>
            </a:r>
            <a:r>
              <a:rPr sz="2448" b="1" spc="-9" dirty="0">
                <a:solidFill>
                  <a:srgbClr val="F9AE04"/>
                </a:solidFill>
                <a:latin typeface="Tahoma"/>
                <a:cs typeface="Tahoma"/>
              </a:rPr>
              <a:t>e</a:t>
            </a:r>
            <a:r>
              <a:rPr sz="2448" spc="-9" dirty="0">
                <a:latin typeface="Tahoma"/>
                <a:cs typeface="Tahoma"/>
              </a:rPr>
              <a:t>cte</a:t>
            </a:r>
            <a:endParaRPr sz="2448">
              <a:latin typeface="Tahoma"/>
              <a:cs typeface="Tahoma"/>
            </a:endParaRPr>
          </a:p>
        </p:txBody>
      </p:sp>
      <p:sp>
        <p:nvSpPr>
          <p:cNvPr id="9" name="object 9"/>
          <p:cNvSpPr/>
          <p:nvPr/>
        </p:nvSpPr>
        <p:spPr>
          <a:xfrm>
            <a:off x="3447297" y="5180125"/>
            <a:ext cx="529177" cy="717470"/>
          </a:xfrm>
          <a:custGeom>
            <a:avLst/>
            <a:gdLst/>
            <a:ahLst/>
            <a:cxnLst/>
            <a:rect l="l" t="t" r="r" b="b"/>
            <a:pathLst>
              <a:path w="583564" h="791209">
                <a:moveTo>
                  <a:pt x="267784" y="0"/>
                </a:moveTo>
                <a:lnTo>
                  <a:pt x="220778" y="3797"/>
                </a:lnTo>
                <a:lnTo>
                  <a:pt x="176678" y="14971"/>
                </a:lnTo>
                <a:lnTo>
                  <a:pt x="136085" y="33194"/>
                </a:lnTo>
                <a:lnTo>
                  <a:pt x="99599" y="58137"/>
                </a:lnTo>
                <a:lnTo>
                  <a:pt x="67818" y="89473"/>
                </a:lnTo>
                <a:lnTo>
                  <a:pt x="41343" y="126872"/>
                </a:lnTo>
                <a:lnTo>
                  <a:pt x="22199" y="166093"/>
                </a:lnTo>
                <a:lnTo>
                  <a:pt x="8946" y="208263"/>
                </a:lnTo>
                <a:lnTo>
                  <a:pt x="1555" y="253049"/>
                </a:lnTo>
                <a:lnTo>
                  <a:pt x="513" y="284575"/>
                </a:lnTo>
                <a:lnTo>
                  <a:pt x="424" y="287273"/>
                </a:lnTo>
                <a:lnTo>
                  <a:pt x="346" y="289643"/>
                </a:lnTo>
                <a:lnTo>
                  <a:pt x="231" y="293115"/>
                </a:lnTo>
                <a:lnTo>
                  <a:pt x="105" y="296925"/>
                </a:lnTo>
                <a:lnTo>
                  <a:pt x="0" y="300119"/>
                </a:lnTo>
                <a:lnTo>
                  <a:pt x="4185" y="348360"/>
                </a:lnTo>
                <a:lnTo>
                  <a:pt x="4253" y="349137"/>
                </a:lnTo>
                <a:lnTo>
                  <a:pt x="14288" y="399772"/>
                </a:lnTo>
                <a:lnTo>
                  <a:pt x="30077" y="451689"/>
                </a:lnTo>
                <a:lnTo>
                  <a:pt x="51593" y="504556"/>
                </a:lnTo>
                <a:lnTo>
                  <a:pt x="78808" y="558037"/>
                </a:lnTo>
                <a:lnTo>
                  <a:pt x="127021" y="611235"/>
                </a:lnTo>
                <a:lnTo>
                  <a:pt x="163337" y="635744"/>
                </a:lnTo>
                <a:lnTo>
                  <a:pt x="204665" y="654049"/>
                </a:lnTo>
                <a:lnTo>
                  <a:pt x="221943" y="662495"/>
                </a:lnTo>
                <a:lnTo>
                  <a:pt x="236971" y="674846"/>
                </a:lnTo>
                <a:lnTo>
                  <a:pt x="250832" y="690197"/>
                </a:lnTo>
                <a:lnTo>
                  <a:pt x="264609" y="707643"/>
                </a:lnTo>
                <a:lnTo>
                  <a:pt x="287902" y="736359"/>
                </a:lnTo>
                <a:lnTo>
                  <a:pt x="317029" y="763254"/>
                </a:lnTo>
                <a:lnTo>
                  <a:pt x="355156" y="783171"/>
                </a:lnTo>
                <a:lnTo>
                  <a:pt x="405452" y="790955"/>
                </a:lnTo>
                <a:lnTo>
                  <a:pt x="464899" y="783910"/>
                </a:lnTo>
                <a:lnTo>
                  <a:pt x="507253" y="765373"/>
                </a:lnTo>
                <a:lnTo>
                  <a:pt x="536330" y="739246"/>
                </a:lnTo>
                <a:lnTo>
                  <a:pt x="538824" y="735456"/>
                </a:lnTo>
                <a:lnTo>
                  <a:pt x="405452" y="735456"/>
                </a:lnTo>
                <a:lnTo>
                  <a:pt x="373270" y="730652"/>
                </a:lnTo>
                <a:lnTo>
                  <a:pt x="348536" y="717502"/>
                </a:lnTo>
                <a:lnTo>
                  <a:pt x="328066" y="697898"/>
                </a:lnTo>
                <a:lnTo>
                  <a:pt x="308678" y="673734"/>
                </a:lnTo>
                <a:lnTo>
                  <a:pt x="291928" y="652688"/>
                </a:lnTo>
                <a:lnTo>
                  <a:pt x="272785" y="632237"/>
                </a:lnTo>
                <a:lnTo>
                  <a:pt x="249903" y="614406"/>
                </a:lnTo>
                <a:lnTo>
                  <a:pt x="221937" y="601217"/>
                </a:lnTo>
                <a:lnTo>
                  <a:pt x="190152" y="587024"/>
                </a:lnTo>
                <a:lnTo>
                  <a:pt x="162343" y="568288"/>
                </a:lnTo>
                <a:lnTo>
                  <a:pt x="127322" y="530986"/>
                </a:lnTo>
                <a:lnTo>
                  <a:pt x="100343" y="477543"/>
                </a:lnTo>
                <a:lnTo>
                  <a:pt x="79632" y="425118"/>
                </a:lnTo>
                <a:lnTo>
                  <a:pt x="65227" y="374125"/>
                </a:lnTo>
                <a:lnTo>
                  <a:pt x="57171" y="324977"/>
                </a:lnTo>
                <a:lnTo>
                  <a:pt x="55547" y="279364"/>
                </a:lnTo>
                <a:lnTo>
                  <a:pt x="55502" y="278084"/>
                </a:lnTo>
                <a:lnTo>
                  <a:pt x="60260" y="233860"/>
                </a:lnTo>
                <a:lnTo>
                  <a:pt x="71487" y="192717"/>
                </a:lnTo>
                <a:lnTo>
                  <a:pt x="89222" y="155066"/>
                </a:lnTo>
                <a:lnTo>
                  <a:pt x="122088" y="112827"/>
                </a:lnTo>
                <a:lnTo>
                  <a:pt x="163835" y="81565"/>
                </a:lnTo>
                <a:lnTo>
                  <a:pt x="212916" y="62162"/>
                </a:lnTo>
                <a:lnTo>
                  <a:pt x="267784" y="55498"/>
                </a:lnTo>
                <a:lnTo>
                  <a:pt x="429117" y="55498"/>
                </a:lnTo>
                <a:lnTo>
                  <a:pt x="412644" y="41772"/>
                </a:lnTo>
                <a:lnTo>
                  <a:pt x="371794" y="19590"/>
                </a:lnTo>
                <a:lnTo>
                  <a:pt x="323671" y="5153"/>
                </a:lnTo>
                <a:lnTo>
                  <a:pt x="267784" y="0"/>
                </a:lnTo>
                <a:close/>
              </a:path>
              <a:path w="583564" h="791209">
                <a:moveTo>
                  <a:pt x="541977" y="621779"/>
                </a:moveTo>
                <a:lnTo>
                  <a:pt x="518990" y="657478"/>
                </a:lnTo>
                <a:lnTo>
                  <a:pt x="503977" y="688736"/>
                </a:lnTo>
                <a:lnTo>
                  <a:pt x="484457" y="713422"/>
                </a:lnTo>
                <a:lnTo>
                  <a:pt x="453820" y="729630"/>
                </a:lnTo>
                <a:lnTo>
                  <a:pt x="405452" y="735456"/>
                </a:lnTo>
                <a:lnTo>
                  <a:pt x="538824" y="735456"/>
                </a:lnTo>
                <a:lnTo>
                  <a:pt x="555946" y="709432"/>
                </a:lnTo>
                <a:lnTo>
                  <a:pt x="569917" y="679830"/>
                </a:lnTo>
                <a:lnTo>
                  <a:pt x="572632" y="673734"/>
                </a:lnTo>
                <a:lnTo>
                  <a:pt x="575331" y="667750"/>
                </a:lnTo>
                <a:lnTo>
                  <a:pt x="578043" y="661953"/>
                </a:lnTo>
                <a:lnTo>
                  <a:pt x="580839" y="656335"/>
                </a:lnTo>
                <a:lnTo>
                  <a:pt x="583379" y="651509"/>
                </a:lnTo>
                <a:lnTo>
                  <a:pt x="581728" y="645540"/>
                </a:lnTo>
                <a:lnTo>
                  <a:pt x="541977" y="621779"/>
                </a:lnTo>
                <a:close/>
              </a:path>
              <a:path w="583564" h="791209">
                <a:moveTo>
                  <a:pt x="275023" y="120903"/>
                </a:moveTo>
                <a:lnTo>
                  <a:pt x="269816" y="120903"/>
                </a:lnTo>
                <a:lnTo>
                  <a:pt x="264736" y="121284"/>
                </a:lnTo>
                <a:lnTo>
                  <a:pt x="258767" y="121665"/>
                </a:lnTo>
                <a:lnTo>
                  <a:pt x="198562" y="140594"/>
                </a:lnTo>
                <a:lnTo>
                  <a:pt x="159610" y="168244"/>
                </a:lnTo>
                <a:lnTo>
                  <a:pt x="130783" y="205709"/>
                </a:lnTo>
                <a:lnTo>
                  <a:pt x="112892" y="251922"/>
                </a:lnTo>
                <a:lnTo>
                  <a:pt x="106866" y="304784"/>
                </a:lnTo>
                <a:lnTo>
                  <a:pt x="106748" y="305815"/>
                </a:lnTo>
                <a:lnTo>
                  <a:pt x="109892" y="342247"/>
                </a:lnTo>
                <a:lnTo>
                  <a:pt x="109934" y="342744"/>
                </a:lnTo>
                <a:lnTo>
                  <a:pt x="119665" y="390002"/>
                </a:lnTo>
                <a:lnTo>
                  <a:pt x="136196" y="440689"/>
                </a:lnTo>
                <a:lnTo>
                  <a:pt x="159787" y="487905"/>
                </a:lnTo>
                <a:lnTo>
                  <a:pt x="190695" y="524749"/>
                </a:lnTo>
                <a:lnTo>
                  <a:pt x="229176" y="544321"/>
                </a:lnTo>
                <a:lnTo>
                  <a:pt x="253822" y="553005"/>
                </a:lnTo>
                <a:lnTo>
                  <a:pt x="273182" y="565784"/>
                </a:lnTo>
                <a:lnTo>
                  <a:pt x="287398" y="579612"/>
                </a:lnTo>
                <a:lnTo>
                  <a:pt x="296613" y="591438"/>
                </a:lnTo>
                <a:lnTo>
                  <a:pt x="299534" y="595756"/>
                </a:lnTo>
                <a:lnTo>
                  <a:pt x="305122" y="597153"/>
                </a:lnTo>
                <a:lnTo>
                  <a:pt x="341190" y="579246"/>
                </a:lnTo>
                <a:lnTo>
                  <a:pt x="346639" y="576452"/>
                </a:lnTo>
                <a:lnTo>
                  <a:pt x="348556" y="569467"/>
                </a:lnTo>
                <a:lnTo>
                  <a:pt x="345254" y="564260"/>
                </a:lnTo>
                <a:lnTo>
                  <a:pt x="331864" y="546044"/>
                </a:lnTo>
                <a:lnTo>
                  <a:pt x="310234" y="524255"/>
                </a:lnTo>
                <a:lnTo>
                  <a:pt x="279889" y="503896"/>
                </a:lnTo>
                <a:lnTo>
                  <a:pt x="240352" y="489965"/>
                </a:lnTo>
                <a:lnTo>
                  <a:pt x="211111" y="465103"/>
                </a:lnTo>
                <a:lnTo>
                  <a:pt x="186155" y="414512"/>
                </a:lnTo>
                <a:lnTo>
                  <a:pt x="168772" y="355609"/>
                </a:lnTo>
                <a:lnTo>
                  <a:pt x="162247" y="305815"/>
                </a:lnTo>
                <a:lnTo>
                  <a:pt x="171088" y="249600"/>
                </a:lnTo>
                <a:lnTo>
                  <a:pt x="193823" y="212042"/>
                </a:lnTo>
                <a:lnTo>
                  <a:pt x="224773" y="189462"/>
                </a:lnTo>
                <a:lnTo>
                  <a:pt x="258259" y="178180"/>
                </a:lnTo>
                <a:lnTo>
                  <a:pt x="285303" y="177615"/>
                </a:lnTo>
                <a:lnTo>
                  <a:pt x="380887" y="177615"/>
                </a:lnTo>
                <a:lnTo>
                  <a:pt x="376496" y="171068"/>
                </a:lnTo>
                <a:lnTo>
                  <a:pt x="355633" y="150822"/>
                </a:lnTo>
                <a:lnTo>
                  <a:pt x="332173" y="135588"/>
                </a:lnTo>
                <a:lnTo>
                  <a:pt x="306809" y="125616"/>
                </a:lnTo>
                <a:lnTo>
                  <a:pt x="280230" y="121157"/>
                </a:lnTo>
                <a:lnTo>
                  <a:pt x="275023" y="120903"/>
                </a:lnTo>
                <a:close/>
              </a:path>
              <a:path w="583564" h="791209">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2"/>
                </a:lnTo>
                <a:lnTo>
                  <a:pt x="352462" y="279364"/>
                </a:lnTo>
                <a:lnTo>
                  <a:pt x="348175" y="284575"/>
                </a:lnTo>
                <a:lnTo>
                  <a:pt x="339984" y="289643"/>
                </a:lnTo>
                <a:lnTo>
                  <a:pt x="326458" y="293115"/>
                </a:lnTo>
                <a:lnTo>
                  <a:pt x="288553" y="304784"/>
                </a:lnTo>
                <a:lnTo>
                  <a:pt x="261625" y="325786"/>
                </a:lnTo>
                <a:lnTo>
                  <a:pt x="245270" y="352551"/>
                </a:lnTo>
                <a:lnTo>
                  <a:pt x="239082" y="381507"/>
                </a:lnTo>
                <a:lnTo>
                  <a:pt x="242916" y="411184"/>
                </a:lnTo>
                <a:lnTo>
                  <a:pt x="256227" y="436419"/>
                </a:lnTo>
                <a:lnTo>
                  <a:pt x="277730" y="455535"/>
                </a:lnTo>
                <a:lnTo>
                  <a:pt x="306138" y="466851"/>
                </a:lnTo>
                <a:lnTo>
                  <a:pt x="310583" y="467740"/>
                </a:lnTo>
                <a:lnTo>
                  <a:pt x="315282" y="468756"/>
                </a:lnTo>
                <a:lnTo>
                  <a:pt x="385650" y="488441"/>
                </a:lnTo>
                <a:lnTo>
                  <a:pt x="423193" y="509186"/>
                </a:lnTo>
                <a:lnTo>
                  <a:pt x="463745" y="543051"/>
                </a:lnTo>
                <a:lnTo>
                  <a:pt x="467682" y="546988"/>
                </a:lnTo>
                <a:lnTo>
                  <a:pt x="474032" y="547242"/>
                </a:lnTo>
                <a:lnTo>
                  <a:pt x="504639" y="519302"/>
                </a:lnTo>
                <a:lnTo>
                  <a:pt x="508703" y="515746"/>
                </a:lnTo>
                <a:lnTo>
                  <a:pt x="509211" y="509777"/>
                </a:lnTo>
                <a:lnTo>
                  <a:pt x="506036" y="505459"/>
                </a:lnTo>
                <a:lnTo>
                  <a:pt x="492938" y="485900"/>
                </a:lnTo>
                <a:lnTo>
                  <a:pt x="478250" y="457279"/>
                </a:lnTo>
                <a:lnTo>
                  <a:pt x="472344" y="437895"/>
                </a:lnTo>
                <a:lnTo>
                  <a:pt x="408754" y="437895"/>
                </a:lnTo>
                <a:lnTo>
                  <a:pt x="364860" y="422798"/>
                </a:lnTo>
                <a:lnTo>
                  <a:pt x="322140" y="413511"/>
                </a:lnTo>
                <a:lnTo>
                  <a:pt x="318064" y="412495"/>
                </a:lnTo>
                <a:lnTo>
                  <a:pt x="294581" y="383793"/>
                </a:lnTo>
                <a:lnTo>
                  <a:pt x="297042" y="372871"/>
                </a:lnTo>
                <a:lnTo>
                  <a:pt x="303963" y="362172"/>
                </a:lnTo>
                <a:lnTo>
                  <a:pt x="315995" y="353468"/>
                </a:lnTo>
                <a:lnTo>
                  <a:pt x="333824" y="348360"/>
                </a:lnTo>
                <a:lnTo>
                  <a:pt x="358494" y="342247"/>
                </a:lnTo>
                <a:lnTo>
                  <a:pt x="379068" y="331168"/>
                </a:lnTo>
                <a:lnTo>
                  <a:pt x="395118" y="315446"/>
                </a:lnTo>
                <a:lnTo>
                  <a:pt x="406214" y="295401"/>
                </a:lnTo>
                <a:lnTo>
                  <a:pt x="412179" y="265598"/>
                </a:lnTo>
                <a:lnTo>
                  <a:pt x="408911" y="233860"/>
                </a:lnTo>
                <a:lnTo>
                  <a:pt x="408881" y="233568"/>
                </a:lnTo>
                <a:lnTo>
                  <a:pt x="396820" y="201372"/>
                </a:lnTo>
                <a:lnTo>
                  <a:pt x="380887" y="177615"/>
                </a:lnTo>
                <a:close/>
              </a:path>
              <a:path w="583564" h="791209">
                <a:moveTo>
                  <a:pt x="419930" y="363092"/>
                </a:moveTo>
                <a:lnTo>
                  <a:pt x="410251" y="399772"/>
                </a:lnTo>
                <a:lnTo>
                  <a:pt x="410161" y="401843"/>
                </a:lnTo>
                <a:lnTo>
                  <a:pt x="410582" y="411184"/>
                </a:lnTo>
                <a:lnTo>
                  <a:pt x="410687" y="413511"/>
                </a:lnTo>
                <a:lnTo>
                  <a:pt x="410798" y="415966"/>
                </a:lnTo>
                <a:lnTo>
                  <a:pt x="412564" y="429767"/>
                </a:lnTo>
                <a:lnTo>
                  <a:pt x="413314" y="434212"/>
                </a:lnTo>
                <a:lnTo>
                  <a:pt x="408754" y="437895"/>
                </a:lnTo>
                <a:lnTo>
                  <a:pt x="472344" y="437895"/>
                </a:lnTo>
                <a:lnTo>
                  <a:pt x="467744" y="422798"/>
                </a:lnTo>
                <a:lnTo>
                  <a:pt x="467636" y="418597"/>
                </a:lnTo>
                <a:lnTo>
                  <a:pt x="467132" y="390002"/>
                </a:lnTo>
                <a:lnTo>
                  <a:pt x="467047" y="385190"/>
                </a:lnTo>
                <a:lnTo>
                  <a:pt x="467936" y="379983"/>
                </a:lnTo>
                <a:lnTo>
                  <a:pt x="464634" y="375030"/>
                </a:lnTo>
                <a:lnTo>
                  <a:pt x="419930" y="363092"/>
                </a:lnTo>
                <a:close/>
              </a:path>
              <a:path w="583564" h="791209">
                <a:moveTo>
                  <a:pt x="429117" y="55498"/>
                </a:moveTo>
                <a:lnTo>
                  <a:pt x="267784" y="55498"/>
                </a:lnTo>
                <a:lnTo>
                  <a:pt x="329238" y="63577"/>
                </a:lnTo>
                <a:lnTo>
                  <a:pt x="377584" y="85266"/>
                </a:lnTo>
                <a:lnTo>
                  <a:pt x="414392" y="116745"/>
                </a:lnTo>
                <a:lnTo>
                  <a:pt x="441235" y="154193"/>
                </a:lnTo>
                <a:lnTo>
                  <a:pt x="459683" y="193791"/>
                </a:lnTo>
                <a:lnTo>
                  <a:pt x="471310" y="231717"/>
                </a:lnTo>
                <a:lnTo>
                  <a:pt x="480382" y="287273"/>
                </a:lnTo>
                <a:lnTo>
                  <a:pt x="480890" y="292734"/>
                </a:lnTo>
                <a:lnTo>
                  <a:pt x="485589" y="296925"/>
                </a:lnTo>
                <a:lnTo>
                  <a:pt x="486685" y="296925"/>
                </a:lnTo>
                <a:lnTo>
                  <a:pt x="525975" y="295782"/>
                </a:lnTo>
                <a:lnTo>
                  <a:pt x="531700" y="295782"/>
                </a:lnTo>
                <a:lnTo>
                  <a:pt x="536389" y="290702"/>
                </a:lnTo>
                <a:lnTo>
                  <a:pt x="536342" y="289643"/>
                </a:lnTo>
                <a:lnTo>
                  <a:pt x="536236" y="287273"/>
                </a:lnTo>
                <a:lnTo>
                  <a:pt x="536123" y="284733"/>
                </a:lnTo>
                <a:lnTo>
                  <a:pt x="532642" y="253049"/>
                </a:lnTo>
                <a:lnTo>
                  <a:pt x="532518" y="251922"/>
                </a:lnTo>
                <a:lnTo>
                  <a:pt x="532460" y="251393"/>
                </a:lnTo>
                <a:lnTo>
                  <a:pt x="513118" y="177193"/>
                </a:lnTo>
                <a:lnTo>
                  <a:pt x="496458" y="139409"/>
                </a:lnTo>
                <a:lnTo>
                  <a:pt x="474486" y="103219"/>
                </a:lnTo>
                <a:lnTo>
                  <a:pt x="446712" y="70160"/>
                </a:lnTo>
                <a:lnTo>
                  <a:pt x="429117" y="55498"/>
                </a:lnTo>
                <a:close/>
              </a:path>
            </a:pathLst>
          </a:custGeom>
          <a:solidFill>
            <a:srgbClr val="4BA8CD"/>
          </a:solidFill>
        </p:spPr>
        <p:txBody>
          <a:bodyPr wrap="square" lIns="0" tIns="0" rIns="0" bIns="0" rtlCol="0"/>
          <a:lstStyle/>
          <a:p>
            <a:endParaRPr sz="1632"/>
          </a:p>
        </p:txBody>
      </p:sp>
      <p:sp>
        <p:nvSpPr>
          <p:cNvPr id="10" name="object 10"/>
          <p:cNvSpPr txBox="1"/>
          <p:nvPr/>
        </p:nvSpPr>
        <p:spPr>
          <a:xfrm>
            <a:off x="7154139" y="4187226"/>
            <a:ext cx="1794251" cy="388335"/>
          </a:xfrm>
          <a:prstGeom prst="rect">
            <a:avLst/>
          </a:prstGeom>
        </p:spPr>
        <p:txBody>
          <a:bodyPr vert="horz" wrap="square" lIns="0" tIns="11516" rIns="0" bIns="0" rtlCol="0">
            <a:spAutoFit/>
          </a:bodyPr>
          <a:lstStyle/>
          <a:p>
            <a:pPr marL="11516">
              <a:spcBef>
                <a:spcPts val="91"/>
              </a:spcBef>
            </a:pPr>
            <a:r>
              <a:rPr sz="2448" dirty="0">
                <a:latin typeface="Tahoma"/>
                <a:cs typeface="Tahoma"/>
              </a:rPr>
              <a:t>une</a:t>
            </a:r>
            <a:r>
              <a:rPr sz="2448" spc="-68" dirty="0">
                <a:latin typeface="Tahoma"/>
                <a:cs typeface="Tahoma"/>
              </a:rPr>
              <a:t> </a:t>
            </a:r>
            <a:r>
              <a:rPr sz="2448" spc="-9" dirty="0">
                <a:latin typeface="Tahoma"/>
                <a:cs typeface="Tahoma"/>
              </a:rPr>
              <a:t>t</a:t>
            </a:r>
            <a:r>
              <a:rPr sz="2448" b="1" spc="-9" dirty="0">
                <a:solidFill>
                  <a:srgbClr val="F9AE04"/>
                </a:solidFill>
                <a:latin typeface="Tahoma"/>
                <a:cs typeface="Tahoma"/>
              </a:rPr>
              <a:t>e</a:t>
            </a:r>
            <a:r>
              <a:rPr sz="2448" spc="-9" dirty="0">
                <a:latin typeface="Tahoma"/>
                <a:cs typeface="Tahoma"/>
              </a:rPr>
              <a:t>rrasse</a:t>
            </a:r>
            <a:endParaRPr sz="2448">
              <a:latin typeface="Tahoma"/>
              <a:cs typeface="Tahoma"/>
            </a:endParaRPr>
          </a:p>
        </p:txBody>
      </p:sp>
      <p:sp>
        <p:nvSpPr>
          <p:cNvPr id="11" name="object 11"/>
          <p:cNvSpPr/>
          <p:nvPr/>
        </p:nvSpPr>
        <p:spPr>
          <a:xfrm>
            <a:off x="7507997" y="4625778"/>
            <a:ext cx="529177" cy="717470"/>
          </a:xfrm>
          <a:custGeom>
            <a:avLst/>
            <a:gdLst/>
            <a:ahLst/>
            <a:cxnLst/>
            <a:rect l="l" t="t" r="r" b="b"/>
            <a:pathLst>
              <a:path w="583565"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5"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5"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90"/>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8"/>
                </a:lnTo>
                <a:lnTo>
                  <a:pt x="275023" y="120904"/>
                </a:lnTo>
                <a:close/>
              </a:path>
              <a:path w="583565" h="791210">
                <a:moveTo>
                  <a:pt x="380887" y="177615"/>
                </a:moveTo>
                <a:lnTo>
                  <a:pt x="285303" y="177615"/>
                </a:lnTo>
                <a:lnTo>
                  <a:pt x="307261" y="185277"/>
                </a:lnTo>
                <a:lnTo>
                  <a:pt x="323673" y="196629"/>
                </a:lnTo>
                <a:lnTo>
                  <a:pt x="334078" y="207137"/>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7"/>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60"/>
                </a:lnTo>
                <a:lnTo>
                  <a:pt x="492938" y="485900"/>
                </a:lnTo>
                <a:lnTo>
                  <a:pt x="478250" y="457279"/>
                </a:lnTo>
                <a:lnTo>
                  <a:pt x="472344" y="437896"/>
                </a:lnTo>
                <a:lnTo>
                  <a:pt x="408754" y="437896"/>
                </a:lnTo>
                <a:lnTo>
                  <a:pt x="364860" y="422798"/>
                </a:lnTo>
                <a:lnTo>
                  <a:pt x="322140" y="413512"/>
                </a:lnTo>
                <a:lnTo>
                  <a:pt x="318064" y="412496"/>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5"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6"/>
                </a:lnTo>
                <a:lnTo>
                  <a:pt x="472344" y="437896"/>
                </a:lnTo>
                <a:lnTo>
                  <a:pt x="467744" y="422798"/>
                </a:lnTo>
                <a:lnTo>
                  <a:pt x="467636" y="418597"/>
                </a:lnTo>
                <a:lnTo>
                  <a:pt x="467132" y="390002"/>
                </a:lnTo>
                <a:lnTo>
                  <a:pt x="467047" y="385191"/>
                </a:lnTo>
                <a:lnTo>
                  <a:pt x="467936" y="379984"/>
                </a:lnTo>
                <a:lnTo>
                  <a:pt x="464634" y="375031"/>
                </a:lnTo>
                <a:lnTo>
                  <a:pt x="419930" y="363093"/>
                </a:lnTo>
                <a:close/>
              </a:path>
              <a:path w="583565"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
        <p:nvSpPr>
          <p:cNvPr id="12" name="object 12"/>
          <p:cNvSpPr txBox="1"/>
          <p:nvPr/>
        </p:nvSpPr>
        <p:spPr>
          <a:xfrm>
            <a:off x="7743285" y="1815370"/>
            <a:ext cx="1881775" cy="388335"/>
          </a:xfrm>
          <a:prstGeom prst="rect">
            <a:avLst/>
          </a:prstGeom>
        </p:spPr>
        <p:txBody>
          <a:bodyPr vert="horz" wrap="square" lIns="0" tIns="11516" rIns="0" bIns="0" rtlCol="0">
            <a:spAutoFit/>
          </a:bodyPr>
          <a:lstStyle/>
          <a:p>
            <a:pPr marL="11516">
              <a:spcBef>
                <a:spcPts val="91"/>
              </a:spcBef>
            </a:pPr>
            <a:r>
              <a:rPr sz="2448" spc="-9" dirty="0">
                <a:latin typeface="Tahoma"/>
                <a:cs typeface="Tahoma"/>
              </a:rPr>
              <a:t>sp</a:t>
            </a:r>
            <a:r>
              <a:rPr sz="2448" b="1" spc="-9" dirty="0">
                <a:solidFill>
                  <a:srgbClr val="F9AE04"/>
                </a:solidFill>
                <a:latin typeface="Tahoma"/>
                <a:cs typeface="Tahoma"/>
              </a:rPr>
              <a:t>e</a:t>
            </a:r>
            <a:r>
              <a:rPr sz="2448" spc="-9" dirty="0">
                <a:latin typeface="Tahoma"/>
                <a:cs typeface="Tahoma"/>
              </a:rPr>
              <a:t>ctaculaire</a:t>
            </a:r>
            <a:endParaRPr sz="2448">
              <a:latin typeface="Tahoma"/>
              <a:cs typeface="Tahoma"/>
            </a:endParaRPr>
          </a:p>
        </p:txBody>
      </p:sp>
      <p:sp>
        <p:nvSpPr>
          <p:cNvPr id="13" name="object 13"/>
          <p:cNvSpPr/>
          <p:nvPr/>
        </p:nvSpPr>
        <p:spPr>
          <a:xfrm>
            <a:off x="8191530" y="2280511"/>
            <a:ext cx="529177" cy="717470"/>
          </a:xfrm>
          <a:custGeom>
            <a:avLst/>
            <a:gdLst/>
            <a:ahLst/>
            <a:cxnLst/>
            <a:rect l="l" t="t" r="r" b="b"/>
            <a:pathLst>
              <a:path w="583565"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5"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5"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89"/>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7"/>
                </a:lnTo>
                <a:lnTo>
                  <a:pt x="275023" y="120904"/>
                </a:lnTo>
                <a:close/>
              </a:path>
              <a:path w="583565" h="791210">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6"/>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59"/>
                </a:lnTo>
                <a:lnTo>
                  <a:pt x="492938" y="485900"/>
                </a:lnTo>
                <a:lnTo>
                  <a:pt x="478250" y="457279"/>
                </a:lnTo>
                <a:lnTo>
                  <a:pt x="472344" y="437895"/>
                </a:lnTo>
                <a:lnTo>
                  <a:pt x="408754" y="437895"/>
                </a:lnTo>
                <a:lnTo>
                  <a:pt x="364860" y="422798"/>
                </a:lnTo>
                <a:lnTo>
                  <a:pt x="322140" y="413512"/>
                </a:lnTo>
                <a:lnTo>
                  <a:pt x="318064" y="412495"/>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5"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5"/>
                </a:lnTo>
                <a:lnTo>
                  <a:pt x="472344" y="437895"/>
                </a:lnTo>
                <a:lnTo>
                  <a:pt x="467744" y="422798"/>
                </a:lnTo>
                <a:lnTo>
                  <a:pt x="467636" y="418597"/>
                </a:lnTo>
                <a:lnTo>
                  <a:pt x="467132" y="390002"/>
                </a:lnTo>
                <a:lnTo>
                  <a:pt x="467047" y="385191"/>
                </a:lnTo>
                <a:lnTo>
                  <a:pt x="467936" y="379984"/>
                </a:lnTo>
                <a:lnTo>
                  <a:pt x="464634" y="375031"/>
                </a:lnTo>
                <a:lnTo>
                  <a:pt x="419930" y="363093"/>
                </a:lnTo>
                <a:close/>
              </a:path>
              <a:path w="583565"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913575" y="805368"/>
            <a:ext cx="2859010" cy="709384"/>
          </a:xfrm>
          <a:prstGeom prst="rect">
            <a:avLst/>
          </a:prstGeom>
        </p:spPr>
        <p:txBody>
          <a:bodyPr vert="horz" wrap="square" lIns="0" tIns="11516" rIns="0" bIns="0" rtlCol="0" anchor="ctr">
            <a:spAutoFit/>
          </a:bodyPr>
          <a:lstStyle/>
          <a:p>
            <a:pPr marL="347794">
              <a:lnSpc>
                <a:spcPct val="100000"/>
              </a:lnSpc>
              <a:spcBef>
                <a:spcPts val="91"/>
              </a:spcBef>
            </a:pPr>
            <a:r>
              <a:rPr spc="-322" dirty="0"/>
              <a:t>OBSERVER</a:t>
            </a:r>
          </a:p>
        </p:txBody>
      </p:sp>
      <p:sp>
        <p:nvSpPr>
          <p:cNvPr id="6" name="object 6"/>
          <p:cNvSpPr/>
          <p:nvPr/>
        </p:nvSpPr>
        <p:spPr>
          <a:xfrm>
            <a:off x="3814981" y="2614410"/>
            <a:ext cx="529177" cy="717470"/>
          </a:xfrm>
          <a:custGeom>
            <a:avLst/>
            <a:gdLst/>
            <a:ahLst/>
            <a:cxnLst/>
            <a:rect l="l" t="t" r="r" b="b"/>
            <a:pathLst>
              <a:path w="583564"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4"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4"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89"/>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7"/>
                </a:lnTo>
                <a:lnTo>
                  <a:pt x="275023" y="120904"/>
                </a:lnTo>
                <a:close/>
              </a:path>
              <a:path w="583564" h="791210">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6"/>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59"/>
                </a:lnTo>
                <a:lnTo>
                  <a:pt x="492938" y="485900"/>
                </a:lnTo>
                <a:lnTo>
                  <a:pt x="478250" y="457279"/>
                </a:lnTo>
                <a:lnTo>
                  <a:pt x="472344" y="437895"/>
                </a:lnTo>
                <a:lnTo>
                  <a:pt x="408754" y="437895"/>
                </a:lnTo>
                <a:lnTo>
                  <a:pt x="364860" y="422798"/>
                </a:lnTo>
                <a:lnTo>
                  <a:pt x="322140" y="413512"/>
                </a:lnTo>
                <a:lnTo>
                  <a:pt x="318064" y="412495"/>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4"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5"/>
                </a:lnTo>
                <a:lnTo>
                  <a:pt x="472344" y="437895"/>
                </a:lnTo>
                <a:lnTo>
                  <a:pt x="467744" y="422798"/>
                </a:lnTo>
                <a:lnTo>
                  <a:pt x="467636" y="418597"/>
                </a:lnTo>
                <a:lnTo>
                  <a:pt x="467132" y="390002"/>
                </a:lnTo>
                <a:lnTo>
                  <a:pt x="467047" y="385191"/>
                </a:lnTo>
                <a:lnTo>
                  <a:pt x="467936" y="379984"/>
                </a:lnTo>
                <a:lnTo>
                  <a:pt x="464634" y="375031"/>
                </a:lnTo>
                <a:lnTo>
                  <a:pt x="419930" y="363093"/>
                </a:lnTo>
                <a:close/>
              </a:path>
              <a:path w="583564"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
        <p:nvSpPr>
          <p:cNvPr id="7" name="object 7"/>
          <p:cNvSpPr txBox="1"/>
          <p:nvPr/>
        </p:nvSpPr>
        <p:spPr>
          <a:xfrm>
            <a:off x="3392025" y="2060410"/>
            <a:ext cx="1474672" cy="1262557"/>
          </a:xfrm>
          <a:prstGeom prst="rect">
            <a:avLst/>
          </a:prstGeom>
        </p:spPr>
        <p:txBody>
          <a:bodyPr vert="horz" wrap="square" lIns="0" tIns="71977" rIns="0" bIns="0" rtlCol="0">
            <a:spAutoFit/>
          </a:bodyPr>
          <a:lstStyle/>
          <a:p>
            <a:pPr marL="11516">
              <a:spcBef>
                <a:spcPts val="567"/>
              </a:spcBef>
            </a:pPr>
            <a:r>
              <a:rPr sz="2448" spc="59" dirty="0">
                <a:latin typeface="Tahoma"/>
                <a:cs typeface="Tahoma"/>
              </a:rPr>
              <a:t>se</a:t>
            </a:r>
            <a:r>
              <a:rPr sz="2448" spc="-68" dirty="0">
                <a:latin typeface="Tahoma"/>
                <a:cs typeface="Tahoma"/>
              </a:rPr>
              <a:t> </a:t>
            </a:r>
            <a:r>
              <a:rPr sz="2448" spc="-9" dirty="0">
                <a:latin typeface="Tahoma"/>
                <a:cs typeface="Tahoma"/>
              </a:rPr>
              <a:t>dr</a:t>
            </a:r>
            <a:r>
              <a:rPr sz="2448" b="1" spc="-9" dirty="0">
                <a:solidFill>
                  <a:srgbClr val="F9AE04"/>
                </a:solidFill>
                <a:latin typeface="Tahoma"/>
                <a:cs typeface="Tahoma"/>
              </a:rPr>
              <a:t>e</a:t>
            </a:r>
            <a:r>
              <a:rPr sz="2448" spc="-9" dirty="0">
                <a:latin typeface="Tahoma"/>
                <a:cs typeface="Tahoma"/>
              </a:rPr>
              <a:t>sse</a:t>
            </a:r>
            <a:endParaRPr sz="2448">
              <a:latin typeface="Tahoma"/>
              <a:cs typeface="Tahoma"/>
            </a:endParaRPr>
          </a:p>
          <a:p>
            <a:pPr marR="4607" algn="r">
              <a:spcBef>
                <a:spcPts val="879"/>
              </a:spcBef>
            </a:pPr>
            <a:r>
              <a:rPr sz="4534" spc="-322" dirty="0">
                <a:solidFill>
                  <a:srgbClr val="F7A500"/>
                </a:solidFill>
                <a:latin typeface="Segoe UI Symbol"/>
                <a:cs typeface="Segoe UI Symbol"/>
              </a:rPr>
              <a:t>➘</a:t>
            </a:r>
            <a:endParaRPr sz="4534">
              <a:latin typeface="Segoe UI Symbol"/>
              <a:cs typeface="Segoe UI Symbol"/>
            </a:endParaRPr>
          </a:p>
        </p:txBody>
      </p:sp>
      <p:sp>
        <p:nvSpPr>
          <p:cNvPr id="8" name="object 8"/>
          <p:cNvSpPr/>
          <p:nvPr/>
        </p:nvSpPr>
        <p:spPr>
          <a:xfrm>
            <a:off x="3447297" y="5180125"/>
            <a:ext cx="529177" cy="717470"/>
          </a:xfrm>
          <a:custGeom>
            <a:avLst/>
            <a:gdLst/>
            <a:ahLst/>
            <a:cxnLst/>
            <a:rect l="l" t="t" r="r" b="b"/>
            <a:pathLst>
              <a:path w="583564" h="791209">
                <a:moveTo>
                  <a:pt x="267784" y="0"/>
                </a:moveTo>
                <a:lnTo>
                  <a:pt x="220778" y="3797"/>
                </a:lnTo>
                <a:lnTo>
                  <a:pt x="176678" y="14971"/>
                </a:lnTo>
                <a:lnTo>
                  <a:pt x="136085" y="33194"/>
                </a:lnTo>
                <a:lnTo>
                  <a:pt x="99599" y="58137"/>
                </a:lnTo>
                <a:lnTo>
                  <a:pt x="67818" y="89473"/>
                </a:lnTo>
                <a:lnTo>
                  <a:pt x="41343" y="126872"/>
                </a:lnTo>
                <a:lnTo>
                  <a:pt x="22199" y="166093"/>
                </a:lnTo>
                <a:lnTo>
                  <a:pt x="8946" y="208263"/>
                </a:lnTo>
                <a:lnTo>
                  <a:pt x="1555" y="253049"/>
                </a:lnTo>
                <a:lnTo>
                  <a:pt x="513" y="284575"/>
                </a:lnTo>
                <a:lnTo>
                  <a:pt x="424" y="287273"/>
                </a:lnTo>
                <a:lnTo>
                  <a:pt x="346" y="289643"/>
                </a:lnTo>
                <a:lnTo>
                  <a:pt x="231" y="293115"/>
                </a:lnTo>
                <a:lnTo>
                  <a:pt x="105" y="296925"/>
                </a:lnTo>
                <a:lnTo>
                  <a:pt x="0" y="300119"/>
                </a:lnTo>
                <a:lnTo>
                  <a:pt x="4185" y="348360"/>
                </a:lnTo>
                <a:lnTo>
                  <a:pt x="4253" y="349137"/>
                </a:lnTo>
                <a:lnTo>
                  <a:pt x="14288" y="399772"/>
                </a:lnTo>
                <a:lnTo>
                  <a:pt x="30077" y="451689"/>
                </a:lnTo>
                <a:lnTo>
                  <a:pt x="51593" y="504556"/>
                </a:lnTo>
                <a:lnTo>
                  <a:pt x="78808" y="558037"/>
                </a:lnTo>
                <a:lnTo>
                  <a:pt x="127021" y="611235"/>
                </a:lnTo>
                <a:lnTo>
                  <a:pt x="163337" y="635744"/>
                </a:lnTo>
                <a:lnTo>
                  <a:pt x="204665" y="654049"/>
                </a:lnTo>
                <a:lnTo>
                  <a:pt x="221943" y="662495"/>
                </a:lnTo>
                <a:lnTo>
                  <a:pt x="236971" y="674846"/>
                </a:lnTo>
                <a:lnTo>
                  <a:pt x="250832" y="690197"/>
                </a:lnTo>
                <a:lnTo>
                  <a:pt x="264609" y="707643"/>
                </a:lnTo>
                <a:lnTo>
                  <a:pt x="287902" y="736359"/>
                </a:lnTo>
                <a:lnTo>
                  <a:pt x="317029" y="763254"/>
                </a:lnTo>
                <a:lnTo>
                  <a:pt x="355156" y="783171"/>
                </a:lnTo>
                <a:lnTo>
                  <a:pt x="405452" y="790955"/>
                </a:lnTo>
                <a:lnTo>
                  <a:pt x="464899" y="783910"/>
                </a:lnTo>
                <a:lnTo>
                  <a:pt x="507253" y="765373"/>
                </a:lnTo>
                <a:lnTo>
                  <a:pt x="536330" y="739246"/>
                </a:lnTo>
                <a:lnTo>
                  <a:pt x="538824" y="735456"/>
                </a:lnTo>
                <a:lnTo>
                  <a:pt x="405452" y="735456"/>
                </a:lnTo>
                <a:lnTo>
                  <a:pt x="373270" y="730652"/>
                </a:lnTo>
                <a:lnTo>
                  <a:pt x="348536" y="717502"/>
                </a:lnTo>
                <a:lnTo>
                  <a:pt x="328066" y="697898"/>
                </a:lnTo>
                <a:lnTo>
                  <a:pt x="308678" y="673734"/>
                </a:lnTo>
                <a:lnTo>
                  <a:pt x="291928" y="652688"/>
                </a:lnTo>
                <a:lnTo>
                  <a:pt x="272785" y="632237"/>
                </a:lnTo>
                <a:lnTo>
                  <a:pt x="249903" y="614406"/>
                </a:lnTo>
                <a:lnTo>
                  <a:pt x="221937" y="601217"/>
                </a:lnTo>
                <a:lnTo>
                  <a:pt x="190152" y="587024"/>
                </a:lnTo>
                <a:lnTo>
                  <a:pt x="162343" y="568288"/>
                </a:lnTo>
                <a:lnTo>
                  <a:pt x="127322" y="530986"/>
                </a:lnTo>
                <a:lnTo>
                  <a:pt x="100343" y="477543"/>
                </a:lnTo>
                <a:lnTo>
                  <a:pt x="79632" y="425118"/>
                </a:lnTo>
                <a:lnTo>
                  <a:pt x="65227" y="374125"/>
                </a:lnTo>
                <a:lnTo>
                  <a:pt x="57171" y="324977"/>
                </a:lnTo>
                <a:lnTo>
                  <a:pt x="55547" y="279364"/>
                </a:lnTo>
                <a:lnTo>
                  <a:pt x="55502" y="278084"/>
                </a:lnTo>
                <a:lnTo>
                  <a:pt x="60260" y="233860"/>
                </a:lnTo>
                <a:lnTo>
                  <a:pt x="71487" y="192717"/>
                </a:lnTo>
                <a:lnTo>
                  <a:pt x="89222" y="155066"/>
                </a:lnTo>
                <a:lnTo>
                  <a:pt x="122088" y="112827"/>
                </a:lnTo>
                <a:lnTo>
                  <a:pt x="163835" y="81565"/>
                </a:lnTo>
                <a:lnTo>
                  <a:pt x="212916" y="62162"/>
                </a:lnTo>
                <a:lnTo>
                  <a:pt x="267784" y="55498"/>
                </a:lnTo>
                <a:lnTo>
                  <a:pt x="429117" y="55498"/>
                </a:lnTo>
                <a:lnTo>
                  <a:pt x="412644" y="41772"/>
                </a:lnTo>
                <a:lnTo>
                  <a:pt x="371794" y="19590"/>
                </a:lnTo>
                <a:lnTo>
                  <a:pt x="323671" y="5153"/>
                </a:lnTo>
                <a:lnTo>
                  <a:pt x="267784" y="0"/>
                </a:lnTo>
                <a:close/>
              </a:path>
              <a:path w="583564" h="791209">
                <a:moveTo>
                  <a:pt x="541977" y="621779"/>
                </a:moveTo>
                <a:lnTo>
                  <a:pt x="518990" y="657478"/>
                </a:lnTo>
                <a:lnTo>
                  <a:pt x="503977" y="688736"/>
                </a:lnTo>
                <a:lnTo>
                  <a:pt x="484457" y="713422"/>
                </a:lnTo>
                <a:lnTo>
                  <a:pt x="453820" y="729630"/>
                </a:lnTo>
                <a:lnTo>
                  <a:pt x="405452" y="735456"/>
                </a:lnTo>
                <a:lnTo>
                  <a:pt x="538824" y="735456"/>
                </a:lnTo>
                <a:lnTo>
                  <a:pt x="555946" y="709432"/>
                </a:lnTo>
                <a:lnTo>
                  <a:pt x="569917" y="679830"/>
                </a:lnTo>
                <a:lnTo>
                  <a:pt x="572632" y="673734"/>
                </a:lnTo>
                <a:lnTo>
                  <a:pt x="575331" y="667750"/>
                </a:lnTo>
                <a:lnTo>
                  <a:pt x="578043" y="661953"/>
                </a:lnTo>
                <a:lnTo>
                  <a:pt x="580839" y="656335"/>
                </a:lnTo>
                <a:lnTo>
                  <a:pt x="583379" y="651509"/>
                </a:lnTo>
                <a:lnTo>
                  <a:pt x="581728" y="645540"/>
                </a:lnTo>
                <a:lnTo>
                  <a:pt x="541977" y="621779"/>
                </a:lnTo>
                <a:close/>
              </a:path>
              <a:path w="583564" h="791209">
                <a:moveTo>
                  <a:pt x="275023" y="120903"/>
                </a:moveTo>
                <a:lnTo>
                  <a:pt x="269816" y="120903"/>
                </a:lnTo>
                <a:lnTo>
                  <a:pt x="264736" y="121284"/>
                </a:lnTo>
                <a:lnTo>
                  <a:pt x="258767" y="121665"/>
                </a:lnTo>
                <a:lnTo>
                  <a:pt x="198562" y="140594"/>
                </a:lnTo>
                <a:lnTo>
                  <a:pt x="159610" y="168244"/>
                </a:lnTo>
                <a:lnTo>
                  <a:pt x="130783" y="205709"/>
                </a:lnTo>
                <a:lnTo>
                  <a:pt x="112892" y="251922"/>
                </a:lnTo>
                <a:lnTo>
                  <a:pt x="106866" y="304784"/>
                </a:lnTo>
                <a:lnTo>
                  <a:pt x="106748" y="305815"/>
                </a:lnTo>
                <a:lnTo>
                  <a:pt x="109892" y="342247"/>
                </a:lnTo>
                <a:lnTo>
                  <a:pt x="109934" y="342744"/>
                </a:lnTo>
                <a:lnTo>
                  <a:pt x="119665" y="390002"/>
                </a:lnTo>
                <a:lnTo>
                  <a:pt x="136196" y="440689"/>
                </a:lnTo>
                <a:lnTo>
                  <a:pt x="159787" y="487905"/>
                </a:lnTo>
                <a:lnTo>
                  <a:pt x="190695" y="524749"/>
                </a:lnTo>
                <a:lnTo>
                  <a:pt x="229176" y="544321"/>
                </a:lnTo>
                <a:lnTo>
                  <a:pt x="253822" y="553005"/>
                </a:lnTo>
                <a:lnTo>
                  <a:pt x="273182" y="565784"/>
                </a:lnTo>
                <a:lnTo>
                  <a:pt x="287398" y="579612"/>
                </a:lnTo>
                <a:lnTo>
                  <a:pt x="296613" y="591438"/>
                </a:lnTo>
                <a:lnTo>
                  <a:pt x="299534" y="595756"/>
                </a:lnTo>
                <a:lnTo>
                  <a:pt x="305122" y="597153"/>
                </a:lnTo>
                <a:lnTo>
                  <a:pt x="341190" y="579246"/>
                </a:lnTo>
                <a:lnTo>
                  <a:pt x="346639" y="576452"/>
                </a:lnTo>
                <a:lnTo>
                  <a:pt x="348556" y="569467"/>
                </a:lnTo>
                <a:lnTo>
                  <a:pt x="345254" y="564260"/>
                </a:lnTo>
                <a:lnTo>
                  <a:pt x="331864" y="546044"/>
                </a:lnTo>
                <a:lnTo>
                  <a:pt x="310234" y="524255"/>
                </a:lnTo>
                <a:lnTo>
                  <a:pt x="279889" y="503896"/>
                </a:lnTo>
                <a:lnTo>
                  <a:pt x="240352" y="489965"/>
                </a:lnTo>
                <a:lnTo>
                  <a:pt x="211111" y="465103"/>
                </a:lnTo>
                <a:lnTo>
                  <a:pt x="186155" y="414512"/>
                </a:lnTo>
                <a:lnTo>
                  <a:pt x="168772" y="355609"/>
                </a:lnTo>
                <a:lnTo>
                  <a:pt x="162247" y="305815"/>
                </a:lnTo>
                <a:lnTo>
                  <a:pt x="171088" y="249600"/>
                </a:lnTo>
                <a:lnTo>
                  <a:pt x="193823" y="212042"/>
                </a:lnTo>
                <a:lnTo>
                  <a:pt x="224773" y="189462"/>
                </a:lnTo>
                <a:lnTo>
                  <a:pt x="258259" y="178180"/>
                </a:lnTo>
                <a:lnTo>
                  <a:pt x="285303" y="177615"/>
                </a:lnTo>
                <a:lnTo>
                  <a:pt x="380887" y="177615"/>
                </a:lnTo>
                <a:lnTo>
                  <a:pt x="376496" y="171068"/>
                </a:lnTo>
                <a:lnTo>
                  <a:pt x="355633" y="150822"/>
                </a:lnTo>
                <a:lnTo>
                  <a:pt x="332173" y="135588"/>
                </a:lnTo>
                <a:lnTo>
                  <a:pt x="306809" y="125616"/>
                </a:lnTo>
                <a:lnTo>
                  <a:pt x="280230" y="121157"/>
                </a:lnTo>
                <a:lnTo>
                  <a:pt x="275023" y="120903"/>
                </a:lnTo>
                <a:close/>
              </a:path>
              <a:path w="583564" h="791209">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2"/>
                </a:lnTo>
                <a:lnTo>
                  <a:pt x="352462" y="279364"/>
                </a:lnTo>
                <a:lnTo>
                  <a:pt x="348175" y="284575"/>
                </a:lnTo>
                <a:lnTo>
                  <a:pt x="339984" y="289643"/>
                </a:lnTo>
                <a:lnTo>
                  <a:pt x="326458" y="293115"/>
                </a:lnTo>
                <a:lnTo>
                  <a:pt x="288553" y="304784"/>
                </a:lnTo>
                <a:lnTo>
                  <a:pt x="261625" y="325786"/>
                </a:lnTo>
                <a:lnTo>
                  <a:pt x="245270" y="352551"/>
                </a:lnTo>
                <a:lnTo>
                  <a:pt x="239082" y="381507"/>
                </a:lnTo>
                <a:lnTo>
                  <a:pt x="242916" y="411184"/>
                </a:lnTo>
                <a:lnTo>
                  <a:pt x="256227" y="436419"/>
                </a:lnTo>
                <a:lnTo>
                  <a:pt x="277730" y="455535"/>
                </a:lnTo>
                <a:lnTo>
                  <a:pt x="306138" y="466851"/>
                </a:lnTo>
                <a:lnTo>
                  <a:pt x="310583" y="467740"/>
                </a:lnTo>
                <a:lnTo>
                  <a:pt x="315282" y="468756"/>
                </a:lnTo>
                <a:lnTo>
                  <a:pt x="385650" y="488441"/>
                </a:lnTo>
                <a:lnTo>
                  <a:pt x="423193" y="509186"/>
                </a:lnTo>
                <a:lnTo>
                  <a:pt x="463745" y="543051"/>
                </a:lnTo>
                <a:lnTo>
                  <a:pt x="467682" y="546988"/>
                </a:lnTo>
                <a:lnTo>
                  <a:pt x="474032" y="547242"/>
                </a:lnTo>
                <a:lnTo>
                  <a:pt x="504639" y="519302"/>
                </a:lnTo>
                <a:lnTo>
                  <a:pt x="508703" y="515746"/>
                </a:lnTo>
                <a:lnTo>
                  <a:pt x="509211" y="509777"/>
                </a:lnTo>
                <a:lnTo>
                  <a:pt x="506036" y="505459"/>
                </a:lnTo>
                <a:lnTo>
                  <a:pt x="492938" y="485900"/>
                </a:lnTo>
                <a:lnTo>
                  <a:pt x="478250" y="457279"/>
                </a:lnTo>
                <a:lnTo>
                  <a:pt x="472344" y="437895"/>
                </a:lnTo>
                <a:lnTo>
                  <a:pt x="408754" y="437895"/>
                </a:lnTo>
                <a:lnTo>
                  <a:pt x="364860" y="422798"/>
                </a:lnTo>
                <a:lnTo>
                  <a:pt x="322140" y="413511"/>
                </a:lnTo>
                <a:lnTo>
                  <a:pt x="318064" y="412495"/>
                </a:lnTo>
                <a:lnTo>
                  <a:pt x="294581" y="383793"/>
                </a:lnTo>
                <a:lnTo>
                  <a:pt x="297042" y="372871"/>
                </a:lnTo>
                <a:lnTo>
                  <a:pt x="303963" y="362172"/>
                </a:lnTo>
                <a:lnTo>
                  <a:pt x="315995" y="353468"/>
                </a:lnTo>
                <a:lnTo>
                  <a:pt x="333824" y="348360"/>
                </a:lnTo>
                <a:lnTo>
                  <a:pt x="358494" y="342247"/>
                </a:lnTo>
                <a:lnTo>
                  <a:pt x="379068" y="331168"/>
                </a:lnTo>
                <a:lnTo>
                  <a:pt x="395118" y="315446"/>
                </a:lnTo>
                <a:lnTo>
                  <a:pt x="406214" y="295401"/>
                </a:lnTo>
                <a:lnTo>
                  <a:pt x="412179" y="265598"/>
                </a:lnTo>
                <a:lnTo>
                  <a:pt x="408911" y="233860"/>
                </a:lnTo>
                <a:lnTo>
                  <a:pt x="408881" y="233568"/>
                </a:lnTo>
                <a:lnTo>
                  <a:pt x="396820" y="201372"/>
                </a:lnTo>
                <a:lnTo>
                  <a:pt x="380887" y="177615"/>
                </a:lnTo>
                <a:close/>
              </a:path>
              <a:path w="583564" h="791209">
                <a:moveTo>
                  <a:pt x="419930" y="363092"/>
                </a:moveTo>
                <a:lnTo>
                  <a:pt x="410251" y="399772"/>
                </a:lnTo>
                <a:lnTo>
                  <a:pt x="410161" y="401843"/>
                </a:lnTo>
                <a:lnTo>
                  <a:pt x="410582" y="411184"/>
                </a:lnTo>
                <a:lnTo>
                  <a:pt x="410687" y="413511"/>
                </a:lnTo>
                <a:lnTo>
                  <a:pt x="410798" y="415966"/>
                </a:lnTo>
                <a:lnTo>
                  <a:pt x="412564" y="429767"/>
                </a:lnTo>
                <a:lnTo>
                  <a:pt x="413314" y="434212"/>
                </a:lnTo>
                <a:lnTo>
                  <a:pt x="408754" y="437895"/>
                </a:lnTo>
                <a:lnTo>
                  <a:pt x="472344" y="437895"/>
                </a:lnTo>
                <a:lnTo>
                  <a:pt x="467744" y="422798"/>
                </a:lnTo>
                <a:lnTo>
                  <a:pt x="467636" y="418597"/>
                </a:lnTo>
                <a:lnTo>
                  <a:pt x="467132" y="390002"/>
                </a:lnTo>
                <a:lnTo>
                  <a:pt x="467047" y="385190"/>
                </a:lnTo>
                <a:lnTo>
                  <a:pt x="467936" y="379983"/>
                </a:lnTo>
                <a:lnTo>
                  <a:pt x="464634" y="375030"/>
                </a:lnTo>
                <a:lnTo>
                  <a:pt x="419930" y="363092"/>
                </a:lnTo>
                <a:close/>
              </a:path>
              <a:path w="583564" h="791209">
                <a:moveTo>
                  <a:pt x="429117" y="55498"/>
                </a:moveTo>
                <a:lnTo>
                  <a:pt x="267784" y="55498"/>
                </a:lnTo>
                <a:lnTo>
                  <a:pt x="329238" y="63577"/>
                </a:lnTo>
                <a:lnTo>
                  <a:pt x="377584" y="85266"/>
                </a:lnTo>
                <a:lnTo>
                  <a:pt x="414392" y="116745"/>
                </a:lnTo>
                <a:lnTo>
                  <a:pt x="441235" y="154193"/>
                </a:lnTo>
                <a:lnTo>
                  <a:pt x="459683" y="193791"/>
                </a:lnTo>
                <a:lnTo>
                  <a:pt x="471310" y="231717"/>
                </a:lnTo>
                <a:lnTo>
                  <a:pt x="480382" y="287273"/>
                </a:lnTo>
                <a:lnTo>
                  <a:pt x="480890" y="292734"/>
                </a:lnTo>
                <a:lnTo>
                  <a:pt x="485589" y="296925"/>
                </a:lnTo>
                <a:lnTo>
                  <a:pt x="486685" y="296925"/>
                </a:lnTo>
                <a:lnTo>
                  <a:pt x="525975" y="295782"/>
                </a:lnTo>
                <a:lnTo>
                  <a:pt x="531700" y="295782"/>
                </a:lnTo>
                <a:lnTo>
                  <a:pt x="536389" y="290702"/>
                </a:lnTo>
                <a:lnTo>
                  <a:pt x="536342" y="289643"/>
                </a:lnTo>
                <a:lnTo>
                  <a:pt x="536236" y="287273"/>
                </a:lnTo>
                <a:lnTo>
                  <a:pt x="536123" y="284733"/>
                </a:lnTo>
                <a:lnTo>
                  <a:pt x="532642" y="253049"/>
                </a:lnTo>
                <a:lnTo>
                  <a:pt x="532518" y="251922"/>
                </a:lnTo>
                <a:lnTo>
                  <a:pt x="532460" y="251393"/>
                </a:lnTo>
                <a:lnTo>
                  <a:pt x="513118" y="177193"/>
                </a:lnTo>
                <a:lnTo>
                  <a:pt x="496458" y="139409"/>
                </a:lnTo>
                <a:lnTo>
                  <a:pt x="474486" y="103219"/>
                </a:lnTo>
                <a:lnTo>
                  <a:pt x="446712" y="70160"/>
                </a:lnTo>
                <a:lnTo>
                  <a:pt x="429117" y="55498"/>
                </a:lnTo>
                <a:close/>
              </a:path>
            </a:pathLst>
          </a:custGeom>
          <a:solidFill>
            <a:srgbClr val="4BA8CD"/>
          </a:solidFill>
        </p:spPr>
        <p:txBody>
          <a:bodyPr wrap="square" lIns="0" tIns="0" rIns="0" bIns="0" rtlCol="0"/>
          <a:lstStyle/>
          <a:p>
            <a:endParaRPr sz="1632"/>
          </a:p>
        </p:txBody>
      </p:sp>
      <p:sp>
        <p:nvSpPr>
          <p:cNvPr id="9" name="object 9"/>
          <p:cNvSpPr txBox="1"/>
          <p:nvPr/>
        </p:nvSpPr>
        <p:spPr>
          <a:xfrm>
            <a:off x="2963557" y="4685777"/>
            <a:ext cx="1843195" cy="1167621"/>
          </a:xfrm>
          <a:prstGeom prst="rect">
            <a:avLst/>
          </a:prstGeom>
        </p:spPr>
        <p:txBody>
          <a:bodyPr vert="horz" wrap="square" lIns="0" tIns="41459" rIns="0" bIns="0" rtlCol="0">
            <a:spAutoFit/>
          </a:bodyPr>
          <a:lstStyle/>
          <a:p>
            <a:pPr marL="11516">
              <a:spcBef>
                <a:spcPts val="326"/>
              </a:spcBef>
            </a:pPr>
            <a:r>
              <a:rPr sz="2448" dirty="0">
                <a:latin typeface="Tahoma"/>
                <a:cs typeface="Tahoma"/>
              </a:rPr>
              <a:t>un</a:t>
            </a:r>
            <a:r>
              <a:rPr sz="2448" spc="-41" dirty="0">
                <a:latin typeface="Tahoma"/>
                <a:cs typeface="Tahoma"/>
              </a:rPr>
              <a:t> </a:t>
            </a:r>
            <a:r>
              <a:rPr sz="2448" spc="-9" dirty="0">
                <a:latin typeface="Tahoma"/>
                <a:cs typeface="Tahoma"/>
              </a:rPr>
              <a:t>archit</a:t>
            </a:r>
            <a:r>
              <a:rPr sz="2448" b="1" spc="-9" dirty="0">
                <a:solidFill>
                  <a:srgbClr val="F9AE04"/>
                </a:solidFill>
                <a:latin typeface="Tahoma"/>
                <a:cs typeface="Tahoma"/>
              </a:rPr>
              <a:t>e</a:t>
            </a:r>
            <a:r>
              <a:rPr sz="2448" spc="-9" dirty="0">
                <a:latin typeface="Tahoma"/>
                <a:cs typeface="Tahoma"/>
              </a:rPr>
              <a:t>cte</a:t>
            </a:r>
            <a:endParaRPr sz="2448">
              <a:latin typeface="Tahoma"/>
              <a:cs typeface="Tahoma"/>
            </a:endParaRPr>
          </a:p>
          <a:p>
            <a:pPr marL="1095206">
              <a:spcBef>
                <a:spcPts val="444"/>
              </a:spcBef>
            </a:pPr>
            <a:r>
              <a:rPr sz="4534" spc="-322" dirty="0">
                <a:solidFill>
                  <a:srgbClr val="F7A500"/>
                </a:solidFill>
                <a:latin typeface="Segoe UI Symbol"/>
                <a:cs typeface="Segoe UI Symbol"/>
              </a:rPr>
              <a:t>➘</a:t>
            </a:r>
            <a:endParaRPr sz="4534">
              <a:latin typeface="Segoe UI Symbol"/>
              <a:cs typeface="Segoe UI Symbol"/>
            </a:endParaRPr>
          </a:p>
        </p:txBody>
      </p:sp>
      <p:sp>
        <p:nvSpPr>
          <p:cNvPr id="10" name="object 10"/>
          <p:cNvSpPr/>
          <p:nvPr/>
        </p:nvSpPr>
        <p:spPr>
          <a:xfrm>
            <a:off x="7507997" y="4625778"/>
            <a:ext cx="529177" cy="717470"/>
          </a:xfrm>
          <a:custGeom>
            <a:avLst/>
            <a:gdLst/>
            <a:ahLst/>
            <a:cxnLst/>
            <a:rect l="l" t="t" r="r" b="b"/>
            <a:pathLst>
              <a:path w="583565"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5"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5"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90"/>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8"/>
                </a:lnTo>
                <a:lnTo>
                  <a:pt x="275023" y="120904"/>
                </a:lnTo>
                <a:close/>
              </a:path>
              <a:path w="583565" h="791210">
                <a:moveTo>
                  <a:pt x="380887" y="177615"/>
                </a:moveTo>
                <a:lnTo>
                  <a:pt x="285303" y="177615"/>
                </a:lnTo>
                <a:lnTo>
                  <a:pt x="307261" y="185277"/>
                </a:lnTo>
                <a:lnTo>
                  <a:pt x="323673" y="196629"/>
                </a:lnTo>
                <a:lnTo>
                  <a:pt x="334078" y="207137"/>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7"/>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60"/>
                </a:lnTo>
                <a:lnTo>
                  <a:pt x="492938" y="485900"/>
                </a:lnTo>
                <a:lnTo>
                  <a:pt x="478250" y="457279"/>
                </a:lnTo>
                <a:lnTo>
                  <a:pt x="472344" y="437896"/>
                </a:lnTo>
                <a:lnTo>
                  <a:pt x="408754" y="437896"/>
                </a:lnTo>
                <a:lnTo>
                  <a:pt x="364860" y="422798"/>
                </a:lnTo>
                <a:lnTo>
                  <a:pt x="322140" y="413512"/>
                </a:lnTo>
                <a:lnTo>
                  <a:pt x="318064" y="412496"/>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5"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6"/>
                </a:lnTo>
                <a:lnTo>
                  <a:pt x="472344" y="437896"/>
                </a:lnTo>
                <a:lnTo>
                  <a:pt x="467744" y="422798"/>
                </a:lnTo>
                <a:lnTo>
                  <a:pt x="467636" y="418597"/>
                </a:lnTo>
                <a:lnTo>
                  <a:pt x="467132" y="390002"/>
                </a:lnTo>
                <a:lnTo>
                  <a:pt x="467047" y="385191"/>
                </a:lnTo>
                <a:lnTo>
                  <a:pt x="467936" y="379984"/>
                </a:lnTo>
                <a:lnTo>
                  <a:pt x="464634" y="375031"/>
                </a:lnTo>
                <a:lnTo>
                  <a:pt x="419930" y="363093"/>
                </a:lnTo>
                <a:close/>
              </a:path>
              <a:path w="583565"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
        <p:nvSpPr>
          <p:cNvPr id="11" name="object 11"/>
          <p:cNvSpPr txBox="1"/>
          <p:nvPr/>
        </p:nvSpPr>
        <p:spPr>
          <a:xfrm>
            <a:off x="7154139" y="4187227"/>
            <a:ext cx="1794251" cy="1111738"/>
          </a:xfrm>
          <a:prstGeom prst="rect">
            <a:avLst/>
          </a:prstGeom>
        </p:spPr>
        <p:txBody>
          <a:bodyPr vert="horz" wrap="square" lIns="0" tIns="11516" rIns="0" bIns="0" rtlCol="0">
            <a:spAutoFit/>
          </a:bodyPr>
          <a:lstStyle/>
          <a:p>
            <a:pPr marL="11516">
              <a:spcBef>
                <a:spcPts val="91"/>
              </a:spcBef>
            </a:pPr>
            <a:r>
              <a:rPr sz="2448" dirty="0">
                <a:latin typeface="Tahoma"/>
                <a:cs typeface="Tahoma"/>
              </a:rPr>
              <a:t>une</a:t>
            </a:r>
            <a:r>
              <a:rPr sz="2448" spc="-68" dirty="0">
                <a:latin typeface="Tahoma"/>
                <a:cs typeface="Tahoma"/>
              </a:rPr>
              <a:t> </a:t>
            </a:r>
            <a:r>
              <a:rPr sz="2448" spc="-9" dirty="0">
                <a:latin typeface="Tahoma"/>
                <a:cs typeface="Tahoma"/>
              </a:rPr>
              <a:t>t</a:t>
            </a:r>
            <a:r>
              <a:rPr sz="2448" b="1" spc="-9" dirty="0">
                <a:solidFill>
                  <a:srgbClr val="F9AE04"/>
                </a:solidFill>
                <a:latin typeface="Tahoma"/>
                <a:cs typeface="Tahoma"/>
              </a:rPr>
              <a:t>e</a:t>
            </a:r>
            <a:r>
              <a:rPr sz="2448" spc="-9" dirty="0">
                <a:latin typeface="Tahoma"/>
                <a:cs typeface="Tahoma"/>
              </a:rPr>
              <a:t>rrasse</a:t>
            </a:r>
            <a:endParaRPr sz="2448">
              <a:latin typeface="Tahoma"/>
              <a:cs typeface="Tahoma"/>
            </a:endParaRPr>
          </a:p>
          <a:p>
            <a:pPr marL="987528">
              <a:spcBef>
                <a:spcPts val="154"/>
              </a:spcBef>
            </a:pPr>
            <a:r>
              <a:rPr sz="4534" spc="-349" dirty="0">
                <a:solidFill>
                  <a:srgbClr val="F7A500"/>
                </a:solidFill>
                <a:latin typeface="Segoe UI Symbol"/>
                <a:cs typeface="Segoe UI Symbol"/>
              </a:rPr>
              <a:t>★</a:t>
            </a:r>
            <a:endParaRPr sz="4534">
              <a:latin typeface="Segoe UI Symbol"/>
              <a:cs typeface="Segoe UI Symbol"/>
            </a:endParaRPr>
          </a:p>
        </p:txBody>
      </p:sp>
      <p:sp>
        <p:nvSpPr>
          <p:cNvPr id="12" name="object 12"/>
          <p:cNvSpPr/>
          <p:nvPr/>
        </p:nvSpPr>
        <p:spPr>
          <a:xfrm>
            <a:off x="8191530" y="2280511"/>
            <a:ext cx="529177" cy="717470"/>
          </a:xfrm>
          <a:custGeom>
            <a:avLst/>
            <a:gdLst/>
            <a:ahLst/>
            <a:cxnLst/>
            <a:rect l="l" t="t" r="r" b="b"/>
            <a:pathLst>
              <a:path w="583565" h="791210">
                <a:moveTo>
                  <a:pt x="267784" y="0"/>
                </a:moveTo>
                <a:lnTo>
                  <a:pt x="220778" y="3797"/>
                </a:lnTo>
                <a:lnTo>
                  <a:pt x="176678" y="14971"/>
                </a:lnTo>
                <a:lnTo>
                  <a:pt x="136085" y="33194"/>
                </a:lnTo>
                <a:lnTo>
                  <a:pt x="99599" y="58137"/>
                </a:lnTo>
                <a:lnTo>
                  <a:pt x="67818" y="89473"/>
                </a:lnTo>
                <a:lnTo>
                  <a:pt x="41343" y="126873"/>
                </a:lnTo>
                <a:lnTo>
                  <a:pt x="22199" y="166093"/>
                </a:lnTo>
                <a:lnTo>
                  <a:pt x="8946" y="208263"/>
                </a:lnTo>
                <a:lnTo>
                  <a:pt x="1555" y="253049"/>
                </a:lnTo>
                <a:lnTo>
                  <a:pt x="513" y="284575"/>
                </a:lnTo>
                <a:lnTo>
                  <a:pt x="424" y="287274"/>
                </a:lnTo>
                <a:lnTo>
                  <a:pt x="346" y="289643"/>
                </a:lnTo>
                <a:lnTo>
                  <a:pt x="231" y="293116"/>
                </a:lnTo>
                <a:lnTo>
                  <a:pt x="105" y="296926"/>
                </a:lnTo>
                <a:lnTo>
                  <a:pt x="0" y="300119"/>
                </a:lnTo>
                <a:lnTo>
                  <a:pt x="4185" y="348361"/>
                </a:lnTo>
                <a:lnTo>
                  <a:pt x="4253" y="349137"/>
                </a:lnTo>
                <a:lnTo>
                  <a:pt x="14288" y="399772"/>
                </a:lnTo>
                <a:lnTo>
                  <a:pt x="30077" y="451689"/>
                </a:lnTo>
                <a:lnTo>
                  <a:pt x="51593" y="504556"/>
                </a:lnTo>
                <a:lnTo>
                  <a:pt x="78808" y="558038"/>
                </a:lnTo>
                <a:lnTo>
                  <a:pt x="127021" y="611235"/>
                </a:lnTo>
                <a:lnTo>
                  <a:pt x="163337" y="635744"/>
                </a:lnTo>
                <a:lnTo>
                  <a:pt x="204665" y="654050"/>
                </a:lnTo>
                <a:lnTo>
                  <a:pt x="221943" y="662495"/>
                </a:lnTo>
                <a:lnTo>
                  <a:pt x="236971" y="674846"/>
                </a:lnTo>
                <a:lnTo>
                  <a:pt x="250832" y="690197"/>
                </a:lnTo>
                <a:lnTo>
                  <a:pt x="264609" y="707644"/>
                </a:lnTo>
                <a:lnTo>
                  <a:pt x="287902" y="736359"/>
                </a:lnTo>
                <a:lnTo>
                  <a:pt x="317029" y="763254"/>
                </a:lnTo>
                <a:lnTo>
                  <a:pt x="355156" y="783171"/>
                </a:lnTo>
                <a:lnTo>
                  <a:pt x="405452" y="790956"/>
                </a:lnTo>
                <a:lnTo>
                  <a:pt x="464899" y="783910"/>
                </a:lnTo>
                <a:lnTo>
                  <a:pt x="507253" y="765373"/>
                </a:lnTo>
                <a:lnTo>
                  <a:pt x="536330" y="739246"/>
                </a:lnTo>
                <a:lnTo>
                  <a:pt x="538824" y="735457"/>
                </a:lnTo>
                <a:lnTo>
                  <a:pt x="405452" y="735457"/>
                </a:lnTo>
                <a:lnTo>
                  <a:pt x="373270" y="730652"/>
                </a:lnTo>
                <a:lnTo>
                  <a:pt x="348536" y="717502"/>
                </a:lnTo>
                <a:lnTo>
                  <a:pt x="328066" y="697898"/>
                </a:lnTo>
                <a:lnTo>
                  <a:pt x="308678" y="673735"/>
                </a:lnTo>
                <a:lnTo>
                  <a:pt x="291928" y="652688"/>
                </a:lnTo>
                <a:lnTo>
                  <a:pt x="272785" y="632237"/>
                </a:lnTo>
                <a:lnTo>
                  <a:pt x="249903" y="614406"/>
                </a:lnTo>
                <a:lnTo>
                  <a:pt x="221937" y="601218"/>
                </a:lnTo>
                <a:lnTo>
                  <a:pt x="190152" y="587024"/>
                </a:lnTo>
                <a:lnTo>
                  <a:pt x="162343" y="568288"/>
                </a:lnTo>
                <a:lnTo>
                  <a:pt x="127322" y="530987"/>
                </a:lnTo>
                <a:lnTo>
                  <a:pt x="100343" y="477543"/>
                </a:lnTo>
                <a:lnTo>
                  <a:pt x="79632" y="425118"/>
                </a:lnTo>
                <a:lnTo>
                  <a:pt x="65227" y="374125"/>
                </a:lnTo>
                <a:lnTo>
                  <a:pt x="57171" y="324977"/>
                </a:lnTo>
                <a:lnTo>
                  <a:pt x="55547" y="279364"/>
                </a:lnTo>
                <a:lnTo>
                  <a:pt x="55502" y="278084"/>
                </a:lnTo>
                <a:lnTo>
                  <a:pt x="60260" y="233860"/>
                </a:lnTo>
                <a:lnTo>
                  <a:pt x="71487" y="192717"/>
                </a:lnTo>
                <a:lnTo>
                  <a:pt x="89222" y="155067"/>
                </a:lnTo>
                <a:lnTo>
                  <a:pt x="122088" y="112827"/>
                </a:lnTo>
                <a:lnTo>
                  <a:pt x="163835" y="81565"/>
                </a:lnTo>
                <a:lnTo>
                  <a:pt x="212916" y="62162"/>
                </a:lnTo>
                <a:lnTo>
                  <a:pt x="267784" y="55499"/>
                </a:lnTo>
                <a:lnTo>
                  <a:pt x="429117" y="55499"/>
                </a:lnTo>
                <a:lnTo>
                  <a:pt x="412644" y="41772"/>
                </a:lnTo>
                <a:lnTo>
                  <a:pt x="371794" y="19590"/>
                </a:lnTo>
                <a:lnTo>
                  <a:pt x="323671" y="5153"/>
                </a:lnTo>
                <a:lnTo>
                  <a:pt x="267784" y="0"/>
                </a:lnTo>
                <a:close/>
              </a:path>
              <a:path w="583565" h="791210">
                <a:moveTo>
                  <a:pt x="541977" y="621779"/>
                </a:moveTo>
                <a:lnTo>
                  <a:pt x="518990" y="657479"/>
                </a:lnTo>
                <a:lnTo>
                  <a:pt x="503977" y="688736"/>
                </a:lnTo>
                <a:lnTo>
                  <a:pt x="484457" y="713422"/>
                </a:lnTo>
                <a:lnTo>
                  <a:pt x="453820" y="729630"/>
                </a:lnTo>
                <a:lnTo>
                  <a:pt x="405452" y="735457"/>
                </a:lnTo>
                <a:lnTo>
                  <a:pt x="538824" y="735457"/>
                </a:lnTo>
                <a:lnTo>
                  <a:pt x="555946" y="709432"/>
                </a:lnTo>
                <a:lnTo>
                  <a:pt x="569917" y="679831"/>
                </a:lnTo>
                <a:lnTo>
                  <a:pt x="572632" y="673735"/>
                </a:lnTo>
                <a:lnTo>
                  <a:pt x="575331" y="667750"/>
                </a:lnTo>
                <a:lnTo>
                  <a:pt x="578043" y="661953"/>
                </a:lnTo>
                <a:lnTo>
                  <a:pt x="580839" y="656336"/>
                </a:lnTo>
                <a:lnTo>
                  <a:pt x="583379" y="651510"/>
                </a:lnTo>
                <a:lnTo>
                  <a:pt x="581728" y="645541"/>
                </a:lnTo>
                <a:lnTo>
                  <a:pt x="541977" y="621779"/>
                </a:lnTo>
                <a:close/>
              </a:path>
              <a:path w="583565" h="791210">
                <a:moveTo>
                  <a:pt x="275023" y="120904"/>
                </a:moveTo>
                <a:lnTo>
                  <a:pt x="269816" y="120904"/>
                </a:lnTo>
                <a:lnTo>
                  <a:pt x="264736" y="121285"/>
                </a:lnTo>
                <a:lnTo>
                  <a:pt x="258767" y="121666"/>
                </a:lnTo>
                <a:lnTo>
                  <a:pt x="198562" y="140594"/>
                </a:lnTo>
                <a:lnTo>
                  <a:pt x="159610" y="168244"/>
                </a:lnTo>
                <a:lnTo>
                  <a:pt x="130783" y="205709"/>
                </a:lnTo>
                <a:lnTo>
                  <a:pt x="112892" y="251922"/>
                </a:lnTo>
                <a:lnTo>
                  <a:pt x="106866" y="304784"/>
                </a:lnTo>
                <a:lnTo>
                  <a:pt x="106748" y="305816"/>
                </a:lnTo>
                <a:lnTo>
                  <a:pt x="109892" y="342247"/>
                </a:lnTo>
                <a:lnTo>
                  <a:pt x="109934" y="342744"/>
                </a:lnTo>
                <a:lnTo>
                  <a:pt x="119665" y="390002"/>
                </a:lnTo>
                <a:lnTo>
                  <a:pt x="136196" y="440689"/>
                </a:lnTo>
                <a:lnTo>
                  <a:pt x="159787" y="487905"/>
                </a:lnTo>
                <a:lnTo>
                  <a:pt x="190695" y="524749"/>
                </a:lnTo>
                <a:lnTo>
                  <a:pt x="229176" y="544322"/>
                </a:lnTo>
                <a:lnTo>
                  <a:pt x="253822" y="553005"/>
                </a:lnTo>
                <a:lnTo>
                  <a:pt x="273182" y="565785"/>
                </a:lnTo>
                <a:lnTo>
                  <a:pt x="287398" y="579612"/>
                </a:lnTo>
                <a:lnTo>
                  <a:pt x="296613" y="591439"/>
                </a:lnTo>
                <a:lnTo>
                  <a:pt x="299534" y="595757"/>
                </a:lnTo>
                <a:lnTo>
                  <a:pt x="305122" y="597154"/>
                </a:lnTo>
                <a:lnTo>
                  <a:pt x="341190" y="579247"/>
                </a:lnTo>
                <a:lnTo>
                  <a:pt x="346639" y="576453"/>
                </a:lnTo>
                <a:lnTo>
                  <a:pt x="348556" y="569468"/>
                </a:lnTo>
                <a:lnTo>
                  <a:pt x="345254" y="564261"/>
                </a:lnTo>
                <a:lnTo>
                  <a:pt x="331864" y="546044"/>
                </a:lnTo>
                <a:lnTo>
                  <a:pt x="310234" y="524256"/>
                </a:lnTo>
                <a:lnTo>
                  <a:pt x="279889" y="503896"/>
                </a:lnTo>
                <a:lnTo>
                  <a:pt x="240352" y="489966"/>
                </a:lnTo>
                <a:lnTo>
                  <a:pt x="211111" y="465103"/>
                </a:lnTo>
                <a:lnTo>
                  <a:pt x="186155" y="414512"/>
                </a:lnTo>
                <a:lnTo>
                  <a:pt x="168772" y="355609"/>
                </a:lnTo>
                <a:lnTo>
                  <a:pt x="162247" y="305816"/>
                </a:lnTo>
                <a:lnTo>
                  <a:pt x="171088" y="249600"/>
                </a:lnTo>
                <a:lnTo>
                  <a:pt x="193823" y="212042"/>
                </a:lnTo>
                <a:lnTo>
                  <a:pt x="224773" y="189462"/>
                </a:lnTo>
                <a:lnTo>
                  <a:pt x="258259" y="178181"/>
                </a:lnTo>
                <a:lnTo>
                  <a:pt x="285303" y="177615"/>
                </a:lnTo>
                <a:lnTo>
                  <a:pt x="380887" y="177615"/>
                </a:lnTo>
                <a:lnTo>
                  <a:pt x="376496" y="171069"/>
                </a:lnTo>
                <a:lnTo>
                  <a:pt x="355633" y="150822"/>
                </a:lnTo>
                <a:lnTo>
                  <a:pt x="332173" y="135588"/>
                </a:lnTo>
                <a:lnTo>
                  <a:pt x="306809" y="125616"/>
                </a:lnTo>
                <a:lnTo>
                  <a:pt x="280230" y="121157"/>
                </a:lnTo>
                <a:lnTo>
                  <a:pt x="275023" y="120904"/>
                </a:lnTo>
                <a:close/>
              </a:path>
              <a:path w="583565" h="791210">
                <a:moveTo>
                  <a:pt x="380887" y="177615"/>
                </a:moveTo>
                <a:lnTo>
                  <a:pt x="285303" y="177615"/>
                </a:lnTo>
                <a:lnTo>
                  <a:pt x="307261" y="185277"/>
                </a:lnTo>
                <a:lnTo>
                  <a:pt x="323673" y="196629"/>
                </a:lnTo>
                <a:lnTo>
                  <a:pt x="334078" y="207136"/>
                </a:lnTo>
                <a:lnTo>
                  <a:pt x="346020" y="224474"/>
                </a:lnTo>
                <a:lnTo>
                  <a:pt x="353700" y="242776"/>
                </a:lnTo>
                <a:lnTo>
                  <a:pt x="356617" y="260340"/>
                </a:lnTo>
                <a:lnTo>
                  <a:pt x="354271" y="275463"/>
                </a:lnTo>
                <a:lnTo>
                  <a:pt x="352462" y="279364"/>
                </a:lnTo>
                <a:lnTo>
                  <a:pt x="348175" y="284575"/>
                </a:lnTo>
                <a:lnTo>
                  <a:pt x="339984" y="289643"/>
                </a:lnTo>
                <a:lnTo>
                  <a:pt x="326458" y="293116"/>
                </a:lnTo>
                <a:lnTo>
                  <a:pt x="288553" y="304784"/>
                </a:lnTo>
                <a:lnTo>
                  <a:pt x="261625" y="325786"/>
                </a:lnTo>
                <a:lnTo>
                  <a:pt x="245270" y="352552"/>
                </a:lnTo>
                <a:lnTo>
                  <a:pt x="239082" y="381508"/>
                </a:lnTo>
                <a:lnTo>
                  <a:pt x="242916" y="411184"/>
                </a:lnTo>
                <a:lnTo>
                  <a:pt x="256227" y="436419"/>
                </a:lnTo>
                <a:lnTo>
                  <a:pt x="277730" y="455535"/>
                </a:lnTo>
                <a:lnTo>
                  <a:pt x="306138" y="466852"/>
                </a:lnTo>
                <a:lnTo>
                  <a:pt x="310583" y="467741"/>
                </a:lnTo>
                <a:lnTo>
                  <a:pt x="315282" y="468756"/>
                </a:lnTo>
                <a:lnTo>
                  <a:pt x="385650" y="488442"/>
                </a:lnTo>
                <a:lnTo>
                  <a:pt x="423193" y="509186"/>
                </a:lnTo>
                <a:lnTo>
                  <a:pt x="463745" y="543052"/>
                </a:lnTo>
                <a:lnTo>
                  <a:pt x="467682" y="546989"/>
                </a:lnTo>
                <a:lnTo>
                  <a:pt x="474032" y="547243"/>
                </a:lnTo>
                <a:lnTo>
                  <a:pt x="504639" y="519303"/>
                </a:lnTo>
                <a:lnTo>
                  <a:pt x="508703" y="515747"/>
                </a:lnTo>
                <a:lnTo>
                  <a:pt x="509211" y="509778"/>
                </a:lnTo>
                <a:lnTo>
                  <a:pt x="506036" y="505459"/>
                </a:lnTo>
                <a:lnTo>
                  <a:pt x="492938" y="485900"/>
                </a:lnTo>
                <a:lnTo>
                  <a:pt x="478250" y="457279"/>
                </a:lnTo>
                <a:lnTo>
                  <a:pt x="472344" y="437895"/>
                </a:lnTo>
                <a:lnTo>
                  <a:pt x="408754" y="437895"/>
                </a:lnTo>
                <a:lnTo>
                  <a:pt x="364860" y="422798"/>
                </a:lnTo>
                <a:lnTo>
                  <a:pt x="322140" y="413512"/>
                </a:lnTo>
                <a:lnTo>
                  <a:pt x="318064" y="412495"/>
                </a:lnTo>
                <a:lnTo>
                  <a:pt x="294581" y="383794"/>
                </a:lnTo>
                <a:lnTo>
                  <a:pt x="297042" y="372872"/>
                </a:lnTo>
                <a:lnTo>
                  <a:pt x="303963" y="362172"/>
                </a:lnTo>
                <a:lnTo>
                  <a:pt x="315995" y="353468"/>
                </a:lnTo>
                <a:lnTo>
                  <a:pt x="333824" y="348361"/>
                </a:lnTo>
                <a:lnTo>
                  <a:pt x="358494" y="342247"/>
                </a:lnTo>
                <a:lnTo>
                  <a:pt x="379068" y="331168"/>
                </a:lnTo>
                <a:lnTo>
                  <a:pt x="395118" y="315446"/>
                </a:lnTo>
                <a:lnTo>
                  <a:pt x="406214" y="295402"/>
                </a:lnTo>
                <a:lnTo>
                  <a:pt x="412179" y="265598"/>
                </a:lnTo>
                <a:lnTo>
                  <a:pt x="408911" y="233860"/>
                </a:lnTo>
                <a:lnTo>
                  <a:pt x="408881" y="233568"/>
                </a:lnTo>
                <a:lnTo>
                  <a:pt x="396820" y="201372"/>
                </a:lnTo>
                <a:lnTo>
                  <a:pt x="380887" y="177615"/>
                </a:lnTo>
                <a:close/>
              </a:path>
              <a:path w="583565" h="791210">
                <a:moveTo>
                  <a:pt x="419930" y="363093"/>
                </a:moveTo>
                <a:lnTo>
                  <a:pt x="410251" y="399772"/>
                </a:lnTo>
                <a:lnTo>
                  <a:pt x="410161" y="401843"/>
                </a:lnTo>
                <a:lnTo>
                  <a:pt x="410582" y="411184"/>
                </a:lnTo>
                <a:lnTo>
                  <a:pt x="410687" y="413512"/>
                </a:lnTo>
                <a:lnTo>
                  <a:pt x="410798" y="415966"/>
                </a:lnTo>
                <a:lnTo>
                  <a:pt x="412564" y="429768"/>
                </a:lnTo>
                <a:lnTo>
                  <a:pt x="413314" y="434213"/>
                </a:lnTo>
                <a:lnTo>
                  <a:pt x="408754" y="437895"/>
                </a:lnTo>
                <a:lnTo>
                  <a:pt x="472344" y="437895"/>
                </a:lnTo>
                <a:lnTo>
                  <a:pt x="467744" y="422798"/>
                </a:lnTo>
                <a:lnTo>
                  <a:pt x="467636" y="418597"/>
                </a:lnTo>
                <a:lnTo>
                  <a:pt x="467132" y="390002"/>
                </a:lnTo>
                <a:lnTo>
                  <a:pt x="467047" y="385191"/>
                </a:lnTo>
                <a:lnTo>
                  <a:pt x="467936" y="379984"/>
                </a:lnTo>
                <a:lnTo>
                  <a:pt x="464634" y="375031"/>
                </a:lnTo>
                <a:lnTo>
                  <a:pt x="419930" y="363093"/>
                </a:lnTo>
                <a:close/>
              </a:path>
              <a:path w="583565" h="791210">
                <a:moveTo>
                  <a:pt x="429117" y="55499"/>
                </a:moveTo>
                <a:lnTo>
                  <a:pt x="267784" y="55499"/>
                </a:lnTo>
                <a:lnTo>
                  <a:pt x="329238" y="63577"/>
                </a:lnTo>
                <a:lnTo>
                  <a:pt x="377584" y="85266"/>
                </a:lnTo>
                <a:lnTo>
                  <a:pt x="414392" y="116745"/>
                </a:lnTo>
                <a:lnTo>
                  <a:pt x="441235" y="154193"/>
                </a:lnTo>
                <a:lnTo>
                  <a:pt x="459683" y="193791"/>
                </a:lnTo>
                <a:lnTo>
                  <a:pt x="471310" y="231717"/>
                </a:lnTo>
                <a:lnTo>
                  <a:pt x="480382" y="287274"/>
                </a:lnTo>
                <a:lnTo>
                  <a:pt x="480890" y="292735"/>
                </a:lnTo>
                <a:lnTo>
                  <a:pt x="485589" y="296926"/>
                </a:lnTo>
                <a:lnTo>
                  <a:pt x="486685" y="296926"/>
                </a:lnTo>
                <a:lnTo>
                  <a:pt x="525975" y="295783"/>
                </a:lnTo>
                <a:lnTo>
                  <a:pt x="531700" y="295783"/>
                </a:lnTo>
                <a:lnTo>
                  <a:pt x="536389" y="290703"/>
                </a:lnTo>
                <a:lnTo>
                  <a:pt x="536342" y="289643"/>
                </a:lnTo>
                <a:lnTo>
                  <a:pt x="536236" y="287274"/>
                </a:lnTo>
                <a:lnTo>
                  <a:pt x="536123" y="284734"/>
                </a:lnTo>
                <a:lnTo>
                  <a:pt x="532642" y="253049"/>
                </a:lnTo>
                <a:lnTo>
                  <a:pt x="532518" y="251922"/>
                </a:lnTo>
                <a:lnTo>
                  <a:pt x="532460" y="251393"/>
                </a:lnTo>
                <a:lnTo>
                  <a:pt x="513118" y="177193"/>
                </a:lnTo>
                <a:lnTo>
                  <a:pt x="496458" y="139409"/>
                </a:lnTo>
                <a:lnTo>
                  <a:pt x="474486" y="103219"/>
                </a:lnTo>
                <a:lnTo>
                  <a:pt x="446712" y="70160"/>
                </a:lnTo>
                <a:lnTo>
                  <a:pt x="429117" y="55499"/>
                </a:lnTo>
                <a:close/>
              </a:path>
            </a:pathLst>
          </a:custGeom>
          <a:solidFill>
            <a:srgbClr val="4BA8CD"/>
          </a:solidFill>
        </p:spPr>
        <p:txBody>
          <a:bodyPr wrap="square" lIns="0" tIns="0" rIns="0" bIns="0" rtlCol="0"/>
          <a:lstStyle/>
          <a:p>
            <a:endParaRPr sz="1632"/>
          </a:p>
        </p:txBody>
      </p:sp>
      <p:sp>
        <p:nvSpPr>
          <p:cNvPr id="13" name="object 13"/>
          <p:cNvSpPr txBox="1"/>
          <p:nvPr/>
        </p:nvSpPr>
        <p:spPr>
          <a:xfrm>
            <a:off x="7743285" y="1775638"/>
            <a:ext cx="1881775" cy="1203154"/>
          </a:xfrm>
          <a:prstGeom prst="rect">
            <a:avLst/>
          </a:prstGeom>
        </p:spPr>
        <p:txBody>
          <a:bodyPr vert="horz" wrap="square" lIns="0" tIns="51248" rIns="0" bIns="0" rtlCol="0">
            <a:spAutoFit/>
          </a:bodyPr>
          <a:lstStyle/>
          <a:p>
            <a:pPr marL="11516">
              <a:spcBef>
                <a:spcPts val="404"/>
              </a:spcBef>
            </a:pPr>
            <a:r>
              <a:rPr sz="2448" spc="-9" dirty="0">
                <a:latin typeface="Tahoma"/>
                <a:cs typeface="Tahoma"/>
              </a:rPr>
              <a:t>sp</a:t>
            </a:r>
            <a:r>
              <a:rPr sz="2448" b="1" spc="-9" dirty="0">
                <a:solidFill>
                  <a:srgbClr val="F9AE04"/>
                </a:solidFill>
                <a:latin typeface="Tahoma"/>
                <a:cs typeface="Tahoma"/>
              </a:rPr>
              <a:t>e</a:t>
            </a:r>
            <a:r>
              <a:rPr sz="2448" spc="-9" dirty="0">
                <a:latin typeface="Tahoma"/>
                <a:cs typeface="Tahoma"/>
              </a:rPr>
              <a:t>ctaculaire</a:t>
            </a:r>
            <a:endParaRPr sz="2448">
              <a:latin typeface="Tahoma"/>
              <a:cs typeface="Tahoma"/>
            </a:endParaRPr>
          </a:p>
          <a:p>
            <a:pPr marL="1061233">
              <a:spcBef>
                <a:spcPts val="576"/>
              </a:spcBef>
            </a:pPr>
            <a:r>
              <a:rPr sz="4534" spc="-349" dirty="0">
                <a:solidFill>
                  <a:srgbClr val="F7A500"/>
                </a:solidFill>
                <a:latin typeface="Segoe UI Symbol"/>
                <a:cs typeface="Segoe UI Symbol"/>
              </a:rPr>
              <a:t>★</a:t>
            </a:r>
            <a:endParaRPr sz="4534">
              <a:latin typeface="Segoe UI Symbol"/>
              <a:cs typeface="Segoe UI Symbo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536585" y="468918"/>
            <a:ext cx="3514572" cy="709384"/>
          </a:xfrm>
          <a:prstGeom prst="rect">
            <a:avLst/>
          </a:prstGeom>
        </p:spPr>
        <p:txBody>
          <a:bodyPr vert="horz" wrap="square" lIns="0" tIns="11516" rIns="0" bIns="0" rtlCol="0" anchor="ctr">
            <a:spAutoFit/>
          </a:bodyPr>
          <a:lstStyle/>
          <a:p>
            <a:pPr marL="347794">
              <a:lnSpc>
                <a:spcPct val="100000"/>
              </a:lnSpc>
              <a:spcBef>
                <a:spcPts val="91"/>
              </a:spcBef>
            </a:pPr>
            <a:r>
              <a:rPr spc="-322" dirty="0"/>
              <a:t>OBSERVER</a:t>
            </a:r>
          </a:p>
        </p:txBody>
      </p:sp>
      <p:sp>
        <p:nvSpPr>
          <p:cNvPr id="6" name="object 6"/>
          <p:cNvSpPr txBox="1"/>
          <p:nvPr/>
        </p:nvSpPr>
        <p:spPr>
          <a:xfrm>
            <a:off x="3325018" y="2120808"/>
            <a:ext cx="1508068" cy="388335"/>
          </a:xfrm>
          <a:prstGeom prst="rect">
            <a:avLst/>
          </a:prstGeom>
        </p:spPr>
        <p:txBody>
          <a:bodyPr vert="horz" wrap="square" lIns="0" tIns="11516" rIns="0" bIns="0" rtlCol="0">
            <a:spAutoFit/>
          </a:bodyPr>
          <a:lstStyle/>
          <a:p>
            <a:pPr marL="11516">
              <a:spcBef>
                <a:spcPts val="91"/>
              </a:spcBef>
            </a:pPr>
            <a:r>
              <a:rPr sz="2448" spc="59" dirty="0">
                <a:latin typeface="Tahoma"/>
                <a:cs typeface="Tahoma"/>
              </a:rPr>
              <a:t>se</a:t>
            </a:r>
            <a:r>
              <a:rPr sz="2448" spc="103" dirty="0">
                <a:latin typeface="Tahoma"/>
                <a:cs typeface="Tahoma"/>
              </a:rPr>
              <a:t> </a:t>
            </a:r>
            <a:r>
              <a:rPr sz="2448" dirty="0">
                <a:latin typeface="Tahoma"/>
                <a:cs typeface="Tahoma"/>
              </a:rPr>
              <a:t>dr</a:t>
            </a:r>
            <a:r>
              <a:rPr sz="2448" b="1" dirty="0">
                <a:solidFill>
                  <a:srgbClr val="F9AE04"/>
                </a:solidFill>
                <a:latin typeface="Tahoma"/>
                <a:cs typeface="Tahoma"/>
              </a:rPr>
              <a:t>e</a:t>
            </a:r>
            <a:r>
              <a:rPr sz="2448" dirty="0">
                <a:latin typeface="Tahoma"/>
                <a:cs typeface="Tahoma"/>
              </a:rPr>
              <a:t>s-</a:t>
            </a:r>
            <a:r>
              <a:rPr sz="2448" spc="82" dirty="0">
                <a:latin typeface="Tahoma"/>
                <a:cs typeface="Tahoma"/>
              </a:rPr>
              <a:t>se</a:t>
            </a:r>
            <a:endParaRPr sz="2448">
              <a:latin typeface="Tahoma"/>
              <a:cs typeface="Tahoma"/>
            </a:endParaRPr>
          </a:p>
        </p:txBody>
      </p:sp>
      <p:sp>
        <p:nvSpPr>
          <p:cNvPr id="7" name="object 7"/>
          <p:cNvSpPr txBox="1"/>
          <p:nvPr/>
        </p:nvSpPr>
        <p:spPr>
          <a:xfrm>
            <a:off x="2765598" y="4716072"/>
            <a:ext cx="2241086" cy="388335"/>
          </a:xfrm>
          <a:prstGeom prst="rect">
            <a:avLst/>
          </a:prstGeom>
        </p:spPr>
        <p:txBody>
          <a:bodyPr vert="horz" wrap="square" lIns="0" tIns="11516" rIns="0" bIns="0" rtlCol="0">
            <a:spAutoFit/>
          </a:bodyPr>
          <a:lstStyle/>
          <a:p>
            <a:pPr marL="11516">
              <a:spcBef>
                <a:spcPts val="91"/>
              </a:spcBef>
            </a:pPr>
            <a:r>
              <a:rPr sz="2448" dirty="0">
                <a:latin typeface="Tahoma"/>
                <a:cs typeface="Tahoma"/>
              </a:rPr>
              <a:t>un</a:t>
            </a:r>
            <a:r>
              <a:rPr sz="2448" spc="-5" dirty="0">
                <a:latin typeface="Tahoma"/>
                <a:cs typeface="Tahoma"/>
              </a:rPr>
              <a:t> </a:t>
            </a:r>
            <a:r>
              <a:rPr sz="2448" spc="63" dirty="0">
                <a:latin typeface="Tahoma"/>
                <a:cs typeface="Tahoma"/>
              </a:rPr>
              <a:t>ar-</a:t>
            </a:r>
            <a:r>
              <a:rPr sz="2448" spc="77" dirty="0">
                <a:latin typeface="Tahoma"/>
                <a:cs typeface="Tahoma"/>
              </a:rPr>
              <a:t>chi-</a:t>
            </a:r>
            <a:r>
              <a:rPr sz="2448" dirty="0">
                <a:latin typeface="Tahoma"/>
                <a:cs typeface="Tahoma"/>
              </a:rPr>
              <a:t>t</a:t>
            </a:r>
            <a:r>
              <a:rPr sz="2448" b="1" dirty="0">
                <a:solidFill>
                  <a:srgbClr val="F9AE04"/>
                </a:solidFill>
                <a:latin typeface="Tahoma"/>
                <a:cs typeface="Tahoma"/>
              </a:rPr>
              <a:t>e</a:t>
            </a:r>
            <a:r>
              <a:rPr sz="2448" dirty="0">
                <a:latin typeface="Tahoma"/>
                <a:cs typeface="Tahoma"/>
              </a:rPr>
              <a:t>c-</a:t>
            </a:r>
            <a:r>
              <a:rPr sz="2448" spc="-23" dirty="0">
                <a:latin typeface="Tahoma"/>
                <a:cs typeface="Tahoma"/>
              </a:rPr>
              <a:t>te</a:t>
            </a:r>
            <a:endParaRPr sz="2448">
              <a:latin typeface="Tahoma"/>
              <a:cs typeface="Tahoma"/>
            </a:endParaRPr>
          </a:p>
        </p:txBody>
      </p:sp>
      <p:sp>
        <p:nvSpPr>
          <p:cNvPr id="8" name="object 8"/>
          <p:cNvSpPr txBox="1"/>
          <p:nvPr/>
        </p:nvSpPr>
        <p:spPr>
          <a:xfrm>
            <a:off x="7022457" y="4187226"/>
            <a:ext cx="2057400" cy="388335"/>
          </a:xfrm>
          <a:prstGeom prst="rect">
            <a:avLst/>
          </a:prstGeom>
        </p:spPr>
        <p:txBody>
          <a:bodyPr vert="horz" wrap="square" lIns="0" tIns="11516" rIns="0" bIns="0" rtlCol="0">
            <a:spAutoFit/>
          </a:bodyPr>
          <a:lstStyle/>
          <a:p>
            <a:pPr marL="11516">
              <a:spcBef>
                <a:spcPts val="91"/>
              </a:spcBef>
            </a:pPr>
            <a:r>
              <a:rPr sz="2448" dirty="0">
                <a:latin typeface="Tahoma"/>
                <a:cs typeface="Tahoma"/>
              </a:rPr>
              <a:t>une</a:t>
            </a:r>
            <a:r>
              <a:rPr sz="2448" spc="77" dirty="0">
                <a:latin typeface="Tahoma"/>
                <a:cs typeface="Tahoma"/>
              </a:rPr>
              <a:t> </a:t>
            </a:r>
            <a:r>
              <a:rPr sz="2448" dirty="0">
                <a:latin typeface="Tahoma"/>
                <a:cs typeface="Tahoma"/>
              </a:rPr>
              <a:t>t</a:t>
            </a:r>
            <a:r>
              <a:rPr sz="2448" b="1" dirty="0">
                <a:solidFill>
                  <a:srgbClr val="F9AE04"/>
                </a:solidFill>
                <a:latin typeface="Tahoma"/>
                <a:cs typeface="Tahoma"/>
              </a:rPr>
              <a:t>e</a:t>
            </a:r>
            <a:r>
              <a:rPr sz="2448" dirty="0">
                <a:latin typeface="Tahoma"/>
                <a:cs typeface="Tahoma"/>
              </a:rPr>
              <a:t>r-</a:t>
            </a:r>
            <a:r>
              <a:rPr sz="2448" spc="86" dirty="0">
                <a:latin typeface="Tahoma"/>
                <a:cs typeface="Tahoma"/>
              </a:rPr>
              <a:t>ras-</a:t>
            </a:r>
            <a:r>
              <a:rPr sz="2448" spc="59" dirty="0">
                <a:latin typeface="Tahoma"/>
                <a:cs typeface="Tahoma"/>
              </a:rPr>
              <a:t>se</a:t>
            </a:r>
            <a:endParaRPr sz="2448">
              <a:latin typeface="Tahoma"/>
              <a:cs typeface="Tahoma"/>
            </a:endParaRPr>
          </a:p>
        </p:txBody>
      </p:sp>
      <p:sp>
        <p:nvSpPr>
          <p:cNvPr id="9" name="object 9"/>
          <p:cNvSpPr txBox="1"/>
          <p:nvPr/>
        </p:nvSpPr>
        <p:spPr>
          <a:xfrm>
            <a:off x="7480799" y="1815370"/>
            <a:ext cx="2406922" cy="388335"/>
          </a:xfrm>
          <a:prstGeom prst="rect">
            <a:avLst/>
          </a:prstGeom>
        </p:spPr>
        <p:txBody>
          <a:bodyPr vert="horz" wrap="square" lIns="0" tIns="11516" rIns="0" bIns="0" rtlCol="0">
            <a:spAutoFit/>
          </a:bodyPr>
          <a:lstStyle/>
          <a:p>
            <a:pPr marL="11516">
              <a:spcBef>
                <a:spcPts val="91"/>
              </a:spcBef>
            </a:pPr>
            <a:r>
              <a:rPr sz="2448" dirty="0">
                <a:latin typeface="Tahoma"/>
                <a:cs typeface="Tahoma"/>
              </a:rPr>
              <a:t>sp</a:t>
            </a:r>
            <a:r>
              <a:rPr sz="2448" b="1" dirty="0">
                <a:solidFill>
                  <a:srgbClr val="F9AE04"/>
                </a:solidFill>
                <a:latin typeface="Tahoma"/>
                <a:cs typeface="Tahoma"/>
              </a:rPr>
              <a:t>e</a:t>
            </a:r>
            <a:r>
              <a:rPr sz="2448" dirty="0">
                <a:latin typeface="Tahoma"/>
                <a:cs typeface="Tahoma"/>
              </a:rPr>
              <a:t>c-</a:t>
            </a:r>
            <a:r>
              <a:rPr sz="2448" spc="73" dirty="0">
                <a:latin typeface="Tahoma"/>
                <a:cs typeface="Tahoma"/>
              </a:rPr>
              <a:t>ta-</a:t>
            </a:r>
            <a:r>
              <a:rPr sz="2448" spc="95" dirty="0">
                <a:latin typeface="Tahoma"/>
                <a:cs typeface="Tahoma"/>
              </a:rPr>
              <a:t>cu-</a:t>
            </a:r>
            <a:r>
              <a:rPr sz="2448" spc="68" dirty="0">
                <a:latin typeface="Tahoma"/>
                <a:cs typeface="Tahoma"/>
              </a:rPr>
              <a:t>lai-</a:t>
            </a:r>
            <a:r>
              <a:rPr sz="2448" spc="-23" dirty="0">
                <a:latin typeface="Tahoma"/>
                <a:cs typeface="Tahoma"/>
              </a:rPr>
              <a:t>re</a:t>
            </a:r>
            <a:endParaRPr sz="2448">
              <a:latin typeface="Tahoma"/>
              <a:cs typeface="Tahom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821570" y="502287"/>
            <a:ext cx="3052183" cy="709384"/>
          </a:xfrm>
          <a:prstGeom prst="rect">
            <a:avLst/>
          </a:prstGeom>
        </p:spPr>
        <p:txBody>
          <a:bodyPr vert="horz" wrap="square" lIns="0" tIns="11516" rIns="0" bIns="0" rtlCol="0" anchor="ctr">
            <a:spAutoFit/>
          </a:bodyPr>
          <a:lstStyle/>
          <a:p>
            <a:pPr marL="347794">
              <a:lnSpc>
                <a:spcPct val="100000"/>
              </a:lnSpc>
              <a:spcBef>
                <a:spcPts val="91"/>
              </a:spcBef>
            </a:pPr>
            <a:r>
              <a:rPr spc="-322" dirty="0"/>
              <a:t>OBSERVER</a:t>
            </a:r>
          </a:p>
        </p:txBody>
      </p:sp>
      <p:sp>
        <p:nvSpPr>
          <p:cNvPr id="6" name="object 6"/>
          <p:cNvSpPr txBox="1"/>
          <p:nvPr/>
        </p:nvSpPr>
        <p:spPr>
          <a:xfrm>
            <a:off x="3336535" y="2120809"/>
            <a:ext cx="1485035" cy="678478"/>
          </a:xfrm>
          <a:prstGeom prst="rect">
            <a:avLst/>
          </a:prstGeom>
        </p:spPr>
        <p:txBody>
          <a:bodyPr vert="horz" wrap="square" lIns="0" tIns="11516" rIns="0" bIns="0" rtlCol="0">
            <a:spAutoFit/>
          </a:bodyPr>
          <a:lstStyle/>
          <a:p>
            <a:pPr algn="ctr">
              <a:lnSpc>
                <a:spcPts val="2584"/>
              </a:lnSpc>
              <a:spcBef>
                <a:spcPts val="91"/>
              </a:spcBef>
            </a:pPr>
            <a:r>
              <a:rPr sz="2448" spc="59" dirty="0">
                <a:latin typeface="Tahoma"/>
                <a:cs typeface="Tahoma"/>
              </a:rPr>
              <a:t>se</a:t>
            </a:r>
            <a:r>
              <a:rPr sz="2448" spc="118" dirty="0">
                <a:latin typeface="Tahoma"/>
                <a:cs typeface="Tahoma"/>
              </a:rPr>
              <a:t> </a:t>
            </a:r>
            <a:r>
              <a:rPr sz="2448" u="sng" dirty="0">
                <a:solidFill>
                  <a:srgbClr val="F9AE04"/>
                </a:solidFill>
                <a:uFill>
                  <a:solidFill>
                    <a:srgbClr val="F9AE04"/>
                  </a:solidFill>
                </a:uFill>
                <a:latin typeface="Tahoma"/>
                <a:cs typeface="Tahoma"/>
              </a:rPr>
              <a:t>dr</a:t>
            </a:r>
            <a:r>
              <a:rPr sz="2448" b="1" u="sng" dirty="0">
                <a:solidFill>
                  <a:srgbClr val="F9AE04"/>
                </a:solidFill>
                <a:uFill>
                  <a:solidFill>
                    <a:srgbClr val="F9AE04"/>
                  </a:solidFill>
                </a:uFill>
                <a:latin typeface="Tahoma"/>
                <a:cs typeface="Tahoma"/>
              </a:rPr>
              <a:t>e</a:t>
            </a:r>
            <a:r>
              <a:rPr sz="2448" u="sng" dirty="0">
                <a:solidFill>
                  <a:srgbClr val="F9AE04"/>
                </a:solidFill>
                <a:uFill>
                  <a:solidFill>
                    <a:srgbClr val="F9AE04"/>
                  </a:solidFill>
                </a:uFill>
                <a:latin typeface="Tahoma"/>
                <a:cs typeface="Tahoma"/>
              </a:rPr>
              <a:t>s</a:t>
            </a:r>
            <a:r>
              <a:rPr sz="2448" dirty="0">
                <a:latin typeface="Tahoma"/>
                <a:cs typeface="Tahoma"/>
              </a:rPr>
              <a:t>-</a:t>
            </a:r>
            <a:r>
              <a:rPr sz="2448" spc="45" dirty="0">
                <a:latin typeface="Tahoma"/>
                <a:cs typeface="Tahoma"/>
              </a:rPr>
              <a:t>se</a:t>
            </a:r>
            <a:endParaRPr sz="2448">
              <a:latin typeface="Tahoma"/>
              <a:cs typeface="Tahoma"/>
            </a:endParaRPr>
          </a:p>
          <a:p>
            <a:pPr marL="81766" algn="ctr">
              <a:lnSpc>
                <a:spcPts val="2584"/>
              </a:lnSpc>
            </a:pPr>
            <a:r>
              <a:rPr sz="2448" spc="141" dirty="0">
                <a:solidFill>
                  <a:srgbClr val="F9AE04"/>
                </a:solidFill>
                <a:latin typeface="Tahoma"/>
                <a:cs typeface="Tahoma"/>
              </a:rPr>
              <a:t>•</a:t>
            </a:r>
            <a:endParaRPr sz="2448">
              <a:latin typeface="Tahoma"/>
              <a:cs typeface="Tahoma"/>
            </a:endParaRPr>
          </a:p>
        </p:txBody>
      </p:sp>
      <p:sp>
        <p:nvSpPr>
          <p:cNvPr id="7" name="object 7"/>
          <p:cNvSpPr txBox="1"/>
          <p:nvPr/>
        </p:nvSpPr>
        <p:spPr>
          <a:xfrm>
            <a:off x="3379601" y="4716072"/>
            <a:ext cx="2225539" cy="388335"/>
          </a:xfrm>
          <a:prstGeom prst="rect">
            <a:avLst/>
          </a:prstGeom>
        </p:spPr>
        <p:txBody>
          <a:bodyPr vert="horz" wrap="square" lIns="0" tIns="11516" rIns="0" bIns="0" rtlCol="0">
            <a:spAutoFit/>
          </a:bodyPr>
          <a:lstStyle/>
          <a:p>
            <a:pPr>
              <a:spcBef>
                <a:spcPts val="91"/>
              </a:spcBef>
            </a:pPr>
            <a:r>
              <a:rPr sz="2448" dirty="0">
                <a:latin typeface="Tahoma"/>
                <a:cs typeface="Tahoma"/>
              </a:rPr>
              <a:t>un</a:t>
            </a:r>
            <a:r>
              <a:rPr sz="2448" spc="77" dirty="0">
                <a:latin typeface="Tahoma"/>
                <a:cs typeface="Tahoma"/>
              </a:rPr>
              <a:t> </a:t>
            </a:r>
            <a:r>
              <a:rPr sz="2448" spc="59" dirty="0">
                <a:latin typeface="Tahoma"/>
                <a:cs typeface="Tahoma"/>
              </a:rPr>
              <a:t>ar-</a:t>
            </a:r>
            <a:r>
              <a:rPr sz="2448" spc="86" dirty="0">
                <a:latin typeface="Tahoma"/>
                <a:cs typeface="Tahoma"/>
              </a:rPr>
              <a:t>chi-</a:t>
            </a:r>
            <a:r>
              <a:rPr sz="2448" u="sng" dirty="0">
                <a:solidFill>
                  <a:srgbClr val="F9AE04"/>
                </a:solidFill>
                <a:uFill>
                  <a:solidFill>
                    <a:srgbClr val="F9AE04"/>
                  </a:solidFill>
                </a:uFill>
                <a:latin typeface="Tahoma"/>
                <a:cs typeface="Tahoma"/>
              </a:rPr>
              <a:t>t</a:t>
            </a:r>
            <a:r>
              <a:rPr sz="2448" b="1" u="sng" dirty="0">
                <a:solidFill>
                  <a:srgbClr val="F9AE04"/>
                </a:solidFill>
                <a:uFill>
                  <a:solidFill>
                    <a:srgbClr val="F9AE04"/>
                  </a:solidFill>
                </a:uFill>
                <a:latin typeface="Tahoma"/>
                <a:cs typeface="Tahoma"/>
              </a:rPr>
              <a:t>e</a:t>
            </a:r>
            <a:r>
              <a:rPr sz="2448" u="sng" dirty="0">
                <a:solidFill>
                  <a:srgbClr val="F9AE04"/>
                </a:solidFill>
                <a:uFill>
                  <a:solidFill>
                    <a:srgbClr val="F9AE04"/>
                  </a:solidFill>
                </a:uFill>
                <a:latin typeface="Tahoma"/>
                <a:cs typeface="Tahoma"/>
              </a:rPr>
              <a:t>c</a:t>
            </a:r>
            <a:r>
              <a:rPr sz="2448" dirty="0">
                <a:latin typeface="Tahoma"/>
                <a:cs typeface="Tahoma"/>
              </a:rPr>
              <a:t>-</a:t>
            </a:r>
            <a:r>
              <a:rPr sz="2448" spc="-23" dirty="0">
                <a:latin typeface="Tahoma"/>
                <a:cs typeface="Tahoma"/>
              </a:rPr>
              <a:t>te</a:t>
            </a:r>
            <a:endParaRPr sz="2448">
              <a:latin typeface="Tahoma"/>
              <a:cs typeface="Tahoma"/>
            </a:endParaRPr>
          </a:p>
        </p:txBody>
      </p:sp>
      <p:sp>
        <p:nvSpPr>
          <p:cNvPr id="8" name="object 8"/>
          <p:cNvSpPr txBox="1"/>
          <p:nvPr/>
        </p:nvSpPr>
        <p:spPr>
          <a:xfrm>
            <a:off x="4894034" y="4998812"/>
            <a:ext cx="165836" cy="388335"/>
          </a:xfrm>
          <a:prstGeom prst="rect">
            <a:avLst/>
          </a:prstGeom>
        </p:spPr>
        <p:txBody>
          <a:bodyPr vert="horz" wrap="square" lIns="0" tIns="11516" rIns="0" bIns="0" rtlCol="0">
            <a:spAutoFit/>
          </a:bodyPr>
          <a:lstStyle/>
          <a:p>
            <a:pPr>
              <a:spcBef>
                <a:spcPts val="91"/>
              </a:spcBef>
            </a:pPr>
            <a:r>
              <a:rPr sz="2448" spc="141" dirty="0">
                <a:solidFill>
                  <a:srgbClr val="F9AE04"/>
                </a:solidFill>
                <a:latin typeface="Tahoma"/>
                <a:cs typeface="Tahoma"/>
              </a:rPr>
              <a:t>•</a:t>
            </a:r>
            <a:endParaRPr sz="2448">
              <a:latin typeface="Tahoma"/>
              <a:cs typeface="Tahoma"/>
            </a:endParaRPr>
          </a:p>
        </p:txBody>
      </p:sp>
      <p:sp>
        <p:nvSpPr>
          <p:cNvPr id="9" name="object 9"/>
          <p:cNvSpPr txBox="1"/>
          <p:nvPr/>
        </p:nvSpPr>
        <p:spPr>
          <a:xfrm>
            <a:off x="7033974" y="4187227"/>
            <a:ext cx="2034367" cy="678478"/>
          </a:xfrm>
          <a:prstGeom prst="rect">
            <a:avLst/>
          </a:prstGeom>
        </p:spPr>
        <p:txBody>
          <a:bodyPr vert="horz" wrap="square" lIns="0" tIns="11516" rIns="0" bIns="0" rtlCol="0">
            <a:spAutoFit/>
          </a:bodyPr>
          <a:lstStyle/>
          <a:p>
            <a:pPr algn="ctr">
              <a:lnSpc>
                <a:spcPts val="2584"/>
              </a:lnSpc>
              <a:spcBef>
                <a:spcPts val="91"/>
              </a:spcBef>
            </a:pPr>
            <a:r>
              <a:rPr sz="2448" dirty="0">
                <a:latin typeface="Tahoma"/>
                <a:cs typeface="Tahoma"/>
              </a:rPr>
              <a:t>une</a:t>
            </a:r>
            <a:r>
              <a:rPr sz="2448" spc="77" dirty="0">
                <a:latin typeface="Tahoma"/>
                <a:cs typeface="Tahoma"/>
              </a:rPr>
              <a:t> </a:t>
            </a:r>
            <a:r>
              <a:rPr sz="2448" u="sng" dirty="0">
                <a:solidFill>
                  <a:srgbClr val="F9AE04"/>
                </a:solidFill>
                <a:uFill>
                  <a:solidFill>
                    <a:srgbClr val="F9AE04"/>
                  </a:solidFill>
                </a:uFill>
                <a:latin typeface="Tahoma"/>
                <a:cs typeface="Tahoma"/>
              </a:rPr>
              <a:t>t</a:t>
            </a:r>
            <a:r>
              <a:rPr sz="2448" b="1" u="sng" dirty="0">
                <a:solidFill>
                  <a:srgbClr val="F9AE04"/>
                </a:solidFill>
                <a:uFill>
                  <a:solidFill>
                    <a:srgbClr val="F9AE04"/>
                  </a:solidFill>
                </a:uFill>
                <a:latin typeface="Tahoma"/>
                <a:cs typeface="Tahoma"/>
              </a:rPr>
              <a:t>e</a:t>
            </a:r>
            <a:r>
              <a:rPr sz="2448" u="sng" dirty="0">
                <a:solidFill>
                  <a:srgbClr val="F9AE04"/>
                </a:solidFill>
                <a:uFill>
                  <a:solidFill>
                    <a:srgbClr val="F9AE04"/>
                  </a:solidFill>
                </a:uFill>
                <a:latin typeface="Tahoma"/>
                <a:cs typeface="Tahoma"/>
              </a:rPr>
              <a:t>r</a:t>
            </a:r>
            <a:r>
              <a:rPr sz="2448" dirty="0">
                <a:latin typeface="Tahoma"/>
                <a:cs typeface="Tahoma"/>
              </a:rPr>
              <a:t>-</a:t>
            </a:r>
            <a:r>
              <a:rPr sz="2448" spc="86" dirty="0">
                <a:latin typeface="Tahoma"/>
                <a:cs typeface="Tahoma"/>
              </a:rPr>
              <a:t>ras-</a:t>
            </a:r>
            <a:r>
              <a:rPr sz="2448" spc="59" dirty="0">
                <a:latin typeface="Tahoma"/>
                <a:cs typeface="Tahoma"/>
              </a:rPr>
              <a:t>se</a:t>
            </a:r>
            <a:endParaRPr sz="2448">
              <a:latin typeface="Tahoma"/>
              <a:cs typeface="Tahoma"/>
            </a:endParaRPr>
          </a:p>
          <a:p>
            <a:pPr marR="427257" algn="ctr">
              <a:lnSpc>
                <a:spcPts val="2584"/>
              </a:lnSpc>
            </a:pPr>
            <a:r>
              <a:rPr sz="2448" spc="141" dirty="0">
                <a:solidFill>
                  <a:srgbClr val="F9AE04"/>
                </a:solidFill>
                <a:latin typeface="Tahoma"/>
                <a:cs typeface="Tahoma"/>
              </a:rPr>
              <a:t>•</a:t>
            </a:r>
            <a:endParaRPr sz="2448">
              <a:latin typeface="Tahoma"/>
              <a:cs typeface="Tahoma"/>
            </a:endParaRPr>
          </a:p>
        </p:txBody>
      </p:sp>
      <p:sp>
        <p:nvSpPr>
          <p:cNvPr id="10" name="object 10"/>
          <p:cNvSpPr txBox="1"/>
          <p:nvPr/>
        </p:nvSpPr>
        <p:spPr>
          <a:xfrm>
            <a:off x="7382216" y="1815371"/>
            <a:ext cx="2388496" cy="678478"/>
          </a:xfrm>
          <a:prstGeom prst="rect">
            <a:avLst/>
          </a:prstGeom>
        </p:spPr>
        <p:txBody>
          <a:bodyPr vert="horz" wrap="square" lIns="0" tIns="11516" rIns="0" bIns="0" rtlCol="0">
            <a:spAutoFit/>
          </a:bodyPr>
          <a:lstStyle/>
          <a:p>
            <a:pPr>
              <a:lnSpc>
                <a:spcPts val="2584"/>
              </a:lnSpc>
              <a:spcBef>
                <a:spcPts val="91"/>
              </a:spcBef>
            </a:pPr>
            <a:r>
              <a:rPr sz="2448" u="sng" dirty="0">
                <a:solidFill>
                  <a:srgbClr val="F9AE04"/>
                </a:solidFill>
                <a:uFill>
                  <a:solidFill>
                    <a:srgbClr val="F9AE04"/>
                  </a:solidFill>
                </a:uFill>
                <a:latin typeface="Tahoma"/>
                <a:cs typeface="Tahoma"/>
              </a:rPr>
              <a:t>sp</a:t>
            </a:r>
            <a:r>
              <a:rPr sz="2448" b="1" u="sng" dirty="0">
                <a:solidFill>
                  <a:srgbClr val="F9AE04"/>
                </a:solidFill>
                <a:uFill>
                  <a:solidFill>
                    <a:srgbClr val="F9AE04"/>
                  </a:solidFill>
                </a:uFill>
                <a:latin typeface="Tahoma"/>
                <a:cs typeface="Tahoma"/>
              </a:rPr>
              <a:t>e</a:t>
            </a:r>
            <a:r>
              <a:rPr sz="2448" u="sng" dirty="0">
                <a:solidFill>
                  <a:srgbClr val="F9AE04"/>
                </a:solidFill>
                <a:uFill>
                  <a:solidFill>
                    <a:srgbClr val="F9AE04"/>
                  </a:solidFill>
                </a:uFill>
                <a:latin typeface="Tahoma"/>
                <a:cs typeface="Tahoma"/>
              </a:rPr>
              <a:t>c</a:t>
            </a:r>
            <a:r>
              <a:rPr sz="2448" dirty="0">
                <a:latin typeface="Tahoma"/>
                <a:cs typeface="Tahoma"/>
              </a:rPr>
              <a:t>-</a:t>
            </a:r>
            <a:r>
              <a:rPr sz="2448" spc="82" dirty="0">
                <a:latin typeface="Tahoma"/>
                <a:cs typeface="Tahoma"/>
              </a:rPr>
              <a:t>ta-</a:t>
            </a:r>
            <a:r>
              <a:rPr sz="2448" spc="100" dirty="0">
                <a:latin typeface="Tahoma"/>
                <a:cs typeface="Tahoma"/>
              </a:rPr>
              <a:t>cu-</a:t>
            </a:r>
            <a:r>
              <a:rPr sz="2448" spc="73" dirty="0">
                <a:latin typeface="Tahoma"/>
                <a:cs typeface="Tahoma"/>
              </a:rPr>
              <a:t>lai-</a:t>
            </a:r>
            <a:r>
              <a:rPr sz="2448" spc="-23" dirty="0">
                <a:latin typeface="Tahoma"/>
                <a:cs typeface="Tahoma"/>
              </a:rPr>
              <a:t>re</a:t>
            </a:r>
            <a:endParaRPr sz="2448">
              <a:latin typeface="Tahoma"/>
              <a:cs typeface="Tahoma"/>
            </a:endParaRPr>
          </a:p>
          <a:p>
            <a:pPr marL="319003">
              <a:lnSpc>
                <a:spcPts val="2584"/>
              </a:lnSpc>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661279" y="783468"/>
            <a:ext cx="3066337" cy="688737"/>
          </a:xfrm>
          <a:prstGeom prst="rect">
            <a:avLst/>
          </a:prstGeom>
        </p:spPr>
        <p:txBody>
          <a:bodyPr vert="horz" wrap="square" lIns="0" tIns="11516" rIns="0" bIns="0" rtlCol="0" anchor="ctr">
            <a:spAutoFit/>
          </a:bodyPr>
          <a:lstStyle/>
          <a:p>
            <a:pPr marL="347794">
              <a:lnSpc>
                <a:spcPct val="100000"/>
              </a:lnSpc>
              <a:spcBef>
                <a:spcPts val="91"/>
              </a:spcBef>
            </a:pPr>
            <a:r>
              <a:rPr spc="-322" dirty="0">
                <a:solidFill>
                  <a:schemeClr val="tx2">
                    <a:lumMod val="50000"/>
                    <a:lumOff val="50000"/>
                  </a:schemeClr>
                </a:solidFill>
              </a:rPr>
              <a:t>OBSERVER</a:t>
            </a:r>
          </a:p>
        </p:txBody>
      </p:sp>
      <p:sp>
        <p:nvSpPr>
          <p:cNvPr id="7" name="object 7"/>
          <p:cNvSpPr txBox="1"/>
          <p:nvPr/>
        </p:nvSpPr>
        <p:spPr>
          <a:xfrm>
            <a:off x="4661279" y="2071639"/>
            <a:ext cx="2868728" cy="3658524"/>
          </a:xfrm>
          <a:prstGeom prst="rect">
            <a:avLst/>
          </a:prstGeom>
        </p:spPr>
        <p:txBody>
          <a:bodyPr vert="horz" wrap="square" lIns="0" tIns="11516" rIns="0" bIns="0" rtlCol="0">
            <a:spAutoFit/>
          </a:bodyPr>
          <a:lstStyle/>
          <a:p>
            <a:pPr algn="ctr">
              <a:spcBef>
                <a:spcPts val="91"/>
              </a:spcBef>
            </a:pPr>
            <a:r>
              <a:rPr sz="3627" dirty="0">
                <a:latin typeface="Tahoma"/>
                <a:cs typeface="Tahoma"/>
              </a:rPr>
              <a:t>un</a:t>
            </a:r>
            <a:r>
              <a:rPr sz="3627" spc="-59" dirty="0">
                <a:latin typeface="Tahoma"/>
                <a:cs typeface="Tahoma"/>
              </a:rPr>
              <a:t> </a:t>
            </a:r>
            <a:r>
              <a:rPr sz="3627" b="1" spc="-9" dirty="0">
                <a:solidFill>
                  <a:srgbClr val="F9AE04"/>
                </a:solidFill>
                <a:latin typeface="Tahoma"/>
                <a:cs typeface="Tahoma"/>
              </a:rPr>
              <a:t>ex</a:t>
            </a:r>
            <a:r>
              <a:rPr sz="3627" spc="-9" dirty="0">
                <a:latin typeface="Tahoma"/>
                <a:cs typeface="Tahoma"/>
              </a:rPr>
              <a:t>ercice</a:t>
            </a:r>
            <a:endParaRPr sz="3627">
              <a:latin typeface="Tahoma"/>
              <a:cs typeface="Tahoma"/>
            </a:endParaRPr>
          </a:p>
          <a:p>
            <a:pPr marL="11516" marR="4607" algn="ctr">
              <a:lnSpc>
                <a:spcPct val="194500"/>
              </a:lnSpc>
            </a:pPr>
            <a:r>
              <a:rPr sz="3627" spc="54" dirty="0">
                <a:latin typeface="Tahoma"/>
                <a:cs typeface="Tahoma"/>
              </a:rPr>
              <a:t>des</a:t>
            </a:r>
            <a:r>
              <a:rPr sz="3627" spc="-95" dirty="0">
                <a:latin typeface="Tahoma"/>
                <a:cs typeface="Tahoma"/>
              </a:rPr>
              <a:t> </a:t>
            </a:r>
            <a:r>
              <a:rPr sz="3627" b="1" spc="-9" dirty="0">
                <a:solidFill>
                  <a:srgbClr val="F9AE04"/>
                </a:solidFill>
                <a:latin typeface="Tahoma"/>
                <a:cs typeface="Tahoma"/>
              </a:rPr>
              <a:t>ex</a:t>
            </a:r>
            <a:r>
              <a:rPr sz="3627" spc="-9" dirty="0">
                <a:latin typeface="Tahoma"/>
                <a:cs typeface="Tahoma"/>
              </a:rPr>
              <a:t>emples in</a:t>
            </a:r>
            <a:r>
              <a:rPr sz="3627" b="1" spc="-9" dirty="0">
                <a:solidFill>
                  <a:srgbClr val="F9AE04"/>
                </a:solidFill>
                <a:latin typeface="Tahoma"/>
                <a:cs typeface="Tahoma"/>
              </a:rPr>
              <a:t>ex</a:t>
            </a:r>
            <a:r>
              <a:rPr sz="3627" spc="-9" dirty="0">
                <a:latin typeface="Tahoma"/>
                <a:cs typeface="Tahoma"/>
              </a:rPr>
              <a:t>plicable </a:t>
            </a:r>
            <a:r>
              <a:rPr sz="3627" dirty="0">
                <a:latin typeface="Tahoma"/>
                <a:cs typeface="Tahoma"/>
              </a:rPr>
              <a:t>être</a:t>
            </a:r>
            <a:r>
              <a:rPr sz="3627" spc="9" dirty="0">
                <a:latin typeface="Tahoma"/>
                <a:cs typeface="Tahoma"/>
              </a:rPr>
              <a:t> </a:t>
            </a:r>
            <a:r>
              <a:rPr sz="3627" spc="-18" dirty="0">
                <a:latin typeface="Tahoma"/>
                <a:cs typeface="Tahoma"/>
              </a:rPr>
              <a:t>v</a:t>
            </a:r>
            <a:r>
              <a:rPr sz="3627" b="1" spc="-18" dirty="0">
                <a:solidFill>
                  <a:srgbClr val="F9AE04"/>
                </a:solidFill>
                <a:latin typeface="Tahoma"/>
                <a:cs typeface="Tahoma"/>
              </a:rPr>
              <a:t>ex</a:t>
            </a:r>
            <a:r>
              <a:rPr sz="3627" spc="-18" dirty="0">
                <a:latin typeface="Tahoma"/>
                <a:cs typeface="Tahoma"/>
              </a:rPr>
              <a:t>é</a:t>
            </a:r>
            <a:endParaRPr sz="3627">
              <a:latin typeface="Tahoma"/>
              <a:cs typeface="Tahom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16</a:t>
            </a:fld>
            <a:endParaRPr spc="-23" dirty="0"/>
          </a:p>
        </p:txBody>
      </p:sp>
      <p:sp>
        <p:nvSpPr>
          <p:cNvPr id="5" name="object 5"/>
          <p:cNvSpPr txBox="1"/>
          <p:nvPr/>
        </p:nvSpPr>
        <p:spPr>
          <a:xfrm>
            <a:off x="2046558" y="2153252"/>
            <a:ext cx="8097162" cy="3264122"/>
          </a:xfrm>
          <a:prstGeom prst="rect">
            <a:avLst/>
          </a:prstGeom>
        </p:spPr>
        <p:txBody>
          <a:bodyPr vert="horz" wrap="square" lIns="0" tIns="11516" rIns="0" bIns="0" rtlCol="0">
            <a:spAutoFit/>
          </a:bodyPr>
          <a:lstStyle/>
          <a:p>
            <a:pPr algn="ctr">
              <a:spcBef>
                <a:spcPts val="91"/>
              </a:spcBef>
            </a:pPr>
            <a:r>
              <a:rPr sz="3627" dirty="0">
                <a:latin typeface="Tahoma"/>
                <a:cs typeface="Tahoma"/>
              </a:rPr>
              <a:t>Dans</a:t>
            </a:r>
            <a:r>
              <a:rPr sz="3627" spc="32" dirty="0">
                <a:latin typeface="Tahoma"/>
                <a:cs typeface="Tahoma"/>
              </a:rPr>
              <a:t> </a:t>
            </a:r>
            <a:r>
              <a:rPr sz="3627" dirty="0">
                <a:latin typeface="Tahoma"/>
                <a:cs typeface="Tahoma"/>
              </a:rPr>
              <a:t>son</a:t>
            </a:r>
            <a:r>
              <a:rPr sz="3627" spc="36" dirty="0">
                <a:latin typeface="Tahoma"/>
                <a:cs typeface="Tahoma"/>
              </a:rPr>
              <a:t> </a:t>
            </a:r>
            <a:r>
              <a:rPr sz="3627" dirty="0">
                <a:latin typeface="Tahoma"/>
                <a:cs typeface="Tahoma"/>
              </a:rPr>
              <a:t>environnement</a:t>
            </a:r>
            <a:r>
              <a:rPr sz="3627" spc="32" dirty="0">
                <a:latin typeface="Tahoma"/>
                <a:cs typeface="Tahoma"/>
              </a:rPr>
              <a:t> </a:t>
            </a:r>
            <a:r>
              <a:rPr sz="3627" spc="-9" dirty="0">
                <a:latin typeface="Tahoma"/>
                <a:cs typeface="Tahoma"/>
              </a:rPr>
              <a:t>natur…l,</a:t>
            </a:r>
            <a:endParaRPr sz="3627">
              <a:latin typeface="Tahoma"/>
              <a:cs typeface="Tahoma"/>
            </a:endParaRPr>
          </a:p>
          <a:p>
            <a:pPr>
              <a:spcBef>
                <a:spcPts val="1791"/>
              </a:spcBef>
            </a:pPr>
            <a:endParaRPr sz="3627">
              <a:latin typeface="Tahoma"/>
              <a:cs typeface="Tahoma"/>
            </a:endParaRPr>
          </a:p>
          <a:p>
            <a:pPr algn="ctr">
              <a:lnSpc>
                <a:spcPct val="100000"/>
              </a:lnSpc>
            </a:pPr>
            <a:r>
              <a:rPr sz="3627" dirty="0">
                <a:latin typeface="Tahoma"/>
                <a:cs typeface="Tahoma"/>
              </a:rPr>
              <a:t>à</a:t>
            </a:r>
            <a:r>
              <a:rPr sz="3627" spc="-122" dirty="0">
                <a:latin typeface="Tahoma"/>
                <a:cs typeface="Tahoma"/>
              </a:rPr>
              <a:t> </a:t>
            </a:r>
            <a:r>
              <a:rPr sz="3627" dirty="0">
                <a:latin typeface="Tahoma"/>
                <a:cs typeface="Tahoma"/>
              </a:rPr>
              <a:t>2</a:t>
            </a:r>
            <a:r>
              <a:rPr sz="3627" spc="-122" dirty="0">
                <a:latin typeface="Tahoma"/>
                <a:cs typeface="Tahoma"/>
              </a:rPr>
              <a:t> </a:t>
            </a:r>
            <a:r>
              <a:rPr sz="3627" spc="-59" dirty="0">
                <a:latin typeface="Tahoma"/>
                <a:cs typeface="Tahoma"/>
              </a:rPr>
              <a:t>430</a:t>
            </a:r>
            <a:r>
              <a:rPr sz="3627" spc="-122" dirty="0">
                <a:latin typeface="Tahoma"/>
                <a:cs typeface="Tahoma"/>
              </a:rPr>
              <a:t> </a:t>
            </a:r>
            <a:r>
              <a:rPr sz="3627" dirty="0">
                <a:latin typeface="Tahoma"/>
                <a:cs typeface="Tahoma"/>
              </a:rPr>
              <a:t>m…tres</a:t>
            </a:r>
            <a:r>
              <a:rPr sz="3627" spc="-122" dirty="0">
                <a:latin typeface="Tahoma"/>
                <a:cs typeface="Tahoma"/>
              </a:rPr>
              <a:t> </a:t>
            </a:r>
            <a:r>
              <a:rPr sz="3627" spc="-9" dirty="0">
                <a:latin typeface="Tahoma"/>
                <a:cs typeface="Tahoma"/>
              </a:rPr>
              <a:t>d’altitude,</a:t>
            </a:r>
            <a:endParaRPr sz="3627">
              <a:latin typeface="Tahoma"/>
              <a:cs typeface="Tahoma"/>
            </a:endParaRPr>
          </a:p>
          <a:p>
            <a:pPr>
              <a:spcBef>
                <a:spcPts val="1791"/>
              </a:spcBef>
            </a:pPr>
            <a:endParaRPr sz="3627">
              <a:latin typeface="Tahoma"/>
              <a:cs typeface="Tahoma"/>
            </a:endParaRPr>
          </a:p>
          <a:p>
            <a:pPr algn="ctr">
              <a:lnSpc>
                <a:spcPct val="100000"/>
              </a:lnSpc>
            </a:pPr>
            <a:r>
              <a:rPr sz="3627" dirty="0">
                <a:latin typeface="Tahoma"/>
                <a:cs typeface="Tahoma"/>
              </a:rPr>
              <a:t>cette</a:t>
            </a:r>
            <a:r>
              <a:rPr sz="3627" spc="-73" dirty="0">
                <a:latin typeface="Tahoma"/>
                <a:cs typeface="Tahoma"/>
              </a:rPr>
              <a:t> </a:t>
            </a:r>
            <a:r>
              <a:rPr sz="3627" dirty="0">
                <a:latin typeface="Tahoma"/>
                <a:cs typeface="Tahoma"/>
              </a:rPr>
              <a:t>cit…</a:t>
            </a:r>
            <a:r>
              <a:rPr sz="3627" spc="-73" dirty="0">
                <a:latin typeface="Tahoma"/>
                <a:cs typeface="Tahoma"/>
              </a:rPr>
              <a:t> </a:t>
            </a:r>
            <a:r>
              <a:rPr sz="3627" dirty="0">
                <a:latin typeface="Tahoma"/>
                <a:cs typeface="Tahoma"/>
              </a:rPr>
              <a:t>de</a:t>
            </a:r>
            <a:r>
              <a:rPr sz="3627" spc="-73" dirty="0">
                <a:latin typeface="Tahoma"/>
                <a:cs typeface="Tahoma"/>
              </a:rPr>
              <a:t> </a:t>
            </a:r>
            <a:r>
              <a:rPr sz="3627" dirty="0">
                <a:latin typeface="Tahoma"/>
                <a:cs typeface="Tahoma"/>
              </a:rPr>
              <a:t>pi…rre</a:t>
            </a:r>
            <a:r>
              <a:rPr sz="3627" spc="-73" dirty="0">
                <a:latin typeface="Tahoma"/>
                <a:cs typeface="Tahoma"/>
              </a:rPr>
              <a:t> </a:t>
            </a:r>
            <a:r>
              <a:rPr sz="3627" dirty="0">
                <a:latin typeface="Tahoma"/>
                <a:cs typeface="Tahoma"/>
              </a:rPr>
              <a:t>est</a:t>
            </a:r>
            <a:r>
              <a:rPr sz="3627" spc="-73" dirty="0">
                <a:latin typeface="Tahoma"/>
                <a:cs typeface="Tahoma"/>
              </a:rPr>
              <a:t> </a:t>
            </a:r>
            <a:r>
              <a:rPr sz="3627" spc="-9" dirty="0">
                <a:latin typeface="Tahoma"/>
                <a:cs typeface="Tahoma"/>
              </a:rPr>
              <a:t>…xtraordinaire.</a:t>
            </a:r>
            <a:endParaRPr sz="3627">
              <a:latin typeface="Tahoma"/>
              <a:cs typeface="Tahoma"/>
            </a:endParaRPr>
          </a:p>
        </p:txBody>
      </p:sp>
      <p:sp>
        <p:nvSpPr>
          <p:cNvPr id="6" name="object 6"/>
          <p:cNvSpPr txBox="1">
            <a:spLocks noGrp="1"/>
          </p:cNvSpPr>
          <p:nvPr>
            <p:ph type="title"/>
          </p:nvPr>
        </p:nvSpPr>
        <p:spPr>
          <a:xfrm>
            <a:off x="4876393" y="560390"/>
            <a:ext cx="3220661"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17</a:t>
            </a:fld>
            <a:endParaRPr spc="-23" dirty="0"/>
          </a:p>
        </p:txBody>
      </p:sp>
      <p:sp>
        <p:nvSpPr>
          <p:cNvPr id="5" name="object 5"/>
          <p:cNvSpPr txBox="1"/>
          <p:nvPr/>
        </p:nvSpPr>
        <p:spPr>
          <a:xfrm>
            <a:off x="5125346" y="3132597"/>
            <a:ext cx="1937054" cy="569795"/>
          </a:xfrm>
          <a:prstGeom prst="rect">
            <a:avLst/>
          </a:prstGeom>
        </p:spPr>
        <p:txBody>
          <a:bodyPr vert="horz" wrap="square" lIns="0" tIns="11516" rIns="0" bIns="0" rtlCol="0">
            <a:spAutoFit/>
          </a:bodyPr>
          <a:lstStyle/>
          <a:p>
            <a:pPr marL="11516">
              <a:spcBef>
                <a:spcPts val="91"/>
              </a:spcBef>
            </a:pPr>
            <a:r>
              <a:rPr sz="3627" spc="54" dirty="0">
                <a:latin typeface="Tahoma"/>
                <a:cs typeface="Tahoma"/>
              </a:rPr>
              <a:t>na-</a:t>
            </a:r>
            <a:r>
              <a:rPr sz="3627" dirty="0">
                <a:latin typeface="Tahoma"/>
                <a:cs typeface="Tahoma"/>
              </a:rPr>
              <a:t>tu-</a:t>
            </a:r>
            <a:r>
              <a:rPr sz="3627" spc="-27" dirty="0">
                <a:latin typeface="Tahoma"/>
                <a:cs typeface="Tahoma"/>
              </a:rPr>
              <a:t>r…l</a:t>
            </a:r>
            <a:endParaRPr sz="3627">
              <a:latin typeface="Tahoma"/>
              <a:cs typeface="Tahoma"/>
            </a:endParaRPr>
          </a:p>
        </p:txBody>
      </p:sp>
      <p:sp>
        <p:nvSpPr>
          <p:cNvPr id="6" name="object 6"/>
          <p:cNvSpPr txBox="1"/>
          <p:nvPr/>
        </p:nvSpPr>
        <p:spPr>
          <a:xfrm>
            <a:off x="6659653"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
        <p:nvSpPr>
          <p:cNvPr id="7" name="object 7"/>
          <p:cNvSpPr txBox="1">
            <a:spLocks noGrp="1"/>
          </p:cNvSpPr>
          <p:nvPr>
            <p:ph type="title"/>
          </p:nvPr>
        </p:nvSpPr>
        <p:spPr>
          <a:xfrm>
            <a:off x="4359400" y="770329"/>
            <a:ext cx="3468946"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18</a:t>
            </a:fld>
            <a:endParaRPr spc="-23" dirty="0"/>
          </a:p>
        </p:txBody>
      </p:sp>
      <p:sp>
        <p:nvSpPr>
          <p:cNvPr id="5" name="object 5"/>
          <p:cNvSpPr txBox="1">
            <a:spLocks noGrp="1"/>
          </p:cNvSpPr>
          <p:nvPr>
            <p:ph type="title"/>
          </p:nvPr>
        </p:nvSpPr>
        <p:spPr>
          <a:xfrm>
            <a:off x="4183750" y="770329"/>
            <a:ext cx="3819372"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5165792" y="3132597"/>
            <a:ext cx="1855288" cy="569795"/>
          </a:xfrm>
          <a:prstGeom prst="rect">
            <a:avLst/>
          </a:prstGeom>
        </p:spPr>
        <p:txBody>
          <a:bodyPr vert="horz" wrap="square" lIns="0" tIns="11516" rIns="0" bIns="0" rtlCol="0">
            <a:spAutoFit/>
          </a:bodyPr>
          <a:lstStyle/>
          <a:p>
            <a:pPr marL="11516">
              <a:spcBef>
                <a:spcPts val="91"/>
              </a:spcBef>
            </a:pPr>
            <a:r>
              <a:rPr sz="3627" spc="54" dirty="0">
                <a:latin typeface="Tahoma"/>
                <a:cs typeface="Tahoma"/>
              </a:rPr>
              <a:t>na-</a:t>
            </a:r>
            <a:r>
              <a:rPr sz="3627" dirty="0">
                <a:latin typeface="Tahoma"/>
                <a:cs typeface="Tahoma"/>
              </a:rPr>
              <a:t>tu-</a:t>
            </a:r>
            <a:r>
              <a:rPr sz="3627" spc="59" dirty="0">
                <a:latin typeface="Tahoma"/>
                <a:cs typeface="Tahoma"/>
              </a:rPr>
              <a:t>rel</a:t>
            </a:r>
            <a:endParaRPr sz="3627">
              <a:latin typeface="Tahoma"/>
              <a:cs typeface="Tahoma"/>
            </a:endParaRPr>
          </a:p>
        </p:txBody>
      </p:sp>
      <p:sp>
        <p:nvSpPr>
          <p:cNvPr id="7" name="object 7"/>
          <p:cNvSpPr txBox="1"/>
          <p:nvPr/>
        </p:nvSpPr>
        <p:spPr>
          <a:xfrm>
            <a:off x="6667454"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19</a:t>
            </a:fld>
            <a:endParaRPr spc="-23" dirty="0"/>
          </a:p>
        </p:txBody>
      </p:sp>
      <p:sp>
        <p:nvSpPr>
          <p:cNvPr id="5" name="object 5"/>
          <p:cNvSpPr txBox="1">
            <a:spLocks noGrp="1"/>
          </p:cNvSpPr>
          <p:nvPr>
            <p:ph type="title"/>
          </p:nvPr>
        </p:nvSpPr>
        <p:spPr>
          <a:xfrm>
            <a:off x="4483667" y="698097"/>
            <a:ext cx="3220661"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5219042" y="3132597"/>
            <a:ext cx="1749912" cy="569795"/>
          </a:xfrm>
          <a:prstGeom prst="rect">
            <a:avLst/>
          </a:prstGeom>
        </p:spPr>
        <p:txBody>
          <a:bodyPr vert="horz" wrap="square" lIns="0" tIns="11516" rIns="0" bIns="0" rtlCol="0">
            <a:spAutoFit/>
          </a:bodyPr>
          <a:lstStyle/>
          <a:p>
            <a:pPr marL="11516">
              <a:spcBef>
                <a:spcPts val="91"/>
              </a:spcBef>
            </a:pPr>
            <a:r>
              <a:rPr sz="3627" spc="-18" dirty="0">
                <a:latin typeface="Tahoma"/>
                <a:cs typeface="Tahoma"/>
              </a:rPr>
              <a:t>m…-tres</a:t>
            </a:r>
            <a:endParaRPr sz="3627">
              <a:latin typeface="Tahoma"/>
              <a:cs typeface="Tahoma"/>
            </a:endParaRPr>
          </a:p>
        </p:txBody>
      </p:sp>
      <p:sp>
        <p:nvSpPr>
          <p:cNvPr id="7" name="object 7"/>
          <p:cNvSpPr txBox="1"/>
          <p:nvPr/>
        </p:nvSpPr>
        <p:spPr>
          <a:xfrm>
            <a:off x="5708715"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20</a:t>
            </a:fld>
            <a:endParaRPr spc="-23" dirty="0"/>
          </a:p>
        </p:txBody>
      </p:sp>
      <p:sp>
        <p:nvSpPr>
          <p:cNvPr id="5" name="object 5"/>
          <p:cNvSpPr txBox="1">
            <a:spLocks noGrp="1"/>
          </p:cNvSpPr>
          <p:nvPr>
            <p:ph type="title"/>
          </p:nvPr>
        </p:nvSpPr>
        <p:spPr>
          <a:xfrm>
            <a:off x="4482802" y="770329"/>
            <a:ext cx="3220661"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5272016" y="3132597"/>
            <a:ext cx="1642235" cy="569795"/>
          </a:xfrm>
          <a:prstGeom prst="rect">
            <a:avLst/>
          </a:prstGeom>
        </p:spPr>
        <p:txBody>
          <a:bodyPr vert="horz" wrap="square" lIns="0" tIns="11516" rIns="0" bIns="0" rtlCol="0">
            <a:spAutoFit/>
          </a:bodyPr>
          <a:lstStyle/>
          <a:p>
            <a:pPr marL="11516">
              <a:spcBef>
                <a:spcPts val="91"/>
              </a:spcBef>
            </a:pPr>
            <a:r>
              <a:rPr sz="3627" spc="68" dirty="0">
                <a:latin typeface="Tahoma"/>
                <a:cs typeface="Tahoma"/>
              </a:rPr>
              <a:t>mè-</a:t>
            </a:r>
            <a:r>
              <a:rPr sz="3627" spc="27" dirty="0">
                <a:latin typeface="Tahoma"/>
                <a:cs typeface="Tahoma"/>
              </a:rPr>
              <a:t>tres</a:t>
            </a:r>
            <a:endParaRPr sz="3627">
              <a:latin typeface="Tahoma"/>
              <a:cs typeface="Tahoma"/>
            </a:endParaRPr>
          </a:p>
        </p:txBody>
      </p:sp>
      <p:sp>
        <p:nvSpPr>
          <p:cNvPr id="7" name="object 7"/>
          <p:cNvSpPr txBox="1"/>
          <p:nvPr/>
        </p:nvSpPr>
        <p:spPr>
          <a:xfrm>
            <a:off x="5696399"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21</a:t>
            </a:fld>
            <a:endParaRPr spc="-23" dirty="0"/>
          </a:p>
        </p:txBody>
      </p:sp>
      <p:sp>
        <p:nvSpPr>
          <p:cNvPr id="5" name="object 5"/>
          <p:cNvSpPr txBox="1">
            <a:spLocks noGrp="1"/>
          </p:cNvSpPr>
          <p:nvPr>
            <p:ph type="title"/>
          </p:nvPr>
        </p:nvSpPr>
        <p:spPr>
          <a:xfrm>
            <a:off x="4312329" y="641526"/>
            <a:ext cx="3562447"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5570134" y="3132597"/>
            <a:ext cx="1046838"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ci-</a:t>
            </a:r>
            <a:r>
              <a:rPr sz="3627" spc="-23" dirty="0">
                <a:latin typeface="Tahoma"/>
                <a:cs typeface="Tahoma"/>
              </a:rPr>
              <a:t>t…</a:t>
            </a:r>
            <a:endParaRPr sz="3627">
              <a:latin typeface="Tahoma"/>
              <a:cs typeface="Tahoma"/>
            </a:endParaRPr>
          </a:p>
        </p:txBody>
      </p:sp>
      <p:sp>
        <p:nvSpPr>
          <p:cNvPr id="7" name="object 7"/>
          <p:cNvSpPr txBox="1"/>
          <p:nvPr/>
        </p:nvSpPr>
        <p:spPr>
          <a:xfrm>
            <a:off x="6337289"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22</a:t>
            </a:fld>
            <a:endParaRPr spc="-23" dirty="0"/>
          </a:p>
        </p:txBody>
      </p:sp>
      <p:sp>
        <p:nvSpPr>
          <p:cNvPr id="5" name="object 5"/>
          <p:cNvSpPr txBox="1">
            <a:spLocks noGrp="1"/>
          </p:cNvSpPr>
          <p:nvPr>
            <p:ph type="title"/>
          </p:nvPr>
        </p:nvSpPr>
        <p:spPr>
          <a:xfrm>
            <a:off x="4628319" y="784961"/>
            <a:ext cx="3616025"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5623712" y="3132597"/>
            <a:ext cx="943191" cy="569795"/>
          </a:xfrm>
          <a:prstGeom prst="rect">
            <a:avLst/>
          </a:prstGeom>
        </p:spPr>
        <p:txBody>
          <a:bodyPr vert="horz" wrap="square" lIns="0" tIns="11516" rIns="0" bIns="0" rtlCol="0">
            <a:spAutoFit/>
          </a:bodyPr>
          <a:lstStyle/>
          <a:p>
            <a:pPr marL="11516">
              <a:spcBef>
                <a:spcPts val="91"/>
              </a:spcBef>
            </a:pPr>
            <a:r>
              <a:rPr sz="3627" spc="73" dirty="0">
                <a:latin typeface="Tahoma"/>
                <a:cs typeface="Tahoma"/>
              </a:rPr>
              <a:t>ci-</a:t>
            </a:r>
            <a:r>
              <a:rPr sz="3627" spc="-23" dirty="0">
                <a:latin typeface="Tahoma"/>
                <a:cs typeface="Tahoma"/>
              </a:rPr>
              <a:t>té</a:t>
            </a:r>
            <a:endParaRPr sz="3627">
              <a:latin typeface="Tahoma"/>
              <a:cs typeface="Tahoma"/>
            </a:endParaRPr>
          </a:p>
        </p:txBody>
      </p:sp>
      <p:sp>
        <p:nvSpPr>
          <p:cNvPr id="7" name="object 7"/>
          <p:cNvSpPr txBox="1"/>
          <p:nvPr/>
        </p:nvSpPr>
        <p:spPr>
          <a:xfrm>
            <a:off x="6341898"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23</a:t>
            </a:fld>
            <a:endParaRPr spc="-23" dirty="0"/>
          </a:p>
        </p:txBody>
      </p:sp>
      <p:sp>
        <p:nvSpPr>
          <p:cNvPr id="5" name="object 5"/>
          <p:cNvSpPr txBox="1">
            <a:spLocks noGrp="1"/>
          </p:cNvSpPr>
          <p:nvPr>
            <p:ph type="title"/>
          </p:nvPr>
        </p:nvSpPr>
        <p:spPr>
          <a:xfrm>
            <a:off x="4335442" y="429792"/>
            <a:ext cx="3520663"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5332527" y="3132597"/>
            <a:ext cx="1526495" cy="569795"/>
          </a:xfrm>
          <a:prstGeom prst="rect">
            <a:avLst/>
          </a:prstGeom>
        </p:spPr>
        <p:txBody>
          <a:bodyPr vert="horz" wrap="square" lIns="0" tIns="11516" rIns="0" bIns="0" rtlCol="0">
            <a:spAutoFit/>
          </a:bodyPr>
          <a:lstStyle/>
          <a:p>
            <a:pPr marL="11516">
              <a:spcBef>
                <a:spcPts val="91"/>
              </a:spcBef>
            </a:pPr>
            <a:r>
              <a:rPr sz="3627" dirty="0">
                <a:latin typeface="Tahoma"/>
                <a:cs typeface="Tahoma"/>
              </a:rPr>
              <a:t>pi…r-</a:t>
            </a:r>
            <a:r>
              <a:rPr sz="3627" spc="-23" dirty="0">
                <a:latin typeface="Tahoma"/>
                <a:cs typeface="Tahoma"/>
              </a:rPr>
              <a:t>re</a:t>
            </a:r>
            <a:endParaRPr sz="3627">
              <a:latin typeface="Tahoma"/>
              <a:cs typeface="Tahoma"/>
            </a:endParaRPr>
          </a:p>
        </p:txBody>
      </p:sp>
      <p:sp>
        <p:nvSpPr>
          <p:cNvPr id="7" name="object 7"/>
          <p:cNvSpPr txBox="1"/>
          <p:nvPr/>
        </p:nvSpPr>
        <p:spPr>
          <a:xfrm>
            <a:off x="5789555"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24</a:t>
            </a:fld>
            <a:endParaRPr spc="-23" dirty="0"/>
          </a:p>
        </p:txBody>
      </p:sp>
      <p:sp>
        <p:nvSpPr>
          <p:cNvPr id="5" name="object 5"/>
          <p:cNvSpPr txBox="1">
            <a:spLocks noGrp="1"/>
          </p:cNvSpPr>
          <p:nvPr>
            <p:ph type="title"/>
          </p:nvPr>
        </p:nvSpPr>
        <p:spPr>
          <a:xfrm>
            <a:off x="4407051" y="682244"/>
            <a:ext cx="3376456"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5384143" y="3132597"/>
            <a:ext cx="1422272" cy="569795"/>
          </a:xfrm>
          <a:prstGeom prst="rect">
            <a:avLst/>
          </a:prstGeom>
        </p:spPr>
        <p:txBody>
          <a:bodyPr vert="horz" wrap="square" lIns="0" tIns="11516" rIns="0" bIns="0" rtlCol="0">
            <a:spAutoFit/>
          </a:bodyPr>
          <a:lstStyle/>
          <a:p>
            <a:pPr marL="11516">
              <a:spcBef>
                <a:spcPts val="91"/>
              </a:spcBef>
            </a:pPr>
            <a:r>
              <a:rPr sz="3627" spc="50" dirty="0">
                <a:latin typeface="Tahoma"/>
                <a:cs typeface="Tahoma"/>
              </a:rPr>
              <a:t>pier-</a:t>
            </a:r>
            <a:r>
              <a:rPr sz="3627" spc="-23" dirty="0">
                <a:latin typeface="Tahoma"/>
                <a:cs typeface="Tahoma"/>
              </a:rPr>
              <a:t>re</a:t>
            </a:r>
            <a:endParaRPr sz="3627">
              <a:latin typeface="Tahoma"/>
              <a:cs typeface="Tahoma"/>
            </a:endParaRPr>
          </a:p>
        </p:txBody>
      </p:sp>
      <p:sp>
        <p:nvSpPr>
          <p:cNvPr id="7" name="object 7"/>
          <p:cNvSpPr txBox="1"/>
          <p:nvPr/>
        </p:nvSpPr>
        <p:spPr>
          <a:xfrm>
            <a:off x="5775881"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25</a:t>
            </a:fld>
            <a:endParaRPr spc="-23" dirty="0"/>
          </a:p>
        </p:txBody>
      </p:sp>
      <p:sp>
        <p:nvSpPr>
          <p:cNvPr id="5" name="object 5"/>
          <p:cNvSpPr txBox="1">
            <a:spLocks noGrp="1"/>
          </p:cNvSpPr>
          <p:nvPr>
            <p:ph type="title"/>
          </p:nvPr>
        </p:nvSpPr>
        <p:spPr>
          <a:xfrm>
            <a:off x="4676922" y="682244"/>
            <a:ext cx="3604219"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4962902" y="3132597"/>
            <a:ext cx="3032261"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a:t>
            </a:r>
            <a:r>
              <a:rPr sz="3627" b="1" spc="-9" dirty="0">
                <a:solidFill>
                  <a:srgbClr val="F9AE04"/>
                </a:solidFill>
                <a:latin typeface="Tahoma"/>
                <a:cs typeface="Tahoma"/>
              </a:rPr>
              <a:t>x</a:t>
            </a:r>
            <a:r>
              <a:rPr sz="3627" spc="-9" dirty="0">
                <a:latin typeface="Tahoma"/>
                <a:cs typeface="Tahoma"/>
              </a:rPr>
              <a:t>traordinaire</a:t>
            </a:r>
            <a:endParaRPr sz="3627">
              <a:latin typeface="Tahoma"/>
              <a:cs typeface="Tahoma"/>
            </a:endParaRPr>
          </a:p>
        </p:txBody>
      </p:sp>
      <p:sp>
        <p:nvSpPr>
          <p:cNvPr id="7" name="object 7"/>
          <p:cNvSpPr txBox="1"/>
          <p:nvPr/>
        </p:nvSpPr>
        <p:spPr>
          <a:xfrm>
            <a:off x="5048917"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26</a:t>
            </a:fld>
            <a:endParaRPr spc="-23" dirty="0"/>
          </a:p>
        </p:txBody>
      </p:sp>
      <p:sp>
        <p:nvSpPr>
          <p:cNvPr id="5" name="object 5"/>
          <p:cNvSpPr txBox="1">
            <a:spLocks noGrp="1"/>
          </p:cNvSpPr>
          <p:nvPr>
            <p:ph type="title"/>
          </p:nvPr>
        </p:nvSpPr>
        <p:spPr>
          <a:xfrm>
            <a:off x="4473701" y="770329"/>
            <a:ext cx="3468946"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5015185" y="3132597"/>
            <a:ext cx="2927462"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e</a:t>
            </a:r>
            <a:r>
              <a:rPr sz="3627" b="1" spc="-9" dirty="0">
                <a:solidFill>
                  <a:srgbClr val="F9AE04"/>
                </a:solidFill>
                <a:latin typeface="Tahoma"/>
                <a:cs typeface="Tahoma"/>
              </a:rPr>
              <a:t>x</a:t>
            </a:r>
            <a:r>
              <a:rPr sz="3627" spc="-9" dirty="0">
                <a:latin typeface="Tahoma"/>
                <a:cs typeface="Tahoma"/>
              </a:rPr>
              <a:t>traordinaire</a:t>
            </a:r>
            <a:endParaRPr sz="3627">
              <a:latin typeface="Tahoma"/>
              <a:cs typeface="Tahoma"/>
            </a:endParaRPr>
          </a:p>
        </p:txBody>
      </p:sp>
      <p:sp>
        <p:nvSpPr>
          <p:cNvPr id="7" name="object 7"/>
          <p:cNvSpPr txBox="1"/>
          <p:nvPr/>
        </p:nvSpPr>
        <p:spPr>
          <a:xfrm>
            <a:off x="5048917" y="3565050"/>
            <a:ext cx="188868" cy="388335"/>
          </a:xfrm>
          <a:prstGeom prst="rect">
            <a:avLst/>
          </a:prstGeom>
        </p:spPr>
        <p:txBody>
          <a:bodyPr vert="horz" wrap="square" lIns="0" tIns="11516" rIns="0" bIns="0" rtlCol="0">
            <a:spAutoFit/>
          </a:bodyPr>
          <a:lstStyle/>
          <a:p>
            <a:pPr marL="11516">
              <a:spcBef>
                <a:spcPts val="91"/>
              </a:spcBef>
            </a:pPr>
            <a:r>
              <a:rPr sz="2448" spc="141" dirty="0">
                <a:solidFill>
                  <a:srgbClr val="F9AE04"/>
                </a:solidFill>
                <a:latin typeface="Tahoma"/>
                <a:cs typeface="Tahoma"/>
              </a:rPr>
              <a:t>•</a:t>
            </a:r>
            <a:endParaRPr sz="2448">
              <a:latin typeface="Tahoma"/>
              <a:cs typeface="Tahom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27</a:t>
            </a:fld>
            <a:endParaRPr spc="-23" dirty="0"/>
          </a:p>
        </p:txBody>
      </p:sp>
      <p:sp>
        <p:nvSpPr>
          <p:cNvPr id="5" name="object 5"/>
          <p:cNvSpPr txBox="1">
            <a:spLocks noGrp="1"/>
          </p:cNvSpPr>
          <p:nvPr>
            <p:ph type="title"/>
          </p:nvPr>
        </p:nvSpPr>
        <p:spPr>
          <a:xfrm>
            <a:off x="4361126" y="560392"/>
            <a:ext cx="3468946"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50000"/>
                    <a:lumOff val="50000"/>
                  </a:schemeClr>
                </a:solidFill>
              </a:rPr>
              <a:t>COMPRENDRE</a:t>
            </a:r>
          </a:p>
        </p:txBody>
      </p:sp>
      <p:sp>
        <p:nvSpPr>
          <p:cNvPr id="6" name="object 6"/>
          <p:cNvSpPr txBox="1"/>
          <p:nvPr/>
        </p:nvSpPr>
        <p:spPr>
          <a:xfrm>
            <a:off x="2190973" y="2153253"/>
            <a:ext cx="7809252" cy="3264122"/>
          </a:xfrm>
          <a:prstGeom prst="rect">
            <a:avLst/>
          </a:prstGeom>
        </p:spPr>
        <p:txBody>
          <a:bodyPr vert="horz" wrap="square" lIns="0" tIns="11516" rIns="0" bIns="0" rtlCol="0">
            <a:spAutoFit/>
          </a:bodyPr>
          <a:lstStyle/>
          <a:p>
            <a:pPr algn="ctr">
              <a:spcBef>
                <a:spcPts val="91"/>
              </a:spcBef>
            </a:pPr>
            <a:r>
              <a:rPr sz="3627" dirty="0">
                <a:latin typeface="Tahoma"/>
                <a:cs typeface="Tahoma"/>
              </a:rPr>
              <a:t>Dans</a:t>
            </a:r>
            <a:r>
              <a:rPr sz="3627" spc="32" dirty="0">
                <a:latin typeface="Tahoma"/>
                <a:cs typeface="Tahoma"/>
              </a:rPr>
              <a:t> </a:t>
            </a:r>
            <a:r>
              <a:rPr sz="3627" dirty="0">
                <a:latin typeface="Tahoma"/>
                <a:cs typeface="Tahoma"/>
              </a:rPr>
              <a:t>son</a:t>
            </a:r>
            <a:r>
              <a:rPr sz="3627" spc="36" dirty="0">
                <a:latin typeface="Tahoma"/>
                <a:cs typeface="Tahoma"/>
              </a:rPr>
              <a:t> </a:t>
            </a:r>
            <a:r>
              <a:rPr sz="3627" dirty="0">
                <a:latin typeface="Tahoma"/>
                <a:cs typeface="Tahoma"/>
              </a:rPr>
              <a:t>environnement</a:t>
            </a:r>
            <a:r>
              <a:rPr sz="3627" spc="32" dirty="0">
                <a:latin typeface="Tahoma"/>
                <a:cs typeface="Tahoma"/>
              </a:rPr>
              <a:t> </a:t>
            </a:r>
            <a:r>
              <a:rPr sz="3627" spc="-9" dirty="0">
                <a:latin typeface="Tahoma"/>
                <a:cs typeface="Tahoma"/>
              </a:rPr>
              <a:t>natur</a:t>
            </a:r>
            <a:r>
              <a:rPr sz="3627" b="1" spc="-9" dirty="0">
                <a:solidFill>
                  <a:srgbClr val="F9AE04"/>
                </a:solidFill>
                <a:latin typeface="Tahoma"/>
                <a:cs typeface="Tahoma"/>
              </a:rPr>
              <a:t>e</a:t>
            </a:r>
            <a:r>
              <a:rPr sz="3627" spc="-9" dirty="0">
                <a:latin typeface="Tahoma"/>
                <a:cs typeface="Tahoma"/>
              </a:rPr>
              <a:t>l,</a:t>
            </a:r>
            <a:endParaRPr sz="3627">
              <a:latin typeface="Tahoma"/>
              <a:cs typeface="Tahoma"/>
            </a:endParaRPr>
          </a:p>
          <a:p>
            <a:pPr>
              <a:spcBef>
                <a:spcPts val="1791"/>
              </a:spcBef>
            </a:pPr>
            <a:endParaRPr sz="3627">
              <a:latin typeface="Tahoma"/>
              <a:cs typeface="Tahoma"/>
            </a:endParaRPr>
          </a:p>
          <a:p>
            <a:pPr algn="ctr">
              <a:lnSpc>
                <a:spcPct val="100000"/>
              </a:lnSpc>
            </a:pPr>
            <a:r>
              <a:rPr sz="3627" dirty="0">
                <a:latin typeface="Tahoma"/>
                <a:cs typeface="Tahoma"/>
              </a:rPr>
              <a:t>à</a:t>
            </a:r>
            <a:r>
              <a:rPr sz="3627" spc="-103" dirty="0">
                <a:latin typeface="Tahoma"/>
                <a:cs typeface="Tahoma"/>
              </a:rPr>
              <a:t> </a:t>
            </a:r>
            <a:r>
              <a:rPr sz="3627" dirty="0">
                <a:latin typeface="Tahoma"/>
                <a:cs typeface="Tahoma"/>
              </a:rPr>
              <a:t>2</a:t>
            </a:r>
            <a:r>
              <a:rPr sz="3627" spc="-103" dirty="0">
                <a:latin typeface="Tahoma"/>
                <a:cs typeface="Tahoma"/>
              </a:rPr>
              <a:t> </a:t>
            </a:r>
            <a:r>
              <a:rPr sz="3627" spc="-59" dirty="0">
                <a:latin typeface="Tahoma"/>
                <a:cs typeface="Tahoma"/>
              </a:rPr>
              <a:t>430</a:t>
            </a:r>
            <a:r>
              <a:rPr sz="3627" spc="-100" dirty="0">
                <a:latin typeface="Tahoma"/>
                <a:cs typeface="Tahoma"/>
              </a:rPr>
              <a:t> </a:t>
            </a:r>
            <a:r>
              <a:rPr sz="3627" dirty="0">
                <a:latin typeface="Tahoma"/>
                <a:cs typeface="Tahoma"/>
              </a:rPr>
              <a:t>m</a:t>
            </a:r>
            <a:r>
              <a:rPr sz="3627" b="1" dirty="0">
                <a:solidFill>
                  <a:srgbClr val="F9AE04"/>
                </a:solidFill>
                <a:latin typeface="Tahoma"/>
                <a:cs typeface="Tahoma"/>
              </a:rPr>
              <a:t>è</a:t>
            </a:r>
            <a:r>
              <a:rPr sz="3627" dirty="0">
                <a:latin typeface="Tahoma"/>
                <a:cs typeface="Tahoma"/>
              </a:rPr>
              <a:t>tres</a:t>
            </a:r>
            <a:r>
              <a:rPr sz="3627" spc="-103" dirty="0">
                <a:latin typeface="Tahoma"/>
                <a:cs typeface="Tahoma"/>
              </a:rPr>
              <a:t> </a:t>
            </a:r>
            <a:r>
              <a:rPr sz="3627" spc="-9" dirty="0">
                <a:latin typeface="Tahoma"/>
                <a:cs typeface="Tahoma"/>
              </a:rPr>
              <a:t>d’altitude,</a:t>
            </a:r>
            <a:endParaRPr sz="3627">
              <a:latin typeface="Tahoma"/>
              <a:cs typeface="Tahoma"/>
            </a:endParaRPr>
          </a:p>
          <a:p>
            <a:pPr>
              <a:spcBef>
                <a:spcPts val="1791"/>
              </a:spcBef>
            </a:pPr>
            <a:endParaRPr sz="3627">
              <a:latin typeface="Tahoma"/>
              <a:cs typeface="Tahoma"/>
            </a:endParaRPr>
          </a:p>
          <a:p>
            <a:pPr algn="ctr">
              <a:lnSpc>
                <a:spcPct val="100000"/>
              </a:lnSpc>
            </a:pPr>
            <a:r>
              <a:rPr sz="3627" dirty="0">
                <a:latin typeface="Tahoma"/>
                <a:cs typeface="Tahoma"/>
              </a:rPr>
              <a:t>cette</a:t>
            </a:r>
            <a:r>
              <a:rPr sz="3627" spc="-41" dirty="0">
                <a:latin typeface="Tahoma"/>
                <a:cs typeface="Tahoma"/>
              </a:rPr>
              <a:t> </a:t>
            </a:r>
            <a:r>
              <a:rPr sz="3627" dirty="0">
                <a:latin typeface="Tahoma"/>
                <a:cs typeface="Tahoma"/>
              </a:rPr>
              <a:t>cit</a:t>
            </a:r>
            <a:r>
              <a:rPr sz="3627" b="1" dirty="0">
                <a:solidFill>
                  <a:srgbClr val="F9AE04"/>
                </a:solidFill>
                <a:latin typeface="Tahoma"/>
                <a:cs typeface="Tahoma"/>
              </a:rPr>
              <a:t>é</a:t>
            </a:r>
            <a:r>
              <a:rPr sz="3627" b="1" spc="32" dirty="0">
                <a:solidFill>
                  <a:srgbClr val="F9AE04"/>
                </a:solidFill>
                <a:latin typeface="Tahoma"/>
                <a:cs typeface="Tahoma"/>
              </a:rPr>
              <a:t> </a:t>
            </a:r>
            <a:r>
              <a:rPr sz="3627" dirty="0">
                <a:latin typeface="Tahoma"/>
                <a:cs typeface="Tahoma"/>
              </a:rPr>
              <a:t>de</a:t>
            </a:r>
            <a:r>
              <a:rPr sz="3627" spc="-41" dirty="0">
                <a:latin typeface="Tahoma"/>
                <a:cs typeface="Tahoma"/>
              </a:rPr>
              <a:t> </a:t>
            </a:r>
            <a:r>
              <a:rPr sz="3627" dirty="0">
                <a:latin typeface="Tahoma"/>
                <a:cs typeface="Tahoma"/>
              </a:rPr>
              <a:t>pi</a:t>
            </a:r>
            <a:r>
              <a:rPr sz="3627" b="1" dirty="0">
                <a:solidFill>
                  <a:srgbClr val="F9AE04"/>
                </a:solidFill>
                <a:latin typeface="Tahoma"/>
                <a:cs typeface="Tahoma"/>
              </a:rPr>
              <a:t>e</a:t>
            </a:r>
            <a:r>
              <a:rPr sz="3627" dirty="0">
                <a:latin typeface="Tahoma"/>
                <a:cs typeface="Tahoma"/>
              </a:rPr>
              <a:t>rre</a:t>
            </a:r>
            <a:r>
              <a:rPr sz="3627" spc="-41" dirty="0">
                <a:latin typeface="Tahoma"/>
                <a:cs typeface="Tahoma"/>
              </a:rPr>
              <a:t> </a:t>
            </a:r>
            <a:r>
              <a:rPr sz="3627" dirty="0">
                <a:latin typeface="Tahoma"/>
                <a:cs typeface="Tahoma"/>
              </a:rPr>
              <a:t>est</a:t>
            </a:r>
            <a:r>
              <a:rPr sz="3627" spc="-36" dirty="0">
                <a:latin typeface="Tahoma"/>
                <a:cs typeface="Tahoma"/>
              </a:rPr>
              <a:t> </a:t>
            </a:r>
            <a:r>
              <a:rPr sz="3627" b="1" spc="-9" dirty="0">
                <a:solidFill>
                  <a:srgbClr val="F9AE04"/>
                </a:solidFill>
                <a:latin typeface="Tahoma"/>
                <a:cs typeface="Tahoma"/>
              </a:rPr>
              <a:t>e</a:t>
            </a:r>
            <a:r>
              <a:rPr sz="3627" spc="-9" dirty="0">
                <a:latin typeface="Tahoma"/>
                <a:cs typeface="Tahoma"/>
              </a:rPr>
              <a:t>xtraordinaire.</a:t>
            </a:r>
            <a:endParaRPr sz="3627">
              <a:latin typeface="Tahoma"/>
              <a:cs typeface="Tahom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28</a:t>
            </a:fld>
            <a:endParaRPr spc="-23" dirty="0"/>
          </a:p>
        </p:txBody>
      </p:sp>
      <p:sp>
        <p:nvSpPr>
          <p:cNvPr id="5" name="object 5"/>
          <p:cNvSpPr txBox="1">
            <a:spLocks noGrp="1"/>
          </p:cNvSpPr>
          <p:nvPr>
            <p:ph type="title"/>
          </p:nvPr>
        </p:nvSpPr>
        <p:spPr>
          <a:xfrm>
            <a:off x="3826106" y="408963"/>
            <a:ext cx="4538603" cy="1549807"/>
          </a:xfrm>
          <a:prstGeom prst="rect">
            <a:avLst/>
          </a:prstGeom>
        </p:spPr>
        <p:txBody>
          <a:bodyPr vert="horz" wrap="square" lIns="0" tIns="104799" rIns="0" bIns="0" rtlCol="0" anchor="ctr">
            <a:spAutoFit/>
          </a:bodyPr>
          <a:lstStyle/>
          <a:p>
            <a:pPr algn="ctr">
              <a:lnSpc>
                <a:spcPct val="100000"/>
              </a:lnSpc>
              <a:spcBef>
                <a:spcPts val="825"/>
              </a:spcBef>
            </a:pPr>
            <a:r>
              <a:rPr spc="-299" dirty="0">
                <a:solidFill>
                  <a:schemeClr val="tx2">
                    <a:lumMod val="50000"/>
                    <a:lumOff val="50000"/>
                  </a:schemeClr>
                </a:solidFill>
              </a:rPr>
              <a:t>VÉRIFIER</a:t>
            </a:r>
          </a:p>
          <a:p>
            <a:pPr algn="ctr">
              <a:lnSpc>
                <a:spcPct val="100000"/>
              </a:lnSpc>
              <a:spcBef>
                <a:spcPts val="735"/>
              </a:spcBef>
            </a:pPr>
            <a:r>
              <a:rPr spc="-27" dirty="0">
                <a:solidFill>
                  <a:schemeClr val="tx2">
                    <a:lumMod val="50000"/>
                    <a:lumOff val="50000"/>
                  </a:schemeClr>
                </a:solidFill>
              </a:rPr>
              <a:t>SA</a:t>
            </a:r>
            <a:r>
              <a:rPr spc="-317" dirty="0">
                <a:solidFill>
                  <a:schemeClr val="tx2">
                    <a:lumMod val="50000"/>
                    <a:lumOff val="50000"/>
                  </a:schemeClr>
                </a:solidFill>
              </a:rPr>
              <a:t> </a:t>
            </a:r>
            <a:r>
              <a:rPr spc="-381" dirty="0">
                <a:solidFill>
                  <a:schemeClr val="tx2">
                    <a:lumMod val="50000"/>
                    <a:lumOff val="50000"/>
                  </a:schemeClr>
                </a:solidFill>
              </a:rPr>
              <a:t>COMPRÉHENSION</a:t>
            </a:r>
          </a:p>
        </p:txBody>
      </p:sp>
      <p:sp>
        <p:nvSpPr>
          <p:cNvPr id="6" name="object 6"/>
          <p:cNvSpPr txBox="1"/>
          <p:nvPr/>
        </p:nvSpPr>
        <p:spPr>
          <a:xfrm>
            <a:off x="1562539" y="2165994"/>
            <a:ext cx="8872789" cy="4357358"/>
          </a:xfrm>
          <a:prstGeom prst="rect">
            <a:avLst/>
          </a:prstGeom>
        </p:spPr>
        <p:txBody>
          <a:bodyPr vert="horz" wrap="square" lIns="0" tIns="18426" rIns="0" bIns="0" rtlCol="0">
            <a:spAutoFit/>
          </a:bodyPr>
          <a:lstStyle/>
          <a:p>
            <a:pPr marL="342612" marR="3666808" indent="-331671">
              <a:lnSpc>
                <a:spcPts val="4353"/>
              </a:lnSpc>
              <a:spcBef>
                <a:spcPts val="145"/>
              </a:spcBef>
              <a:buChar char="•"/>
              <a:tabLst>
                <a:tab pos="342612" algn="l"/>
              </a:tabLst>
            </a:pPr>
            <a:r>
              <a:rPr sz="3537" spc="-86" dirty="0">
                <a:latin typeface="Tahoma"/>
                <a:cs typeface="Tahoma"/>
              </a:rPr>
              <a:t>Comment</a:t>
            </a:r>
            <a:r>
              <a:rPr sz="3537" spc="-358" dirty="0">
                <a:latin typeface="Tahoma"/>
                <a:cs typeface="Tahoma"/>
              </a:rPr>
              <a:t> </a:t>
            </a:r>
            <a:r>
              <a:rPr sz="3537" dirty="0">
                <a:latin typeface="Tahoma"/>
                <a:cs typeface="Tahoma"/>
              </a:rPr>
              <a:t>se</a:t>
            </a:r>
            <a:r>
              <a:rPr sz="3537" spc="-358" dirty="0">
                <a:latin typeface="Tahoma"/>
                <a:cs typeface="Tahoma"/>
              </a:rPr>
              <a:t> </a:t>
            </a:r>
            <a:r>
              <a:rPr sz="3537" spc="-127" dirty="0">
                <a:latin typeface="Tahoma"/>
                <a:cs typeface="Tahoma"/>
              </a:rPr>
              <a:t>prononce</a:t>
            </a:r>
            <a:r>
              <a:rPr sz="3537" spc="-349" dirty="0">
                <a:latin typeface="Tahoma"/>
                <a:cs typeface="Tahoma"/>
              </a:rPr>
              <a:t> </a:t>
            </a:r>
            <a:r>
              <a:rPr sz="3537" b="1" spc="-168" dirty="0">
                <a:latin typeface="Tahoma"/>
                <a:cs typeface="Tahoma"/>
              </a:rPr>
              <a:t>é</a:t>
            </a:r>
            <a:r>
              <a:rPr sz="3537" b="1" spc="-286" dirty="0">
                <a:latin typeface="Tahoma"/>
                <a:cs typeface="Tahoma"/>
              </a:rPr>
              <a:t> </a:t>
            </a:r>
            <a:r>
              <a:rPr sz="3537" spc="18" dirty="0">
                <a:latin typeface="Tahoma"/>
                <a:cs typeface="Tahoma"/>
              </a:rPr>
              <a:t>? </a:t>
            </a:r>
            <a:r>
              <a:rPr sz="3537" spc="-86" dirty="0">
                <a:latin typeface="Tahoma"/>
                <a:cs typeface="Tahoma"/>
              </a:rPr>
              <a:t>Comment</a:t>
            </a:r>
            <a:r>
              <a:rPr sz="3537" spc="-358" dirty="0">
                <a:latin typeface="Tahoma"/>
                <a:cs typeface="Tahoma"/>
              </a:rPr>
              <a:t> </a:t>
            </a:r>
            <a:r>
              <a:rPr sz="3537" dirty="0">
                <a:latin typeface="Tahoma"/>
                <a:cs typeface="Tahoma"/>
              </a:rPr>
              <a:t>se</a:t>
            </a:r>
            <a:r>
              <a:rPr sz="3537" spc="-358" dirty="0">
                <a:latin typeface="Tahoma"/>
                <a:cs typeface="Tahoma"/>
              </a:rPr>
              <a:t> </a:t>
            </a:r>
            <a:r>
              <a:rPr sz="3537" spc="-127" dirty="0">
                <a:latin typeface="Tahoma"/>
                <a:cs typeface="Tahoma"/>
              </a:rPr>
              <a:t>prononce</a:t>
            </a:r>
            <a:r>
              <a:rPr sz="3537" spc="-349" dirty="0">
                <a:latin typeface="Tahoma"/>
                <a:cs typeface="Tahoma"/>
              </a:rPr>
              <a:t> </a:t>
            </a:r>
            <a:r>
              <a:rPr sz="3537" b="1" spc="-168" dirty="0">
                <a:latin typeface="Tahoma"/>
                <a:cs typeface="Tahoma"/>
              </a:rPr>
              <a:t>è</a:t>
            </a:r>
            <a:r>
              <a:rPr sz="3537" b="1" spc="-286" dirty="0">
                <a:latin typeface="Tahoma"/>
                <a:cs typeface="Tahoma"/>
              </a:rPr>
              <a:t> </a:t>
            </a:r>
            <a:r>
              <a:rPr sz="3537" spc="18" dirty="0">
                <a:latin typeface="Tahoma"/>
                <a:cs typeface="Tahoma"/>
              </a:rPr>
              <a:t>?</a:t>
            </a:r>
            <a:endParaRPr sz="3537">
              <a:latin typeface="Tahoma"/>
              <a:cs typeface="Tahoma"/>
            </a:endParaRPr>
          </a:p>
          <a:p>
            <a:pPr marL="342612" indent="-331095">
              <a:spcBef>
                <a:spcPts val="2516"/>
              </a:spcBef>
              <a:buChar char="•"/>
              <a:tabLst>
                <a:tab pos="342612" algn="l"/>
              </a:tabLst>
            </a:pPr>
            <a:r>
              <a:rPr sz="3537" spc="-163" dirty="0">
                <a:latin typeface="Tahoma"/>
                <a:cs typeface="Tahoma"/>
              </a:rPr>
              <a:t>Quand</a:t>
            </a:r>
            <a:r>
              <a:rPr sz="3537" spc="-345" dirty="0">
                <a:latin typeface="Tahoma"/>
                <a:cs typeface="Tahoma"/>
              </a:rPr>
              <a:t> </a:t>
            </a:r>
            <a:r>
              <a:rPr sz="3537" spc="-136" dirty="0">
                <a:latin typeface="Tahoma"/>
                <a:cs typeface="Tahoma"/>
              </a:rPr>
              <a:t>peut-</a:t>
            </a:r>
            <a:r>
              <a:rPr sz="3537" spc="-59" dirty="0">
                <a:latin typeface="Tahoma"/>
                <a:cs typeface="Tahoma"/>
              </a:rPr>
              <a:t>on</a:t>
            </a:r>
            <a:r>
              <a:rPr sz="3537" spc="-345" dirty="0">
                <a:latin typeface="Tahoma"/>
                <a:cs typeface="Tahoma"/>
              </a:rPr>
              <a:t> </a:t>
            </a:r>
            <a:r>
              <a:rPr sz="3537" spc="-100" dirty="0">
                <a:latin typeface="Tahoma"/>
                <a:cs typeface="Tahoma"/>
              </a:rPr>
              <a:t>accentuer</a:t>
            </a:r>
            <a:r>
              <a:rPr sz="3537" spc="-345" dirty="0">
                <a:latin typeface="Tahoma"/>
                <a:cs typeface="Tahoma"/>
              </a:rPr>
              <a:t> </a:t>
            </a:r>
            <a:r>
              <a:rPr sz="3537" dirty="0">
                <a:latin typeface="Tahoma"/>
                <a:cs typeface="Tahoma"/>
              </a:rPr>
              <a:t>le</a:t>
            </a:r>
            <a:r>
              <a:rPr sz="3537" spc="-331" dirty="0">
                <a:latin typeface="Tahoma"/>
                <a:cs typeface="Tahoma"/>
              </a:rPr>
              <a:t> </a:t>
            </a:r>
            <a:r>
              <a:rPr sz="3537" b="1" spc="-168" dirty="0">
                <a:latin typeface="Tahoma"/>
                <a:cs typeface="Tahoma"/>
              </a:rPr>
              <a:t>e</a:t>
            </a:r>
            <a:r>
              <a:rPr sz="3537" b="1" spc="-272" dirty="0">
                <a:latin typeface="Tahoma"/>
                <a:cs typeface="Tahoma"/>
              </a:rPr>
              <a:t> </a:t>
            </a:r>
            <a:r>
              <a:rPr sz="3537" spc="18" dirty="0">
                <a:latin typeface="Tahoma"/>
                <a:cs typeface="Tahoma"/>
              </a:rPr>
              <a:t>?</a:t>
            </a:r>
            <a:endParaRPr sz="3537">
              <a:latin typeface="Tahoma"/>
              <a:cs typeface="Tahoma"/>
            </a:endParaRPr>
          </a:p>
          <a:p>
            <a:pPr marL="342612" marR="581576" indent="-331671">
              <a:lnSpc>
                <a:spcPct val="102600"/>
              </a:lnSpc>
              <a:spcBef>
                <a:spcPts val="2566"/>
              </a:spcBef>
              <a:buChar char="•"/>
              <a:tabLst>
                <a:tab pos="342612" algn="l"/>
              </a:tabLst>
            </a:pPr>
            <a:r>
              <a:rPr sz="3537" spc="-163" dirty="0">
                <a:latin typeface="Tahoma"/>
                <a:cs typeface="Tahoma"/>
              </a:rPr>
              <a:t>Quand</a:t>
            </a:r>
            <a:r>
              <a:rPr sz="3537" spc="-354" dirty="0">
                <a:latin typeface="Tahoma"/>
                <a:cs typeface="Tahoma"/>
              </a:rPr>
              <a:t> </a:t>
            </a:r>
            <a:r>
              <a:rPr sz="3537" spc="-100" dirty="0">
                <a:latin typeface="Tahoma"/>
                <a:cs typeface="Tahoma"/>
              </a:rPr>
              <a:t>on</a:t>
            </a:r>
            <a:r>
              <a:rPr sz="3537" spc="-349" dirty="0">
                <a:latin typeface="Tahoma"/>
                <a:cs typeface="Tahoma"/>
              </a:rPr>
              <a:t> </a:t>
            </a:r>
            <a:r>
              <a:rPr sz="3537" spc="-127" dirty="0">
                <a:latin typeface="Tahoma"/>
                <a:cs typeface="Tahoma"/>
              </a:rPr>
              <a:t>coupe</a:t>
            </a:r>
            <a:r>
              <a:rPr sz="3537" spc="-349" dirty="0">
                <a:latin typeface="Tahoma"/>
                <a:cs typeface="Tahoma"/>
              </a:rPr>
              <a:t> </a:t>
            </a:r>
            <a:r>
              <a:rPr sz="3537" spc="-73" dirty="0">
                <a:latin typeface="Tahoma"/>
                <a:cs typeface="Tahoma"/>
              </a:rPr>
              <a:t>en</a:t>
            </a:r>
            <a:r>
              <a:rPr sz="3537" spc="-349" dirty="0">
                <a:latin typeface="Tahoma"/>
                <a:cs typeface="Tahoma"/>
              </a:rPr>
              <a:t> </a:t>
            </a:r>
            <a:r>
              <a:rPr sz="3537" spc="-86" dirty="0">
                <a:latin typeface="Tahoma"/>
                <a:cs typeface="Tahoma"/>
              </a:rPr>
              <a:t>syllabes,</a:t>
            </a:r>
            <a:r>
              <a:rPr sz="3537" spc="-349" dirty="0">
                <a:latin typeface="Tahoma"/>
                <a:cs typeface="Tahoma"/>
              </a:rPr>
              <a:t> </a:t>
            </a:r>
            <a:r>
              <a:rPr sz="3537" spc="-100" dirty="0">
                <a:latin typeface="Tahoma"/>
                <a:cs typeface="Tahoma"/>
              </a:rPr>
              <a:t>comment</a:t>
            </a:r>
            <a:r>
              <a:rPr sz="3537" spc="-349" dirty="0">
                <a:latin typeface="Tahoma"/>
                <a:cs typeface="Tahoma"/>
              </a:rPr>
              <a:t> </a:t>
            </a:r>
            <a:r>
              <a:rPr sz="3537" spc="-18" dirty="0">
                <a:latin typeface="Tahoma"/>
                <a:cs typeface="Tahoma"/>
              </a:rPr>
              <a:t>cela </a:t>
            </a:r>
            <a:r>
              <a:rPr sz="3537" dirty="0">
                <a:latin typeface="Tahoma"/>
                <a:cs typeface="Tahoma"/>
              </a:rPr>
              <a:t>se</a:t>
            </a:r>
            <a:r>
              <a:rPr sz="3537" spc="-326" dirty="0">
                <a:latin typeface="Tahoma"/>
                <a:cs typeface="Tahoma"/>
              </a:rPr>
              <a:t> </a:t>
            </a:r>
            <a:r>
              <a:rPr sz="3537" spc="-59" dirty="0">
                <a:latin typeface="Tahoma"/>
                <a:cs typeface="Tahoma"/>
              </a:rPr>
              <a:t>passe-</a:t>
            </a:r>
            <a:r>
              <a:rPr sz="3537" spc="-27" dirty="0">
                <a:latin typeface="Tahoma"/>
                <a:cs typeface="Tahoma"/>
              </a:rPr>
              <a:t>t-</a:t>
            </a:r>
            <a:r>
              <a:rPr sz="3537" dirty="0">
                <a:latin typeface="Tahoma"/>
                <a:cs typeface="Tahoma"/>
              </a:rPr>
              <a:t>il</a:t>
            </a:r>
            <a:r>
              <a:rPr sz="3537" spc="-326" dirty="0">
                <a:latin typeface="Tahoma"/>
                <a:cs typeface="Tahoma"/>
              </a:rPr>
              <a:t> </a:t>
            </a:r>
            <a:r>
              <a:rPr sz="3537" spc="-82" dirty="0">
                <a:latin typeface="Tahoma"/>
                <a:cs typeface="Tahoma"/>
              </a:rPr>
              <a:t>pour</a:t>
            </a:r>
            <a:r>
              <a:rPr sz="3537" spc="-326" dirty="0">
                <a:latin typeface="Tahoma"/>
                <a:cs typeface="Tahoma"/>
              </a:rPr>
              <a:t> </a:t>
            </a:r>
            <a:r>
              <a:rPr sz="3537" dirty="0">
                <a:latin typeface="Tahoma"/>
                <a:cs typeface="Tahoma"/>
              </a:rPr>
              <a:t>les</a:t>
            </a:r>
            <a:r>
              <a:rPr sz="3537" spc="-322" dirty="0">
                <a:latin typeface="Tahoma"/>
                <a:cs typeface="Tahoma"/>
              </a:rPr>
              <a:t> </a:t>
            </a:r>
            <a:r>
              <a:rPr sz="3537" spc="-109" dirty="0">
                <a:latin typeface="Tahoma"/>
                <a:cs typeface="Tahoma"/>
              </a:rPr>
              <a:t>consonnes</a:t>
            </a:r>
            <a:r>
              <a:rPr sz="3537" spc="-326" dirty="0">
                <a:latin typeface="Tahoma"/>
                <a:cs typeface="Tahoma"/>
              </a:rPr>
              <a:t> </a:t>
            </a:r>
            <a:r>
              <a:rPr sz="3537" spc="-100" dirty="0">
                <a:latin typeface="Tahoma"/>
                <a:cs typeface="Tahoma"/>
              </a:rPr>
              <a:t>doubles</a:t>
            </a:r>
            <a:r>
              <a:rPr sz="3537" spc="-326" dirty="0">
                <a:latin typeface="Tahoma"/>
                <a:cs typeface="Tahoma"/>
              </a:rPr>
              <a:t> </a:t>
            </a:r>
            <a:r>
              <a:rPr sz="3537" spc="18" dirty="0">
                <a:latin typeface="Tahoma"/>
                <a:cs typeface="Tahoma"/>
              </a:rPr>
              <a:t>?</a:t>
            </a:r>
            <a:endParaRPr sz="3537">
              <a:latin typeface="Tahoma"/>
              <a:cs typeface="Tahoma"/>
            </a:endParaRPr>
          </a:p>
          <a:p>
            <a:pPr marL="351249" indent="-339733">
              <a:spcBef>
                <a:spcPts val="2680"/>
              </a:spcBef>
              <a:buSzPct val="102564"/>
              <a:buChar char="•"/>
              <a:tabLst>
                <a:tab pos="351249" algn="l"/>
              </a:tabLst>
            </a:pPr>
            <a:r>
              <a:rPr sz="3537" spc="-177" dirty="0">
                <a:latin typeface="Tahoma"/>
                <a:cs typeface="Tahoma"/>
              </a:rPr>
              <a:t>Devant</a:t>
            </a:r>
            <a:r>
              <a:rPr sz="3537" spc="-336" dirty="0">
                <a:latin typeface="Tahoma"/>
                <a:cs typeface="Tahoma"/>
              </a:rPr>
              <a:t> </a:t>
            </a:r>
            <a:r>
              <a:rPr sz="3537" spc="-59" dirty="0">
                <a:latin typeface="Tahoma"/>
                <a:cs typeface="Tahoma"/>
              </a:rPr>
              <a:t>quelle</a:t>
            </a:r>
            <a:r>
              <a:rPr sz="3537" spc="-336" dirty="0">
                <a:latin typeface="Tahoma"/>
                <a:cs typeface="Tahoma"/>
              </a:rPr>
              <a:t> </a:t>
            </a:r>
            <a:r>
              <a:rPr sz="3537" spc="-82" dirty="0">
                <a:latin typeface="Tahoma"/>
                <a:cs typeface="Tahoma"/>
              </a:rPr>
              <a:t>lettre</a:t>
            </a:r>
            <a:r>
              <a:rPr sz="3537" spc="-336" dirty="0">
                <a:latin typeface="Tahoma"/>
                <a:cs typeface="Tahoma"/>
              </a:rPr>
              <a:t> </a:t>
            </a:r>
            <a:r>
              <a:rPr sz="3537" spc="-103" dirty="0">
                <a:latin typeface="Tahoma"/>
                <a:cs typeface="Tahoma"/>
              </a:rPr>
              <a:t>n’y</a:t>
            </a:r>
            <a:r>
              <a:rPr sz="3537" spc="-336" dirty="0">
                <a:latin typeface="Tahoma"/>
                <a:cs typeface="Tahoma"/>
              </a:rPr>
              <a:t> </a:t>
            </a:r>
            <a:r>
              <a:rPr sz="3537" dirty="0">
                <a:latin typeface="Tahoma"/>
                <a:cs typeface="Tahoma"/>
              </a:rPr>
              <a:t>a-</a:t>
            </a:r>
            <a:r>
              <a:rPr sz="3537" spc="-27" dirty="0">
                <a:latin typeface="Tahoma"/>
                <a:cs typeface="Tahoma"/>
              </a:rPr>
              <a:t>t-</a:t>
            </a:r>
            <a:r>
              <a:rPr sz="3537" dirty="0">
                <a:latin typeface="Tahoma"/>
                <a:cs typeface="Tahoma"/>
              </a:rPr>
              <a:t>il</a:t>
            </a:r>
            <a:r>
              <a:rPr sz="3537" spc="-336" dirty="0">
                <a:latin typeface="Tahoma"/>
                <a:cs typeface="Tahoma"/>
              </a:rPr>
              <a:t> </a:t>
            </a:r>
            <a:r>
              <a:rPr sz="3537" spc="-77" dirty="0">
                <a:latin typeface="Tahoma"/>
                <a:cs typeface="Tahoma"/>
              </a:rPr>
              <a:t>jamais</a:t>
            </a:r>
            <a:r>
              <a:rPr sz="3537" spc="-336" dirty="0">
                <a:latin typeface="Tahoma"/>
                <a:cs typeface="Tahoma"/>
              </a:rPr>
              <a:t> </a:t>
            </a:r>
            <a:r>
              <a:rPr sz="3537" spc="-103" dirty="0">
                <a:latin typeface="Tahoma"/>
                <a:cs typeface="Tahoma"/>
              </a:rPr>
              <a:t>d’accent</a:t>
            </a:r>
            <a:r>
              <a:rPr sz="3537" spc="-336" dirty="0">
                <a:latin typeface="Tahoma"/>
                <a:cs typeface="Tahoma"/>
              </a:rPr>
              <a:t> </a:t>
            </a:r>
            <a:r>
              <a:rPr sz="3537" spc="18" dirty="0">
                <a:latin typeface="Tahoma"/>
                <a:cs typeface="Tahoma"/>
              </a:rPr>
              <a:t>?</a:t>
            </a:r>
            <a:endParaRPr sz="3537">
              <a:latin typeface="Tahoma"/>
              <a:cs typeface="Tahom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28348" y="7225623"/>
            <a:ext cx="2482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77470">
                <a:spcBef>
                  <a:spcPts val="80"/>
                </a:spcBef>
              </a:pPr>
              <a:t>29</a:t>
            </a:fld>
            <a:endParaRPr spc="-23" dirty="0"/>
          </a:p>
        </p:txBody>
      </p:sp>
      <p:sp>
        <p:nvSpPr>
          <p:cNvPr id="5" name="object 5"/>
          <p:cNvSpPr txBox="1">
            <a:spLocks noGrp="1"/>
          </p:cNvSpPr>
          <p:nvPr>
            <p:ph type="title"/>
          </p:nvPr>
        </p:nvSpPr>
        <p:spPr>
          <a:xfrm>
            <a:off x="4374370" y="429792"/>
            <a:ext cx="3281489" cy="688737"/>
          </a:xfrm>
          <a:prstGeom prst="rect">
            <a:avLst/>
          </a:prstGeom>
        </p:spPr>
        <p:txBody>
          <a:bodyPr vert="horz" wrap="square" lIns="0" tIns="11516" rIns="0" bIns="0" rtlCol="0" anchor="ctr">
            <a:spAutoFit/>
          </a:bodyPr>
          <a:lstStyle/>
          <a:p>
            <a:pPr marL="68522">
              <a:lnSpc>
                <a:spcPct val="100000"/>
              </a:lnSpc>
              <a:spcBef>
                <a:spcPts val="91"/>
              </a:spcBef>
            </a:pPr>
            <a:r>
              <a:rPr spc="-345" dirty="0">
                <a:solidFill>
                  <a:schemeClr val="tx2">
                    <a:lumMod val="50000"/>
                    <a:lumOff val="50000"/>
                  </a:schemeClr>
                </a:solidFill>
              </a:rPr>
              <a:t>S’ENTRAINER</a:t>
            </a:r>
          </a:p>
        </p:txBody>
      </p:sp>
      <p:graphicFrame>
        <p:nvGraphicFramePr>
          <p:cNvPr id="6" name="object 6"/>
          <p:cNvGraphicFramePr>
            <a:graphicFrameLocks noGrp="1"/>
          </p:cNvGraphicFramePr>
          <p:nvPr>
            <p:extLst>
              <p:ext uri="{D42A27DB-BD31-4B8C-83A1-F6EECF244321}">
                <p14:modId xmlns:p14="http://schemas.microsoft.com/office/powerpoint/2010/main" val="1654507583"/>
              </p:ext>
            </p:extLst>
          </p:nvPr>
        </p:nvGraphicFramePr>
        <p:xfrm>
          <a:off x="1026028" y="1326776"/>
          <a:ext cx="10139943" cy="5404230"/>
        </p:xfrm>
        <a:graphic>
          <a:graphicData uri="http://schemas.openxmlformats.org/drawingml/2006/table">
            <a:tbl>
              <a:tblPr firstRow="1" bandRow="1">
                <a:tableStyleId>{2D5ABB26-0587-4C30-8999-92F81FD0307C}</a:tableStyleId>
              </a:tblPr>
              <a:tblGrid>
                <a:gridCol w="2027989">
                  <a:extLst>
                    <a:ext uri="{9D8B030D-6E8A-4147-A177-3AD203B41FA5}">
                      <a16:colId xmlns:a16="http://schemas.microsoft.com/office/drawing/2014/main" val="20000"/>
                    </a:ext>
                  </a:extLst>
                </a:gridCol>
                <a:gridCol w="2027989">
                  <a:extLst>
                    <a:ext uri="{9D8B030D-6E8A-4147-A177-3AD203B41FA5}">
                      <a16:colId xmlns:a16="http://schemas.microsoft.com/office/drawing/2014/main" val="20001"/>
                    </a:ext>
                  </a:extLst>
                </a:gridCol>
                <a:gridCol w="2027989">
                  <a:extLst>
                    <a:ext uri="{9D8B030D-6E8A-4147-A177-3AD203B41FA5}">
                      <a16:colId xmlns:a16="http://schemas.microsoft.com/office/drawing/2014/main" val="20002"/>
                    </a:ext>
                  </a:extLst>
                </a:gridCol>
                <a:gridCol w="2027988">
                  <a:extLst>
                    <a:ext uri="{9D8B030D-6E8A-4147-A177-3AD203B41FA5}">
                      <a16:colId xmlns:a16="http://schemas.microsoft.com/office/drawing/2014/main" val="20003"/>
                    </a:ext>
                  </a:extLst>
                </a:gridCol>
                <a:gridCol w="2027988">
                  <a:extLst>
                    <a:ext uri="{9D8B030D-6E8A-4147-A177-3AD203B41FA5}">
                      <a16:colId xmlns:a16="http://schemas.microsoft.com/office/drawing/2014/main" val="20004"/>
                    </a:ext>
                  </a:extLst>
                </a:gridCol>
              </a:tblGrid>
              <a:tr h="900705">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1.</a:t>
                      </a:r>
                      <a:r>
                        <a:rPr sz="1600" spc="-105" dirty="0">
                          <a:solidFill>
                            <a:srgbClr val="4BA8CD"/>
                          </a:solidFill>
                          <a:latin typeface="Tahoma"/>
                          <a:cs typeface="Tahoma"/>
                        </a:rPr>
                        <a:t> </a:t>
                      </a:r>
                      <a:r>
                        <a:rPr sz="1600" spc="-10" dirty="0">
                          <a:latin typeface="Tahoma"/>
                          <a:cs typeface="Tahoma"/>
                        </a:rPr>
                        <a:t>l’obs…rvatoire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2.</a:t>
                      </a:r>
                      <a:r>
                        <a:rPr sz="1600" spc="-30" dirty="0">
                          <a:solidFill>
                            <a:srgbClr val="4BA8CD"/>
                          </a:solidFill>
                          <a:latin typeface="Tahoma"/>
                          <a:cs typeface="Tahoma"/>
                        </a:rPr>
                        <a:t> </a:t>
                      </a:r>
                      <a:r>
                        <a:rPr sz="1600" dirty="0">
                          <a:latin typeface="Tahoma"/>
                          <a:cs typeface="Tahoma"/>
                        </a:rPr>
                        <a:t>le</a:t>
                      </a:r>
                      <a:r>
                        <a:rPr sz="1600" spc="-30" dirty="0">
                          <a:latin typeface="Tahoma"/>
                          <a:cs typeface="Tahoma"/>
                        </a:rPr>
                        <a:t> </a:t>
                      </a:r>
                      <a:r>
                        <a:rPr sz="1600" spc="-10" dirty="0">
                          <a:latin typeface="Tahoma"/>
                          <a:cs typeface="Tahoma"/>
                        </a:rPr>
                        <a:t>P…rou</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3.</a:t>
                      </a:r>
                      <a:r>
                        <a:rPr sz="1600" spc="-70" dirty="0">
                          <a:solidFill>
                            <a:srgbClr val="4BA8CD"/>
                          </a:solidFill>
                          <a:latin typeface="Tahoma"/>
                          <a:cs typeface="Tahoma"/>
                        </a:rPr>
                        <a:t> </a:t>
                      </a:r>
                      <a:r>
                        <a:rPr sz="1600" dirty="0">
                          <a:latin typeface="Tahoma"/>
                          <a:cs typeface="Tahoma"/>
                        </a:rPr>
                        <a:t>un</a:t>
                      </a:r>
                      <a:r>
                        <a:rPr sz="1600" spc="-65" dirty="0">
                          <a:latin typeface="Tahoma"/>
                          <a:cs typeface="Tahoma"/>
                        </a:rPr>
                        <a:t> </a:t>
                      </a:r>
                      <a:r>
                        <a:rPr sz="1600" spc="-10" dirty="0">
                          <a:latin typeface="Tahoma"/>
                          <a:cs typeface="Tahoma"/>
                        </a:rPr>
                        <a:t>sp…clacle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4.</a:t>
                      </a:r>
                      <a:r>
                        <a:rPr sz="1600" spc="-70" dirty="0">
                          <a:solidFill>
                            <a:srgbClr val="4BA8CD"/>
                          </a:solidFill>
                          <a:latin typeface="Tahoma"/>
                          <a:cs typeface="Tahoma"/>
                        </a:rPr>
                        <a:t> </a:t>
                      </a:r>
                      <a:r>
                        <a:rPr sz="1600" dirty="0">
                          <a:latin typeface="Tahoma"/>
                          <a:cs typeface="Tahoma"/>
                        </a:rPr>
                        <a:t>un</a:t>
                      </a:r>
                      <a:r>
                        <a:rPr sz="1600" spc="-65" dirty="0">
                          <a:latin typeface="Tahoma"/>
                          <a:cs typeface="Tahoma"/>
                        </a:rPr>
                        <a:t> </a:t>
                      </a:r>
                      <a:r>
                        <a:rPr sz="1600" spc="-10" dirty="0">
                          <a:latin typeface="Tahoma"/>
                          <a:cs typeface="Tahoma"/>
                        </a:rPr>
                        <a:t>m…ssage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dirty="0">
                        <a:latin typeface="Times New Roman"/>
                        <a:cs typeface="Times New Roman"/>
                      </a:endParaRPr>
                    </a:p>
                    <a:p>
                      <a:pPr marL="107950">
                        <a:lnSpc>
                          <a:spcPct val="100000"/>
                        </a:lnSpc>
                      </a:pPr>
                      <a:r>
                        <a:rPr sz="1600" spc="-35" dirty="0">
                          <a:solidFill>
                            <a:srgbClr val="4BA8CD"/>
                          </a:solidFill>
                          <a:latin typeface="Tahoma"/>
                          <a:cs typeface="Tahoma"/>
                        </a:rPr>
                        <a:t>5.</a:t>
                      </a:r>
                      <a:r>
                        <a:rPr sz="1600" spc="-105" dirty="0">
                          <a:solidFill>
                            <a:srgbClr val="4BA8CD"/>
                          </a:solidFill>
                          <a:latin typeface="Tahoma"/>
                          <a:cs typeface="Tahoma"/>
                        </a:rPr>
                        <a:t> </a:t>
                      </a:r>
                      <a:r>
                        <a:rPr sz="1600" spc="-10" dirty="0">
                          <a:latin typeface="Tahoma"/>
                          <a:cs typeface="Tahoma"/>
                        </a:rPr>
                        <a:t>…xtraordinaire</a:t>
                      </a:r>
                      <a:endParaRPr sz="1600" dirty="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900705">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6.</a:t>
                      </a:r>
                      <a:r>
                        <a:rPr sz="1600" spc="-30" dirty="0">
                          <a:solidFill>
                            <a:srgbClr val="4BA8CD"/>
                          </a:solidFill>
                          <a:latin typeface="Tahoma"/>
                          <a:cs typeface="Tahoma"/>
                        </a:rPr>
                        <a:t> </a:t>
                      </a:r>
                      <a:r>
                        <a:rPr sz="1600" dirty="0">
                          <a:latin typeface="Tahoma"/>
                          <a:cs typeface="Tahoma"/>
                        </a:rPr>
                        <a:t>le</a:t>
                      </a:r>
                      <a:r>
                        <a:rPr sz="1600" spc="-30" dirty="0">
                          <a:latin typeface="Tahoma"/>
                          <a:cs typeface="Tahoma"/>
                        </a:rPr>
                        <a:t> </a:t>
                      </a:r>
                      <a:r>
                        <a:rPr sz="1600" spc="-10" dirty="0">
                          <a:latin typeface="Tahoma"/>
                          <a:cs typeface="Tahoma"/>
                        </a:rPr>
                        <a:t>t…rritoire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7.</a:t>
                      </a:r>
                      <a:r>
                        <a:rPr sz="1600" spc="-80" dirty="0">
                          <a:solidFill>
                            <a:srgbClr val="4BA8CD"/>
                          </a:solidFill>
                          <a:latin typeface="Tahoma"/>
                          <a:cs typeface="Tahoma"/>
                        </a:rPr>
                        <a:t> </a:t>
                      </a:r>
                      <a:r>
                        <a:rPr sz="1600" dirty="0">
                          <a:latin typeface="Tahoma"/>
                          <a:cs typeface="Tahoma"/>
                        </a:rPr>
                        <a:t>une</a:t>
                      </a:r>
                      <a:r>
                        <a:rPr sz="1600" spc="-75" dirty="0">
                          <a:latin typeface="Tahoma"/>
                          <a:cs typeface="Tahoma"/>
                        </a:rPr>
                        <a:t> </a:t>
                      </a:r>
                      <a:r>
                        <a:rPr sz="1600" spc="-10" dirty="0">
                          <a:latin typeface="Tahoma"/>
                          <a:cs typeface="Tahoma"/>
                        </a:rPr>
                        <a:t>porti…re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8.</a:t>
                      </a:r>
                      <a:r>
                        <a:rPr sz="1600" spc="-30" dirty="0">
                          <a:solidFill>
                            <a:srgbClr val="4BA8CD"/>
                          </a:solidFill>
                          <a:latin typeface="Tahoma"/>
                          <a:cs typeface="Tahoma"/>
                        </a:rPr>
                        <a:t> </a:t>
                      </a:r>
                      <a:r>
                        <a:rPr sz="1600" dirty="0">
                          <a:latin typeface="Tahoma"/>
                          <a:cs typeface="Tahoma"/>
                        </a:rPr>
                        <a:t>le</a:t>
                      </a:r>
                      <a:r>
                        <a:rPr sz="1600" spc="-30" dirty="0">
                          <a:latin typeface="Tahoma"/>
                          <a:cs typeface="Tahoma"/>
                        </a:rPr>
                        <a:t> </a:t>
                      </a:r>
                      <a:r>
                        <a:rPr sz="1600" spc="-10" dirty="0">
                          <a:latin typeface="Tahoma"/>
                          <a:cs typeface="Tahoma"/>
                        </a:rPr>
                        <a:t>sol…il</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9.</a:t>
                      </a:r>
                      <a:r>
                        <a:rPr sz="1600" spc="-75" dirty="0">
                          <a:solidFill>
                            <a:srgbClr val="4BA8CD"/>
                          </a:solidFill>
                          <a:latin typeface="Tahoma"/>
                          <a:cs typeface="Tahoma"/>
                        </a:rPr>
                        <a:t> </a:t>
                      </a:r>
                      <a:r>
                        <a:rPr sz="1600" spc="50" dirty="0">
                          <a:latin typeface="Tahoma"/>
                          <a:cs typeface="Tahoma"/>
                        </a:rPr>
                        <a:t>la</a:t>
                      </a:r>
                      <a:r>
                        <a:rPr sz="1600" spc="-70" dirty="0">
                          <a:latin typeface="Tahoma"/>
                          <a:cs typeface="Tahoma"/>
                        </a:rPr>
                        <a:t> </a:t>
                      </a:r>
                      <a:r>
                        <a:rPr sz="1600" spc="-10" dirty="0">
                          <a:latin typeface="Tahoma"/>
                          <a:cs typeface="Tahoma"/>
                        </a:rPr>
                        <a:t>chaumi…re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10.</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…difice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900705">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11.</a:t>
                      </a:r>
                      <a:r>
                        <a:rPr sz="1600" spc="-75" dirty="0">
                          <a:solidFill>
                            <a:srgbClr val="4BA8CD"/>
                          </a:solidFill>
                          <a:latin typeface="Tahoma"/>
                          <a:cs typeface="Tahoma"/>
                        </a:rPr>
                        <a:t> </a:t>
                      </a:r>
                      <a:r>
                        <a:rPr sz="1600" dirty="0">
                          <a:latin typeface="Tahoma"/>
                          <a:cs typeface="Tahoma"/>
                        </a:rPr>
                        <a:t>une</a:t>
                      </a:r>
                      <a:r>
                        <a:rPr sz="1600" spc="-70" dirty="0">
                          <a:latin typeface="Tahoma"/>
                          <a:cs typeface="Tahoma"/>
                        </a:rPr>
                        <a:t> </a:t>
                      </a:r>
                      <a:r>
                        <a:rPr sz="1600" spc="-10" dirty="0">
                          <a:latin typeface="Tahoma"/>
                          <a:cs typeface="Tahoma"/>
                        </a:rPr>
                        <a:t>pi…rre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12.</a:t>
                      </a:r>
                      <a:r>
                        <a:rPr sz="1600" spc="-75" dirty="0">
                          <a:solidFill>
                            <a:srgbClr val="4BA8CD"/>
                          </a:solidFill>
                          <a:latin typeface="Tahoma"/>
                          <a:cs typeface="Tahoma"/>
                        </a:rPr>
                        <a:t> </a:t>
                      </a:r>
                      <a:r>
                        <a:rPr sz="1600" dirty="0">
                          <a:latin typeface="Tahoma"/>
                          <a:cs typeface="Tahoma"/>
                        </a:rPr>
                        <a:t>une</a:t>
                      </a:r>
                      <a:r>
                        <a:rPr sz="1600" spc="-70" dirty="0">
                          <a:latin typeface="Tahoma"/>
                          <a:cs typeface="Tahoma"/>
                        </a:rPr>
                        <a:t> </a:t>
                      </a:r>
                      <a:r>
                        <a:rPr sz="1600" spc="-10" dirty="0">
                          <a:latin typeface="Tahoma"/>
                          <a:cs typeface="Tahoma"/>
                        </a:rPr>
                        <a:t>sir…ne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13.</a:t>
                      </a:r>
                      <a:r>
                        <a:rPr sz="1600" spc="-75" dirty="0">
                          <a:solidFill>
                            <a:srgbClr val="4BA8CD"/>
                          </a:solidFill>
                          <a:latin typeface="Tahoma"/>
                          <a:cs typeface="Tahoma"/>
                        </a:rPr>
                        <a:t> </a:t>
                      </a:r>
                      <a:r>
                        <a:rPr sz="1600" dirty="0">
                          <a:latin typeface="Tahoma"/>
                          <a:cs typeface="Tahoma"/>
                        </a:rPr>
                        <a:t>une</a:t>
                      </a:r>
                      <a:r>
                        <a:rPr sz="1600" spc="-70" dirty="0">
                          <a:latin typeface="Tahoma"/>
                          <a:cs typeface="Tahoma"/>
                        </a:rPr>
                        <a:t> </a:t>
                      </a:r>
                      <a:r>
                        <a:rPr sz="1600" spc="-10" dirty="0">
                          <a:latin typeface="Tahoma"/>
                          <a:cs typeface="Tahoma"/>
                        </a:rPr>
                        <a:t>fic…lle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14.</a:t>
                      </a:r>
                      <a:r>
                        <a:rPr sz="1600" spc="-70" dirty="0">
                          <a:solidFill>
                            <a:srgbClr val="4BA8CD"/>
                          </a:solidFill>
                          <a:latin typeface="Tahoma"/>
                          <a:cs typeface="Tahoma"/>
                        </a:rPr>
                        <a:t> </a:t>
                      </a:r>
                      <a:r>
                        <a:rPr sz="1600" spc="50" dirty="0">
                          <a:latin typeface="Tahoma"/>
                          <a:cs typeface="Tahoma"/>
                        </a:rPr>
                        <a:t>la</a:t>
                      </a:r>
                      <a:r>
                        <a:rPr sz="1600" spc="-65" dirty="0">
                          <a:latin typeface="Tahoma"/>
                          <a:cs typeface="Tahoma"/>
                        </a:rPr>
                        <a:t> </a:t>
                      </a:r>
                      <a:r>
                        <a:rPr sz="1600" spc="-25" dirty="0">
                          <a:latin typeface="Tahoma"/>
                          <a:cs typeface="Tahoma"/>
                        </a:rPr>
                        <a:t>m…r</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15.</a:t>
                      </a:r>
                      <a:r>
                        <a:rPr sz="1600" spc="-50" dirty="0">
                          <a:solidFill>
                            <a:srgbClr val="4BA8CD"/>
                          </a:solidFill>
                          <a:latin typeface="Tahoma"/>
                          <a:cs typeface="Tahoma"/>
                        </a:rPr>
                        <a:t> </a:t>
                      </a:r>
                      <a:r>
                        <a:rPr sz="1600" dirty="0">
                          <a:latin typeface="Tahoma"/>
                          <a:cs typeface="Tahoma"/>
                        </a:rPr>
                        <a:t>ma</a:t>
                      </a:r>
                      <a:r>
                        <a:rPr sz="1600" spc="-45" dirty="0">
                          <a:latin typeface="Tahoma"/>
                          <a:cs typeface="Tahoma"/>
                        </a:rPr>
                        <a:t> </a:t>
                      </a:r>
                      <a:r>
                        <a:rPr sz="1600" spc="-20" dirty="0">
                          <a:latin typeface="Tahoma"/>
                          <a:cs typeface="Tahoma"/>
                        </a:rPr>
                        <a:t>m…re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900705">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16.</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…xemple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17.</a:t>
                      </a:r>
                      <a:r>
                        <a:rPr sz="1600" spc="-30" dirty="0">
                          <a:solidFill>
                            <a:srgbClr val="4BA8CD"/>
                          </a:solidFill>
                          <a:latin typeface="Tahoma"/>
                          <a:cs typeface="Tahoma"/>
                        </a:rPr>
                        <a:t> </a:t>
                      </a:r>
                      <a:r>
                        <a:rPr sz="1600" dirty="0">
                          <a:latin typeface="Tahoma"/>
                          <a:cs typeface="Tahoma"/>
                        </a:rPr>
                        <a:t>se</a:t>
                      </a:r>
                      <a:r>
                        <a:rPr sz="1600" spc="-25" dirty="0">
                          <a:latin typeface="Tahoma"/>
                          <a:cs typeface="Tahoma"/>
                        </a:rPr>
                        <a:t> </a:t>
                      </a:r>
                      <a:r>
                        <a:rPr sz="1600" spc="-10" dirty="0">
                          <a:latin typeface="Tahoma"/>
                          <a:cs typeface="Tahoma"/>
                        </a:rPr>
                        <a:t>dr…sser</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18.</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10" dirty="0">
                          <a:latin typeface="Tahoma"/>
                          <a:cs typeface="Tahoma"/>
                        </a:rPr>
                        <a:t>myst…re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19.</a:t>
                      </a:r>
                      <a:r>
                        <a:rPr sz="1600" spc="-70" dirty="0">
                          <a:solidFill>
                            <a:srgbClr val="4BA8CD"/>
                          </a:solidFill>
                          <a:latin typeface="Tahoma"/>
                          <a:cs typeface="Tahoma"/>
                        </a:rPr>
                        <a:t> </a:t>
                      </a:r>
                      <a:r>
                        <a:rPr sz="1600" spc="50" dirty="0">
                          <a:latin typeface="Tahoma"/>
                          <a:cs typeface="Tahoma"/>
                        </a:rPr>
                        <a:t>la</a:t>
                      </a:r>
                      <a:r>
                        <a:rPr sz="1600" spc="-65" dirty="0">
                          <a:latin typeface="Tahoma"/>
                          <a:cs typeface="Tahoma"/>
                        </a:rPr>
                        <a:t> </a:t>
                      </a:r>
                      <a:r>
                        <a:rPr sz="1600" spc="-10" dirty="0">
                          <a:latin typeface="Tahoma"/>
                          <a:cs typeface="Tahoma"/>
                        </a:rPr>
                        <a:t>t…rrasse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20.</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…clair</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900705">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21.</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…xtrait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22.</a:t>
                      </a:r>
                      <a:r>
                        <a:rPr sz="1600" spc="-70" dirty="0">
                          <a:solidFill>
                            <a:srgbClr val="4BA8CD"/>
                          </a:solidFill>
                          <a:latin typeface="Tahoma"/>
                          <a:cs typeface="Tahoma"/>
                        </a:rPr>
                        <a:t> </a:t>
                      </a:r>
                      <a:r>
                        <a:rPr sz="1600" spc="50" dirty="0">
                          <a:latin typeface="Tahoma"/>
                          <a:cs typeface="Tahoma"/>
                        </a:rPr>
                        <a:t>la</a:t>
                      </a:r>
                      <a:r>
                        <a:rPr sz="1600" spc="-65" dirty="0">
                          <a:latin typeface="Tahoma"/>
                          <a:cs typeface="Tahoma"/>
                        </a:rPr>
                        <a:t> </a:t>
                      </a:r>
                      <a:r>
                        <a:rPr sz="1600" spc="-10" dirty="0">
                          <a:latin typeface="Tahoma"/>
                          <a:cs typeface="Tahoma"/>
                        </a:rPr>
                        <a:t>r…sidence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23.</a:t>
                      </a:r>
                      <a:r>
                        <a:rPr sz="1600" spc="-95" dirty="0">
                          <a:solidFill>
                            <a:srgbClr val="4BA8CD"/>
                          </a:solidFill>
                          <a:latin typeface="Tahoma"/>
                          <a:cs typeface="Tahoma"/>
                        </a:rPr>
                        <a:t> </a:t>
                      </a:r>
                      <a:r>
                        <a:rPr sz="1600" spc="-10" dirty="0">
                          <a:latin typeface="Tahoma"/>
                          <a:cs typeface="Tahoma"/>
                        </a:rPr>
                        <a:t>v…n…rer</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24.</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20" dirty="0">
                          <a:latin typeface="Tahoma"/>
                          <a:cs typeface="Tahoma"/>
                        </a:rPr>
                        <a:t>…ssai</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25.</a:t>
                      </a:r>
                      <a:r>
                        <a:rPr sz="1600" spc="-70" dirty="0">
                          <a:solidFill>
                            <a:srgbClr val="4BA8CD"/>
                          </a:solidFill>
                          <a:latin typeface="Tahoma"/>
                          <a:cs typeface="Tahoma"/>
                        </a:rPr>
                        <a:t> </a:t>
                      </a:r>
                      <a:r>
                        <a:rPr sz="1600" spc="50" dirty="0">
                          <a:latin typeface="Tahoma"/>
                          <a:cs typeface="Tahoma"/>
                        </a:rPr>
                        <a:t>la</a:t>
                      </a:r>
                      <a:r>
                        <a:rPr sz="1600" spc="-65" dirty="0">
                          <a:latin typeface="Tahoma"/>
                          <a:cs typeface="Tahoma"/>
                        </a:rPr>
                        <a:t> </a:t>
                      </a:r>
                      <a:r>
                        <a:rPr sz="1600" spc="-10" dirty="0">
                          <a:latin typeface="Tahoma"/>
                          <a:cs typeface="Tahoma"/>
                        </a:rPr>
                        <a:t>t…chnique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r h="900705">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26.</a:t>
                      </a:r>
                      <a:r>
                        <a:rPr sz="1600" spc="-95" dirty="0">
                          <a:solidFill>
                            <a:srgbClr val="4BA8CD"/>
                          </a:solidFill>
                          <a:latin typeface="Tahoma"/>
                          <a:cs typeface="Tahoma"/>
                        </a:rPr>
                        <a:t> </a:t>
                      </a:r>
                      <a:r>
                        <a:rPr sz="1600" spc="-10" dirty="0">
                          <a:latin typeface="Tahoma"/>
                          <a:cs typeface="Tahoma"/>
                        </a:rPr>
                        <a:t>d…couvrir</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dirty="0">
                        <a:latin typeface="Times New Roman"/>
                        <a:cs typeface="Times New Roman"/>
                      </a:endParaRPr>
                    </a:p>
                    <a:p>
                      <a:pPr marL="107950">
                        <a:lnSpc>
                          <a:spcPct val="100000"/>
                        </a:lnSpc>
                      </a:pPr>
                      <a:r>
                        <a:rPr sz="1600" spc="-45" dirty="0">
                          <a:solidFill>
                            <a:srgbClr val="4BA8CD"/>
                          </a:solidFill>
                          <a:latin typeface="Tahoma"/>
                          <a:cs typeface="Tahoma"/>
                        </a:rPr>
                        <a:t>27.</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20" dirty="0">
                          <a:latin typeface="Tahoma"/>
                          <a:cs typeface="Tahoma"/>
                        </a:rPr>
                        <a:t>m…tre</a:t>
                      </a:r>
                      <a:endParaRPr sz="1600" dirty="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28.</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10" dirty="0">
                          <a:latin typeface="Tahoma"/>
                          <a:cs typeface="Tahoma"/>
                        </a:rPr>
                        <a:t>pluri…l</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29.</a:t>
                      </a:r>
                      <a:r>
                        <a:rPr sz="1600" spc="-95" dirty="0">
                          <a:solidFill>
                            <a:srgbClr val="4BA8CD"/>
                          </a:solidFill>
                          <a:latin typeface="Tahoma"/>
                          <a:cs typeface="Tahoma"/>
                        </a:rPr>
                        <a:t> </a:t>
                      </a:r>
                      <a:r>
                        <a:rPr sz="1600" spc="-10" dirty="0">
                          <a:latin typeface="Tahoma"/>
                          <a:cs typeface="Tahoma"/>
                        </a:rPr>
                        <a:t>l’enf…r</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dirty="0">
                        <a:latin typeface="Times New Roman"/>
                        <a:cs typeface="Times New Roman"/>
                      </a:endParaRPr>
                    </a:p>
                    <a:p>
                      <a:pPr marL="107950">
                        <a:lnSpc>
                          <a:spcPct val="100000"/>
                        </a:lnSpc>
                      </a:pPr>
                      <a:r>
                        <a:rPr sz="1600" spc="-45" dirty="0">
                          <a:solidFill>
                            <a:srgbClr val="4BA8CD"/>
                          </a:solidFill>
                          <a:latin typeface="Tahoma"/>
                          <a:cs typeface="Tahoma"/>
                        </a:rPr>
                        <a:t>30.</a:t>
                      </a:r>
                      <a:r>
                        <a:rPr sz="1600" spc="-95" dirty="0">
                          <a:solidFill>
                            <a:srgbClr val="4BA8CD"/>
                          </a:solidFill>
                          <a:latin typeface="Tahoma"/>
                          <a:cs typeface="Tahoma"/>
                        </a:rPr>
                        <a:t> </a:t>
                      </a:r>
                      <a:r>
                        <a:rPr sz="1600" spc="-10" dirty="0">
                          <a:latin typeface="Tahoma"/>
                          <a:cs typeface="Tahoma"/>
                        </a:rPr>
                        <a:t>c…l…bre</a:t>
                      </a:r>
                      <a:endParaRPr sz="1600" dirty="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87185-CD32-1177-28EB-C3FC13CE09D6}"/>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D3DD0C75-F61D-3C03-0A80-3168BBB76790}"/>
              </a:ext>
            </a:extLst>
          </p:cNvPr>
          <p:cNvPicPr>
            <a:picLocks noChangeAspect="1"/>
          </p:cNvPicPr>
          <p:nvPr/>
        </p:nvPicPr>
        <p:blipFill>
          <a:blip r:embed="rId2"/>
          <a:stretch>
            <a:fillRect/>
          </a:stretch>
        </p:blipFill>
        <p:spPr>
          <a:xfrm>
            <a:off x="130213" y="151107"/>
            <a:ext cx="11661733" cy="3277893"/>
          </a:xfrm>
          <a:prstGeom prst="rect">
            <a:avLst/>
          </a:prstGeom>
        </p:spPr>
      </p:pic>
      <p:pic>
        <p:nvPicPr>
          <p:cNvPr id="6" name="Image 5">
            <a:extLst>
              <a:ext uri="{FF2B5EF4-FFF2-40B4-BE49-F238E27FC236}">
                <a16:creationId xmlns:a16="http://schemas.microsoft.com/office/drawing/2014/main" id="{1BAD5C1F-7D0F-5DDA-9456-B8EF6C07E6E4}"/>
              </a:ext>
            </a:extLst>
          </p:cNvPr>
          <p:cNvPicPr>
            <a:picLocks noChangeAspect="1"/>
          </p:cNvPicPr>
          <p:nvPr/>
        </p:nvPicPr>
        <p:blipFill>
          <a:blip r:embed="rId3"/>
          <a:stretch>
            <a:fillRect/>
          </a:stretch>
        </p:blipFill>
        <p:spPr>
          <a:xfrm>
            <a:off x="130213" y="3324613"/>
            <a:ext cx="11714634" cy="3533387"/>
          </a:xfrm>
          <a:prstGeom prst="rect">
            <a:avLst/>
          </a:prstGeom>
        </p:spPr>
      </p:pic>
    </p:spTree>
    <p:extLst>
      <p:ext uri="{BB962C8B-B14F-4D97-AF65-F5344CB8AC3E}">
        <p14:creationId xmlns:p14="http://schemas.microsoft.com/office/powerpoint/2010/main" val="1721603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68989-0C60-127B-297F-7C8117162CC4}"/>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746881E-23CD-2CD7-183D-3A019195B4FD}"/>
              </a:ext>
            </a:extLst>
          </p:cNvPr>
          <p:cNvPicPr>
            <a:picLocks noChangeAspect="1"/>
          </p:cNvPicPr>
          <p:nvPr/>
        </p:nvPicPr>
        <p:blipFill>
          <a:blip r:embed="rId2"/>
          <a:stretch>
            <a:fillRect/>
          </a:stretch>
        </p:blipFill>
        <p:spPr>
          <a:xfrm>
            <a:off x="265133" y="1065507"/>
            <a:ext cx="11661733" cy="3277893"/>
          </a:xfrm>
          <a:prstGeom prst="rect">
            <a:avLst/>
          </a:prstGeom>
        </p:spPr>
      </p:pic>
    </p:spTree>
    <p:extLst>
      <p:ext uri="{BB962C8B-B14F-4D97-AF65-F5344CB8AC3E}">
        <p14:creationId xmlns:p14="http://schemas.microsoft.com/office/powerpoint/2010/main" val="167424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08B2D-4F78-C1A8-C11B-EDF403602380}"/>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7E54EA07-974C-4EC1-BC5B-9D0E03D500E9}"/>
              </a:ext>
            </a:extLst>
          </p:cNvPr>
          <p:cNvPicPr>
            <a:picLocks noChangeAspect="1"/>
          </p:cNvPicPr>
          <p:nvPr/>
        </p:nvPicPr>
        <p:blipFill>
          <a:blip r:embed="rId2"/>
          <a:stretch>
            <a:fillRect/>
          </a:stretch>
        </p:blipFill>
        <p:spPr>
          <a:xfrm>
            <a:off x="238683" y="1173083"/>
            <a:ext cx="11714634" cy="3533387"/>
          </a:xfrm>
          <a:prstGeom prst="rect">
            <a:avLst/>
          </a:prstGeom>
        </p:spPr>
      </p:pic>
    </p:spTree>
    <p:extLst>
      <p:ext uri="{BB962C8B-B14F-4D97-AF65-F5344CB8AC3E}">
        <p14:creationId xmlns:p14="http://schemas.microsoft.com/office/powerpoint/2010/main" val="2210864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A673A9D-985F-23EC-3ED0-93788DBADD94}"/>
              </a:ext>
            </a:extLst>
          </p:cNvPr>
          <p:cNvPicPr>
            <a:picLocks noChangeAspect="1"/>
          </p:cNvPicPr>
          <p:nvPr/>
        </p:nvPicPr>
        <p:blipFill>
          <a:blip r:embed="rId3"/>
          <a:stretch>
            <a:fillRect/>
          </a:stretch>
        </p:blipFill>
        <p:spPr>
          <a:xfrm>
            <a:off x="2335586" y="-2"/>
            <a:ext cx="12153598" cy="6858002"/>
          </a:xfrm>
          <a:prstGeom prst="rect">
            <a:avLst/>
          </a:prstGeom>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5" name="ZoneTexte 4">
            <a:extLst>
              <a:ext uri="{FF2B5EF4-FFF2-40B4-BE49-F238E27FC236}">
                <a16:creationId xmlns:a16="http://schemas.microsoft.com/office/drawing/2014/main" id="{ACD3F802-04DF-6829-94C7-1ED16D16CCE9}"/>
              </a:ext>
            </a:extLst>
          </p:cNvPr>
          <p:cNvSpPr txBox="1"/>
          <p:nvPr/>
        </p:nvSpPr>
        <p:spPr>
          <a:xfrm>
            <a:off x="-2" y="1999818"/>
            <a:ext cx="5143013" cy="285836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b="1" dirty="0">
                <a:solidFill>
                  <a:schemeClr val="bg1"/>
                </a:solidFill>
                <a:latin typeface="+mj-lt"/>
                <a:ea typeface="+mj-ea"/>
                <a:cs typeface="+mj-cs"/>
              </a:rPr>
              <a:t>Production </a:t>
            </a:r>
            <a:r>
              <a:rPr lang="en-US" sz="6600" b="1" dirty="0" err="1">
                <a:solidFill>
                  <a:schemeClr val="bg1"/>
                </a:solidFill>
                <a:latin typeface="+mj-lt"/>
                <a:ea typeface="+mj-ea"/>
                <a:cs typeface="+mj-cs"/>
              </a:rPr>
              <a:t>d’écrits</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4746036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887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5BF9C31-5547-067E-E0A5-8978BFE31D45}"/>
              </a:ext>
            </a:extLst>
          </p:cNvPr>
          <p:cNvPicPr>
            <a:picLocks noChangeAspect="1"/>
          </p:cNvPicPr>
          <p:nvPr/>
        </p:nvPicPr>
        <p:blipFill>
          <a:blip r:embed="rId3"/>
          <a:stretch>
            <a:fillRect/>
          </a:stretch>
        </p:blipFill>
        <p:spPr>
          <a:xfrm>
            <a:off x="3855953" y="0"/>
            <a:ext cx="12188363" cy="6858000"/>
          </a:xfrm>
          <a:prstGeom prst="rect">
            <a:avLst/>
          </a:prstGeom>
        </p:spPr>
      </p:pic>
      <p:grpSp>
        <p:nvGrpSpPr>
          <p:cNvPr id="8" name="Group 7">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1" name="Group 10">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3" name="Freeform: Shape 12">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ZoneTexte 3">
            <a:extLst>
              <a:ext uri="{FF2B5EF4-FFF2-40B4-BE49-F238E27FC236}">
                <a16:creationId xmlns:a16="http://schemas.microsoft.com/office/drawing/2014/main" id="{C7E4E07C-9D72-FE2E-D4D7-5D5D9F199B9E}"/>
              </a:ext>
            </a:extLst>
          </p:cNvPr>
          <p:cNvSpPr txBox="1"/>
          <p:nvPr/>
        </p:nvSpPr>
        <p:spPr>
          <a:xfrm>
            <a:off x="98322" y="1704850"/>
            <a:ext cx="3882572" cy="2858363"/>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pPr>
            <a:r>
              <a:rPr lang="en-US" sz="6600" b="1" dirty="0">
                <a:solidFill>
                  <a:schemeClr val="bg1"/>
                </a:solidFill>
                <a:latin typeface="+mj-lt"/>
                <a:ea typeface="+mj-ea"/>
                <a:cs typeface="+mj-cs"/>
              </a:rPr>
              <a:t>Mots </a:t>
            </a:r>
          </a:p>
          <a:p>
            <a:pPr algn="ctr">
              <a:lnSpc>
                <a:spcPct val="90000"/>
              </a:lnSpc>
              <a:spcBef>
                <a:spcPct val="0"/>
              </a:spcBef>
              <a:spcAft>
                <a:spcPts val="600"/>
              </a:spcAft>
            </a:pPr>
            <a:r>
              <a:rPr lang="en-US" sz="6600" b="1" dirty="0">
                <a:solidFill>
                  <a:schemeClr val="bg1"/>
                </a:solidFill>
                <a:latin typeface="+mj-lt"/>
                <a:ea typeface="+mj-ea"/>
                <a:cs typeface="+mj-cs"/>
              </a:rPr>
              <a:t>de la </a:t>
            </a:r>
            <a:r>
              <a:rPr lang="en-US" sz="6600" b="1" dirty="0" err="1">
                <a:solidFill>
                  <a:schemeClr val="bg1"/>
                </a:solidFill>
                <a:latin typeface="+mj-lt"/>
                <a:ea typeface="+mj-ea"/>
                <a:cs typeface="+mj-cs"/>
              </a:rPr>
              <a:t>dictée</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1627589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Rectangle, jaune, dossier&#10;&#10;Description générée automatiquement">
            <a:extLst>
              <a:ext uri="{FF2B5EF4-FFF2-40B4-BE49-F238E27FC236}">
                <a16:creationId xmlns:a16="http://schemas.microsoft.com/office/drawing/2014/main" id="{E023A413-4DF1-9385-CE72-D1FB795D9CB4}"/>
              </a:ext>
            </a:extLst>
          </p:cNvPr>
          <p:cNvPicPr>
            <a:picLocks noChangeAspect="1"/>
          </p:cNvPicPr>
          <p:nvPr/>
        </p:nvPicPr>
        <p:blipFill>
          <a:blip r:embed="rId2"/>
          <a:stretch>
            <a:fillRect/>
          </a:stretch>
        </p:blipFill>
        <p:spPr>
          <a:xfrm rot="21224687">
            <a:off x="3559743" y="3826738"/>
            <a:ext cx="1126164" cy="1513860"/>
          </a:xfrm>
          <a:prstGeom prst="rect">
            <a:avLst/>
          </a:prstGeom>
        </p:spPr>
      </p:pic>
      <p:sp>
        <p:nvSpPr>
          <p:cNvPr id="4" name="ZoneTexte 3">
            <a:extLst>
              <a:ext uri="{FF2B5EF4-FFF2-40B4-BE49-F238E27FC236}">
                <a16:creationId xmlns:a16="http://schemas.microsoft.com/office/drawing/2014/main" id="{A26C5829-82B1-E53E-C2A6-DB2D79D77095}"/>
              </a:ext>
            </a:extLst>
          </p:cNvPr>
          <p:cNvSpPr txBox="1"/>
          <p:nvPr/>
        </p:nvSpPr>
        <p:spPr>
          <a:xfrm>
            <a:off x="4403558" y="553452"/>
            <a:ext cx="4050468" cy="646331"/>
          </a:xfrm>
          <a:prstGeom prst="rect">
            <a:avLst/>
          </a:prstGeom>
          <a:noFill/>
        </p:spPr>
        <p:txBody>
          <a:bodyPr wrap="none" rtlCol="0">
            <a:spAutoFit/>
          </a:bodyPr>
          <a:lstStyle/>
          <a:p>
            <a:r>
              <a:rPr lang="fr-FR" sz="3600" dirty="0"/>
              <a:t>La course aux mots</a:t>
            </a:r>
          </a:p>
        </p:txBody>
      </p:sp>
      <p:pic>
        <p:nvPicPr>
          <p:cNvPr id="4098" name="Picture 2" descr="Silencio | Wiki | ⚡.HARRY POTTER.⚡ Amino">
            <a:extLst>
              <a:ext uri="{FF2B5EF4-FFF2-40B4-BE49-F238E27FC236}">
                <a16:creationId xmlns:a16="http://schemas.microsoft.com/office/drawing/2014/main" id="{42604740-76A1-61E7-6C81-06B919B774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7835" y="1929062"/>
            <a:ext cx="3681663" cy="3681663"/>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80E759AF-33E9-1177-6DFB-E122C17DFB07}"/>
              </a:ext>
            </a:extLst>
          </p:cNvPr>
          <p:cNvSpPr txBox="1"/>
          <p:nvPr/>
        </p:nvSpPr>
        <p:spPr>
          <a:xfrm>
            <a:off x="228469" y="1523124"/>
            <a:ext cx="3781805" cy="2246769"/>
          </a:xfrm>
          <a:prstGeom prst="rect">
            <a:avLst/>
          </a:prstGeom>
          <a:noFill/>
        </p:spPr>
        <p:txBody>
          <a:bodyPr wrap="none" rtlCol="0">
            <a:spAutoFit/>
          </a:bodyPr>
          <a:lstStyle/>
          <a:p>
            <a:r>
              <a:rPr lang="fr-FR" sz="2800" dirty="0">
                <a:solidFill>
                  <a:srgbClr val="FF66FF"/>
                </a:solidFill>
              </a:rPr>
              <a:t>Rose</a:t>
            </a:r>
            <a:r>
              <a:rPr lang="fr-FR" sz="2800" dirty="0"/>
              <a:t> / </a:t>
            </a:r>
            <a:r>
              <a:rPr lang="fr-FR" sz="2800" dirty="0">
                <a:solidFill>
                  <a:srgbClr val="FFFF00"/>
                </a:solidFill>
              </a:rPr>
              <a:t>Jaune</a:t>
            </a:r>
            <a:r>
              <a:rPr lang="fr-FR" sz="2800" dirty="0"/>
              <a:t> :  14 mots </a:t>
            </a:r>
          </a:p>
          <a:p>
            <a:endParaRPr lang="fr-FR" sz="2800" dirty="0"/>
          </a:p>
          <a:p>
            <a:r>
              <a:rPr lang="fr-FR" sz="2800" dirty="0">
                <a:solidFill>
                  <a:srgbClr val="00B050"/>
                </a:solidFill>
              </a:rPr>
              <a:t>Vert</a:t>
            </a:r>
            <a:r>
              <a:rPr lang="fr-FR" sz="2800" dirty="0"/>
              <a:t> :   31 mots</a:t>
            </a:r>
          </a:p>
          <a:p>
            <a:endParaRPr lang="fr-FR" sz="2800" dirty="0"/>
          </a:p>
          <a:p>
            <a:r>
              <a:rPr lang="fr-FR" sz="2800" dirty="0">
                <a:solidFill>
                  <a:srgbClr val="7030A0"/>
                </a:solidFill>
              </a:rPr>
              <a:t>Violet</a:t>
            </a:r>
            <a:r>
              <a:rPr lang="fr-FR" sz="2800" dirty="0"/>
              <a:t> :   45 mots</a:t>
            </a:r>
          </a:p>
        </p:txBody>
      </p:sp>
    </p:spTree>
    <p:extLst>
      <p:ext uri="{BB962C8B-B14F-4D97-AF65-F5344CB8AC3E}">
        <p14:creationId xmlns:p14="http://schemas.microsoft.com/office/powerpoint/2010/main" val="2215375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207DA1C5-7CB7-28CE-A234-31E718C15125}"/>
              </a:ext>
            </a:extLst>
          </p:cNvPr>
          <p:cNvGraphicFramePr>
            <a:graphicFrameLocks noGrp="1"/>
          </p:cNvGraphicFramePr>
          <p:nvPr>
            <p:extLst>
              <p:ext uri="{D42A27DB-BD31-4B8C-83A1-F6EECF244321}">
                <p14:modId xmlns:p14="http://schemas.microsoft.com/office/powerpoint/2010/main" val="1063666305"/>
              </p:ext>
            </p:extLst>
          </p:nvPr>
        </p:nvGraphicFramePr>
        <p:xfrm>
          <a:off x="203198" y="212270"/>
          <a:ext cx="3813631" cy="2579916"/>
        </p:xfrm>
        <a:graphic>
          <a:graphicData uri="http://schemas.openxmlformats.org/drawingml/2006/table">
            <a:tbl>
              <a:tblPr firstRow="1" bandRow="1">
                <a:tableStyleId>{F5AB1C69-6EDB-4FF4-983F-18BD219EF322}</a:tableStyleId>
              </a:tblPr>
              <a:tblGrid>
                <a:gridCol w="3813631">
                  <a:extLst>
                    <a:ext uri="{9D8B030D-6E8A-4147-A177-3AD203B41FA5}">
                      <a16:colId xmlns:a16="http://schemas.microsoft.com/office/drawing/2014/main" val="3193572320"/>
                    </a:ext>
                  </a:extLst>
                </a:gridCol>
              </a:tblGrid>
              <a:tr h="698830">
                <a:tc>
                  <a:txBody>
                    <a:bodyPr/>
                    <a:lstStyle/>
                    <a:p>
                      <a:pPr algn="ctr"/>
                      <a:r>
                        <a:rPr lang="fr-FR" dirty="0"/>
                        <a:t>Groupe vert </a:t>
                      </a:r>
                    </a:p>
                  </a:txBody>
                  <a:tcPr/>
                </a:tc>
                <a:extLst>
                  <a:ext uri="{0D108BD9-81ED-4DB2-BD59-A6C34878D82A}">
                    <a16:rowId xmlns:a16="http://schemas.microsoft.com/office/drawing/2014/main" val="3954824395"/>
                  </a:ext>
                </a:extLst>
              </a:tr>
              <a:tr h="18810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l’Amérique, le continent, un territoire, le soleil, découvrir, une cité, l’harmonie, la forêt, un environnement, avant </a:t>
                      </a:r>
                    </a:p>
                  </a:txBody>
                  <a:tcPr/>
                </a:tc>
                <a:extLst>
                  <a:ext uri="{0D108BD9-81ED-4DB2-BD59-A6C34878D82A}">
                    <a16:rowId xmlns:a16="http://schemas.microsoft.com/office/drawing/2014/main" val="271017928"/>
                  </a:ext>
                </a:extLst>
              </a:tr>
            </a:tbl>
          </a:graphicData>
        </a:graphic>
      </p:graphicFrame>
      <p:graphicFrame>
        <p:nvGraphicFramePr>
          <p:cNvPr id="10" name="Tableau 9">
            <a:extLst>
              <a:ext uri="{FF2B5EF4-FFF2-40B4-BE49-F238E27FC236}">
                <a16:creationId xmlns:a16="http://schemas.microsoft.com/office/drawing/2014/main" id="{28FBCDEC-9064-1C5B-A1D0-4D42CE4A560F}"/>
              </a:ext>
            </a:extLst>
          </p:cNvPr>
          <p:cNvGraphicFramePr>
            <a:graphicFrameLocks noGrp="1"/>
          </p:cNvGraphicFramePr>
          <p:nvPr>
            <p:extLst>
              <p:ext uri="{D42A27DB-BD31-4B8C-83A1-F6EECF244321}">
                <p14:modId xmlns:p14="http://schemas.microsoft.com/office/powerpoint/2010/main" val="2583102202"/>
              </p:ext>
            </p:extLst>
          </p:nvPr>
        </p:nvGraphicFramePr>
        <p:xfrm>
          <a:off x="4189184" y="212270"/>
          <a:ext cx="3813631" cy="2579916"/>
        </p:xfrm>
        <a:graphic>
          <a:graphicData uri="http://schemas.openxmlformats.org/drawingml/2006/table">
            <a:tbl>
              <a:tblPr firstRow="1" bandRow="1">
                <a:tableStyleId>{F5AB1C69-6EDB-4FF4-983F-18BD219EF322}</a:tableStyleId>
              </a:tblPr>
              <a:tblGrid>
                <a:gridCol w="3813631">
                  <a:extLst>
                    <a:ext uri="{9D8B030D-6E8A-4147-A177-3AD203B41FA5}">
                      <a16:colId xmlns:a16="http://schemas.microsoft.com/office/drawing/2014/main" val="3193572320"/>
                    </a:ext>
                  </a:extLst>
                </a:gridCol>
              </a:tblGrid>
              <a:tr h="698830">
                <a:tc>
                  <a:txBody>
                    <a:bodyPr/>
                    <a:lstStyle/>
                    <a:p>
                      <a:pPr algn="ctr"/>
                      <a:r>
                        <a:rPr lang="fr-FR" dirty="0"/>
                        <a:t>Groupe vert </a:t>
                      </a:r>
                    </a:p>
                  </a:txBody>
                  <a:tcPr/>
                </a:tc>
                <a:extLst>
                  <a:ext uri="{0D108BD9-81ED-4DB2-BD59-A6C34878D82A}">
                    <a16:rowId xmlns:a16="http://schemas.microsoft.com/office/drawing/2014/main" val="3954824395"/>
                  </a:ext>
                </a:extLst>
              </a:tr>
              <a:tr h="18810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Pérou, posséder, vénérer,  un mètre, la terrasse, la montagne, le côté, utiliser, extraordinaire, très</a:t>
                      </a:r>
                    </a:p>
                    <a:p>
                      <a:endParaRPr lang="fr-FR" dirty="0"/>
                    </a:p>
                  </a:txBody>
                  <a:tcPr/>
                </a:tc>
                <a:extLst>
                  <a:ext uri="{0D108BD9-81ED-4DB2-BD59-A6C34878D82A}">
                    <a16:rowId xmlns:a16="http://schemas.microsoft.com/office/drawing/2014/main" val="271017928"/>
                  </a:ext>
                </a:extLst>
              </a:tr>
            </a:tbl>
          </a:graphicData>
        </a:graphic>
      </p:graphicFrame>
      <p:graphicFrame>
        <p:nvGraphicFramePr>
          <p:cNvPr id="11" name="Tableau 10">
            <a:extLst>
              <a:ext uri="{FF2B5EF4-FFF2-40B4-BE49-F238E27FC236}">
                <a16:creationId xmlns:a16="http://schemas.microsoft.com/office/drawing/2014/main" id="{7E797D10-F99E-DC1F-F18F-0D9A3FA8371D}"/>
              </a:ext>
            </a:extLst>
          </p:cNvPr>
          <p:cNvGraphicFramePr>
            <a:graphicFrameLocks noGrp="1"/>
          </p:cNvGraphicFramePr>
          <p:nvPr>
            <p:extLst>
              <p:ext uri="{D42A27DB-BD31-4B8C-83A1-F6EECF244321}">
                <p14:modId xmlns:p14="http://schemas.microsoft.com/office/powerpoint/2010/main" val="1119767165"/>
              </p:ext>
            </p:extLst>
          </p:nvPr>
        </p:nvGraphicFramePr>
        <p:xfrm>
          <a:off x="8175171" y="212270"/>
          <a:ext cx="3813631" cy="2579916"/>
        </p:xfrm>
        <a:graphic>
          <a:graphicData uri="http://schemas.openxmlformats.org/drawingml/2006/table">
            <a:tbl>
              <a:tblPr firstRow="1" bandRow="1">
                <a:tableStyleId>{F5AB1C69-6EDB-4FF4-983F-18BD219EF322}</a:tableStyleId>
              </a:tblPr>
              <a:tblGrid>
                <a:gridCol w="3813631">
                  <a:extLst>
                    <a:ext uri="{9D8B030D-6E8A-4147-A177-3AD203B41FA5}">
                      <a16:colId xmlns:a16="http://schemas.microsoft.com/office/drawing/2014/main" val="3193572320"/>
                    </a:ext>
                  </a:extLst>
                </a:gridCol>
              </a:tblGrid>
              <a:tr h="698830">
                <a:tc>
                  <a:txBody>
                    <a:bodyPr/>
                    <a:lstStyle/>
                    <a:p>
                      <a:pPr algn="ctr"/>
                      <a:r>
                        <a:rPr lang="fr-FR" dirty="0"/>
                        <a:t>Groupe vert </a:t>
                      </a:r>
                    </a:p>
                  </a:txBody>
                  <a:tcPr/>
                </a:tc>
                <a:extLst>
                  <a:ext uri="{0D108BD9-81ED-4DB2-BD59-A6C34878D82A}">
                    <a16:rowId xmlns:a16="http://schemas.microsoft.com/office/drawing/2014/main" val="3954824395"/>
                  </a:ext>
                </a:extLst>
              </a:tr>
              <a:tr h="18810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un architecte, la technique, un dieu, la construction, vivre, se dresser, célèbre, naturel, avec, sur, comme</a:t>
                      </a:r>
                    </a:p>
                    <a:p>
                      <a:endParaRPr lang="fr-FR" dirty="0"/>
                    </a:p>
                  </a:txBody>
                  <a:tcPr/>
                </a:tc>
                <a:extLst>
                  <a:ext uri="{0D108BD9-81ED-4DB2-BD59-A6C34878D82A}">
                    <a16:rowId xmlns:a16="http://schemas.microsoft.com/office/drawing/2014/main" val="271017928"/>
                  </a:ext>
                </a:extLst>
              </a:tr>
            </a:tbl>
          </a:graphicData>
        </a:graphic>
      </p:graphicFrame>
      <p:graphicFrame>
        <p:nvGraphicFramePr>
          <p:cNvPr id="13" name="Tableau 12">
            <a:extLst>
              <a:ext uri="{FF2B5EF4-FFF2-40B4-BE49-F238E27FC236}">
                <a16:creationId xmlns:a16="http://schemas.microsoft.com/office/drawing/2014/main" id="{AF24DDAC-6C51-5714-EDF5-BDF9566966CE}"/>
              </a:ext>
            </a:extLst>
          </p:cNvPr>
          <p:cNvGraphicFramePr>
            <a:graphicFrameLocks noGrp="1"/>
          </p:cNvGraphicFramePr>
          <p:nvPr>
            <p:extLst>
              <p:ext uri="{D42A27DB-BD31-4B8C-83A1-F6EECF244321}">
                <p14:modId xmlns:p14="http://schemas.microsoft.com/office/powerpoint/2010/main" val="3264478217"/>
              </p:ext>
            </p:extLst>
          </p:nvPr>
        </p:nvGraphicFramePr>
        <p:xfrm>
          <a:off x="203198" y="3184070"/>
          <a:ext cx="3813631" cy="2873830"/>
        </p:xfrm>
        <a:graphic>
          <a:graphicData uri="http://schemas.openxmlformats.org/drawingml/2006/table">
            <a:tbl>
              <a:tblPr firstRow="1" bandRow="1">
                <a:tableStyleId>{F5AB1C69-6EDB-4FF4-983F-18BD219EF322}</a:tableStyleId>
              </a:tblPr>
              <a:tblGrid>
                <a:gridCol w="3813631">
                  <a:extLst>
                    <a:ext uri="{9D8B030D-6E8A-4147-A177-3AD203B41FA5}">
                      <a16:colId xmlns:a16="http://schemas.microsoft.com/office/drawing/2014/main" val="3193572320"/>
                    </a:ext>
                  </a:extLst>
                </a:gridCol>
              </a:tblGrid>
              <a:tr h="778443">
                <a:tc>
                  <a:txBody>
                    <a:bodyPr/>
                    <a:lstStyle/>
                    <a:p>
                      <a:pPr algn="ctr"/>
                      <a:r>
                        <a:rPr lang="fr-FR" dirty="0"/>
                        <a:t>Groupe Rose/Jaune </a:t>
                      </a:r>
                    </a:p>
                  </a:txBody>
                  <a:tcPr>
                    <a:solidFill>
                      <a:srgbClr val="C88800"/>
                    </a:solidFill>
                  </a:tcPr>
                </a:tc>
                <a:extLst>
                  <a:ext uri="{0D108BD9-81ED-4DB2-BD59-A6C34878D82A}">
                    <a16:rowId xmlns:a16="http://schemas.microsoft.com/office/drawing/2014/main" val="3954824395"/>
                  </a:ext>
                </a:extLst>
              </a:tr>
              <a:tr h="2095387">
                <a:tc>
                  <a:txBody>
                    <a:bodyPr/>
                    <a:lstStyle/>
                    <a:p>
                      <a:r>
                        <a:rPr lang="fr-FR" dirty="0"/>
                        <a:t>Le Pérou, un mètre, la terrasse, la montagne, le côté</a:t>
                      </a:r>
                    </a:p>
                  </a:txBody>
                  <a:tcPr/>
                </a:tc>
                <a:extLst>
                  <a:ext uri="{0D108BD9-81ED-4DB2-BD59-A6C34878D82A}">
                    <a16:rowId xmlns:a16="http://schemas.microsoft.com/office/drawing/2014/main" val="271017928"/>
                  </a:ext>
                </a:extLst>
              </a:tr>
            </a:tbl>
          </a:graphicData>
        </a:graphic>
      </p:graphicFrame>
      <p:graphicFrame>
        <p:nvGraphicFramePr>
          <p:cNvPr id="14" name="Tableau 13">
            <a:extLst>
              <a:ext uri="{FF2B5EF4-FFF2-40B4-BE49-F238E27FC236}">
                <a16:creationId xmlns:a16="http://schemas.microsoft.com/office/drawing/2014/main" id="{0E9E0837-67DA-6F52-B319-6555BB46E757}"/>
              </a:ext>
            </a:extLst>
          </p:cNvPr>
          <p:cNvGraphicFramePr>
            <a:graphicFrameLocks noGrp="1"/>
          </p:cNvGraphicFramePr>
          <p:nvPr>
            <p:extLst>
              <p:ext uri="{D42A27DB-BD31-4B8C-83A1-F6EECF244321}">
                <p14:modId xmlns:p14="http://schemas.microsoft.com/office/powerpoint/2010/main" val="2298607313"/>
              </p:ext>
            </p:extLst>
          </p:nvPr>
        </p:nvGraphicFramePr>
        <p:xfrm>
          <a:off x="4189184" y="3184070"/>
          <a:ext cx="3813631" cy="2873830"/>
        </p:xfrm>
        <a:graphic>
          <a:graphicData uri="http://schemas.openxmlformats.org/drawingml/2006/table">
            <a:tbl>
              <a:tblPr firstRow="1" bandRow="1">
                <a:tableStyleId>{F5AB1C69-6EDB-4FF4-983F-18BD219EF322}</a:tableStyleId>
              </a:tblPr>
              <a:tblGrid>
                <a:gridCol w="3813631">
                  <a:extLst>
                    <a:ext uri="{9D8B030D-6E8A-4147-A177-3AD203B41FA5}">
                      <a16:colId xmlns:a16="http://schemas.microsoft.com/office/drawing/2014/main" val="3193572320"/>
                    </a:ext>
                  </a:extLst>
                </a:gridCol>
              </a:tblGrid>
              <a:tr h="778443">
                <a:tc>
                  <a:txBody>
                    <a:bodyPr/>
                    <a:lstStyle/>
                    <a:p>
                      <a:pPr algn="ctr"/>
                      <a:r>
                        <a:rPr lang="fr-FR" dirty="0"/>
                        <a:t>Groupe Rose/Jaune </a:t>
                      </a:r>
                    </a:p>
                  </a:txBody>
                  <a:tcPr>
                    <a:solidFill>
                      <a:srgbClr val="C88800"/>
                    </a:solidFill>
                  </a:tcPr>
                </a:tc>
                <a:extLst>
                  <a:ext uri="{0D108BD9-81ED-4DB2-BD59-A6C34878D82A}">
                    <a16:rowId xmlns:a16="http://schemas.microsoft.com/office/drawing/2014/main" val="3954824395"/>
                  </a:ext>
                </a:extLst>
              </a:tr>
              <a:tr h="2095387">
                <a:tc>
                  <a:txBody>
                    <a:bodyPr/>
                    <a:lstStyle/>
                    <a:p>
                      <a:r>
                        <a:rPr lang="fr-FR" dirty="0"/>
                        <a:t>une cité, l’harmonie, la forêt, un environnement</a:t>
                      </a:r>
                    </a:p>
                  </a:txBody>
                  <a:tcPr/>
                </a:tc>
                <a:extLst>
                  <a:ext uri="{0D108BD9-81ED-4DB2-BD59-A6C34878D82A}">
                    <a16:rowId xmlns:a16="http://schemas.microsoft.com/office/drawing/2014/main" val="271017928"/>
                  </a:ext>
                </a:extLst>
              </a:tr>
            </a:tbl>
          </a:graphicData>
        </a:graphic>
      </p:graphicFrame>
      <p:graphicFrame>
        <p:nvGraphicFramePr>
          <p:cNvPr id="15" name="Tableau 14">
            <a:extLst>
              <a:ext uri="{FF2B5EF4-FFF2-40B4-BE49-F238E27FC236}">
                <a16:creationId xmlns:a16="http://schemas.microsoft.com/office/drawing/2014/main" id="{79EACAE6-5060-8550-F9F2-B5310224F01D}"/>
              </a:ext>
            </a:extLst>
          </p:cNvPr>
          <p:cNvGraphicFramePr>
            <a:graphicFrameLocks noGrp="1"/>
          </p:cNvGraphicFramePr>
          <p:nvPr>
            <p:extLst>
              <p:ext uri="{D42A27DB-BD31-4B8C-83A1-F6EECF244321}">
                <p14:modId xmlns:p14="http://schemas.microsoft.com/office/powerpoint/2010/main" val="2858503209"/>
              </p:ext>
            </p:extLst>
          </p:nvPr>
        </p:nvGraphicFramePr>
        <p:xfrm>
          <a:off x="8216898" y="3184070"/>
          <a:ext cx="3813631" cy="2873830"/>
        </p:xfrm>
        <a:graphic>
          <a:graphicData uri="http://schemas.openxmlformats.org/drawingml/2006/table">
            <a:tbl>
              <a:tblPr firstRow="1" bandRow="1">
                <a:tableStyleId>{F5AB1C69-6EDB-4FF4-983F-18BD219EF322}</a:tableStyleId>
              </a:tblPr>
              <a:tblGrid>
                <a:gridCol w="3813631">
                  <a:extLst>
                    <a:ext uri="{9D8B030D-6E8A-4147-A177-3AD203B41FA5}">
                      <a16:colId xmlns:a16="http://schemas.microsoft.com/office/drawing/2014/main" val="3193572320"/>
                    </a:ext>
                  </a:extLst>
                </a:gridCol>
              </a:tblGrid>
              <a:tr h="778443">
                <a:tc>
                  <a:txBody>
                    <a:bodyPr/>
                    <a:lstStyle/>
                    <a:p>
                      <a:pPr algn="ctr"/>
                      <a:r>
                        <a:rPr lang="fr-FR" dirty="0"/>
                        <a:t>Groupe Rose/Jaune </a:t>
                      </a:r>
                    </a:p>
                  </a:txBody>
                  <a:tcPr>
                    <a:solidFill>
                      <a:srgbClr val="C88800"/>
                    </a:solidFill>
                  </a:tcPr>
                </a:tc>
                <a:extLst>
                  <a:ext uri="{0D108BD9-81ED-4DB2-BD59-A6C34878D82A}">
                    <a16:rowId xmlns:a16="http://schemas.microsoft.com/office/drawing/2014/main" val="3954824395"/>
                  </a:ext>
                </a:extLst>
              </a:tr>
              <a:tr h="2095387">
                <a:tc>
                  <a:txBody>
                    <a:bodyPr/>
                    <a:lstStyle/>
                    <a:p>
                      <a:r>
                        <a:rPr lang="fr-FR" dirty="0"/>
                        <a:t>se dresser, célèbre, naturel, avec, sur</a:t>
                      </a:r>
                    </a:p>
                  </a:txBody>
                  <a:tcPr/>
                </a:tc>
                <a:extLst>
                  <a:ext uri="{0D108BD9-81ED-4DB2-BD59-A6C34878D82A}">
                    <a16:rowId xmlns:a16="http://schemas.microsoft.com/office/drawing/2014/main" val="271017928"/>
                  </a:ext>
                </a:extLst>
              </a:tr>
            </a:tbl>
          </a:graphicData>
        </a:graphic>
      </p:graphicFrame>
    </p:spTree>
    <p:extLst>
      <p:ext uri="{BB962C8B-B14F-4D97-AF65-F5344CB8AC3E}">
        <p14:creationId xmlns:p14="http://schemas.microsoft.com/office/powerpoint/2010/main" val="18307682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3A470-0643-22B2-CC3C-199DCD519ED8}"/>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460596D-B3CE-A99A-A80D-48D8A3462D6E}"/>
              </a:ext>
            </a:extLst>
          </p:cNvPr>
          <p:cNvGraphicFramePr>
            <a:graphicFrameLocks noGrp="1"/>
          </p:cNvGraphicFramePr>
          <p:nvPr>
            <p:extLst>
              <p:ext uri="{D42A27DB-BD31-4B8C-83A1-F6EECF244321}">
                <p14:modId xmlns:p14="http://schemas.microsoft.com/office/powerpoint/2010/main" val="3899894240"/>
              </p:ext>
            </p:extLst>
          </p:nvPr>
        </p:nvGraphicFramePr>
        <p:xfrm>
          <a:off x="219527" y="326570"/>
          <a:ext cx="3797302" cy="2873830"/>
        </p:xfrm>
        <a:graphic>
          <a:graphicData uri="http://schemas.openxmlformats.org/drawingml/2006/table">
            <a:tbl>
              <a:tblPr firstRow="1" bandRow="1">
                <a:tableStyleId>{7DF18680-E054-41AD-8BC1-D1AEF772440D}</a:tableStyleId>
              </a:tblPr>
              <a:tblGrid>
                <a:gridCol w="3797302">
                  <a:extLst>
                    <a:ext uri="{9D8B030D-6E8A-4147-A177-3AD203B41FA5}">
                      <a16:colId xmlns:a16="http://schemas.microsoft.com/office/drawing/2014/main" val="3193572320"/>
                    </a:ext>
                  </a:extLst>
                </a:gridCol>
              </a:tblGrid>
              <a:tr h="778443">
                <a:tc>
                  <a:txBody>
                    <a:bodyPr/>
                    <a:lstStyle/>
                    <a:p>
                      <a:pPr algn="ctr"/>
                      <a:r>
                        <a:rPr lang="fr-FR" dirty="0"/>
                        <a:t>Groupe violet</a:t>
                      </a:r>
                    </a:p>
                  </a:txBody>
                  <a:tcPr/>
                </a:tc>
                <a:extLst>
                  <a:ext uri="{0D108BD9-81ED-4DB2-BD59-A6C34878D82A}">
                    <a16:rowId xmlns:a16="http://schemas.microsoft.com/office/drawing/2014/main" val="3954824395"/>
                  </a:ext>
                </a:extLst>
              </a:tr>
              <a:tr h="20953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l’Amérique, la résidence, le temple,  le continent, un territoire, le soleil, découvrir, une cité, l’harmonie, la forêt, un environnement, un observatoire, la chaumière, comme</a:t>
                      </a:r>
                    </a:p>
                  </a:txBody>
                  <a:tcPr/>
                </a:tc>
                <a:extLst>
                  <a:ext uri="{0D108BD9-81ED-4DB2-BD59-A6C34878D82A}">
                    <a16:rowId xmlns:a16="http://schemas.microsoft.com/office/drawing/2014/main" val="271017928"/>
                  </a:ext>
                </a:extLst>
              </a:tr>
            </a:tbl>
          </a:graphicData>
        </a:graphic>
      </p:graphicFrame>
      <p:graphicFrame>
        <p:nvGraphicFramePr>
          <p:cNvPr id="5" name="Tableau 4">
            <a:extLst>
              <a:ext uri="{FF2B5EF4-FFF2-40B4-BE49-F238E27FC236}">
                <a16:creationId xmlns:a16="http://schemas.microsoft.com/office/drawing/2014/main" id="{1A1FD9C5-5B51-78D4-5764-D89FA27EB17B}"/>
              </a:ext>
            </a:extLst>
          </p:cNvPr>
          <p:cNvGraphicFramePr>
            <a:graphicFrameLocks noGrp="1"/>
          </p:cNvGraphicFramePr>
          <p:nvPr>
            <p:extLst>
              <p:ext uri="{D42A27DB-BD31-4B8C-83A1-F6EECF244321}">
                <p14:modId xmlns:p14="http://schemas.microsoft.com/office/powerpoint/2010/main" val="1677065330"/>
              </p:ext>
            </p:extLst>
          </p:nvPr>
        </p:nvGraphicFramePr>
        <p:xfrm>
          <a:off x="4189184" y="326570"/>
          <a:ext cx="3813631" cy="3064443"/>
        </p:xfrm>
        <a:graphic>
          <a:graphicData uri="http://schemas.openxmlformats.org/drawingml/2006/table">
            <a:tbl>
              <a:tblPr firstRow="1" bandRow="1">
                <a:tableStyleId>{7DF18680-E054-41AD-8BC1-D1AEF772440D}</a:tableStyleId>
              </a:tblPr>
              <a:tblGrid>
                <a:gridCol w="3813631">
                  <a:extLst>
                    <a:ext uri="{9D8B030D-6E8A-4147-A177-3AD203B41FA5}">
                      <a16:colId xmlns:a16="http://schemas.microsoft.com/office/drawing/2014/main" val="3193572320"/>
                    </a:ext>
                  </a:extLst>
                </a:gridCol>
              </a:tblGrid>
              <a:tr h="778443">
                <a:tc>
                  <a:txBody>
                    <a:bodyPr/>
                    <a:lstStyle/>
                    <a:p>
                      <a:pPr algn="ctr"/>
                      <a:r>
                        <a:rPr lang="fr-FR" dirty="0"/>
                        <a:t>Groupe violet</a:t>
                      </a:r>
                    </a:p>
                  </a:txBody>
                  <a:tcPr/>
                </a:tc>
                <a:extLst>
                  <a:ext uri="{0D108BD9-81ED-4DB2-BD59-A6C34878D82A}">
                    <a16:rowId xmlns:a16="http://schemas.microsoft.com/office/drawing/2014/main" val="3954824395"/>
                  </a:ext>
                </a:extLst>
              </a:tr>
              <a:tr h="20953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 Pérou, posséder, un édifice, vénérer,  un mètre, la terrasse, la montagne, le côté, utiliser, extraordinaire, astronomique, spectaculaire, plein, parmi, dans, très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txBody>
                  <a:tcPr/>
                </a:tc>
                <a:extLst>
                  <a:ext uri="{0D108BD9-81ED-4DB2-BD59-A6C34878D82A}">
                    <a16:rowId xmlns:a16="http://schemas.microsoft.com/office/drawing/2014/main" val="271017928"/>
                  </a:ext>
                </a:extLst>
              </a:tr>
            </a:tbl>
          </a:graphicData>
        </a:graphic>
      </p:graphicFrame>
      <p:graphicFrame>
        <p:nvGraphicFramePr>
          <p:cNvPr id="6" name="Tableau 5">
            <a:extLst>
              <a:ext uri="{FF2B5EF4-FFF2-40B4-BE49-F238E27FC236}">
                <a16:creationId xmlns:a16="http://schemas.microsoft.com/office/drawing/2014/main" id="{C5F3C08B-A56F-615D-9509-73F4F63BF0BC}"/>
              </a:ext>
            </a:extLst>
          </p:cNvPr>
          <p:cNvGraphicFramePr>
            <a:graphicFrameLocks noGrp="1"/>
          </p:cNvGraphicFramePr>
          <p:nvPr>
            <p:extLst>
              <p:ext uri="{D42A27DB-BD31-4B8C-83A1-F6EECF244321}">
                <p14:modId xmlns:p14="http://schemas.microsoft.com/office/powerpoint/2010/main" val="2912470087"/>
              </p:ext>
            </p:extLst>
          </p:nvPr>
        </p:nvGraphicFramePr>
        <p:xfrm>
          <a:off x="8158842" y="326570"/>
          <a:ext cx="3813631" cy="2873830"/>
        </p:xfrm>
        <a:graphic>
          <a:graphicData uri="http://schemas.openxmlformats.org/drawingml/2006/table">
            <a:tbl>
              <a:tblPr firstRow="1" bandRow="1">
                <a:tableStyleId>{7DF18680-E054-41AD-8BC1-D1AEF772440D}</a:tableStyleId>
              </a:tblPr>
              <a:tblGrid>
                <a:gridCol w="3813631">
                  <a:extLst>
                    <a:ext uri="{9D8B030D-6E8A-4147-A177-3AD203B41FA5}">
                      <a16:colId xmlns:a16="http://schemas.microsoft.com/office/drawing/2014/main" val="3193572320"/>
                    </a:ext>
                  </a:extLst>
                </a:gridCol>
              </a:tblGrid>
              <a:tr h="778443">
                <a:tc>
                  <a:txBody>
                    <a:bodyPr/>
                    <a:lstStyle/>
                    <a:p>
                      <a:pPr algn="ctr"/>
                      <a:r>
                        <a:rPr lang="fr-FR" dirty="0"/>
                        <a:t>Groupe violet</a:t>
                      </a:r>
                    </a:p>
                  </a:txBody>
                  <a:tcPr/>
                </a:tc>
                <a:extLst>
                  <a:ext uri="{0D108BD9-81ED-4DB2-BD59-A6C34878D82A}">
                    <a16:rowId xmlns:a16="http://schemas.microsoft.com/office/drawing/2014/main" val="3954824395"/>
                  </a:ext>
                </a:extLst>
              </a:tr>
              <a:tr h="20953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un architecte, la fontaine, un quartier, le mystère, la pierre,  la technique, un dieu, la construction, vivre, se dresser, célèbre, naturel, avec, sur, avant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txBody>
                  <a:tcPr/>
                </a:tc>
                <a:extLst>
                  <a:ext uri="{0D108BD9-81ED-4DB2-BD59-A6C34878D82A}">
                    <a16:rowId xmlns:a16="http://schemas.microsoft.com/office/drawing/2014/main" val="271017928"/>
                  </a:ext>
                </a:extLst>
              </a:tr>
            </a:tbl>
          </a:graphicData>
        </a:graphic>
      </p:graphicFrame>
      <p:graphicFrame>
        <p:nvGraphicFramePr>
          <p:cNvPr id="2" name="Tableau 1">
            <a:extLst>
              <a:ext uri="{FF2B5EF4-FFF2-40B4-BE49-F238E27FC236}">
                <a16:creationId xmlns:a16="http://schemas.microsoft.com/office/drawing/2014/main" id="{FED672F0-DDDD-36CE-FF53-AE440187FE61}"/>
              </a:ext>
            </a:extLst>
          </p:cNvPr>
          <p:cNvGraphicFramePr>
            <a:graphicFrameLocks noGrp="1"/>
          </p:cNvGraphicFramePr>
          <p:nvPr>
            <p:extLst>
              <p:ext uri="{D42A27DB-BD31-4B8C-83A1-F6EECF244321}">
                <p14:modId xmlns:p14="http://schemas.microsoft.com/office/powerpoint/2010/main" val="4265402126"/>
              </p:ext>
            </p:extLst>
          </p:nvPr>
        </p:nvGraphicFramePr>
        <p:xfrm>
          <a:off x="219527" y="3429000"/>
          <a:ext cx="3797302" cy="2873830"/>
        </p:xfrm>
        <a:graphic>
          <a:graphicData uri="http://schemas.openxmlformats.org/drawingml/2006/table">
            <a:tbl>
              <a:tblPr firstRow="1" bandRow="1">
                <a:tableStyleId>{7DF18680-E054-41AD-8BC1-D1AEF772440D}</a:tableStyleId>
              </a:tblPr>
              <a:tblGrid>
                <a:gridCol w="3797302">
                  <a:extLst>
                    <a:ext uri="{9D8B030D-6E8A-4147-A177-3AD203B41FA5}">
                      <a16:colId xmlns:a16="http://schemas.microsoft.com/office/drawing/2014/main" val="3193572320"/>
                    </a:ext>
                  </a:extLst>
                </a:gridCol>
              </a:tblGrid>
              <a:tr h="778443">
                <a:tc>
                  <a:txBody>
                    <a:bodyPr/>
                    <a:lstStyle/>
                    <a:p>
                      <a:pPr algn="ctr"/>
                      <a:r>
                        <a:rPr lang="fr-FR" dirty="0"/>
                        <a:t>Groupe violet</a:t>
                      </a:r>
                    </a:p>
                  </a:txBody>
                  <a:tcPr/>
                </a:tc>
                <a:extLst>
                  <a:ext uri="{0D108BD9-81ED-4DB2-BD59-A6C34878D82A}">
                    <a16:rowId xmlns:a16="http://schemas.microsoft.com/office/drawing/2014/main" val="3954824395"/>
                  </a:ext>
                </a:extLst>
              </a:tr>
              <a:tr h="20953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txBody>
                  <a:tcPr/>
                </a:tc>
                <a:extLst>
                  <a:ext uri="{0D108BD9-81ED-4DB2-BD59-A6C34878D82A}">
                    <a16:rowId xmlns:a16="http://schemas.microsoft.com/office/drawing/2014/main" val="271017928"/>
                  </a:ext>
                </a:extLst>
              </a:tr>
            </a:tbl>
          </a:graphicData>
        </a:graphic>
      </p:graphicFrame>
      <p:graphicFrame>
        <p:nvGraphicFramePr>
          <p:cNvPr id="3" name="Tableau 2">
            <a:extLst>
              <a:ext uri="{FF2B5EF4-FFF2-40B4-BE49-F238E27FC236}">
                <a16:creationId xmlns:a16="http://schemas.microsoft.com/office/drawing/2014/main" id="{731EA47D-E963-9442-8645-6BB5BEAC867A}"/>
              </a:ext>
            </a:extLst>
          </p:cNvPr>
          <p:cNvGraphicFramePr>
            <a:graphicFrameLocks noGrp="1"/>
          </p:cNvGraphicFramePr>
          <p:nvPr>
            <p:extLst>
              <p:ext uri="{D42A27DB-BD31-4B8C-83A1-F6EECF244321}">
                <p14:modId xmlns:p14="http://schemas.microsoft.com/office/powerpoint/2010/main" val="658949643"/>
              </p:ext>
            </p:extLst>
          </p:nvPr>
        </p:nvGraphicFramePr>
        <p:xfrm>
          <a:off x="4189184" y="3429000"/>
          <a:ext cx="3813631" cy="2873830"/>
        </p:xfrm>
        <a:graphic>
          <a:graphicData uri="http://schemas.openxmlformats.org/drawingml/2006/table">
            <a:tbl>
              <a:tblPr firstRow="1" bandRow="1">
                <a:tableStyleId>{7DF18680-E054-41AD-8BC1-D1AEF772440D}</a:tableStyleId>
              </a:tblPr>
              <a:tblGrid>
                <a:gridCol w="3813631">
                  <a:extLst>
                    <a:ext uri="{9D8B030D-6E8A-4147-A177-3AD203B41FA5}">
                      <a16:colId xmlns:a16="http://schemas.microsoft.com/office/drawing/2014/main" val="3193572320"/>
                    </a:ext>
                  </a:extLst>
                </a:gridCol>
              </a:tblGrid>
              <a:tr h="778443">
                <a:tc>
                  <a:txBody>
                    <a:bodyPr/>
                    <a:lstStyle/>
                    <a:p>
                      <a:pPr algn="ctr"/>
                      <a:r>
                        <a:rPr lang="fr-FR" dirty="0"/>
                        <a:t>Groupe violet</a:t>
                      </a:r>
                    </a:p>
                  </a:txBody>
                  <a:tcPr/>
                </a:tc>
                <a:extLst>
                  <a:ext uri="{0D108BD9-81ED-4DB2-BD59-A6C34878D82A}">
                    <a16:rowId xmlns:a16="http://schemas.microsoft.com/office/drawing/2014/main" val="3954824395"/>
                  </a:ext>
                </a:extLst>
              </a:tr>
              <a:tr h="20953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txBody>
                  <a:tcPr/>
                </a:tc>
                <a:extLst>
                  <a:ext uri="{0D108BD9-81ED-4DB2-BD59-A6C34878D82A}">
                    <a16:rowId xmlns:a16="http://schemas.microsoft.com/office/drawing/2014/main" val="271017928"/>
                  </a:ext>
                </a:extLst>
              </a:tr>
            </a:tbl>
          </a:graphicData>
        </a:graphic>
      </p:graphicFrame>
      <p:graphicFrame>
        <p:nvGraphicFramePr>
          <p:cNvPr id="7" name="Tableau 6">
            <a:extLst>
              <a:ext uri="{FF2B5EF4-FFF2-40B4-BE49-F238E27FC236}">
                <a16:creationId xmlns:a16="http://schemas.microsoft.com/office/drawing/2014/main" id="{EED172F9-C58C-D5D7-6901-E18707ECFA19}"/>
              </a:ext>
            </a:extLst>
          </p:cNvPr>
          <p:cNvGraphicFramePr>
            <a:graphicFrameLocks noGrp="1"/>
          </p:cNvGraphicFramePr>
          <p:nvPr>
            <p:extLst>
              <p:ext uri="{D42A27DB-BD31-4B8C-83A1-F6EECF244321}">
                <p14:modId xmlns:p14="http://schemas.microsoft.com/office/powerpoint/2010/main" val="1256800905"/>
              </p:ext>
            </p:extLst>
          </p:nvPr>
        </p:nvGraphicFramePr>
        <p:xfrm>
          <a:off x="8158842" y="3429000"/>
          <a:ext cx="3813631" cy="2873830"/>
        </p:xfrm>
        <a:graphic>
          <a:graphicData uri="http://schemas.openxmlformats.org/drawingml/2006/table">
            <a:tbl>
              <a:tblPr firstRow="1" bandRow="1">
                <a:tableStyleId>{7DF18680-E054-41AD-8BC1-D1AEF772440D}</a:tableStyleId>
              </a:tblPr>
              <a:tblGrid>
                <a:gridCol w="3813631">
                  <a:extLst>
                    <a:ext uri="{9D8B030D-6E8A-4147-A177-3AD203B41FA5}">
                      <a16:colId xmlns:a16="http://schemas.microsoft.com/office/drawing/2014/main" val="3193572320"/>
                    </a:ext>
                  </a:extLst>
                </a:gridCol>
              </a:tblGrid>
              <a:tr h="778443">
                <a:tc>
                  <a:txBody>
                    <a:bodyPr/>
                    <a:lstStyle/>
                    <a:p>
                      <a:pPr algn="ctr"/>
                      <a:r>
                        <a:rPr lang="fr-FR" dirty="0"/>
                        <a:t>Groupe violet</a:t>
                      </a:r>
                    </a:p>
                  </a:txBody>
                  <a:tcPr/>
                </a:tc>
                <a:extLst>
                  <a:ext uri="{0D108BD9-81ED-4DB2-BD59-A6C34878D82A}">
                    <a16:rowId xmlns:a16="http://schemas.microsoft.com/office/drawing/2014/main" val="3954824395"/>
                  </a:ext>
                </a:extLst>
              </a:tr>
              <a:tr h="20953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a:t>
                      </a:r>
                    </a:p>
                  </a:txBody>
                  <a:tcPr/>
                </a:tc>
                <a:extLst>
                  <a:ext uri="{0D108BD9-81ED-4DB2-BD59-A6C34878D82A}">
                    <a16:rowId xmlns:a16="http://schemas.microsoft.com/office/drawing/2014/main" val="271017928"/>
                  </a:ext>
                </a:extLst>
              </a:tr>
            </a:tbl>
          </a:graphicData>
        </a:graphic>
      </p:graphicFrame>
    </p:spTree>
    <p:extLst>
      <p:ext uri="{BB962C8B-B14F-4D97-AF65-F5344CB8AC3E}">
        <p14:creationId xmlns:p14="http://schemas.microsoft.com/office/powerpoint/2010/main" val="4136949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6C42B11-51DB-BCE2-66E9-2AA9BEE8FCB1}"/>
              </a:ext>
            </a:extLst>
          </p:cNvPr>
          <p:cNvPicPr>
            <a:picLocks noChangeAspect="1"/>
          </p:cNvPicPr>
          <p:nvPr/>
        </p:nvPicPr>
        <p:blipFill>
          <a:blip r:embed="rId2"/>
          <a:stretch>
            <a:fillRect/>
          </a:stretch>
        </p:blipFill>
        <p:spPr>
          <a:xfrm>
            <a:off x="3857591" y="0"/>
            <a:ext cx="4476816" cy="2906747"/>
          </a:xfrm>
          <a:prstGeom prst="rect">
            <a:avLst/>
          </a:prstGeom>
        </p:spPr>
      </p:pic>
      <p:pic>
        <p:nvPicPr>
          <p:cNvPr id="6" name="Image 5">
            <a:extLst>
              <a:ext uri="{FF2B5EF4-FFF2-40B4-BE49-F238E27FC236}">
                <a16:creationId xmlns:a16="http://schemas.microsoft.com/office/drawing/2014/main" id="{53D15435-EA07-1D3B-6164-B79A02E7AC1B}"/>
              </a:ext>
            </a:extLst>
          </p:cNvPr>
          <p:cNvPicPr>
            <a:picLocks noChangeAspect="1"/>
          </p:cNvPicPr>
          <p:nvPr/>
        </p:nvPicPr>
        <p:blipFill>
          <a:blip r:embed="rId3"/>
          <a:stretch>
            <a:fillRect/>
          </a:stretch>
        </p:blipFill>
        <p:spPr>
          <a:xfrm>
            <a:off x="2517611" y="2906747"/>
            <a:ext cx="7156777" cy="3951253"/>
          </a:xfrm>
          <a:prstGeom prst="rect">
            <a:avLst/>
          </a:prstGeom>
        </p:spPr>
      </p:pic>
    </p:spTree>
    <p:extLst>
      <p:ext uri="{BB962C8B-B14F-4D97-AF65-F5344CB8AC3E}">
        <p14:creationId xmlns:p14="http://schemas.microsoft.com/office/powerpoint/2010/main" val="39271716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4BD7566-565D-40BC-2D94-73797F935549}"/>
              </a:ext>
            </a:extLst>
          </p:cNvPr>
          <p:cNvPicPr>
            <a:picLocks noChangeAspect="1"/>
          </p:cNvPicPr>
          <p:nvPr/>
        </p:nvPicPr>
        <p:blipFill>
          <a:blip r:embed="rId2"/>
          <a:stretch>
            <a:fillRect/>
          </a:stretch>
        </p:blipFill>
        <p:spPr>
          <a:xfrm>
            <a:off x="0" y="1413709"/>
            <a:ext cx="12148999" cy="4030582"/>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D98A3422-D164-F403-02B9-E615E7212A1F}"/>
                  </a:ext>
                </a:extLst>
              </p14:cNvPr>
              <p14:cNvContentPartPr/>
              <p14:nvPr/>
            </p14:nvContentPartPr>
            <p14:xfrm>
              <a:off x="2188333" y="2551389"/>
              <a:ext cx="8121079" cy="360"/>
            </p14:xfrm>
          </p:contentPart>
        </mc:Choice>
        <mc:Fallback xmlns="">
          <p:pic>
            <p:nvPicPr>
              <p:cNvPr id="11" name="Encre 10">
                <a:extLst>
                  <a:ext uri="{FF2B5EF4-FFF2-40B4-BE49-F238E27FC236}">
                    <a16:creationId xmlns:a16="http://schemas.microsoft.com/office/drawing/2014/main" id="{D98A3422-D164-F403-02B9-E615E7212A1F}"/>
                  </a:ext>
                </a:extLst>
              </p:cNvPr>
              <p:cNvPicPr/>
              <p:nvPr/>
            </p:nvPicPr>
            <p:blipFill>
              <a:blip r:embed="rId4"/>
              <a:stretch>
                <a:fillRect/>
              </a:stretch>
            </p:blipFill>
            <p:spPr>
              <a:xfrm>
                <a:off x="2116322" y="2407389"/>
                <a:ext cx="8264742"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DF9275B5-0326-3402-1877-FF704D14BD48}"/>
                  </a:ext>
                </a:extLst>
              </p14:cNvPr>
              <p14:cNvContentPartPr/>
              <p14:nvPr/>
            </p14:nvContentPartPr>
            <p14:xfrm>
              <a:off x="2188333" y="3032621"/>
              <a:ext cx="9645079" cy="360"/>
            </p14:xfrm>
          </p:contentPart>
        </mc:Choice>
        <mc:Fallback xmlns="">
          <p:pic>
            <p:nvPicPr>
              <p:cNvPr id="12" name="Encre 11">
                <a:extLst>
                  <a:ext uri="{FF2B5EF4-FFF2-40B4-BE49-F238E27FC236}">
                    <a16:creationId xmlns:a16="http://schemas.microsoft.com/office/drawing/2014/main" id="{DF9275B5-0326-3402-1877-FF704D14BD48}"/>
                  </a:ext>
                </a:extLst>
              </p:cNvPr>
              <p:cNvPicPr/>
              <p:nvPr/>
            </p:nvPicPr>
            <p:blipFill>
              <a:blip r:embed="rId6"/>
              <a:stretch>
                <a:fillRect/>
              </a:stretch>
            </p:blipFill>
            <p:spPr>
              <a:xfrm>
                <a:off x="2116336" y="2888621"/>
                <a:ext cx="9788713"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Encre 14">
                <a:extLst>
                  <a:ext uri="{FF2B5EF4-FFF2-40B4-BE49-F238E27FC236}">
                    <a16:creationId xmlns:a16="http://schemas.microsoft.com/office/drawing/2014/main" id="{7A6FBD0C-2B87-8BE9-AD49-7F270D820E2D}"/>
                  </a:ext>
                </a:extLst>
              </p14:cNvPr>
              <p14:cNvContentPartPr/>
              <p14:nvPr/>
            </p14:nvContentPartPr>
            <p14:xfrm>
              <a:off x="6300406" y="5068055"/>
              <a:ext cx="1319594" cy="360"/>
            </p14:xfrm>
          </p:contentPart>
        </mc:Choice>
        <mc:Fallback xmlns="">
          <p:pic>
            <p:nvPicPr>
              <p:cNvPr id="15" name="Encre 14">
                <a:extLst>
                  <a:ext uri="{FF2B5EF4-FFF2-40B4-BE49-F238E27FC236}">
                    <a16:creationId xmlns:a16="http://schemas.microsoft.com/office/drawing/2014/main" id="{7A6FBD0C-2B87-8BE9-AD49-7F270D820E2D}"/>
                  </a:ext>
                </a:extLst>
              </p:cNvPr>
              <p:cNvPicPr/>
              <p:nvPr/>
            </p:nvPicPr>
            <p:blipFill>
              <a:blip r:embed="rId8"/>
              <a:stretch>
                <a:fillRect/>
              </a:stretch>
            </p:blipFill>
            <p:spPr>
              <a:xfrm>
                <a:off x="6228376" y="4924055"/>
                <a:ext cx="1463294"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Encre 5">
                <a:extLst>
                  <a:ext uri="{FF2B5EF4-FFF2-40B4-BE49-F238E27FC236}">
                    <a16:creationId xmlns:a16="http://schemas.microsoft.com/office/drawing/2014/main" id="{D8477D77-4C94-5D68-3A1B-BF0B915C3866}"/>
                  </a:ext>
                </a:extLst>
              </p14:cNvPr>
              <p14:cNvContentPartPr/>
              <p14:nvPr/>
            </p14:nvContentPartPr>
            <p14:xfrm>
              <a:off x="3838850" y="3835058"/>
              <a:ext cx="5681668" cy="360"/>
            </p14:xfrm>
          </p:contentPart>
        </mc:Choice>
        <mc:Fallback xmlns="">
          <p:pic>
            <p:nvPicPr>
              <p:cNvPr id="6" name="Encre 5">
                <a:extLst>
                  <a:ext uri="{FF2B5EF4-FFF2-40B4-BE49-F238E27FC236}">
                    <a16:creationId xmlns:a16="http://schemas.microsoft.com/office/drawing/2014/main" id="{D8477D77-4C94-5D68-3A1B-BF0B915C3866}"/>
                  </a:ext>
                </a:extLst>
              </p:cNvPr>
              <p:cNvPicPr/>
              <p:nvPr/>
            </p:nvPicPr>
            <p:blipFill>
              <a:blip r:embed="rId10"/>
              <a:stretch>
                <a:fillRect/>
              </a:stretch>
            </p:blipFill>
            <p:spPr>
              <a:xfrm>
                <a:off x="3766844" y="3691058"/>
                <a:ext cx="5825321"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Encre 4">
                <a:extLst>
                  <a:ext uri="{FF2B5EF4-FFF2-40B4-BE49-F238E27FC236}">
                    <a16:creationId xmlns:a16="http://schemas.microsoft.com/office/drawing/2014/main" id="{BEF4528E-306E-B4D2-704E-42FDF1044E4E}"/>
                  </a:ext>
                </a:extLst>
              </p14:cNvPr>
              <p14:cNvContentPartPr/>
              <p14:nvPr/>
            </p14:nvContentPartPr>
            <p14:xfrm>
              <a:off x="2202870" y="3435687"/>
              <a:ext cx="3970992" cy="360"/>
            </p14:xfrm>
          </p:contentPart>
        </mc:Choice>
        <mc:Fallback xmlns="">
          <p:pic>
            <p:nvPicPr>
              <p:cNvPr id="5" name="Encre 4">
                <a:extLst>
                  <a:ext uri="{FF2B5EF4-FFF2-40B4-BE49-F238E27FC236}">
                    <a16:creationId xmlns:a16="http://schemas.microsoft.com/office/drawing/2014/main" id="{BEF4528E-306E-B4D2-704E-42FDF1044E4E}"/>
                  </a:ext>
                </a:extLst>
              </p:cNvPr>
              <p:cNvPicPr/>
              <p:nvPr/>
            </p:nvPicPr>
            <p:blipFill>
              <a:blip r:embed="rId12"/>
              <a:stretch>
                <a:fillRect/>
              </a:stretch>
            </p:blipFill>
            <p:spPr>
              <a:xfrm>
                <a:off x="2130860" y="3291687"/>
                <a:ext cx="4114652"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Encre 8">
                <a:extLst>
                  <a:ext uri="{FF2B5EF4-FFF2-40B4-BE49-F238E27FC236}">
                    <a16:creationId xmlns:a16="http://schemas.microsoft.com/office/drawing/2014/main" id="{60EE4780-CE2B-16B3-494C-BBFC1CC39BB2}"/>
                  </a:ext>
                </a:extLst>
              </p14:cNvPr>
              <p14:cNvContentPartPr/>
              <p14:nvPr/>
            </p14:nvContentPartPr>
            <p14:xfrm>
              <a:off x="6823175" y="2083304"/>
              <a:ext cx="5010237" cy="360"/>
            </p14:xfrm>
          </p:contentPart>
        </mc:Choice>
        <mc:Fallback xmlns="">
          <p:pic>
            <p:nvPicPr>
              <p:cNvPr id="9" name="Encre 8">
                <a:extLst>
                  <a:ext uri="{FF2B5EF4-FFF2-40B4-BE49-F238E27FC236}">
                    <a16:creationId xmlns:a16="http://schemas.microsoft.com/office/drawing/2014/main" id="{60EE4780-CE2B-16B3-494C-BBFC1CC39BB2}"/>
                  </a:ext>
                </a:extLst>
              </p:cNvPr>
              <p:cNvPicPr/>
              <p:nvPr/>
            </p:nvPicPr>
            <p:blipFill>
              <a:blip r:embed="rId14"/>
              <a:stretch>
                <a:fillRect/>
              </a:stretch>
            </p:blipFill>
            <p:spPr>
              <a:xfrm>
                <a:off x="6751168" y="1939304"/>
                <a:ext cx="5153891"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Encre 9">
                <a:extLst>
                  <a:ext uri="{FF2B5EF4-FFF2-40B4-BE49-F238E27FC236}">
                    <a16:creationId xmlns:a16="http://schemas.microsoft.com/office/drawing/2014/main" id="{D9DFE483-C493-B2B7-C1C7-5F8110F04216}"/>
                  </a:ext>
                </a:extLst>
              </p14:cNvPr>
              <p14:cNvContentPartPr/>
              <p14:nvPr/>
            </p14:nvContentPartPr>
            <p14:xfrm>
              <a:off x="4446494" y="4324785"/>
              <a:ext cx="2031737" cy="360"/>
            </p14:xfrm>
          </p:contentPart>
        </mc:Choice>
        <mc:Fallback xmlns="">
          <p:pic>
            <p:nvPicPr>
              <p:cNvPr id="10" name="Encre 9">
                <a:extLst>
                  <a:ext uri="{FF2B5EF4-FFF2-40B4-BE49-F238E27FC236}">
                    <a16:creationId xmlns:a16="http://schemas.microsoft.com/office/drawing/2014/main" id="{D9DFE483-C493-B2B7-C1C7-5F8110F04216}"/>
                  </a:ext>
                </a:extLst>
              </p:cNvPr>
              <p:cNvPicPr/>
              <p:nvPr/>
            </p:nvPicPr>
            <p:blipFill>
              <a:blip r:embed="rId16"/>
              <a:stretch>
                <a:fillRect/>
              </a:stretch>
            </p:blipFill>
            <p:spPr>
              <a:xfrm>
                <a:off x="4374498" y="4180785"/>
                <a:ext cx="217537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Encre 12">
                <a:extLst>
                  <a:ext uri="{FF2B5EF4-FFF2-40B4-BE49-F238E27FC236}">
                    <a16:creationId xmlns:a16="http://schemas.microsoft.com/office/drawing/2014/main" id="{D4388EAC-EF36-2F94-0AFB-7ECE3F0D34F6}"/>
                  </a:ext>
                </a:extLst>
              </p14:cNvPr>
              <p14:cNvContentPartPr/>
              <p14:nvPr/>
            </p14:nvContentPartPr>
            <p14:xfrm>
              <a:off x="6672755" y="4313922"/>
              <a:ext cx="4471297" cy="360"/>
            </p14:xfrm>
          </p:contentPart>
        </mc:Choice>
        <mc:Fallback xmlns="">
          <p:pic>
            <p:nvPicPr>
              <p:cNvPr id="13" name="Encre 12">
                <a:extLst>
                  <a:ext uri="{FF2B5EF4-FFF2-40B4-BE49-F238E27FC236}">
                    <a16:creationId xmlns:a16="http://schemas.microsoft.com/office/drawing/2014/main" id="{D4388EAC-EF36-2F94-0AFB-7ECE3F0D34F6}"/>
                  </a:ext>
                </a:extLst>
              </p:cNvPr>
              <p:cNvPicPr/>
              <p:nvPr/>
            </p:nvPicPr>
            <p:blipFill>
              <a:blip r:embed="rId18"/>
              <a:stretch>
                <a:fillRect/>
              </a:stretch>
            </p:blipFill>
            <p:spPr>
              <a:xfrm>
                <a:off x="6600701" y="4169922"/>
                <a:ext cx="4615044"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 name="Encre 16">
                <a:extLst>
                  <a:ext uri="{FF2B5EF4-FFF2-40B4-BE49-F238E27FC236}">
                    <a16:creationId xmlns:a16="http://schemas.microsoft.com/office/drawing/2014/main" id="{C0AA7840-9E9F-1608-DA86-95E1F2E8337A}"/>
                  </a:ext>
                </a:extLst>
              </p14:cNvPr>
              <p14:cNvContentPartPr/>
              <p14:nvPr/>
            </p14:nvContentPartPr>
            <p14:xfrm>
              <a:off x="3650817" y="5068415"/>
              <a:ext cx="2445183" cy="360"/>
            </p14:xfrm>
          </p:contentPart>
        </mc:Choice>
        <mc:Fallback xmlns="">
          <p:pic>
            <p:nvPicPr>
              <p:cNvPr id="17" name="Encre 16">
                <a:extLst>
                  <a:ext uri="{FF2B5EF4-FFF2-40B4-BE49-F238E27FC236}">
                    <a16:creationId xmlns:a16="http://schemas.microsoft.com/office/drawing/2014/main" id="{C0AA7840-9E9F-1608-DA86-95E1F2E8337A}"/>
                  </a:ext>
                </a:extLst>
              </p:cNvPr>
              <p:cNvPicPr/>
              <p:nvPr/>
            </p:nvPicPr>
            <p:blipFill>
              <a:blip r:embed="rId20"/>
              <a:stretch>
                <a:fillRect/>
              </a:stretch>
            </p:blipFill>
            <p:spPr>
              <a:xfrm>
                <a:off x="3578805" y="4924415"/>
                <a:ext cx="2588848" cy="288000"/>
              </a:xfrm>
              <a:prstGeom prst="rect">
                <a:avLst/>
              </a:prstGeom>
            </p:spPr>
          </p:pic>
        </mc:Fallback>
      </mc:AlternateContent>
    </p:spTree>
    <p:extLst>
      <p:ext uri="{BB962C8B-B14F-4D97-AF65-F5344CB8AC3E}">
        <p14:creationId xmlns:p14="http://schemas.microsoft.com/office/powerpoint/2010/main" val="39042549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Découverte de la ville de Cusco | Region altiplano | Terra Peru">
            <a:extLst>
              <a:ext uri="{FF2B5EF4-FFF2-40B4-BE49-F238E27FC236}">
                <a16:creationId xmlns:a16="http://schemas.microsoft.com/office/drawing/2014/main" id="{E0BC8B50-8235-D9BB-AB7F-CCF29C051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118" y="0"/>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7" name="ZoneTexte 6">
            <a:extLst>
              <a:ext uri="{FF2B5EF4-FFF2-40B4-BE49-F238E27FC236}">
                <a16:creationId xmlns:a16="http://schemas.microsoft.com/office/drawing/2014/main" id="{286B3B0F-95D1-A339-6AC2-0EB64F29402F}"/>
              </a:ext>
            </a:extLst>
          </p:cNvPr>
          <p:cNvSpPr txBox="1"/>
          <p:nvPr/>
        </p:nvSpPr>
        <p:spPr>
          <a:xfrm>
            <a:off x="-147439" y="1341056"/>
            <a:ext cx="4291605" cy="28583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latin typeface="+mj-lt"/>
                <a:ea typeface="+mj-ea"/>
                <a:cs typeface="+mj-cs"/>
              </a:rPr>
              <a:t>Correction</a:t>
            </a:r>
          </a:p>
          <a:p>
            <a:pPr algn="ctr">
              <a:lnSpc>
                <a:spcPct val="90000"/>
              </a:lnSpc>
              <a:spcBef>
                <a:spcPct val="0"/>
              </a:spcBef>
              <a:spcAft>
                <a:spcPts val="600"/>
              </a:spcAft>
            </a:pPr>
            <a:r>
              <a:rPr lang="en-US" sz="6600" b="1" dirty="0">
                <a:solidFill>
                  <a:schemeClr val="bg1"/>
                </a:solidFill>
                <a:latin typeface="+mj-lt"/>
                <a:ea typeface="+mj-ea"/>
                <a:cs typeface="+mj-cs"/>
              </a:rPr>
              <a:t>de la </a:t>
            </a:r>
            <a:r>
              <a:rPr lang="en-US" sz="6600" b="1" dirty="0" err="1">
                <a:solidFill>
                  <a:schemeClr val="bg1"/>
                </a:solidFill>
                <a:latin typeface="+mj-lt"/>
                <a:ea typeface="+mj-ea"/>
                <a:cs typeface="+mj-cs"/>
              </a:rPr>
              <a:t>dictée</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6872834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7FB48CB-1DCF-9C67-2ED9-59EC8F07290A}"/>
              </a:ext>
            </a:extLst>
          </p:cNvPr>
          <p:cNvPicPr>
            <a:picLocks noChangeAspect="1"/>
          </p:cNvPicPr>
          <p:nvPr/>
        </p:nvPicPr>
        <p:blipFill>
          <a:blip r:embed="rId2"/>
          <a:stretch>
            <a:fillRect/>
          </a:stretch>
        </p:blipFill>
        <p:spPr>
          <a:xfrm>
            <a:off x="285565" y="524265"/>
            <a:ext cx="10688542" cy="2438740"/>
          </a:xfrm>
          <a:prstGeom prst="rect">
            <a:avLst/>
          </a:prstGeom>
        </p:spPr>
      </p:pic>
    </p:spTree>
    <p:extLst>
      <p:ext uri="{BB962C8B-B14F-4D97-AF65-F5344CB8AC3E}">
        <p14:creationId xmlns:p14="http://schemas.microsoft.com/office/powerpoint/2010/main" val="3700355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AC44D95-6A8B-0E26-D202-CE9DAD41A588}"/>
              </a:ext>
            </a:extLst>
          </p:cNvPr>
          <p:cNvSpPr txBox="1"/>
          <p:nvPr/>
        </p:nvSpPr>
        <p:spPr>
          <a:xfrm>
            <a:off x="-1" y="3998258"/>
            <a:ext cx="12192000" cy="1384995"/>
          </a:xfrm>
          <a:prstGeom prst="rect">
            <a:avLst/>
          </a:prstGeom>
          <a:solidFill>
            <a:schemeClr val="bg2">
              <a:lumMod val="90000"/>
            </a:schemeClr>
          </a:solidFill>
        </p:spPr>
        <p:txBody>
          <a:bodyPr wrap="square">
            <a:spAutoFit/>
          </a:bodyPr>
          <a:lstStyle/>
          <a:p>
            <a:r>
              <a:rPr lang="fr-FR" sz="2800" dirty="0">
                <a:highlight>
                  <a:srgbClr val="808080"/>
                </a:highlight>
              </a:rPr>
              <a:t>À</a:t>
            </a:r>
            <a:r>
              <a:rPr lang="fr-FR" sz="2800" dirty="0"/>
              <a:t> l’aube, </a:t>
            </a:r>
            <a:r>
              <a:rPr lang="fr-FR" sz="2800" dirty="0">
                <a:highlight>
                  <a:srgbClr val="808080"/>
                </a:highlight>
              </a:rPr>
              <a:t>on </a:t>
            </a:r>
            <a:r>
              <a:rPr lang="fr-FR" sz="2800" dirty="0"/>
              <a:t>découvre </a:t>
            </a:r>
            <a:r>
              <a:rPr lang="fr-FR" sz="2800" dirty="0">
                <a:highlight>
                  <a:srgbClr val="808080"/>
                </a:highlight>
              </a:rPr>
              <a:t>ces</a:t>
            </a:r>
            <a:r>
              <a:rPr lang="fr-FR" sz="2800" dirty="0"/>
              <a:t> paysages grandioses que les Incas </a:t>
            </a:r>
            <a:r>
              <a:rPr lang="fr-FR" sz="2800" dirty="0">
                <a:highlight>
                  <a:srgbClr val="808080"/>
                </a:highlight>
              </a:rPr>
              <a:t>ont</a:t>
            </a:r>
            <a:r>
              <a:rPr lang="fr-FR" sz="2800" dirty="0"/>
              <a:t> protégés toute </a:t>
            </a:r>
            <a:r>
              <a:rPr lang="fr-FR" sz="2800" dirty="0">
                <a:highlight>
                  <a:srgbClr val="808080"/>
                </a:highlight>
              </a:rPr>
              <a:t>leur</a:t>
            </a:r>
            <a:r>
              <a:rPr lang="fr-FR" sz="2800" dirty="0"/>
              <a:t> vie. Quand </a:t>
            </a:r>
            <a:r>
              <a:rPr lang="fr-FR" sz="2800" dirty="0">
                <a:highlight>
                  <a:srgbClr val="808080"/>
                </a:highlight>
              </a:rPr>
              <a:t>on</a:t>
            </a:r>
            <a:r>
              <a:rPr lang="fr-FR" sz="2800" dirty="0"/>
              <a:t> marche </a:t>
            </a:r>
            <a:r>
              <a:rPr lang="fr-FR" sz="2800" dirty="0">
                <a:highlight>
                  <a:srgbClr val="808080"/>
                </a:highlight>
              </a:rPr>
              <a:t>à</a:t>
            </a:r>
            <a:r>
              <a:rPr lang="fr-FR" sz="2800" dirty="0"/>
              <a:t> travers les ruines, </a:t>
            </a:r>
            <a:r>
              <a:rPr lang="fr-FR" sz="2800" dirty="0">
                <a:highlight>
                  <a:srgbClr val="808080"/>
                </a:highlight>
              </a:rPr>
              <a:t>on</a:t>
            </a:r>
            <a:r>
              <a:rPr lang="fr-FR" sz="2800" dirty="0"/>
              <a:t> sent que l’esprit des ancêtres </a:t>
            </a:r>
            <a:r>
              <a:rPr lang="fr-FR" sz="2800" dirty="0">
                <a:highlight>
                  <a:srgbClr val="808080"/>
                </a:highlight>
              </a:rPr>
              <a:t>est</a:t>
            </a:r>
            <a:r>
              <a:rPr lang="fr-FR" sz="2800" dirty="0"/>
              <a:t> </a:t>
            </a:r>
            <a:r>
              <a:rPr lang="fr-FR" sz="2800" dirty="0">
                <a:highlight>
                  <a:srgbClr val="808080"/>
                </a:highlight>
              </a:rPr>
              <a:t>là</a:t>
            </a:r>
            <a:r>
              <a:rPr lang="fr-FR" sz="2800" dirty="0"/>
              <a:t>. (127 mots)</a:t>
            </a:r>
          </a:p>
        </p:txBody>
      </p:sp>
      <p:pic>
        <p:nvPicPr>
          <p:cNvPr id="4" name="Image 3">
            <a:extLst>
              <a:ext uri="{FF2B5EF4-FFF2-40B4-BE49-F238E27FC236}">
                <a16:creationId xmlns:a16="http://schemas.microsoft.com/office/drawing/2014/main" id="{5B2D8AF1-65A5-4903-2868-739A2FC18361}"/>
              </a:ext>
            </a:extLst>
          </p:cNvPr>
          <p:cNvPicPr>
            <a:picLocks noChangeAspect="1"/>
          </p:cNvPicPr>
          <p:nvPr/>
        </p:nvPicPr>
        <p:blipFill>
          <a:blip r:embed="rId2"/>
          <a:stretch>
            <a:fillRect/>
          </a:stretch>
        </p:blipFill>
        <p:spPr>
          <a:xfrm>
            <a:off x="-1" y="-1"/>
            <a:ext cx="13929037" cy="3998259"/>
          </a:xfrm>
          <a:prstGeom prst="rect">
            <a:avLst/>
          </a:prstGeom>
        </p:spPr>
      </p:pic>
    </p:spTree>
    <p:extLst>
      <p:ext uri="{BB962C8B-B14F-4D97-AF65-F5344CB8AC3E}">
        <p14:creationId xmlns:p14="http://schemas.microsoft.com/office/powerpoint/2010/main" val="136833465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2466</TotalTime>
  <Words>1230</Words>
  <Application>Microsoft Office PowerPoint</Application>
  <PresentationFormat>Grand écran</PresentationFormat>
  <Paragraphs>254</Paragraphs>
  <Slides>43</Slides>
  <Notes>4</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43</vt:i4>
      </vt:variant>
    </vt:vector>
  </HeadingPairs>
  <TitlesOfParts>
    <vt:vector size="54" baseType="lpstr">
      <vt:lpstr>Algerian</vt:lpstr>
      <vt:lpstr>Aptos</vt:lpstr>
      <vt:lpstr>Aptos Display</vt:lpstr>
      <vt:lpstr>Arial</vt:lpstr>
      <vt:lpstr>Calibri</vt:lpstr>
      <vt:lpstr>Comic Sans MS</vt:lpstr>
      <vt:lpstr>Segoe UI Symbol</vt:lpstr>
      <vt:lpstr>Tahoma</vt:lpstr>
      <vt:lpstr>Times New Roman</vt:lpstr>
      <vt:lpstr>Trebuchet MS</vt:lpstr>
      <vt:lpstr>Thème Office</vt:lpstr>
      <vt:lpstr>Présentation PowerPoint</vt:lpstr>
      <vt:lpstr>Œuvre n°11</vt:lpstr>
      <vt:lpstr>Œuvre n°11</vt:lpstr>
      <vt:lpstr>Présentation PowerPoint</vt:lpstr>
      <vt:lpstr>Présentation PowerPoint</vt:lpstr>
      <vt:lpstr>Présentation PowerPoint</vt:lpstr>
      <vt:lpstr>Présentation PowerPoint</vt:lpstr>
      <vt:lpstr>ORTHOGRAPHE Accentuer ou non la lettre e</vt:lpstr>
      <vt:lpstr>RAPPEL</vt:lpstr>
      <vt:lpstr>RAPPEL</vt:lpstr>
      <vt:lpstr>OBSERVER</vt:lpstr>
      <vt:lpstr>OBSERVER</vt:lpstr>
      <vt:lpstr>OBSERVER</vt:lpstr>
      <vt:lpstr>OBSERVER</vt:lpstr>
      <vt:lpstr>OBSERVER</vt:lpstr>
      <vt:lpstr>COMPRENDRE</vt:lpstr>
      <vt:lpstr>COMPRENDRE</vt:lpstr>
      <vt:lpstr>COMPRENDRE</vt:lpstr>
      <vt:lpstr>COMPRENDRE</vt:lpstr>
      <vt:lpstr>COMPRENDRE</vt:lpstr>
      <vt:lpstr>COMPRENDRE</vt:lpstr>
      <vt:lpstr>COMPRENDRE</vt:lpstr>
      <vt:lpstr>COMPRENDRE</vt:lpstr>
      <vt:lpstr>COMPRENDRE</vt:lpstr>
      <vt:lpstr>COMPRENDRE</vt:lpstr>
      <vt:lpstr>COMPRENDRE</vt:lpstr>
      <vt:lpstr>COMPRENDRE</vt:lpstr>
      <vt:lpstr>VÉRIFIER SA COMPRÉHENSION</vt:lpstr>
      <vt:lpstr>S’ENTRAINER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 2</dc:creator>
  <cp:lastModifiedBy>Mickael DURAND</cp:lastModifiedBy>
  <cp:revision>130</cp:revision>
  <cp:lastPrinted>2026-02-13T15:47:01Z</cp:lastPrinted>
  <dcterms:created xsi:type="dcterms:W3CDTF">2024-07-09T16:42:49Z</dcterms:created>
  <dcterms:modified xsi:type="dcterms:W3CDTF">2026-02-13T16:06:52Z</dcterms:modified>
</cp:coreProperties>
</file>