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99" r:id="rId2"/>
    <p:sldId id="258" r:id="rId3"/>
    <p:sldId id="259" r:id="rId4"/>
    <p:sldId id="257" r:id="rId5"/>
    <p:sldId id="260" r:id="rId6"/>
    <p:sldId id="262" r:id="rId7"/>
    <p:sldId id="360" r:id="rId8"/>
    <p:sldId id="256" r:id="rId9"/>
    <p:sldId id="364" r:id="rId10"/>
    <p:sldId id="365" r:id="rId11"/>
    <p:sldId id="366" r:id="rId12"/>
    <p:sldId id="367" r:id="rId13"/>
    <p:sldId id="261" r:id="rId14"/>
    <p:sldId id="265" r:id="rId15"/>
    <p:sldId id="370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361" r:id="rId26"/>
    <p:sldId id="362" r:id="rId27"/>
    <p:sldId id="363" r:id="rId28"/>
    <p:sldId id="264" r:id="rId29"/>
    <p:sldId id="282" r:id="rId30"/>
    <p:sldId id="266" r:id="rId31"/>
    <p:sldId id="301" r:id="rId32"/>
    <p:sldId id="285" r:id="rId33"/>
    <p:sldId id="277" r:id="rId34"/>
    <p:sldId id="278" r:id="rId35"/>
    <p:sldId id="316" r:id="rId36"/>
    <p:sldId id="279" r:id="rId37"/>
  </p:sldIdLst>
  <p:sldSz cx="12192000" cy="6858000"/>
  <p:notesSz cx="6888163" cy="100203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59" autoAdjust="0"/>
    <p:restoredTop sz="86680" autoAdjust="0"/>
  </p:normalViewPr>
  <p:slideViewPr>
    <p:cSldViewPr snapToGrid="0">
      <p:cViewPr varScale="1">
        <p:scale>
          <a:sx n="54" d="100"/>
          <a:sy n="54" d="100"/>
        </p:scale>
        <p:origin x="131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8-14T09:50:00.198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0,'1727'0,"-1700"2,1 1,-1 1,37 10,-32-6,61 6,131-10,-221-4,0 0,0 0,1 0,-1 1,0-1,0 1,0 0,0 0,0 0,0 0,0 0,0 1,-1-1,1 1,0 0,-1 0,1 0,-1 0,0 0,0 1,0-1,0 1,0-1,0 1,2 5,-3-3,0 0,-1 0,1-1,-1 1,0 0,0 0,-1 0,0 0,1 0,-2-1,1 1,0 0,-1-1,0 1,0-1,-4 6,-8 20,2 0,1 0,-8 38,13-43,-1 0,-1 0,-1-1,-1 0,-26 42,31-59,0-1,0 0,-1 0,0-1,0 0,0 0,-1 0,0-1,0 0,0 0,0 0,-1-1,1-1,-1 1,0-1,0 0,0-1,0 0,0 0,0-1,-10 0,-14-2,0-2,1-1,-60-19,88 24,-36-9,-62-6,-13-2,54 5,-1 4,-73-2,-126 11,100 2,87-3,-139-18,144 8,38 7,0-1,0-2,1-1,-1-2,-39-17,29 9,20 9,0-1,1-1,-34-23,49 31,1-1,0 1,-1-1,1 0,0-1,0 1,1 0,-1-1,1 0,-1 1,1-1,0 0,1 0,-1 0,1 0,0-1,0 1,0 0,0 0,1-1,-1 1,1-1,1 1,0-7,0 7,0 1,0 0,1 0,-1 0,1 0,-1 1,1-1,0 0,0 1,1-1,-1 1,0 0,1-1,0 1,-1 0,1 1,0-1,0 0,0 1,0 0,0 0,0 0,0 0,7-1,8-1,0 0,0 1,22 1,-34 1,389 3,-98 1,429-4,-709 0,-1 1,0 0,1 2,-1 0,0 0,0 2,-1 0,1 0,-1 2,-1 0,1 1,-1 0,21 16,19 12,-28-24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10T11:34:47.335"/>
    </inkml:context>
    <inkml:brush xml:id="br0">
      <inkml:brushProperty name="width" value="0.4" units="cm"/>
      <inkml:brushProperty name="height" value="0.8" units="cm"/>
      <inkml:brushProperty name="color" value="#69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0,'26936'0,"-26877"0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10T11:35:07.229"/>
    </inkml:context>
    <inkml:brush xml:id="br0">
      <inkml:brushProperty name="width" value="0.4" units="cm"/>
      <inkml:brushProperty name="height" value="0.8" units="cm"/>
      <inkml:brushProperty name="color" value="#CF99CB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0,'6653'0,"-6596"0,-41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10T11:36:01.675"/>
    </inkml:context>
    <inkml:brush xml:id="br0">
      <inkml:brushProperty name="width" value="0.4" units="cm"/>
      <inkml:brushProperty name="height" value="0.8" units="cm"/>
      <inkml:brushProperty name="color" value="#CF99CB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1,'8224'0,"-8149"0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8-14T09:40:52.504"/>
    </inkml:context>
    <inkml:brush xml:id="br0">
      <inkml:brushProperty name="width" value="0.4" units="cm"/>
      <inkml:brushProperty name="height" value="0.8" units="cm"/>
      <inkml:brushProperty name="color" value="#69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0,'2641'0,"20"0,-2635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08T14:23:29.411"/>
    </inkml:context>
    <inkml:brush xml:id="br0">
      <inkml:brushProperty name="width" value="0.4" units="cm"/>
      <inkml:brushProperty name="height" value="0.8" units="cm"/>
      <inkml:brushProperty name="color" value="#CF99CB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0,'10914'0,"-10824"0,-66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19T13:36:08.952"/>
    </inkml:context>
    <inkml:brush xml:id="br0">
      <inkml:brushProperty name="width" value="0.4" units="cm"/>
      <inkml:brushProperty name="height" value="0.8" units="cm"/>
      <inkml:brushProperty name="color" value="#69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0,'8894'0,"-8875"0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19T13:36:37.250"/>
    </inkml:context>
    <inkml:brush xml:id="br0">
      <inkml:brushProperty name="width" value="0.4" units="cm"/>
      <inkml:brushProperty name="height" value="0.8" units="cm"/>
      <inkml:brushProperty name="color" value="#69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0,'2231'0,"16"0,-2224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19T13:36:44.026"/>
    </inkml:context>
    <inkml:brush xml:id="br0">
      <inkml:brushProperty name="width" value="0.4" units="cm"/>
      <inkml:brushProperty name="height" value="0.8" units="cm"/>
      <inkml:brushProperty name="color" value="#CF99CB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1,'13802'0,"-13676"0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19T13:37:09.373"/>
    </inkml:context>
    <inkml:brush xml:id="br0">
      <inkml:brushProperty name="width" value="0.4" units="cm"/>
      <inkml:brushProperty name="height" value="0.8" units="cm"/>
      <inkml:brushProperty name="color" value="#69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0,'740'0,"7"0,-740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7DB06265-548C-4E6D-B2EB-CA3B1A822922}" type="datetimeFigureOut">
              <a:rPr lang="fr-FR" smtClean="0"/>
              <a:t>13/03/2026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8817" y="4822269"/>
            <a:ext cx="5510530" cy="3945493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901698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21FEF05A-3870-4645-B0DF-48FF06E38C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5371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FEF05A-3870-4645-B0DF-48FF06E38C32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70953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FEF05A-3870-4645-B0DF-48FF06E38C32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05933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FEF05A-3870-4645-B0DF-48FF06E38C32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71652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Géant, sorcier, gentil, futur, garçon</a:t>
            </a:r>
          </a:p>
          <a:p>
            <a:r>
              <a:rPr lang="fr-FR" dirty="0"/>
              <a:t>Raconter, orphelin, magique, désormais, </a:t>
            </a:r>
          </a:p>
          <a:p>
            <a:r>
              <a:rPr lang="fr-FR" dirty="0"/>
              <a:t>Angleterre, sorcellerie, maléfique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FEF05A-3870-4645-B0DF-48FF06E38C32}" type="slidenum">
              <a:rPr lang="fr-FR" smtClean="0"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74397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fr-FR" sz="1300" dirty="0"/>
            </a:b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FEF05A-3870-4645-B0DF-48FF06E38C32}" type="slidenum">
              <a:rPr lang="fr-FR" smtClean="0"/>
              <a:t>34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09635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D37300-AC64-F3E4-CC4D-B15B253906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DA33D6A-C50E-0828-8670-664F29C8E6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9C5CBC-1A01-0DA9-20E3-BF124B93C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13/03/2026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0D367A5-3FBD-33BD-5C05-A4E179A5B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C8E6F0D-F3B0-0059-8E96-097B9157E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5282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14C755-B944-0D0E-FFE2-D91C4C49F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15024D9-4EF6-83F0-9B66-CC55BBD9EE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B1E650-0317-8208-93EE-3355C98D1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13/03/2026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E318052-3690-01B7-05D5-7A2A6DC7A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FAB115D-37B8-866A-B5EE-5E8A33907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2363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A0DA5C-D707-6B06-497A-7C79FCBB9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C22D27A-5E14-F382-311D-385FE3FD41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9E01A0F-9D13-A670-3D72-8B428AD80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13/03/2026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3BFC1DF-5AC5-F6DA-9398-598C7CA3E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B8CFC3-6D7E-E8C2-7284-16AE84FDA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8661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797B85-39EB-478E-14A9-DC9F1B133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11681BE-AAC7-B82E-B899-15B3842228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E766A5D-E13F-C2AF-9F24-01A82A9FD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3E5B0B6-3905-B65F-B48E-24253B8F8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13/03/2026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3A02C10-DD20-8AA2-9978-5B648A9BB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BD530C9-785C-527F-C5AC-38D896794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9977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0B6930-2168-B02B-2FD1-82FBA4CE5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D6E023A-B1DB-201F-7486-A5C911B7D7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D6C7217-E3D9-D971-F3C0-33DB0F246E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1BDC2D-0FC7-F241-FFB9-D1393D0D91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E3A1CAC-6360-7E0F-1D1E-B0717F86F3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15E56E2-B65B-C4AE-11A3-5BB494A27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13/03/2026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C8FCEAA-7C2D-3A4B-C3B7-15EC18568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F89FE43-D38A-1CF0-145E-9014B7207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4808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F68A6A-E214-45C4-FBDB-D166CDB56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A2BCA3F-E9CE-6B74-1808-D3AE68940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13/03/2026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F69185F-89DC-27C0-4EDE-15026EC1F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7AE4EB4-1766-B435-D42C-A0CDA5804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9293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9029F7E-E215-848D-4E92-8378B4792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13/03/2026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C1E0BAF-987D-041A-E759-3934776F8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3994AA0-2742-F308-A6AE-E2D35321A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3684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AFB093-B55E-0316-7134-D6AF841FA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1F38B25-ADDF-60EC-702D-D38BBA2F31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1E077F-8336-43F3-C059-59AAD9375F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5927D13-4567-912B-FCA0-AB611F79C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13/03/2026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97E6FD-EE17-7529-D90E-818FE1A8C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41C6FA3-624F-62AE-9A6F-0365E15E3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2837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ECFDB0-1E5F-38A9-A100-E1151FC9B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5FF9BED-CD35-C3D8-5162-DDA6A806C7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FC9814F-FEA2-B617-B0D3-9953D10031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13B5639-79D9-F855-B7B6-0F851D17B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13/03/2026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0CB7F65-B65C-2C6D-2896-FB28E1D62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496413F-E0F7-FEEB-8841-6CB879CFD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960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398FD6-441F-53D4-8BC2-354CBB751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6A5B4B7-2AD8-B6F3-391A-5D40D4C026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4C33F1-1C8B-5D2D-85EB-690B698A2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13/03/2026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139BD09-0DDC-1DC1-7DAF-B433C3883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6907F20-4E17-6581-7D65-804B121F9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3964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77BA8D2-DBDD-5B12-67D2-93D1D9C74E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30BD8C9-3D37-026B-E0DB-38E48050FE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6256C3C-E43B-2918-7098-2139A49CB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13/03/2026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3C3B08A-2E7A-7B80-B076-9AD8A38AF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A312F53-0407-28BB-177D-C1AF3E9BA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0974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34" b="0" i="0">
                <a:solidFill>
                  <a:srgbClr val="00A1D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3/13/2026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88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70250">
              <a:spcBef>
                <a:spcPts val="73"/>
              </a:spcBef>
            </a:pPr>
            <a:fld id="{81D60167-4931-47E6-BA6A-407CBD079E47}" type="slidenum">
              <a:rPr lang="fr-FR" spc="-45" smtClean="0"/>
              <a:pPr marL="70250">
                <a:spcBef>
                  <a:spcPts val="73"/>
                </a:spcBef>
              </a:pPr>
              <a:t>‹N°›</a:t>
            </a:fld>
            <a:endParaRPr lang="fr-FR" spc="-45" dirty="0"/>
          </a:p>
        </p:txBody>
      </p:sp>
    </p:spTree>
    <p:extLst>
      <p:ext uri="{BB962C8B-B14F-4D97-AF65-F5344CB8AC3E}">
        <p14:creationId xmlns:p14="http://schemas.microsoft.com/office/powerpoint/2010/main" val="37839990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272945" y="524119"/>
            <a:ext cx="3646111" cy="6279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534" b="0" i="0">
                <a:solidFill>
                  <a:srgbClr val="00A1D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5023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27" b="1" i="0">
                <a:solidFill>
                  <a:srgbClr val="F9AE04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88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70250">
              <a:spcBef>
                <a:spcPts val="73"/>
              </a:spcBef>
            </a:pPr>
            <a:fld id="{81D60167-4931-47E6-BA6A-407CBD079E47}" type="slidenum">
              <a:rPr lang="fr-FR" spc="-45" smtClean="0"/>
              <a:pPr marL="70250">
                <a:spcBef>
                  <a:spcPts val="73"/>
                </a:spcBef>
              </a:pPr>
              <a:t>‹N°›</a:t>
            </a:fld>
            <a:endParaRPr lang="fr-FR" spc="-45" dirty="0"/>
          </a:p>
        </p:txBody>
      </p:sp>
    </p:spTree>
    <p:extLst>
      <p:ext uri="{BB962C8B-B14F-4D97-AF65-F5344CB8AC3E}">
        <p14:creationId xmlns:p14="http://schemas.microsoft.com/office/powerpoint/2010/main" val="2436129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63FFD56-8001-E60E-B75F-D38DA253C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31C7A1D-9515-FA86-A7F5-5FBA75FB75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57D8596-353A-C4BE-F8AB-6FEB6B303D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8302B4-C354-42CE-8F20-F23C0948794B}" type="datetimeFigureOut">
              <a:rPr lang="fr-FR" smtClean="0"/>
              <a:t>13/03/2026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C5F6103-D9E6-4827-D03B-345271963D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D301FF8-0428-3C64-E51B-5529B5CF22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3916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view.genially.com/658fea0c95aaba0014a9c7f2/presentation-harry-potter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customXml" Target="../ink/ink7.xml"/><Relationship Id="rId18" Type="http://schemas.openxmlformats.org/officeDocument/2006/relationships/image" Target="../media/image23.png"/><Relationship Id="rId3" Type="http://schemas.openxmlformats.org/officeDocument/2006/relationships/customXml" Target="../ink/ink2.xml"/><Relationship Id="rId7" Type="http://schemas.openxmlformats.org/officeDocument/2006/relationships/customXml" Target="../ink/ink4.xml"/><Relationship Id="rId12" Type="http://schemas.openxmlformats.org/officeDocument/2006/relationships/image" Target="../media/image20.png"/><Relationship Id="rId17" Type="http://schemas.openxmlformats.org/officeDocument/2006/relationships/customXml" Target="../ink/ink9.xml"/><Relationship Id="rId2" Type="http://schemas.openxmlformats.org/officeDocument/2006/relationships/image" Target="../media/image14.png"/><Relationship Id="rId16" Type="http://schemas.openxmlformats.org/officeDocument/2006/relationships/image" Target="../media/image22.png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customXml" Target="../ink/ink6.xml"/><Relationship Id="rId5" Type="http://schemas.openxmlformats.org/officeDocument/2006/relationships/customXml" Target="../ink/ink3.xml"/><Relationship Id="rId15" Type="http://schemas.openxmlformats.org/officeDocument/2006/relationships/customXml" Target="../ink/ink8.xml"/><Relationship Id="rId10" Type="http://schemas.openxmlformats.org/officeDocument/2006/relationships/image" Target="../media/image19.png"/><Relationship Id="rId19" Type="http://schemas.openxmlformats.org/officeDocument/2006/relationships/customXml" Target="../ink/ink10.xml"/><Relationship Id="rId4" Type="http://schemas.openxmlformats.org/officeDocument/2006/relationships/image" Target="../media/image16.png"/><Relationship Id="rId9" Type="http://schemas.openxmlformats.org/officeDocument/2006/relationships/customXml" Target="../ink/ink5.xml"/><Relationship Id="rId14" Type="http://schemas.openxmlformats.org/officeDocument/2006/relationships/image" Target="../media/image2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05E0EA4-0645-4A2B-2B19-EC4DC583348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28" t="3443" r="1999" b="3742"/>
          <a:stretch>
            <a:fillRect/>
          </a:stretch>
        </p:blipFill>
        <p:spPr>
          <a:xfrm>
            <a:off x="0" y="-767125"/>
            <a:ext cx="12192000" cy="762512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21C1D2A-1D8E-C0D4-5CAC-8B16410A4136}"/>
              </a:ext>
            </a:extLst>
          </p:cNvPr>
          <p:cNvSpPr txBox="1"/>
          <p:nvPr/>
        </p:nvSpPr>
        <p:spPr>
          <a:xfrm>
            <a:off x="260684" y="553453"/>
            <a:ext cx="116706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b="1" dirty="0">
                <a:latin typeface="Algerian" panose="04020705040A02060702" pitchFamily="82" charset="0"/>
              </a:rPr>
              <a:t>Dictées et histoire des arts </a:t>
            </a:r>
          </a:p>
          <a:p>
            <a:pPr algn="ctr"/>
            <a:r>
              <a:rPr lang="fr-FR" sz="6000" b="1" dirty="0">
                <a:latin typeface="Algerian" panose="04020705040A02060702" pitchFamily="82" charset="0"/>
              </a:rPr>
              <a:t>Autour du monde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CA44C49-61E0-3429-6AE1-87AA6F760373}"/>
              </a:ext>
            </a:extLst>
          </p:cNvPr>
          <p:cNvSpPr txBox="1"/>
          <p:nvPr/>
        </p:nvSpPr>
        <p:spPr>
          <a:xfrm>
            <a:off x="4289258" y="2889693"/>
            <a:ext cx="626845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5400" b="1" dirty="0">
                <a:latin typeface="Algerian" panose="04020705040A02060702" pitchFamily="82" charset="0"/>
              </a:rPr>
              <a:t>Dictée 12</a:t>
            </a:r>
            <a:endParaRPr lang="fr-FR" sz="5400" dirty="0"/>
          </a:p>
        </p:txBody>
      </p:sp>
    </p:spTree>
    <p:extLst>
      <p:ext uri="{BB962C8B-B14F-4D97-AF65-F5344CB8AC3E}">
        <p14:creationId xmlns:p14="http://schemas.microsoft.com/office/powerpoint/2010/main" val="148083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337302" y="210311"/>
            <a:ext cx="4394321" cy="688009"/>
          </a:xfrm>
          <a:prstGeom prst="rect">
            <a:avLst/>
          </a:prstGeom>
          <a:ln w="66675">
            <a:solidFill>
              <a:srgbClr val="4471C4"/>
            </a:solidFill>
          </a:ln>
        </p:spPr>
        <p:txBody>
          <a:bodyPr vert="horz" wrap="square" lIns="0" tIns="10795" rIns="0" bIns="0" rtlCol="0">
            <a:spAutoFit/>
          </a:bodyPr>
          <a:lstStyle/>
          <a:p>
            <a:pPr marL="565785">
              <a:lnSpc>
                <a:spcPct val="100000"/>
              </a:lnSpc>
              <a:spcBef>
                <a:spcPts val="85"/>
              </a:spcBef>
            </a:pPr>
            <a:r>
              <a:rPr sz="4400" spc="100" dirty="0">
                <a:solidFill>
                  <a:srgbClr val="006FC0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Calibri"/>
              </a:rPr>
              <a:t>Œuvre n°</a:t>
            </a:r>
            <a:r>
              <a:rPr lang="fr-FR" sz="4400" spc="100" dirty="0">
                <a:solidFill>
                  <a:srgbClr val="006FC0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Calibri"/>
              </a:rPr>
              <a:t>12</a:t>
            </a:r>
            <a:endParaRPr sz="4400" spc="100" dirty="0">
              <a:latin typeface="Comic Sans MS" panose="030F0702030302020204" pitchFamily="66" charset="0"/>
              <a:ea typeface="123Marker" panose="02000603000000000000" pitchFamily="2" charset="0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4530" y="898320"/>
            <a:ext cx="11471782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100" dirty="0" err="1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Calcule</a:t>
            </a:r>
            <a:r>
              <a:rPr sz="2400" spc="100" dirty="0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 </a:t>
            </a:r>
            <a:r>
              <a:rPr lang="fr-FR" sz="2400" spc="100" dirty="0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ce quotient</a:t>
            </a:r>
            <a:r>
              <a:rPr sz="2400" spc="100" dirty="0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, puis à l’aide du résultat et du tableau, découvre un mot « indice » :</a:t>
            </a:r>
            <a:endParaRPr sz="2400" spc="100" dirty="0">
              <a:latin typeface="Comic Sans MS" panose="030F0702030302020204" pitchFamily="66" charset="0"/>
              <a:ea typeface="123Marker" panose="02000603000000000000" pitchFamily="2" charset="0"/>
              <a:cs typeface="Arial MT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6871413"/>
              </p:ext>
            </p:extLst>
          </p:nvPr>
        </p:nvGraphicFramePr>
        <p:xfrm>
          <a:off x="5239057" y="2074004"/>
          <a:ext cx="5521660" cy="10315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21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515319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0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1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2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3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4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5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6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7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8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9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6202"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C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R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M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L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H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A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N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E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Y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I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304182" y="3264797"/>
            <a:ext cx="11658600" cy="28751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sz="2400" spc="100" dirty="0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Ensuite, lis bien toutes ces phrases et déduis-en le pays dans lequel se trouve cette </a:t>
            </a:r>
            <a:r>
              <a:rPr sz="2400" spc="100" dirty="0" err="1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œuvre</a:t>
            </a:r>
            <a:r>
              <a:rPr sz="2400" spc="100" dirty="0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 :</a:t>
            </a:r>
            <a:r>
              <a:rPr lang="fr-FR" sz="2400" spc="100" dirty="0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400" dirty="0"/>
              <a:t>1.Je fais partie d’un royaume plus grand que moi,</a:t>
            </a:r>
            <a:br>
              <a:rPr lang="fr-FR" sz="2400" dirty="0"/>
            </a:br>
            <a:r>
              <a:rPr lang="fr-FR" sz="2400" dirty="0"/>
              <a:t>2.Mon drapeau est une croix rouge sur fond blanc.</a:t>
            </a:r>
            <a:br>
              <a:rPr lang="fr-FR" sz="2400" dirty="0"/>
            </a:br>
            <a:r>
              <a:rPr lang="fr-FR" sz="2400" dirty="0"/>
              <a:t>3.Une grande horloge célèbre se trouve dans ma capitale,</a:t>
            </a:r>
            <a:br>
              <a:rPr lang="fr-FR" sz="2400" dirty="0"/>
            </a:br>
            <a:r>
              <a:rPr lang="fr-FR" sz="2400" dirty="0"/>
              <a:t>4.Et un sport où l’on frappe une balle avec une batte est très populaire chez moi.</a:t>
            </a:r>
            <a:br>
              <a:rPr lang="fr-FR" sz="2400" dirty="0"/>
            </a:br>
            <a:r>
              <a:rPr lang="fr-FR" sz="2400" dirty="0"/>
              <a:t>5.Des rois et reines ont longtemps vécu dans mes palais.</a:t>
            </a:r>
            <a:endParaRPr lang="fr-FR" sz="2400" spc="100" dirty="0">
              <a:solidFill>
                <a:srgbClr val="7B7B7B"/>
              </a:solidFill>
              <a:latin typeface="Comic Sans MS" panose="030F0702030302020204" pitchFamily="66" charset="0"/>
              <a:ea typeface="123Marker" panose="02000603000000000000" pitchFamily="2" charset="0"/>
              <a:cs typeface="Arial MT"/>
            </a:endParaRPr>
          </a:p>
          <a:p>
            <a:endParaRPr lang="fr-FR" spc="100" dirty="0">
              <a:solidFill>
                <a:srgbClr val="7B7B7B"/>
              </a:solidFill>
              <a:latin typeface="Arial" panose="020B0604020202020204" pitchFamily="34" charset="0"/>
              <a:ea typeface="123Marker" panose="02000603000000000000" pitchFamily="2" charset="0"/>
              <a:cs typeface="Arial" panose="020B0604020202020204" pitchFamily="34" charset="0"/>
            </a:endParaRP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227A0970-4B7D-CDA4-40F5-9A7194A350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45281B1-F114-7C87-A4B9-D39AE49BED66}"/>
              </a:ext>
            </a:extLst>
          </p:cNvPr>
          <p:cNvSpPr txBox="1"/>
          <p:nvPr/>
        </p:nvSpPr>
        <p:spPr>
          <a:xfrm>
            <a:off x="823130" y="2553260"/>
            <a:ext cx="1834156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spc="100" dirty="0">
                <a:solidFill>
                  <a:srgbClr val="FF0000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Calibri"/>
              </a:rPr>
              <a:t>Harry </a:t>
            </a:r>
          </a:p>
          <a:p>
            <a:endParaRPr lang="fr-FR" dirty="0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50EE989B-514A-D97B-9FEC-0E0E867144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991491"/>
            <a:ext cx="24878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3123452-5394-F932-1BA5-AA2C06F0C484}"/>
              </a:ext>
            </a:extLst>
          </p:cNvPr>
          <p:cNvSpPr txBox="1"/>
          <p:nvPr/>
        </p:nvSpPr>
        <p:spPr>
          <a:xfrm>
            <a:off x="851626" y="1845374"/>
            <a:ext cx="18149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spc="100" dirty="0">
                <a:solidFill>
                  <a:srgbClr val="FF0000"/>
                </a:solidFill>
                <a:latin typeface="Comic Sans MS" panose="030F0702030302020204" pitchFamily="66" charset="0"/>
                <a:cs typeface="Calibri"/>
              </a:rPr>
              <a:t>45 118</a:t>
            </a:r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04B364D-34AA-5219-9E31-3251A0AEC4AA}"/>
              </a:ext>
            </a:extLst>
          </p:cNvPr>
          <p:cNvSpPr txBox="1"/>
          <p:nvPr/>
        </p:nvSpPr>
        <p:spPr>
          <a:xfrm>
            <a:off x="9351333" y="3560939"/>
            <a:ext cx="2948243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spc="100" dirty="0">
                <a:solidFill>
                  <a:srgbClr val="FF0000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Calibri"/>
              </a:rPr>
              <a:t>Angleterre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8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382770" y="223126"/>
            <a:ext cx="3426460" cy="689291"/>
          </a:xfrm>
          <a:prstGeom prst="rect">
            <a:avLst/>
          </a:prstGeom>
          <a:ln w="66675">
            <a:solidFill>
              <a:srgbClr val="4471C4"/>
            </a:solidFill>
          </a:ln>
        </p:spPr>
        <p:txBody>
          <a:bodyPr vert="horz" wrap="square" lIns="0" tIns="12065" rIns="0" bIns="0" rtlCol="0">
            <a:spAutoFit/>
          </a:bodyPr>
          <a:lstStyle/>
          <a:p>
            <a:pPr marL="518795">
              <a:lnSpc>
                <a:spcPct val="100000"/>
              </a:lnSpc>
              <a:spcBef>
                <a:spcPts val="95"/>
              </a:spcBef>
            </a:pPr>
            <a:r>
              <a:rPr sz="4400" dirty="0">
                <a:solidFill>
                  <a:srgbClr val="006FC0"/>
                </a:solidFill>
                <a:latin typeface="Calibri"/>
                <a:cs typeface="Calibri"/>
              </a:rPr>
              <a:t>Œuvre</a:t>
            </a:r>
            <a:r>
              <a:rPr sz="4400" spc="-17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4400" spc="-25" dirty="0">
                <a:solidFill>
                  <a:srgbClr val="006FC0"/>
                </a:solidFill>
                <a:latin typeface="Calibri"/>
                <a:cs typeface="Calibri"/>
              </a:rPr>
              <a:t>n°</a:t>
            </a:r>
            <a:r>
              <a:rPr lang="fr-FR" spc="-25" dirty="0">
                <a:solidFill>
                  <a:srgbClr val="006FC0"/>
                </a:solidFill>
                <a:latin typeface="Calibri"/>
                <a:cs typeface="Calibri"/>
              </a:rPr>
              <a:t>12</a:t>
            </a:r>
            <a:endParaRPr sz="44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-188259" y="910434"/>
            <a:ext cx="12568518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  <a:tabLst>
                <a:tab pos="3977640" algn="l"/>
              </a:tabLst>
            </a:pPr>
            <a:r>
              <a:rPr sz="5400" dirty="0">
                <a:latin typeface="Calibri"/>
                <a:cs typeface="Calibri"/>
              </a:rPr>
              <a:t>Il</a:t>
            </a:r>
            <a:r>
              <a:rPr sz="5400" spc="-105" dirty="0">
                <a:latin typeface="Calibri"/>
                <a:cs typeface="Calibri"/>
              </a:rPr>
              <a:t> </a:t>
            </a:r>
            <a:r>
              <a:rPr sz="5400" spc="-30" dirty="0">
                <a:latin typeface="Calibri"/>
                <a:cs typeface="Calibri"/>
              </a:rPr>
              <a:t>s</a:t>
            </a:r>
            <a:r>
              <a:rPr lang="fr-FR" sz="5400" spc="-30" dirty="0">
                <a:latin typeface="Calibri"/>
                <a:cs typeface="Calibri"/>
              </a:rPr>
              <a:t>'</a:t>
            </a:r>
            <a:r>
              <a:rPr sz="5400" spc="-30" dirty="0">
                <a:latin typeface="Calibri"/>
                <a:cs typeface="Calibri"/>
              </a:rPr>
              <a:t>agit</a:t>
            </a:r>
            <a:r>
              <a:rPr sz="5400" spc="-100" dirty="0">
                <a:latin typeface="Calibri"/>
                <a:cs typeface="Calibri"/>
              </a:rPr>
              <a:t> </a:t>
            </a:r>
            <a:r>
              <a:rPr sz="5400" dirty="0">
                <a:latin typeface="Calibri"/>
                <a:cs typeface="Calibri"/>
              </a:rPr>
              <a:t>d</a:t>
            </a:r>
            <a:r>
              <a:rPr lang="fr-FR" sz="5400" dirty="0">
                <a:latin typeface="Calibri"/>
                <a:cs typeface="Calibri"/>
              </a:rPr>
              <a:t>e </a:t>
            </a:r>
            <a:r>
              <a:rPr lang="fr-FR" sz="5400" dirty="0">
                <a:solidFill>
                  <a:srgbClr val="FF0000"/>
                </a:solidFill>
                <a:latin typeface="Calibri"/>
                <a:cs typeface="Calibri"/>
              </a:rPr>
              <a:t>Harry Potter au Royaume-Uni </a:t>
            </a:r>
            <a:endParaRPr sz="5400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0EBC80-1969-DBB4-2B9B-037AC687BC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17893"/>
            <a:ext cx="6874174" cy="390205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07CA163-2EA9-A9B2-876F-D07C8CE5D2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9230" y="1870120"/>
            <a:ext cx="3096057" cy="463932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omment peut-on définir l'Art ? - FoffieldsHebdo.fr">
            <a:extLst>
              <a:ext uri="{FF2B5EF4-FFF2-40B4-BE49-F238E27FC236}">
                <a16:creationId xmlns:a16="http://schemas.microsoft.com/office/drawing/2014/main" id="{B59E0783-0FE9-5814-C869-5353A92274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3" r="3314"/>
          <a:stretch/>
        </p:blipFill>
        <p:spPr bwMode="auto">
          <a:xfrm>
            <a:off x="4425404" y="98332"/>
            <a:ext cx="7766596" cy="6263138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1032" name="Freeform: Shape 1031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033" name="Group 1032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034" name="Group 1033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038" name="Freeform: Shape 1037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39" name="Freeform: Shape 1038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5" name="Group 1034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3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036" name="Freeform: Shape 1035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37" name="Freeform: Shape 1036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90527A95-28A6-725F-D006-ECFBAC0CDE07}"/>
              </a:ext>
            </a:extLst>
          </p:cNvPr>
          <p:cNvSpPr txBox="1"/>
          <p:nvPr/>
        </p:nvSpPr>
        <p:spPr>
          <a:xfrm>
            <a:off x="275303" y="2222090"/>
            <a:ext cx="32446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latin typeface="Comic Sans MS" panose="030F0702030302020204" pitchFamily="66" charset="0"/>
              </a:rPr>
              <a:t>HDA</a:t>
            </a:r>
          </a:p>
        </p:txBody>
      </p:sp>
    </p:spTree>
    <p:extLst>
      <p:ext uri="{BB962C8B-B14F-4D97-AF65-F5344CB8AC3E}">
        <p14:creationId xmlns:p14="http://schemas.microsoft.com/office/powerpoint/2010/main" val="460555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299F2A4-28B4-C55A-E3BC-34B0CE93078E}"/>
              </a:ext>
            </a:extLst>
          </p:cNvPr>
          <p:cNvSpPr txBox="1"/>
          <p:nvPr/>
        </p:nvSpPr>
        <p:spPr>
          <a:xfrm>
            <a:off x="3048000" y="3110317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hlinkClick r:id="rId2"/>
              </a:rPr>
              <a:t>https://view.genially.com/658fea0c95aaba0014a9c7f2/presentation-harry-potter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95415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133872D-4BDC-CFC7-C541-FAD321220A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1188" y="0"/>
            <a:ext cx="6803165" cy="636103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60F3E205-C1DD-7245-6AE1-3B9E3E9DE930}"/>
                  </a:ext>
                </a:extLst>
              </p14:cNvPr>
              <p14:cNvContentPartPr/>
              <p14:nvPr/>
            </p14:nvContentPartPr>
            <p14:xfrm>
              <a:off x="6963162" y="3320640"/>
              <a:ext cx="826920" cy="21672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60F3E205-C1DD-7245-6AE1-3B9E3E9DE93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927162" y="3248640"/>
                <a:ext cx="898560" cy="360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692209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E14C15-0D0F-BC80-AB95-3855B4A80C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6" name="Picture 10" descr="Harry Potter à l'école des sorciers : critique presque magique">
            <a:extLst>
              <a:ext uri="{FF2B5EF4-FFF2-40B4-BE49-F238E27FC236}">
                <a16:creationId xmlns:a16="http://schemas.microsoft.com/office/drawing/2014/main" id="{8E31A213-C9FE-A1D5-9DF3-65931A0ECF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233" y="0"/>
            <a:ext cx="1136984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B49761F2-8CD4-DC8E-50D5-AE7F1D14AF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5BE7AFA-EFF9-AA9F-3B26-1F02761B6E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75B0E47B-34FD-B770-7E04-DE83DEA6E4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4CA60F00-521D-EFFB-C32E-0D103CDC69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CF3CEBF4-0EC9-8A8D-B443-2F4245EC85A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A77A1B4C-C8F6-C8F1-79F0-A1B14F5A4B89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EF2F2CB1-5B3B-B936-E9E7-5728362E380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3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D1DED15A-9DD9-0136-AFF3-42C901922DC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D21486C1-9A9F-7536-F904-2823B9B3B9C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BDCA3C70-B709-28F5-2AC9-00EE329D85E8}"/>
              </a:ext>
            </a:extLst>
          </p:cNvPr>
          <p:cNvSpPr txBox="1"/>
          <p:nvPr/>
        </p:nvSpPr>
        <p:spPr>
          <a:xfrm>
            <a:off x="0" y="862168"/>
            <a:ext cx="3882572" cy="28583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Orthographe</a:t>
            </a:r>
            <a:endParaRPr lang="en-US" sz="54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3853847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758322" y="2579428"/>
            <a:ext cx="4673920" cy="121708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algn="ctr">
              <a:lnSpc>
                <a:spcPts val="5246"/>
              </a:lnSpc>
              <a:spcBef>
                <a:spcPts val="91"/>
              </a:spcBef>
            </a:pPr>
            <a:r>
              <a:rPr b="1" spc="-449" dirty="0">
                <a:solidFill>
                  <a:srgbClr val="F9AE04"/>
                </a:solidFill>
              </a:rPr>
              <a:t>ORTHOGRAPHE</a:t>
            </a:r>
          </a:p>
          <a:p>
            <a:pPr algn="ctr">
              <a:lnSpc>
                <a:spcPts val="4158"/>
              </a:lnSpc>
            </a:pPr>
            <a:r>
              <a:rPr sz="3627" b="1" spc="-68" dirty="0">
                <a:latin typeface="Tahoma"/>
                <a:cs typeface="Tahoma"/>
              </a:rPr>
              <a:t>Écrire</a:t>
            </a:r>
            <a:r>
              <a:rPr sz="3627" b="1" spc="-177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«</a:t>
            </a:r>
            <a:r>
              <a:rPr sz="3627" spc="-145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ce</a:t>
            </a:r>
            <a:r>
              <a:rPr sz="3627" spc="-141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»</a:t>
            </a:r>
            <a:r>
              <a:rPr sz="3627" spc="-204" dirty="0">
                <a:latin typeface="Tahoma"/>
                <a:cs typeface="Tahoma"/>
              </a:rPr>
              <a:t> </a:t>
            </a:r>
            <a:r>
              <a:rPr sz="3627" b="1" spc="-277" dirty="0">
                <a:latin typeface="Tahoma"/>
                <a:cs typeface="Tahoma"/>
              </a:rPr>
              <a:t>ou</a:t>
            </a:r>
            <a:r>
              <a:rPr sz="3627" b="1" spc="-100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«</a:t>
            </a:r>
            <a:r>
              <a:rPr sz="3627" spc="-145" dirty="0">
                <a:latin typeface="Tahoma"/>
                <a:cs typeface="Tahoma"/>
              </a:rPr>
              <a:t> </a:t>
            </a:r>
            <a:r>
              <a:rPr sz="3627" spc="86" dirty="0">
                <a:latin typeface="Tahoma"/>
                <a:cs typeface="Tahoma"/>
              </a:rPr>
              <a:t>se</a:t>
            </a:r>
            <a:r>
              <a:rPr sz="3627" spc="-141" dirty="0">
                <a:latin typeface="Tahoma"/>
                <a:cs typeface="Tahoma"/>
              </a:rPr>
              <a:t> </a:t>
            </a:r>
            <a:r>
              <a:rPr sz="3627" spc="-45" dirty="0">
                <a:latin typeface="Tahoma"/>
                <a:cs typeface="Tahoma"/>
              </a:rPr>
              <a:t>»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5228348" y="7225623"/>
            <a:ext cx="2482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70250">
              <a:spcBef>
                <a:spcPts val="73"/>
              </a:spcBef>
            </a:pPr>
            <a:fld id="{81D60167-4931-47E6-BA6A-407CBD079E47}" type="slidenum">
              <a:rPr lang="fr-FR" spc="-50" smtClean="0"/>
              <a:pPr marL="77470">
                <a:spcBef>
                  <a:spcPts val="80"/>
                </a:spcBef>
              </a:pPr>
              <a:t>9</a:t>
            </a:fld>
            <a:endParaRPr spc="-45"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57428" y="802891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347794" algn="ctr">
              <a:lnSpc>
                <a:spcPct val="100000"/>
              </a:lnSpc>
              <a:spcBef>
                <a:spcPts val="91"/>
              </a:spcBef>
            </a:pPr>
            <a:r>
              <a:rPr spc="-322" dirty="0">
                <a:solidFill>
                  <a:schemeClr val="tx2">
                    <a:lumMod val="50000"/>
                    <a:lumOff val="50000"/>
                  </a:schemeClr>
                </a:solidFill>
              </a:rPr>
              <a:t>OBSERVER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083629" y="2955542"/>
            <a:ext cx="8023457" cy="1711774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algn="ctr">
              <a:spcBef>
                <a:spcPts val="91"/>
              </a:spcBef>
            </a:pPr>
            <a:r>
              <a:rPr sz="3627" dirty="0">
                <a:latin typeface="Tahoma"/>
                <a:cs typeface="Tahoma"/>
              </a:rPr>
              <a:t>Harry,</a:t>
            </a:r>
            <a:r>
              <a:rPr sz="3627" spc="-168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Ron</a:t>
            </a:r>
            <a:r>
              <a:rPr sz="3627" spc="-16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et</a:t>
            </a:r>
            <a:r>
              <a:rPr sz="3627" spc="-163" dirty="0">
                <a:latin typeface="Tahoma"/>
                <a:cs typeface="Tahoma"/>
              </a:rPr>
              <a:t> </a:t>
            </a:r>
            <a:r>
              <a:rPr sz="3627" spc="54" dirty="0">
                <a:latin typeface="Tahoma"/>
                <a:cs typeface="Tahoma"/>
              </a:rPr>
              <a:t>Hermione</a:t>
            </a:r>
            <a:r>
              <a:rPr sz="3627" spc="-159" dirty="0">
                <a:latin typeface="Tahoma"/>
                <a:cs typeface="Tahoma"/>
              </a:rPr>
              <a:t> </a:t>
            </a:r>
            <a:r>
              <a:rPr sz="3627" b="1" spc="-9" dirty="0">
                <a:solidFill>
                  <a:srgbClr val="F9AE04"/>
                </a:solidFill>
                <a:latin typeface="Tahoma"/>
                <a:cs typeface="Tahoma"/>
              </a:rPr>
              <a:t>se</a:t>
            </a:r>
            <a:r>
              <a:rPr sz="3627" b="1" spc="-91" dirty="0">
                <a:solidFill>
                  <a:srgbClr val="F9AE04"/>
                </a:solidFill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rencontrent</a:t>
            </a:r>
            <a:endParaRPr sz="3627">
              <a:latin typeface="Tahoma"/>
              <a:cs typeface="Tahoma"/>
            </a:endParaRPr>
          </a:p>
          <a:p>
            <a:pPr>
              <a:spcBef>
                <a:spcPts val="185"/>
              </a:spcBef>
            </a:pPr>
            <a:endParaRPr sz="3627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3627" dirty="0">
                <a:latin typeface="Tahoma"/>
                <a:cs typeface="Tahoma"/>
              </a:rPr>
              <a:t>dans</a:t>
            </a:r>
            <a:r>
              <a:rPr sz="3627" spc="-73" dirty="0">
                <a:latin typeface="Tahoma"/>
                <a:cs typeface="Tahoma"/>
              </a:rPr>
              <a:t> </a:t>
            </a:r>
            <a:r>
              <a:rPr sz="3627" b="1" spc="-185" dirty="0">
                <a:solidFill>
                  <a:srgbClr val="F9AE04"/>
                </a:solidFill>
                <a:latin typeface="Tahoma"/>
                <a:cs typeface="Tahoma"/>
              </a:rPr>
              <a:t>ce</a:t>
            </a:r>
            <a:r>
              <a:rPr sz="3627" b="1" spc="-5" dirty="0">
                <a:solidFill>
                  <a:srgbClr val="F9AE04"/>
                </a:solidFill>
                <a:latin typeface="Tahoma"/>
                <a:cs typeface="Tahoma"/>
              </a:rPr>
              <a:t> </a:t>
            </a:r>
            <a:r>
              <a:rPr sz="3627" spc="50" dirty="0">
                <a:latin typeface="Tahoma"/>
                <a:cs typeface="Tahoma"/>
              </a:rPr>
              <a:t>train</a:t>
            </a:r>
            <a:r>
              <a:rPr sz="3627" spc="-77" dirty="0">
                <a:latin typeface="Tahoma"/>
                <a:cs typeface="Tahoma"/>
              </a:rPr>
              <a:t> </a:t>
            </a:r>
            <a:r>
              <a:rPr sz="3627" spc="-208" dirty="0">
                <a:latin typeface="Tahoma"/>
                <a:cs typeface="Tahoma"/>
              </a:rPr>
              <a:t>:</a:t>
            </a:r>
            <a:r>
              <a:rPr sz="3627" spc="-77" dirty="0">
                <a:latin typeface="Tahoma"/>
                <a:cs typeface="Tahoma"/>
              </a:rPr>
              <a:t> </a:t>
            </a:r>
            <a:r>
              <a:rPr sz="3627" spc="95" dirty="0">
                <a:latin typeface="Tahoma"/>
                <a:cs typeface="Tahoma"/>
              </a:rPr>
              <a:t>le</a:t>
            </a:r>
            <a:r>
              <a:rPr sz="3627" spc="-77" dirty="0">
                <a:latin typeface="Tahoma"/>
                <a:cs typeface="Tahoma"/>
              </a:rPr>
              <a:t> </a:t>
            </a:r>
            <a:r>
              <a:rPr sz="3627" spc="59" dirty="0">
                <a:latin typeface="Tahoma"/>
                <a:cs typeface="Tahoma"/>
              </a:rPr>
              <a:t>Poudlard</a:t>
            </a:r>
            <a:r>
              <a:rPr sz="3627" spc="-77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Express.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818557" y="671649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347794">
              <a:lnSpc>
                <a:spcPct val="100000"/>
              </a:lnSpc>
              <a:spcBef>
                <a:spcPts val="91"/>
              </a:spcBef>
            </a:pPr>
            <a:r>
              <a:rPr spc="-322" dirty="0">
                <a:solidFill>
                  <a:schemeClr val="tx2">
                    <a:lumMod val="50000"/>
                    <a:lumOff val="50000"/>
                  </a:schemeClr>
                </a:solidFill>
              </a:rPr>
              <a:t>OBSERVER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7048071" y="2304731"/>
            <a:ext cx="703075" cy="763536"/>
            <a:chOff x="6396622" y="2541606"/>
            <a:chExt cx="775335" cy="842010"/>
          </a:xfrm>
        </p:grpSpPr>
        <p:sp>
          <p:nvSpPr>
            <p:cNvPr id="7" name="object 7"/>
            <p:cNvSpPr/>
            <p:nvPr/>
          </p:nvSpPr>
          <p:spPr>
            <a:xfrm>
              <a:off x="6415672" y="2597608"/>
              <a:ext cx="650875" cy="767080"/>
            </a:xfrm>
            <a:custGeom>
              <a:avLst/>
              <a:gdLst/>
              <a:ahLst/>
              <a:cxnLst/>
              <a:rect l="l" t="t" r="r" b="b"/>
              <a:pathLst>
                <a:path w="650875" h="767079">
                  <a:moveTo>
                    <a:pt x="72575" y="766775"/>
                  </a:moveTo>
                  <a:lnTo>
                    <a:pt x="0" y="369031"/>
                  </a:lnTo>
                  <a:lnTo>
                    <a:pt x="35990" y="156578"/>
                  </a:lnTo>
                  <a:lnTo>
                    <a:pt x="234710" y="57529"/>
                  </a:lnTo>
                  <a:lnTo>
                    <a:pt x="650324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8" name="object 8"/>
            <p:cNvSpPr/>
            <p:nvPr/>
          </p:nvSpPr>
          <p:spPr>
            <a:xfrm>
              <a:off x="6989422" y="2541606"/>
              <a:ext cx="182880" cy="127635"/>
            </a:xfrm>
            <a:custGeom>
              <a:avLst/>
              <a:gdLst/>
              <a:ahLst/>
              <a:cxnLst/>
              <a:rect l="l" t="t" r="r" b="b"/>
              <a:pathLst>
                <a:path w="182879" h="127635">
                  <a:moveTo>
                    <a:pt x="0" y="0"/>
                  </a:moveTo>
                  <a:lnTo>
                    <a:pt x="14287" y="127558"/>
                  </a:lnTo>
                  <a:lnTo>
                    <a:pt x="182422" y="441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2083630" y="2008214"/>
            <a:ext cx="8581425" cy="2667484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5702326">
              <a:spcBef>
                <a:spcPts val="91"/>
              </a:spcBef>
            </a:pPr>
            <a:r>
              <a:rPr sz="3627" b="1" spc="-77" dirty="0">
                <a:solidFill>
                  <a:srgbClr val="F9AE04"/>
                </a:solidFill>
                <a:latin typeface="Tahoma"/>
                <a:cs typeface="Tahoma"/>
              </a:rPr>
              <a:t>se</a:t>
            </a:r>
            <a:r>
              <a:rPr sz="3627" b="1" spc="-185" dirty="0">
                <a:solidFill>
                  <a:srgbClr val="F9AE04"/>
                </a:solidFill>
                <a:latin typeface="Tahoma"/>
                <a:cs typeface="Tahoma"/>
              </a:rPr>
              <a:t> </a:t>
            </a:r>
            <a:r>
              <a:rPr sz="3627" b="1" spc="-154" dirty="0">
                <a:solidFill>
                  <a:srgbClr val="F9AE04"/>
                </a:solidFill>
                <a:latin typeface="Tahoma"/>
                <a:cs typeface="Tahoma"/>
              </a:rPr>
              <a:t>rencontrer</a:t>
            </a:r>
            <a:endParaRPr sz="3627">
              <a:latin typeface="Tahoma"/>
              <a:cs typeface="Tahoma"/>
            </a:endParaRPr>
          </a:p>
          <a:p>
            <a:pPr marR="550482" algn="ctr">
              <a:spcBef>
                <a:spcPts val="3106"/>
              </a:spcBef>
            </a:pPr>
            <a:r>
              <a:rPr sz="3627" dirty="0">
                <a:latin typeface="Tahoma"/>
                <a:cs typeface="Tahoma"/>
              </a:rPr>
              <a:t>Harry,</a:t>
            </a:r>
            <a:r>
              <a:rPr sz="3627" spc="-168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Ron</a:t>
            </a:r>
            <a:r>
              <a:rPr sz="3627" spc="-16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et</a:t>
            </a:r>
            <a:r>
              <a:rPr sz="3627" spc="-168" dirty="0">
                <a:latin typeface="Tahoma"/>
                <a:cs typeface="Tahoma"/>
              </a:rPr>
              <a:t> </a:t>
            </a:r>
            <a:r>
              <a:rPr sz="3627" spc="54" dirty="0">
                <a:latin typeface="Tahoma"/>
                <a:cs typeface="Tahoma"/>
              </a:rPr>
              <a:t>Hermione</a:t>
            </a:r>
            <a:r>
              <a:rPr sz="3627" spc="-159" dirty="0">
                <a:latin typeface="Tahoma"/>
                <a:cs typeface="Tahoma"/>
              </a:rPr>
              <a:t> </a:t>
            </a:r>
            <a:r>
              <a:rPr sz="3627" b="1" u="sng" dirty="0">
                <a:solidFill>
                  <a:srgbClr val="F9AE04"/>
                </a:solidFill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se</a:t>
            </a:r>
            <a:r>
              <a:rPr sz="3627" b="1" u="sng" spc="-91" dirty="0">
                <a:solidFill>
                  <a:srgbClr val="F9AE04"/>
                </a:solidFill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sz="3627" u="sng" spc="-9" dirty="0">
                <a:solidFill>
                  <a:srgbClr val="F9AE04"/>
                </a:solidFill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rencontrent</a:t>
            </a:r>
            <a:endParaRPr sz="3627">
              <a:latin typeface="Tahoma"/>
              <a:cs typeface="Tahoma"/>
            </a:endParaRPr>
          </a:p>
          <a:p>
            <a:pPr>
              <a:spcBef>
                <a:spcPts val="185"/>
              </a:spcBef>
            </a:pPr>
            <a:endParaRPr sz="3627">
              <a:latin typeface="Tahoma"/>
              <a:cs typeface="Tahoma"/>
            </a:endParaRPr>
          </a:p>
          <a:p>
            <a:pPr marR="551058" algn="ctr"/>
            <a:r>
              <a:rPr sz="3627" dirty="0">
                <a:latin typeface="Tahoma"/>
                <a:cs typeface="Tahoma"/>
              </a:rPr>
              <a:t>dans</a:t>
            </a:r>
            <a:r>
              <a:rPr sz="3627" spc="-73" dirty="0">
                <a:latin typeface="Tahoma"/>
                <a:cs typeface="Tahoma"/>
              </a:rPr>
              <a:t> </a:t>
            </a:r>
            <a:r>
              <a:rPr sz="3627" b="1" spc="-185" dirty="0">
                <a:solidFill>
                  <a:srgbClr val="F9AE04"/>
                </a:solidFill>
                <a:latin typeface="Tahoma"/>
                <a:cs typeface="Tahoma"/>
              </a:rPr>
              <a:t>ce</a:t>
            </a:r>
            <a:r>
              <a:rPr sz="3627" b="1" spc="-5" dirty="0">
                <a:solidFill>
                  <a:srgbClr val="F9AE04"/>
                </a:solidFill>
                <a:latin typeface="Tahoma"/>
                <a:cs typeface="Tahoma"/>
              </a:rPr>
              <a:t> </a:t>
            </a:r>
            <a:r>
              <a:rPr sz="3627" spc="50" dirty="0">
                <a:latin typeface="Tahoma"/>
                <a:cs typeface="Tahoma"/>
              </a:rPr>
              <a:t>train</a:t>
            </a:r>
            <a:r>
              <a:rPr sz="3627" spc="-77" dirty="0">
                <a:latin typeface="Tahoma"/>
                <a:cs typeface="Tahoma"/>
              </a:rPr>
              <a:t> </a:t>
            </a:r>
            <a:r>
              <a:rPr sz="3627" spc="-208" dirty="0">
                <a:latin typeface="Tahoma"/>
                <a:cs typeface="Tahoma"/>
              </a:rPr>
              <a:t>:</a:t>
            </a:r>
            <a:r>
              <a:rPr sz="3627" spc="-77" dirty="0">
                <a:latin typeface="Tahoma"/>
                <a:cs typeface="Tahoma"/>
              </a:rPr>
              <a:t> </a:t>
            </a:r>
            <a:r>
              <a:rPr sz="3627" spc="95" dirty="0">
                <a:latin typeface="Tahoma"/>
                <a:cs typeface="Tahoma"/>
              </a:rPr>
              <a:t>le</a:t>
            </a:r>
            <a:r>
              <a:rPr sz="3627" spc="-77" dirty="0">
                <a:latin typeface="Tahoma"/>
                <a:cs typeface="Tahoma"/>
              </a:rPr>
              <a:t> </a:t>
            </a:r>
            <a:r>
              <a:rPr sz="3627" spc="59" dirty="0">
                <a:latin typeface="Tahoma"/>
                <a:cs typeface="Tahoma"/>
              </a:rPr>
              <a:t>Poudlard</a:t>
            </a:r>
            <a:r>
              <a:rPr sz="3627" spc="-77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Express.</a:t>
            </a:r>
            <a:endParaRPr sz="3627">
              <a:latin typeface="Tahoma"/>
              <a:cs typeface="Tahoma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5228348" y="7225623"/>
            <a:ext cx="2482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70250">
              <a:spcBef>
                <a:spcPts val="73"/>
              </a:spcBef>
            </a:pPr>
            <a:fld id="{81D60167-4931-47E6-BA6A-407CBD079E47}" type="slidenum">
              <a:rPr lang="fr-FR" spc="-50" smtClean="0"/>
              <a:pPr marL="77470">
                <a:spcBef>
                  <a:spcPts val="80"/>
                </a:spcBef>
              </a:pPr>
              <a:t>10</a:t>
            </a:fld>
            <a:endParaRPr spc="-4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129514" y="695313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347794">
              <a:lnSpc>
                <a:spcPct val="100000"/>
              </a:lnSpc>
              <a:spcBef>
                <a:spcPts val="91"/>
              </a:spcBef>
            </a:pPr>
            <a:r>
              <a:rPr spc="-322" dirty="0">
                <a:solidFill>
                  <a:schemeClr val="tx2">
                    <a:lumMod val="50000"/>
                    <a:lumOff val="50000"/>
                  </a:schemeClr>
                </a:solidFill>
              </a:rPr>
              <a:t>OBSERVER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7048071" y="2304731"/>
            <a:ext cx="703075" cy="763536"/>
            <a:chOff x="6396622" y="2541606"/>
            <a:chExt cx="775335" cy="842010"/>
          </a:xfrm>
        </p:grpSpPr>
        <p:sp>
          <p:nvSpPr>
            <p:cNvPr id="7" name="object 7"/>
            <p:cNvSpPr/>
            <p:nvPr/>
          </p:nvSpPr>
          <p:spPr>
            <a:xfrm>
              <a:off x="6415672" y="2597608"/>
              <a:ext cx="650875" cy="767080"/>
            </a:xfrm>
            <a:custGeom>
              <a:avLst/>
              <a:gdLst/>
              <a:ahLst/>
              <a:cxnLst/>
              <a:rect l="l" t="t" r="r" b="b"/>
              <a:pathLst>
                <a:path w="650875" h="767079">
                  <a:moveTo>
                    <a:pt x="72575" y="766775"/>
                  </a:moveTo>
                  <a:lnTo>
                    <a:pt x="0" y="369031"/>
                  </a:lnTo>
                  <a:lnTo>
                    <a:pt x="35990" y="156578"/>
                  </a:lnTo>
                  <a:lnTo>
                    <a:pt x="234710" y="57529"/>
                  </a:lnTo>
                  <a:lnTo>
                    <a:pt x="650324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8" name="object 8"/>
            <p:cNvSpPr/>
            <p:nvPr/>
          </p:nvSpPr>
          <p:spPr>
            <a:xfrm>
              <a:off x="6989422" y="2541606"/>
              <a:ext cx="182880" cy="127635"/>
            </a:xfrm>
            <a:custGeom>
              <a:avLst/>
              <a:gdLst/>
              <a:ahLst/>
              <a:cxnLst/>
              <a:rect l="l" t="t" r="r" b="b"/>
              <a:pathLst>
                <a:path w="182879" h="127635">
                  <a:moveTo>
                    <a:pt x="0" y="0"/>
                  </a:moveTo>
                  <a:lnTo>
                    <a:pt x="14287" y="127558"/>
                  </a:lnTo>
                  <a:lnTo>
                    <a:pt x="182422" y="441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3745414" y="4631658"/>
            <a:ext cx="703075" cy="763536"/>
            <a:chOff x="2754526" y="5107690"/>
            <a:chExt cx="775335" cy="842010"/>
          </a:xfrm>
        </p:grpSpPr>
        <p:sp>
          <p:nvSpPr>
            <p:cNvPr id="10" name="object 10"/>
            <p:cNvSpPr/>
            <p:nvPr/>
          </p:nvSpPr>
          <p:spPr>
            <a:xfrm>
              <a:off x="2773576" y="5126740"/>
              <a:ext cx="650875" cy="767080"/>
            </a:xfrm>
            <a:custGeom>
              <a:avLst/>
              <a:gdLst/>
              <a:ahLst/>
              <a:cxnLst/>
              <a:rect l="l" t="t" r="r" b="b"/>
              <a:pathLst>
                <a:path w="650875" h="767079">
                  <a:moveTo>
                    <a:pt x="72575" y="0"/>
                  </a:moveTo>
                  <a:lnTo>
                    <a:pt x="0" y="397743"/>
                  </a:lnTo>
                  <a:lnTo>
                    <a:pt x="35990" y="610196"/>
                  </a:lnTo>
                  <a:lnTo>
                    <a:pt x="234710" y="709245"/>
                  </a:lnTo>
                  <a:lnTo>
                    <a:pt x="650324" y="766775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11" name="object 11"/>
            <p:cNvSpPr/>
            <p:nvPr/>
          </p:nvSpPr>
          <p:spPr>
            <a:xfrm>
              <a:off x="3347325" y="5821959"/>
              <a:ext cx="182880" cy="127635"/>
            </a:xfrm>
            <a:custGeom>
              <a:avLst/>
              <a:gdLst/>
              <a:ahLst/>
              <a:cxnLst/>
              <a:rect l="l" t="t" r="r" b="b"/>
              <a:pathLst>
                <a:path w="182879" h="127635">
                  <a:moveTo>
                    <a:pt x="14287" y="0"/>
                  </a:moveTo>
                  <a:lnTo>
                    <a:pt x="0" y="127558"/>
                  </a:lnTo>
                  <a:lnTo>
                    <a:pt x="182422" y="83413"/>
                  </a:lnTo>
                  <a:lnTo>
                    <a:pt x="1428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083630" y="2008213"/>
            <a:ext cx="8581425" cy="3636019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5702326">
              <a:spcBef>
                <a:spcPts val="91"/>
              </a:spcBef>
            </a:pPr>
            <a:r>
              <a:rPr sz="3627" b="1" spc="-77" dirty="0">
                <a:solidFill>
                  <a:srgbClr val="F9AE04"/>
                </a:solidFill>
                <a:latin typeface="Tahoma"/>
                <a:cs typeface="Tahoma"/>
              </a:rPr>
              <a:t>se</a:t>
            </a:r>
            <a:r>
              <a:rPr sz="3627" b="1" spc="-185" dirty="0">
                <a:solidFill>
                  <a:srgbClr val="F9AE04"/>
                </a:solidFill>
                <a:latin typeface="Tahoma"/>
                <a:cs typeface="Tahoma"/>
              </a:rPr>
              <a:t> </a:t>
            </a:r>
            <a:r>
              <a:rPr sz="3627" b="1" spc="-154" dirty="0">
                <a:solidFill>
                  <a:srgbClr val="F9AE04"/>
                </a:solidFill>
                <a:latin typeface="Tahoma"/>
                <a:cs typeface="Tahoma"/>
              </a:rPr>
              <a:t>rencontrer</a:t>
            </a:r>
            <a:endParaRPr sz="3627" dirty="0">
              <a:latin typeface="Tahoma"/>
              <a:cs typeface="Tahoma"/>
            </a:endParaRPr>
          </a:p>
          <a:p>
            <a:pPr marR="550482" algn="ctr">
              <a:spcBef>
                <a:spcPts val="3106"/>
              </a:spcBef>
            </a:pPr>
            <a:r>
              <a:rPr sz="3627" dirty="0">
                <a:latin typeface="Tahoma"/>
                <a:cs typeface="Tahoma"/>
              </a:rPr>
              <a:t>Harry,</a:t>
            </a:r>
            <a:r>
              <a:rPr sz="3627" spc="-168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Ron</a:t>
            </a:r>
            <a:r>
              <a:rPr sz="3627" spc="-16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et</a:t>
            </a:r>
            <a:r>
              <a:rPr sz="3627" spc="-168" dirty="0">
                <a:latin typeface="Tahoma"/>
                <a:cs typeface="Tahoma"/>
              </a:rPr>
              <a:t> </a:t>
            </a:r>
            <a:r>
              <a:rPr sz="3627" spc="54" dirty="0">
                <a:latin typeface="Tahoma"/>
                <a:cs typeface="Tahoma"/>
              </a:rPr>
              <a:t>Hermione</a:t>
            </a:r>
            <a:r>
              <a:rPr sz="3627" spc="-159" dirty="0">
                <a:latin typeface="Tahoma"/>
                <a:cs typeface="Tahoma"/>
              </a:rPr>
              <a:t> </a:t>
            </a:r>
            <a:r>
              <a:rPr sz="3627" b="1" u="sng" dirty="0">
                <a:solidFill>
                  <a:srgbClr val="F9AE04"/>
                </a:solidFill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se</a:t>
            </a:r>
            <a:r>
              <a:rPr sz="3627" b="1" u="sng" spc="-91" dirty="0">
                <a:solidFill>
                  <a:srgbClr val="F9AE04"/>
                </a:solidFill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sz="3627" u="sng" spc="-9" dirty="0">
                <a:solidFill>
                  <a:srgbClr val="F9AE04"/>
                </a:solidFill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rencontrent</a:t>
            </a:r>
            <a:endParaRPr sz="3627" dirty="0">
              <a:latin typeface="Tahoma"/>
              <a:cs typeface="Tahoma"/>
            </a:endParaRPr>
          </a:p>
          <a:p>
            <a:pPr>
              <a:spcBef>
                <a:spcPts val="185"/>
              </a:spcBef>
            </a:pPr>
            <a:endParaRPr sz="3627" dirty="0">
              <a:latin typeface="Tahoma"/>
              <a:cs typeface="Tahoma"/>
            </a:endParaRPr>
          </a:p>
          <a:p>
            <a:pPr marR="551058" algn="ctr"/>
            <a:r>
              <a:rPr sz="3627" dirty="0">
                <a:latin typeface="Tahoma"/>
                <a:cs typeface="Tahoma"/>
              </a:rPr>
              <a:t>dans</a:t>
            </a:r>
            <a:r>
              <a:rPr sz="3627" spc="-73" dirty="0">
                <a:latin typeface="Tahoma"/>
                <a:cs typeface="Tahoma"/>
              </a:rPr>
              <a:t> </a:t>
            </a:r>
            <a:r>
              <a:rPr sz="3627" b="1" spc="-185" dirty="0">
                <a:solidFill>
                  <a:srgbClr val="F9AE04"/>
                </a:solidFill>
                <a:latin typeface="Tahoma"/>
                <a:cs typeface="Tahoma"/>
              </a:rPr>
              <a:t>ce</a:t>
            </a:r>
            <a:r>
              <a:rPr sz="3627" b="1" spc="-5" dirty="0">
                <a:solidFill>
                  <a:srgbClr val="F9AE04"/>
                </a:solidFill>
                <a:latin typeface="Tahoma"/>
                <a:cs typeface="Tahoma"/>
              </a:rPr>
              <a:t> </a:t>
            </a:r>
            <a:r>
              <a:rPr sz="3627" spc="50" dirty="0">
                <a:latin typeface="Tahoma"/>
                <a:cs typeface="Tahoma"/>
              </a:rPr>
              <a:t>train</a:t>
            </a:r>
            <a:r>
              <a:rPr sz="3627" spc="-77" dirty="0">
                <a:latin typeface="Tahoma"/>
                <a:cs typeface="Tahoma"/>
              </a:rPr>
              <a:t> </a:t>
            </a:r>
            <a:r>
              <a:rPr sz="3627" spc="-208" dirty="0">
                <a:latin typeface="Tahoma"/>
                <a:cs typeface="Tahoma"/>
              </a:rPr>
              <a:t>:</a:t>
            </a:r>
            <a:r>
              <a:rPr sz="3627" spc="-77" dirty="0">
                <a:latin typeface="Tahoma"/>
                <a:cs typeface="Tahoma"/>
              </a:rPr>
              <a:t> </a:t>
            </a:r>
            <a:r>
              <a:rPr sz="3627" spc="95" dirty="0">
                <a:latin typeface="Tahoma"/>
                <a:cs typeface="Tahoma"/>
              </a:rPr>
              <a:t>le</a:t>
            </a:r>
            <a:r>
              <a:rPr sz="3627" spc="-77" dirty="0">
                <a:latin typeface="Tahoma"/>
                <a:cs typeface="Tahoma"/>
              </a:rPr>
              <a:t> </a:t>
            </a:r>
            <a:r>
              <a:rPr sz="3627" spc="59" dirty="0">
                <a:latin typeface="Tahoma"/>
                <a:cs typeface="Tahoma"/>
              </a:rPr>
              <a:t>Poudlard</a:t>
            </a:r>
            <a:r>
              <a:rPr sz="3627" spc="-77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Express.</a:t>
            </a:r>
            <a:endParaRPr sz="3627" dirty="0">
              <a:latin typeface="Tahoma"/>
              <a:cs typeface="Tahoma"/>
            </a:endParaRPr>
          </a:p>
          <a:p>
            <a:pPr marL="2451257">
              <a:spcBef>
                <a:spcPts val="3177"/>
              </a:spcBef>
            </a:pPr>
            <a:r>
              <a:rPr sz="3627" b="1" spc="-23" dirty="0">
                <a:solidFill>
                  <a:srgbClr val="F9AE04"/>
                </a:solidFill>
                <a:latin typeface="Tahoma"/>
                <a:cs typeface="Tahoma"/>
              </a:rPr>
              <a:t>le</a:t>
            </a:r>
            <a:endParaRPr sz="3627" dirty="0">
              <a:latin typeface="Tahoma"/>
              <a:cs typeface="Tahoma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xfrm>
            <a:off x="5228348" y="7225623"/>
            <a:ext cx="2482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70250">
              <a:spcBef>
                <a:spcPts val="73"/>
              </a:spcBef>
            </a:pPr>
            <a:fld id="{81D60167-4931-47E6-BA6A-407CBD079E47}" type="slidenum">
              <a:rPr lang="fr-FR" spc="-50" smtClean="0"/>
              <a:pPr marL="77470">
                <a:spcBef>
                  <a:spcPts val="80"/>
                </a:spcBef>
              </a:pPr>
              <a:t>11</a:t>
            </a:fld>
            <a:endParaRPr spc="-4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5228348" y="7225623"/>
            <a:ext cx="2482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70250">
              <a:spcBef>
                <a:spcPts val="73"/>
              </a:spcBef>
            </a:pPr>
            <a:fld id="{81D60167-4931-47E6-BA6A-407CBD079E47}" type="slidenum">
              <a:rPr lang="fr-FR" spc="-50" smtClean="0"/>
              <a:pPr marL="77470">
                <a:spcBef>
                  <a:spcPts val="80"/>
                </a:spcBef>
              </a:pPr>
              <a:t>12</a:t>
            </a:fld>
            <a:endParaRPr spc="-45"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768816" y="731174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347794">
              <a:lnSpc>
                <a:spcPct val="100000"/>
              </a:lnSpc>
              <a:spcBef>
                <a:spcPts val="91"/>
              </a:spcBef>
            </a:pPr>
            <a:r>
              <a:rPr spc="-322" dirty="0">
                <a:solidFill>
                  <a:schemeClr val="tx2">
                    <a:lumMod val="50000"/>
                    <a:lumOff val="50000"/>
                  </a:schemeClr>
                </a:solidFill>
              </a:rPr>
              <a:t>OBSERVER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xfrm>
            <a:off x="1328221" y="1655479"/>
            <a:ext cx="9535557" cy="2820821"/>
          </a:xfrm>
          <a:prstGeom prst="rect">
            <a:avLst/>
          </a:prstGeom>
        </p:spPr>
        <p:txBody>
          <a:bodyPr vert="horz" wrap="square" lIns="0" tIns="995220" rIns="0" bIns="0" rtlCol="0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91"/>
              </a:spcBef>
              <a:buNone/>
            </a:pPr>
            <a:r>
              <a:rPr sz="3600" spc="-240" dirty="0">
                <a:solidFill>
                  <a:srgbClr val="000000"/>
                </a:solidFill>
                <a:latin typeface="Tahoma"/>
                <a:cs typeface="Tahoma"/>
              </a:rPr>
              <a:t>…</a:t>
            </a:r>
            <a:r>
              <a:rPr sz="3600" spc="-7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600" b="0" dirty="0">
                <a:solidFill>
                  <a:srgbClr val="000000"/>
                </a:solidFill>
                <a:latin typeface="Tahoma"/>
                <a:cs typeface="Tahoma"/>
              </a:rPr>
              <a:t>garçon</a:t>
            </a:r>
            <a:r>
              <a:rPr sz="3600" spc="-7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600" spc="50" dirty="0">
                <a:solidFill>
                  <a:srgbClr val="000000"/>
                </a:solidFill>
                <a:latin typeface="Tahoma"/>
                <a:cs typeface="Tahoma"/>
              </a:rPr>
              <a:t>s’appelle</a:t>
            </a:r>
            <a:r>
              <a:rPr sz="3600" spc="-7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600" spc="50" dirty="0">
                <a:solidFill>
                  <a:srgbClr val="000000"/>
                </a:solidFill>
                <a:latin typeface="Tahoma"/>
                <a:cs typeface="Tahoma"/>
              </a:rPr>
              <a:t>Harry</a:t>
            </a:r>
            <a:r>
              <a:rPr sz="3600" spc="-7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600" spc="-9" dirty="0">
                <a:solidFill>
                  <a:srgbClr val="000000"/>
                </a:solidFill>
                <a:latin typeface="Tahoma"/>
                <a:cs typeface="Tahoma"/>
              </a:rPr>
              <a:t>Potter.</a:t>
            </a:r>
          </a:p>
          <a:p>
            <a:pPr>
              <a:lnSpc>
                <a:spcPct val="100000"/>
              </a:lnSpc>
              <a:spcBef>
                <a:spcPts val="185"/>
              </a:spcBef>
            </a:pPr>
            <a:endParaRPr sz="3600" spc="-9" dirty="0">
              <a:solidFill>
                <a:srgbClr val="000000"/>
              </a:solidFill>
              <a:latin typeface="Tahoma"/>
              <a:cs typeface="Tahoma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sz="3600" b="0" dirty="0">
                <a:solidFill>
                  <a:srgbClr val="000000"/>
                </a:solidFill>
                <a:latin typeface="Tahoma"/>
                <a:cs typeface="Tahoma"/>
              </a:rPr>
              <a:t>Il</a:t>
            </a:r>
            <a:r>
              <a:rPr sz="3600" spc="-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600" spc="-240" dirty="0">
                <a:solidFill>
                  <a:srgbClr val="000000"/>
                </a:solidFill>
                <a:latin typeface="Tahoma"/>
                <a:cs typeface="Tahoma"/>
              </a:rPr>
              <a:t>…</a:t>
            </a:r>
            <a:r>
              <a:rPr sz="3600" spc="-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600" b="0" dirty="0">
                <a:solidFill>
                  <a:srgbClr val="000000"/>
                </a:solidFill>
                <a:latin typeface="Tahoma"/>
                <a:cs typeface="Tahoma"/>
              </a:rPr>
              <a:t>bat</a:t>
            </a:r>
            <a:r>
              <a:rPr sz="3600" spc="-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600" b="0" dirty="0">
                <a:solidFill>
                  <a:srgbClr val="000000"/>
                </a:solidFill>
                <a:latin typeface="Tahoma"/>
                <a:cs typeface="Tahoma"/>
              </a:rPr>
              <a:t>contre</a:t>
            </a:r>
            <a:r>
              <a:rPr sz="3600" spc="-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600" b="0" dirty="0">
                <a:solidFill>
                  <a:srgbClr val="000000"/>
                </a:solidFill>
                <a:latin typeface="Tahoma"/>
                <a:cs typeface="Tahoma"/>
              </a:rPr>
              <a:t>un</a:t>
            </a:r>
            <a:r>
              <a:rPr sz="3600" spc="-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600" b="0" dirty="0">
                <a:solidFill>
                  <a:srgbClr val="000000"/>
                </a:solidFill>
                <a:latin typeface="Tahoma"/>
                <a:cs typeface="Tahoma"/>
              </a:rPr>
              <a:t>puissant</a:t>
            </a:r>
            <a:r>
              <a:rPr sz="3600" spc="-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600" spc="-9" dirty="0">
                <a:solidFill>
                  <a:srgbClr val="000000"/>
                </a:solidFill>
                <a:latin typeface="Tahoma"/>
                <a:cs typeface="Tahoma"/>
              </a:rPr>
              <a:t>sorcier.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374369" y="716535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347794">
              <a:lnSpc>
                <a:spcPct val="100000"/>
              </a:lnSpc>
              <a:spcBef>
                <a:spcPts val="91"/>
              </a:spcBef>
            </a:pPr>
            <a:r>
              <a:rPr spc="-322" dirty="0">
                <a:solidFill>
                  <a:schemeClr val="tx2">
                    <a:lumMod val="50000"/>
                    <a:lumOff val="50000"/>
                  </a:schemeClr>
                </a:solidFill>
              </a:rPr>
              <a:t>OBSERVER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xfrm>
            <a:off x="2007687" y="1655478"/>
            <a:ext cx="9535557" cy="21583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887335" indent="0">
              <a:lnSpc>
                <a:spcPct val="100000"/>
              </a:lnSpc>
              <a:spcBef>
                <a:spcPts val="91"/>
              </a:spcBef>
              <a:buNone/>
            </a:pPr>
            <a:r>
              <a:rPr lang="fr-FR" spc="-23" dirty="0"/>
              <a:t>                                 </a:t>
            </a:r>
            <a:r>
              <a:rPr spc="-23" dirty="0"/>
              <a:t>l</a:t>
            </a:r>
            <a:r>
              <a:rPr lang="fr-FR" spc="-23" dirty="0"/>
              <a:t>e</a:t>
            </a:r>
            <a:endParaRPr spc="-23" dirty="0"/>
          </a:p>
          <a:p>
            <a:pPr marL="0" indent="0" algn="ctr">
              <a:lnSpc>
                <a:spcPct val="100000"/>
              </a:lnSpc>
              <a:spcBef>
                <a:spcPts val="3132"/>
              </a:spcBef>
              <a:buNone/>
            </a:pPr>
            <a:r>
              <a:rPr lang="fr-FR" spc="-240" dirty="0">
                <a:solidFill>
                  <a:srgbClr val="000000"/>
                </a:solidFill>
                <a:latin typeface="Tahoma"/>
                <a:cs typeface="Tahoma"/>
              </a:rPr>
              <a:t>…</a:t>
            </a:r>
            <a:r>
              <a:rPr spc="-7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garçon</a:t>
            </a:r>
            <a:r>
              <a:rPr spc="-7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50" dirty="0">
                <a:solidFill>
                  <a:srgbClr val="000000"/>
                </a:solidFill>
                <a:latin typeface="Tahoma"/>
                <a:cs typeface="Tahoma"/>
              </a:rPr>
              <a:t>s’appelle</a:t>
            </a:r>
            <a:r>
              <a:rPr spc="-7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50" dirty="0">
                <a:solidFill>
                  <a:srgbClr val="000000"/>
                </a:solidFill>
                <a:latin typeface="Tahoma"/>
                <a:cs typeface="Tahoma"/>
              </a:rPr>
              <a:t>Harry</a:t>
            </a:r>
            <a:r>
              <a:rPr spc="-77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-9" dirty="0">
                <a:solidFill>
                  <a:srgbClr val="000000"/>
                </a:solidFill>
                <a:latin typeface="Tahoma"/>
                <a:cs typeface="Tahoma"/>
              </a:rPr>
              <a:t>Potter.</a:t>
            </a:r>
          </a:p>
          <a:p>
            <a:pPr>
              <a:lnSpc>
                <a:spcPct val="100000"/>
              </a:lnSpc>
              <a:spcBef>
                <a:spcPts val="185"/>
              </a:spcBef>
            </a:pPr>
            <a:endParaRPr spc="-9" dirty="0">
              <a:solidFill>
                <a:srgbClr val="000000"/>
              </a:solidFill>
              <a:latin typeface="Tahoma"/>
              <a:cs typeface="Tahoma"/>
            </a:endParaRPr>
          </a:p>
          <a:p>
            <a:pPr marL="0" indent="0" algn="ctr">
              <a:lnSpc>
                <a:spcPct val="100000"/>
              </a:lnSpc>
              <a:spcBef>
                <a:spcPts val="5"/>
              </a:spcBef>
              <a:buNone/>
            </a:pP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Il</a:t>
            </a:r>
            <a:r>
              <a:rPr spc="-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-240" dirty="0">
                <a:solidFill>
                  <a:srgbClr val="000000"/>
                </a:solidFill>
                <a:latin typeface="Tahoma"/>
                <a:cs typeface="Tahoma"/>
              </a:rPr>
              <a:t>…</a:t>
            </a:r>
            <a:r>
              <a:rPr spc="-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bat</a:t>
            </a:r>
            <a:r>
              <a:rPr spc="-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contre</a:t>
            </a:r>
            <a:r>
              <a:rPr spc="-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un</a:t>
            </a:r>
            <a:r>
              <a:rPr spc="-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puissant</a:t>
            </a:r>
            <a:r>
              <a:rPr spc="-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-9" dirty="0">
                <a:solidFill>
                  <a:srgbClr val="000000"/>
                </a:solidFill>
                <a:latin typeface="Tahoma"/>
                <a:cs typeface="Tahoma"/>
              </a:rPr>
              <a:t>sorcier.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4374369" y="1846728"/>
            <a:ext cx="717584" cy="572285"/>
            <a:chOff x="1822125" y="2537492"/>
            <a:chExt cx="775335" cy="842010"/>
          </a:xfrm>
        </p:grpSpPr>
        <p:sp>
          <p:nvSpPr>
            <p:cNvPr id="8" name="object 8"/>
            <p:cNvSpPr/>
            <p:nvPr/>
          </p:nvSpPr>
          <p:spPr>
            <a:xfrm>
              <a:off x="1841175" y="2593493"/>
              <a:ext cx="650875" cy="767080"/>
            </a:xfrm>
            <a:custGeom>
              <a:avLst/>
              <a:gdLst/>
              <a:ahLst/>
              <a:cxnLst/>
              <a:rect l="l" t="t" r="r" b="b"/>
              <a:pathLst>
                <a:path w="650875" h="767079">
                  <a:moveTo>
                    <a:pt x="72575" y="766775"/>
                  </a:moveTo>
                  <a:lnTo>
                    <a:pt x="0" y="369031"/>
                  </a:lnTo>
                  <a:lnTo>
                    <a:pt x="35990" y="156578"/>
                  </a:lnTo>
                  <a:lnTo>
                    <a:pt x="234710" y="57529"/>
                  </a:lnTo>
                  <a:lnTo>
                    <a:pt x="650324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9" name="object 9"/>
            <p:cNvSpPr/>
            <p:nvPr/>
          </p:nvSpPr>
          <p:spPr>
            <a:xfrm>
              <a:off x="2414925" y="2537492"/>
              <a:ext cx="182880" cy="127635"/>
            </a:xfrm>
            <a:custGeom>
              <a:avLst/>
              <a:gdLst/>
              <a:ahLst/>
              <a:cxnLst/>
              <a:rect l="l" t="t" r="r" b="b"/>
              <a:pathLst>
                <a:path w="182880" h="127635">
                  <a:moveTo>
                    <a:pt x="0" y="0"/>
                  </a:moveTo>
                  <a:lnTo>
                    <a:pt x="14287" y="127558"/>
                  </a:lnTo>
                  <a:lnTo>
                    <a:pt x="182422" y="441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5228348" y="7225623"/>
            <a:ext cx="2482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70250">
              <a:spcBef>
                <a:spcPts val="73"/>
              </a:spcBef>
            </a:pPr>
            <a:fld id="{81D60167-4931-47E6-BA6A-407CBD079E47}" type="slidenum">
              <a:rPr lang="fr-FR" spc="-50" smtClean="0"/>
              <a:pPr marL="77470">
                <a:spcBef>
                  <a:spcPts val="80"/>
                </a:spcBef>
              </a:pPr>
              <a:t>13</a:t>
            </a:fld>
            <a:endParaRPr spc="-45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B02DE9D-0276-D048-CC56-8F71B012A856}"/>
              </a:ext>
            </a:extLst>
          </p:cNvPr>
          <p:cNvSpPr txBox="1"/>
          <p:nvPr/>
        </p:nvSpPr>
        <p:spPr>
          <a:xfrm>
            <a:off x="4036246" y="2401031"/>
            <a:ext cx="6383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FFC000"/>
                </a:solidFill>
              </a:rPr>
              <a:t>Ce</a:t>
            </a:r>
            <a:endParaRPr lang="fr-FR" b="1" dirty="0">
              <a:solidFill>
                <a:srgbClr val="FFC000"/>
              </a:solidFill>
            </a:endParaRPr>
          </a:p>
        </p:txBody>
      </p:sp>
      <p:grpSp>
        <p:nvGrpSpPr>
          <p:cNvPr id="12" name="object 10">
            <a:extLst>
              <a:ext uri="{FF2B5EF4-FFF2-40B4-BE49-F238E27FC236}">
                <a16:creationId xmlns:a16="http://schemas.microsoft.com/office/drawing/2014/main" id="{85A8D6ED-B65C-E572-C8AB-7AFF355CD8A0}"/>
              </a:ext>
            </a:extLst>
          </p:cNvPr>
          <p:cNvGrpSpPr/>
          <p:nvPr/>
        </p:nvGrpSpPr>
        <p:grpSpPr>
          <a:xfrm>
            <a:off x="4525273" y="4043160"/>
            <a:ext cx="703075" cy="763536"/>
            <a:chOff x="1951726" y="5107690"/>
            <a:chExt cx="775335" cy="842010"/>
          </a:xfrm>
        </p:grpSpPr>
        <p:sp>
          <p:nvSpPr>
            <p:cNvPr id="13" name="object 11">
              <a:extLst>
                <a:ext uri="{FF2B5EF4-FFF2-40B4-BE49-F238E27FC236}">
                  <a16:creationId xmlns:a16="http://schemas.microsoft.com/office/drawing/2014/main" id="{E4472645-015A-EF38-B1B5-15076894E5C1}"/>
                </a:ext>
              </a:extLst>
            </p:cNvPr>
            <p:cNvSpPr/>
            <p:nvPr/>
          </p:nvSpPr>
          <p:spPr>
            <a:xfrm>
              <a:off x="1970776" y="5126740"/>
              <a:ext cx="650875" cy="767080"/>
            </a:xfrm>
            <a:custGeom>
              <a:avLst/>
              <a:gdLst/>
              <a:ahLst/>
              <a:cxnLst/>
              <a:rect l="l" t="t" r="r" b="b"/>
              <a:pathLst>
                <a:path w="650875" h="767079">
                  <a:moveTo>
                    <a:pt x="72575" y="0"/>
                  </a:moveTo>
                  <a:lnTo>
                    <a:pt x="0" y="397743"/>
                  </a:lnTo>
                  <a:lnTo>
                    <a:pt x="35990" y="610196"/>
                  </a:lnTo>
                  <a:lnTo>
                    <a:pt x="234710" y="709245"/>
                  </a:lnTo>
                  <a:lnTo>
                    <a:pt x="650324" y="766775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14" name="object 12">
              <a:extLst>
                <a:ext uri="{FF2B5EF4-FFF2-40B4-BE49-F238E27FC236}">
                  <a16:creationId xmlns:a16="http://schemas.microsoft.com/office/drawing/2014/main" id="{300AA01B-7886-8B9E-A8BD-8299D8732D63}"/>
                </a:ext>
              </a:extLst>
            </p:cNvPr>
            <p:cNvSpPr/>
            <p:nvPr/>
          </p:nvSpPr>
          <p:spPr>
            <a:xfrm>
              <a:off x="2544525" y="5821959"/>
              <a:ext cx="182880" cy="127635"/>
            </a:xfrm>
            <a:custGeom>
              <a:avLst/>
              <a:gdLst/>
              <a:ahLst/>
              <a:cxnLst/>
              <a:rect l="l" t="t" r="r" b="b"/>
              <a:pathLst>
                <a:path w="182880" h="127635">
                  <a:moveTo>
                    <a:pt x="14287" y="0"/>
                  </a:moveTo>
                  <a:lnTo>
                    <a:pt x="0" y="127558"/>
                  </a:lnTo>
                  <a:lnTo>
                    <a:pt x="182422" y="83413"/>
                  </a:lnTo>
                  <a:lnTo>
                    <a:pt x="1428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E57714DC-AB96-ABB6-B6D9-344B51510DED}"/>
              </a:ext>
            </a:extLst>
          </p:cNvPr>
          <p:cNvSpPr txBox="1"/>
          <p:nvPr/>
        </p:nvSpPr>
        <p:spPr>
          <a:xfrm>
            <a:off x="4036246" y="4506194"/>
            <a:ext cx="69566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84650">
              <a:lnSpc>
                <a:spcPct val="100000"/>
              </a:lnSpc>
              <a:spcBef>
                <a:spcPts val="3177"/>
              </a:spcBef>
            </a:pPr>
            <a:r>
              <a:rPr lang="fr-FR" sz="2400" spc="-77" dirty="0"/>
              <a:t>se</a:t>
            </a:r>
            <a:r>
              <a:rPr lang="fr-FR" sz="2400" spc="-185" dirty="0"/>
              <a:t> </a:t>
            </a:r>
            <a:r>
              <a:rPr lang="fr-FR" sz="2400" spc="-54" dirty="0"/>
              <a:t>battre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75FB330-E1B4-9E7A-47B5-AB090E6C0D7B}"/>
              </a:ext>
            </a:extLst>
          </p:cNvPr>
          <p:cNvSpPr txBox="1"/>
          <p:nvPr/>
        </p:nvSpPr>
        <p:spPr>
          <a:xfrm>
            <a:off x="4237213" y="3276008"/>
            <a:ext cx="5709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FFC000"/>
                </a:solidFill>
              </a:rPr>
              <a:t>se</a:t>
            </a:r>
            <a:endParaRPr lang="fr-FR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5228348" y="7225623"/>
            <a:ext cx="2482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77470">
              <a:spcBef>
                <a:spcPts val="80"/>
              </a:spcBef>
            </a:pPr>
            <a:fld id="{81D60167-4931-47E6-BA6A-407CBD079E47}" type="slidenum">
              <a:rPr lang="fr-FR" spc="-50" smtClean="0"/>
              <a:pPr marL="77470">
                <a:spcBef>
                  <a:spcPts val="80"/>
                </a:spcBef>
              </a:pPr>
              <a:t>14</a:t>
            </a:fld>
            <a:endParaRPr spc="-23"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826106" y="408963"/>
            <a:ext cx="4538603" cy="1549807"/>
          </a:xfrm>
          <a:prstGeom prst="rect">
            <a:avLst/>
          </a:prstGeom>
        </p:spPr>
        <p:txBody>
          <a:bodyPr vert="horz" wrap="square" lIns="0" tIns="104799" rIns="0" bIns="0" rtlCol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825"/>
              </a:spcBef>
            </a:pPr>
            <a:r>
              <a:rPr spc="-299" dirty="0"/>
              <a:t>VÉRIFIER</a:t>
            </a:r>
          </a:p>
          <a:p>
            <a:pPr algn="ctr">
              <a:lnSpc>
                <a:spcPct val="100000"/>
              </a:lnSpc>
              <a:spcBef>
                <a:spcPts val="735"/>
              </a:spcBef>
            </a:pPr>
            <a:r>
              <a:rPr spc="-27" dirty="0"/>
              <a:t>SA</a:t>
            </a:r>
            <a:r>
              <a:rPr spc="-317" dirty="0"/>
              <a:t> </a:t>
            </a:r>
            <a:r>
              <a:rPr spc="-381" dirty="0"/>
              <a:t>COMPRÉHENSION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003244" y="2350985"/>
            <a:ext cx="8110981" cy="4027471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405952" indent="-394435">
              <a:spcBef>
                <a:spcPts val="91"/>
              </a:spcBef>
              <a:buChar char="•"/>
              <a:tabLst>
                <a:tab pos="405952" algn="l"/>
              </a:tabLst>
            </a:pPr>
            <a:r>
              <a:rPr sz="3627" spc="91" dirty="0">
                <a:latin typeface="Tahoma"/>
                <a:cs typeface="Tahoma"/>
              </a:rPr>
              <a:t>Dans</a:t>
            </a:r>
            <a:r>
              <a:rPr sz="3627" dirty="0">
                <a:latin typeface="Tahoma"/>
                <a:cs typeface="Tahoma"/>
              </a:rPr>
              <a:t> </a:t>
            </a:r>
            <a:r>
              <a:rPr sz="3627" spc="141" dirty="0">
                <a:latin typeface="Tahoma"/>
                <a:cs typeface="Tahoma"/>
              </a:rPr>
              <a:t>quels</a:t>
            </a:r>
            <a:r>
              <a:rPr sz="3627" dirty="0">
                <a:latin typeface="Tahoma"/>
                <a:cs typeface="Tahoma"/>
              </a:rPr>
              <a:t> </a:t>
            </a:r>
            <a:r>
              <a:rPr sz="3627" spc="127" dirty="0">
                <a:latin typeface="Tahoma"/>
                <a:cs typeface="Tahoma"/>
              </a:rPr>
              <a:t>cas</a:t>
            </a:r>
            <a:r>
              <a:rPr sz="3627" spc="5" dirty="0">
                <a:latin typeface="Tahoma"/>
                <a:cs typeface="Tahoma"/>
              </a:rPr>
              <a:t> </a:t>
            </a:r>
            <a:r>
              <a:rPr sz="3627" spc="141" dirty="0">
                <a:latin typeface="Tahoma"/>
                <a:cs typeface="Tahoma"/>
              </a:rPr>
              <a:t>écrit-</a:t>
            </a:r>
            <a:r>
              <a:rPr sz="3627" spc="136" dirty="0">
                <a:latin typeface="Tahoma"/>
                <a:cs typeface="Tahoma"/>
              </a:rPr>
              <a:t>on</a:t>
            </a:r>
            <a:r>
              <a:rPr sz="3627" dirty="0">
                <a:latin typeface="Tahoma"/>
                <a:cs typeface="Tahoma"/>
              </a:rPr>
              <a:t> «</a:t>
            </a:r>
            <a:r>
              <a:rPr sz="3627" spc="14" dirty="0">
                <a:latin typeface="Tahoma"/>
                <a:cs typeface="Tahoma"/>
              </a:rPr>
              <a:t> </a:t>
            </a:r>
            <a:r>
              <a:rPr sz="3627" b="1" dirty="0">
                <a:solidFill>
                  <a:srgbClr val="F9AE04"/>
                </a:solidFill>
                <a:latin typeface="Tahoma"/>
                <a:cs typeface="Tahoma"/>
              </a:rPr>
              <a:t>se</a:t>
            </a:r>
            <a:r>
              <a:rPr sz="3627" b="1" spc="73" dirty="0">
                <a:solidFill>
                  <a:srgbClr val="F9AE04"/>
                </a:solidFill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»</a:t>
            </a:r>
            <a:r>
              <a:rPr sz="3627" spc="5" dirty="0">
                <a:latin typeface="Tahoma"/>
                <a:cs typeface="Tahoma"/>
              </a:rPr>
              <a:t> </a:t>
            </a:r>
            <a:r>
              <a:rPr sz="3627" spc="23" dirty="0">
                <a:latin typeface="Tahoma"/>
                <a:cs typeface="Tahoma"/>
              </a:rPr>
              <a:t>?</a:t>
            </a:r>
            <a:endParaRPr sz="3627">
              <a:latin typeface="Tahoma"/>
              <a:cs typeface="Tahoma"/>
            </a:endParaRPr>
          </a:p>
          <a:p>
            <a:pPr marL="406527"/>
            <a:r>
              <a:rPr sz="3627" dirty="0">
                <a:latin typeface="Tahoma"/>
                <a:cs typeface="Tahoma"/>
              </a:rPr>
              <a:t>«</a:t>
            </a:r>
            <a:r>
              <a:rPr sz="3627" spc="-36" dirty="0">
                <a:latin typeface="Tahoma"/>
                <a:cs typeface="Tahoma"/>
              </a:rPr>
              <a:t> </a:t>
            </a:r>
            <a:r>
              <a:rPr sz="3627" b="1" dirty="0">
                <a:solidFill>
                  <a:srgbClr val="F9AE04"/>
                </a:solidFill>
                <a:latin typeface="Tahoma"/>
                <a:cs typeface="Tahoma"/>
              </a:rPr>
              <a:t>s’</a:t>
            </a:r>
            <a:r>
              <a:rPr sz="3627" b="1" spc="-32" dirty="0">
                <a:solidFill>
                  <a:srgbClr val="F9AE04"/>
                </a:solidFill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»</a:t>
            </a:r>
            <a:r>
              <a:rPr sz="3627" spc="-41" dirty="0">
                <a:latin typeface="Tahoma"/>
                <a:cs typeface="Tahoma"/>
              </a:rPr>
              <a:t> </a:t>
            </a:r>
            <a:r>
              <a:rPr sz="3627" spc="23" dirty="0">
                <a:latin typeface="Tahoma"/>
                <a:cs typeface="Tahoma"/>
              </a:rPr>
              <a:t>?</a:t>
            </a:r>
            <a:endParaRPr sz="3627">
              <a:latin typeface="Tahoma"/>
              <a:cs typeface="Tahoma"/>
            </a:endParaRPr>
          </a:p>
          <a:p>
            <a:pPr marL="405376" marR="4607" indent="-394435">
              <a:spcBef>
                <a:spcPts val="2571"/>
              </a:spcBef>
              <a:buChar char="•"/>
              <a:tabLst>
                <a:tab pos="406527" algn="l"/>
              </a:tabLst>
            </a:pPr>
            <a:r>
              <a:rPr sz="3627" spc="91" dirty="0">
                <a:latin typeface="Tahoma"/>
                <a:cs typeface="Tahoma"/>
              </a:rPr>
              <a:t>Quelle</a:t>
            </a:r>
            <a:r>
              <a:rPr sz="3627" spc="14" dirty="0">
                <a:latin typeface="Tahoma"/>
                <a:cs typeface="Tahoma"/>
              </a:rPr>
              <a:t> </a:t>
            </a:r>
            <a:r>
              <a:rPr sz="3627" spc="91" dirty="0">
                <a:latin typeface="Tahoma"/>
                <a:cs typeface="Tahoma"/>
              </a:rPr>
              <a:t>est</a:t>
            </a:r>
            <a:r>
              <a:rPr sz="3627" spc="18" dirty="0">
                <a:latin typeface="Tahoma"/>
                <a:cs typeface="Tahoma"/>
              </a:rPr>
              <a:t> </a:t>
            </a:r>
            <a:r>
              <a:rPr sz="3627" spc="145" dirty="0">
                <a:latin typeface="Tahoma"/>
                <a:cs typeface="Tahoma"/>
              </a:rPr>
              <a:t>la</a:t>
            </a:r>
            <a:r>
              <a:rPr sz="3627" spc="14" dirty="0">
                <a:latin typeface="Tahoma"/>
                <a:cs typeface="Tahoma"/>
              </a:rPr>
              <a:t> </a:t>
            </a:r>
            <a:r>
              <a:rPr sz="3627" spc="77" dirty="0">
                <a:latin typeface="Tahoma"/>
                <a:cs typeface="Tahoma"/>
              </a:rPr>
              <a:t>nature</a:t>
            </a:r>
            <a:r>
              <a:rPr sz="3627" spc="18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du</a:t>
            </a:r>
            <a:r>
              <a:rPr sz="3627" spc="14" dirty="0">
                <a:latin typeface="Tahoma"/>
                <a:cs typeface="Tahoma"/>
              </a:rPr>
              <a:t> </a:t>
            </a:r>
            <a:r>
              <a:rPr sz="3627" spc="68" dirty="0">
                <a:latin typeface="Tahoma"/>
                <a:cs typeface="Tahoma"/>
              </a:rPr>
              <a:t>mot</a:t>
            </a:r>
            <a:r>
              <a:rPr sz="3627" spc="18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«</a:t>
            </a:r>
            <a:r>
              <a:rPr sz="3627" spc="27" dirty="0">
                <a:latin typeface="Tahoma"/>
                <a:cs typeface="Tahoma"/>
              </a:rPr>
              <a:t> </a:t>
            </a:r>
            <a:r>
              <a:rPr sz="3627" b="1" dirty="0">
                <a:solidFill>
                  <a:srgbClr val="F9AE04"/>
                </a:solidFill>
                <a:latin typeface="Tahoma"/>
                <a:cs typeface="Tahoma"/>
              </a:rPr>
              <a:t>se</a:t>
            </a:r>
            <a:r>
              <a:rPr sz="3627" b="1" spc="86" dirty="0">
                <a:solidFill>
                  <a:srgbClr val="F9AE04"/>
                </a:solidFill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»</a:t>
            </a:r>
            <a:r>
              <a:rPr sz="3627" spc="18" dirty="0">
                <a:latin typeface="Tahoma"/>
                <a:cs typeface="Tahoma"/>
              </a:rPr>
              <a:t> </a:t>
            </a:r>
            <a:r>
              <a:rPr sz="3627" spc="23" dirty="0">
                <a:latin typeface="Tahoma"/>
                <a:cs typeface="Tahoma"/>
              </a:rPr>
              <a:t>? 	</a:t>
            </a:r>
            <a:r>
              <a:rPr sz="3627" dirty="0">
                <a:latin typeface="Tahoma"/>
                <a:cs typeface="Tahoma"/>
              </a:rPr>
              <a:t>du</a:t>
            </a:r>
            <a:r>
              <a:rPr sz="3627" spc="-54" dirty="0">
                <a:latin typeface="Tahoma"/>
                <a:cs typeface="Tahoma"/>
              </a:rPr>
              <a:t> </a:t>
            </a:r>
            <a:r>
              <a:rPr sz="3627" spc="68" dirty="0">
                <a:latin typeface="Tahoma"/>
                <a:cs typeface="Tahoma"/>
              </a:rPr>
              <a:t>mot</a:t>
            </a:r>
            <a:r>
              <a:rPr sz="3627" spc="-50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«</a:t>
            </a:r>
            <a:r>
              <a:rPr sz="3627" spc="-45" dirty="0">
                <a:latin typeface="Tahoma"/>
                <a:cs typeface="Tahoma"/>
              </a:rPr>
              <a:t> </a:t>
            </a:r>
            <a:r>
              <a:rPr sz="3627" b="1" dirty="0">
                <a:solidFill>
                  <a:srgbClr val="F9AE04"/>
                </a:solidFill>
                <a:latin typeface="Tahoma"/>
                <a:cs typeface="Tahoma"/>
              </a:rPr>
              <a:t>ce</a:t>
            </a:r>
            <a:r>
              <a:rPr sz="3627" b="1" spc="23" dirty="0">
                <a:solidFill>
                  <a:srgbClr val="F9AE04"/>
                </a:solidFill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»</a:t>
            </a:r>
            <a:r>
              <a:rPr sz="3627" spc="-50" dirty="0">
                <a:latin typeface="Tahoma"/>
                <a:cs typeface="Tahoma"/>
              </a:rPr>
              <a:t> </a:t>
            </a:r>
            <a:r>
              <a:rPr sz="3627" spc="23" dirty="0">
                <a:latin typeface="Tahoma"/>
                <a:cs typeface="Tahoma"/>
              </a:rPr>
              <a:t>?</a:t>
            </a:r>
            <a:endParaRPr sz="3627">
              <a:latin typeface="Tahoma"/>
              <a:cs typeface="Tahoma"/>
            </a:endParaRPr>
          </a:p>
          <a:p>
            <a:pPr marL="405952" indent="-394435">
              <a:spcBef>
                <a:spcPts val="2571"/>
              </a:spcBef>
              <a:buChar char="•"/>
              <a:tabLst>
                <a:tab pos="405952" algn="l"/>
              </a:tabLst>
            </a:pPr>
            <a:r>
              <a:rPr sz="3627" spc="204" dirty="0">
                <a:latin typeface="Tahoma"/>
                <a:cs typeface="Tahoma"/>
              </a:rPr>
              <a:t>Par</a:t>
            </a:r>
            <a:r>
              <a:rPr sz="3627" spc="50" dirty="0">
                <a:latin typeface="Tahoma"/>
                <a:cs typeface="Tahoma"/>
              </a:rPr>
              <a:t> </a:t>
            </a:r>
            <a:r>
              <a:rPr sz="3627" spc="54" dirty="0">
                <a:latin typeface="Tahoma"/>
                <a:cs typeface="Tahoma"/>
              </a:rPr>
              <a:t>quoi</a:t>
            </a:r>
            <a:r>
              <a:rPr sz="3627" spc="50" dirty="0">
                <a:latin typeface="Tahoma"/>
                <a:cs typeface="Tahoma"/>
              </a:rPr>
              <a:t> </a:t>
            </a:r>
            <a:r>
              <a:rPr sz="3627" spc="118" dirty="0">
                <a:latin typeface="Tahoma"/>
                <a:cs typeface="Tahoma"/>
              </a:rPr>
              <a:t>puis-</a:t>
            </a:r>
            <a:r>
              <a:rPr sz="3627" spc="77" dirty="0">
                <a:latin typeface="Tahoma"/>
                <a:cs typeface="Tahoma"/>
              </a:rPr>
              <a:t>je</a:t>
            </a:r>
            <a:r>
              <a:rPr sz="3627" spc="54" dirty="0">
                <a:latin typeface="Tahoma"/>
                <a:cs typeface="Tahoma"/>
              </a:rPr>
              <a:t> </a:t>
            </a:r>
            <a:r>
              <a:rPr sz="3627" spc="145" dirty="0">
                <a:latin typeface="Tahoma"/>
                <a:cs typeface="Tahoma"/>
              </a:rPr>
              <a:t>remplacer</a:t>
            </a:r>
            <a:r>
              <a:rPr sz="3627" spc="50" dirty="0">
                <a:latin typeface="Tahoma"/>
                <a:cs typeface="Tahoma"/>
              </a:rPr>
              <a:t> </a:t>
            </a:r>
            <a:r>
              <a:rPr sz="3627" spc="131" dirty="0">
                <a:latin typeface="Tahoma"/>
                <a:cs typeface="Tahoma"/>
              </a:rPr>
              <a:t>le</a:t>
            </a:r>
            <a:r>
              <a:rPr sz="3627" spc="50" dirty="0">
                <a:latin typeface="Tahoma"/>
                <a:cs typeface="Tahoma"/>
              </a:rPr>
              <a:t> </a:t>
            </a:r>
            <a:r>
              <a:rPr sz="3627" spc="68" dirty="0">
                <a:latin typeface="Tahoma"/>
                <a:cs typeface="Tahoma"/>
              </a:rPr>
              <a:t>mot</a:t>
            </a:r>
            <a:endParaRPr sz="3627">
              <a:latin typeface="Tahoma"/>
              <a:cs typeface="Tahoma"/>
            </a:endParaRPr>
          </a:p>
          <a:p>
            <a:pPr marL="406527"/>
            <a:r>
              <a:rPr sz="3627" dirty="0">
                <a:latin typeface="Tahoma"/>
                <a:cs typeface="Tahoma"/>
              </a:rPr>
              <a:t>«</a:t>
            </a:r>
            <a:r>
              <a:rPr sz="3627" spc="-122" dirty="0">
                <a:latin typeface="Tahoma"/>
                <a:cs typeface="Tahoma"/>
              </a:rPr>
              <a:t> </a:t>
            </a:r>
            <a:r>
              <a:rPr sz="3627" b="1" dirty="0">
                <a:solidFill>
                  <a:srgbClr val="F9AE04"/>
                </a:solidFill>
                <a:latin typeface="Tahoma"/>
                <a:cs typeface="Tahoma"/>
              </a:rPr>
              <a:t>ce</a:t>
            </a:r>
            <a:r>
              <a:rPr sz="3627" b="1" spc="-54" dirty="0">
                <a:solidFill>
                  <a:srgbClr val="F9AE04"/>
                </a:solidFill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»</a:t>
            </a:r>
            <a:r>
              <a:rPr sz="3627" spc="-127" dirty="0">
                <a:latin typeface="Tahoma"/>
                <a:cs typeface="Tahoma"/>
              </a:rPr>
              <a:t> </a:t>
            </a:r>
            <a:r>
              <a:rPr sz="3627" spc="23" dirty="0">
                <a:latin typeface="Tahoma"/>
                <a:cs typeface="Tahoma"/>
              </a:rPr>
              <a:t>?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122318" y="405312"/>
            <a:ext cx="330629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142751" y="3132597"/>
            <a:ext cx="7904838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spc="-240" dirty="0">
                <a:latin typeface="Tahoma"/>
                <a:cs typeface="Tahoma"/>
              </a:rPr>
              <a:t>…</a:t>
            </a:r>
            <a:r>
              <a:rPr sz="3627" spc="-41" dirty="0">
                <a:latin typeface="Tahoma"/>
                <a:cs typeface="Tahoma"/>
              </a:rPr>
              <a:t> </a:t>
            </a:r>
            <a:r>
              <a:rPr sz="3627" spc="45" dirty="0">
                <a:latin typeface="Tahoma"/>
                <a:cs typeface="Tahoma"/>
              </a:rPr>
              <a:t>collège</a:t>
            </a:r>
            <a:r>
              <a:rPr sz="3627" spc="-50" dirty="0">
                <a:latin typeface="Tahoma"/>
                <a:cs typeface="Tahoma"/>
              </a:rPr>
              <a:t> </a:t>
            </a:r>
            <a:r>
              <a:rPr sz="3627" spc="63" dirty="0">
                <a:latin typeface="Tahoma"/>
                <a:cs typeface="Tahoma"/>
              </a:rPr>
              <a:t>n’est</a:t>
            </a:r>
            <a:r>
              <a:rPr sz="3627" spc="-36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pas</a:t>
            </a:r>
            <a:r>
              <a:rPr sz="3627" spc="-41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comme</a:t>
            </a:r>
            <a:r>
              <a:rPr sz="3627" spc="-36" dirty="0">
                <a:latin typeface="Tahoma"/>
                <a:cs typeface="Tahoma"/>
              </a:rPr>
              <a:t> </a:t>
            </a:r>
            <a:r>
              <a:rPr sz="3627" spc="122" dirty="0">
                <a:latin typeface="Tahoma"/>
                <a:cs typeface="Tahoma"/>
              </a:rPr>
              <a:t>les</a:t>
            </a:r>
            <a:r>
              <a:rPr sz="3627" spc="-36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autres.</a:t>
            </a:r>
            <a:endParaRPr sz="3627" dirty="0">
              <a:latin typeface="Tahoma"/>
              <a:cs typeface="Tahoma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B8FD794-3B10-4D58-2A05-F3175A554278}"/>
              </a:ext>
            </a:extLst>
          </p:cNvPr>
          <p:cNvSpPr txBox="1"/>
          <p:nvPr/>
        </p:nvSpPr>
        <p:spPr>
          <a:xfrm>
            <a:off x="1726611" y="2994506"/>
            <a:ext cx="8322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 dirty="0">
                <a:solidFill>
                  <a:srgbClr val="FFC000"/>
                </a:solidFill>
              </a:rPr>
              <a:t>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2842090" y="3132597"/>
            <a:ext cx="6506175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spc="127" dirty="0">
                <a:latin typeface="Tahoma"/>
                <a:cs typeface="Tahoma"/>
              </a:rPr>
              <a:t>Le</a:t>
            </a:r>
            <a:r>
              <a:rPr sz="3627" spc="-23" dirty="0">
                <a:latin typeface="Tahoma"/>
                <a:cs typeface="Tahoma"/>
              </a:rPr>
              <a:t> </a:t>
            </a:r>
            <a:r>
              <a:rPr sz="3627" spc="50" dirty="0">
                <a:latin typeface="Tahoma"/>
                <a:cs typeface="Tahoma"/>
              </a:rPr>
              <a:t>train</a:t>
            </a:r>
            <a:r>
              <a:rPr sz="3627" spc="-18" dirty="0">
                <a:latin typeface="Tahoma"/>
                <a:cs typeface="Tahoma"/>
              </a:rPr>
              <a:t> </a:t>
            </a:r>
            <a:r>
              <a:rPr sz="3627" spc="-240" dirty="0">
                <a:latin typeface="Tahoma"/>
                <a:cs typeface="Tahoma"/>
              </a:rPr>
              <a:t>…</a:t>
            </a:r>
            <a:r>
              <a:rPr sz="3627" spc="-18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dirige</a:t>
            </a:r>
            <a:r>
              <a:rPr sz="3627" spc="-2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vers</a:t>
            </a:r>
            <a:r>
              <a:rPr sz="3627" spc="-18" dirty="0">
                <a:latin typeface="Tahoma"/>
                <a:cs typeface="Tahoma"/>
              </a:rPr>
              <a:t> </a:t>
            </a:r>
            <a:r>
              <a:rPr sz="3627" spc="32" dirty="0">
                <a:latin typeface="Tahoma"/>
                <a:cs typeface="Tahoma"/>
              </a:rPr>
              <a:t>Poudlard.</a:t>
            </a:r>
            <a:endParaRPr sz="3627">
              <a:latin typeface="Tahoma"/>
              <a:cs typeface="Tahom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xfrm>
            <a:off x="5122318" y="405312"/>
            <a:ext cx="330629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F26B47F-4662-95F6-D9A5-D8CCDCCA4883}"/>
              </a:ext>
            </a:extLst>
          </p:cNvPr>
          <p:cNvSpPr txBox="1"/>
          <p:nvPr/>
        </p:nvSpPr>
        <p:spPr>
          <a:xfrm>
            <a:off x="4387822" y="2994506"/>
            <a:ext cx="7344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 dirty="0">
                <a:solidFill>
                  <a:srgbClr val="FFC000"/>
                </a:solidFill>
              </a:rPr>
              <a:t>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5228348" y="7225623"/>
            <a:ext cx="2482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77470">
              <a:spcBef>
                <a:spcPts val="80"/>
              </a:spcBef>
            </a:pPr>
            <a:fld id="{81D60167-4931-47E6-BA6A-407CBD079E47}" type="slidenum">
              <a:rPr lang="fr-FR" spc="-50" smtClean="0"/>
              <a:pPr marL="77470">
                <a:spcBef>
                  <a:spcPts val="80"/>
                </a:spcBef>
              </a:pPr>
              <a:t>17</a:t>
            </a:fld>
            <a:endParaRPr spc="-23" dirty="0"/>
          </a:p>
        </p:txBody>
      </p:sp>
      <p:sp>
        <p:nvSpPr>
          <p:cNvPr id="5" name="object 5"/>
          <p:cNvSpPr txBox="1"/>
          <p:nvPr/>
        </p:nvSpPr>
        <p:spPr>
          <a:xfrm>
            <a:off x="3478399" y="2693756"/>
            <a:ext cx="5233616" cy="1711774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algn="ctr">
              <a:spcBef>
                <a:spcPts val="91"/>
              </a:spcBef>
            </a:pPr>
            <a:r>
              <a:rPr sz="3627" spc="-385" dirty="0">
                <a:latin typeface="Tahoma"/>
                <a:cs typeface="Tahoma"/>
              </a:rPr>
              <a:t>L</a:t>
            </a:r>
            <a:r>
              <a:rPr sz="3627" spc="91" dirty="0">
                <a:latin typeface="Tahoma"/>
                <a:cs typeface="Tahoma"/>
              </a:rPr>
              <a:t>’orphelin</a:t>
            </a:r>
            <a:r>
              <a:rPr sz="3627" spc="-77" dirty="0">
                <a:latin typeface="Tahoma"/>
                <a:cs typeface="Tahoma"/>
              </a:rPr>
              <a:t> </a:t>
            </a:r>
            <a:r>
              <a:rPr sz="3627" spc="-240" dirty="0">
                <a:latin typeface="Tahoma"/>
                <a:cs typeface="Tahoma"/>
              </a:rPr>
              <a:t>…</a:t>
            </a:r>
            <a:r>
              <a:rPr sz="3627" spc="-82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rend</a:t>
            </a:r>
            <a:r>
              <a:rPr sz="3627" spc="-82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compte</a:t>
            </a:r>
            <a:endParaRPr sz="3627" dirty="0">
              <a:latin typeface="Tahoma"/>
              <a:cs typeface="Tahoma"/>
            </a:endParaRPr>
          </a:p>
          <a:p>
            <a:pPr>
              <a:spcBef>
                <a:spcPts val="245"/>
              </a:spcBef>
            </a:pPr>
            <a:endParaRPr sz="3627" dirty="0">
              <a:latin typeface="Tahoma"/>
              <a:cs typeface="Tahoma"/>
            </a:endParaRPr>
          </a:p>
          <a:p>
            <a:pPr algn="ctr">
              <a:spcBef>
                <a:spcPts val="5"/>
              </a:spcBef>
            </a:pPr>
            <a:r>
              <a:rPr sz="3627" spc="86" dirty="0">
                <a:latin typeface="Tahoma"/>
                <a:cs typeface="Tahoma"/>
              </a:rPr>
              <a:t>qu’il</a:t>
            </a:r>
            <a:r>
              <a:rPr sz="3627" spc="-41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est</a:t>
            </a:r>
            <a:r>
              <a:rPr sz="3627" spc="-36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un</a:t>
            </a:r>
            <a:r>
              <a:rPr sz="3627" spc="-36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sorcier.</a:t>
            </a:r>
            <a:endParaRPr sz="3627" dirty="0">
              <a:latin typeface="Tahoma"/>
              <a:cs typeface="Tahom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764769" y="939341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68522">
              <a:lnSpc>
                <a:spcPct val="100000"/>
              </a:lnSpc>
              <a:spcBef>
                <a:spcPts val="91"/>
              </a:spcBef>
            </a:pPr>
            <a:r>
              <a:rPr spc="-345" dirty="0">
                <a:solidFill>
                  <a:schemeClr val="tx2">
                    <a:lumMod val="50000"/>
                    <a:lumOff val="50000"/>
                  </a:schemeClr>
                </a:solidFill>
              </a:rPr>
              <a:t>S’ENTRAINER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5461730-8477-2786-0B42-3811FA5642B7}"/>
              </a:ext>
            </a:extLst>
          </p:cNvPr>
          <p:cNvSpPr txBox="1"/>
          <p:nvPr/>
        </p:nvSpPr>
        <p:spPr>
          <a:xfrm>
            <a:off x="5476633" y="2576224"/>
            <a:ext cx="7344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 dirty="0">
                <a:solidFill>
                  <a:srgbClr val="FFC000"/>
                </a:solidFill>
              </a:rPr>
              <a:t>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3650155" y="3132597"/>
            <a:ext cx="4889852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spc="-240" dirty="0">
                <a:latin typeface="Tahoma"/>
                <a:cs typeface="Tahoma"/>
              </a:rPr>
              <a:t>…</a:t>
            </a:r>
            <a:r>
              <a:rPr sz="3627" spc="-9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roman</a:t>
            </a:r>
            <a:r>
              <a:rPr sz="3627" spc="-9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est</a:t>
            </a:r>
            <a:r>
              <a:rPr sz="3627" spc="-9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un</a:t>
            </a:r>
            <a:r>
              <a:rPr sz="3627" spc="-9" dirty="0">
                <a:latin typeface="Tahoma"/>
                <a:cs typeface="Tahoma"/>
              </a:rPr>
              <a:t> succès.</a:t>
            </a:r>
            <a:endParaRPr sz="3627">
              <a:latin typeface="Tahoma"/>
              <a:cs typeface="Tahom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xfrm>
            <a:off x="5122318" y="405312"/>
            <a:ext cx="330629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B38E1E4-5FFD-3C8A-270B-9F86E01C22C5}"/>
              </a:ext>
            </a:extLst>
          </p:cNvPr>
          <p:cNvSpPr txBox="1"/>
          <p:nvPr/>
        </p:nvSpPr>
        <p:spPr>
          <a:xfrm>
            <a:off x="3376117" y="2994506"/>
            <a:ext cx="8322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 dirty="0">
                <a:solidFill>
                  <a:srgbClr val="FFC000"/>
                </a:solidFill>
              </a:rPr>
              <a:t>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2248613" y="3132597"/>
            <a:ext cx="7692937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spc="-416" dirty="0">
                <a:latin typeface="Tahoma"/>
                <a:cs typeface="Tahoma"/>
              </a:rPr>
              <a:t>L</a:t>
            </a:r>
            <a:r>
              <a:rPr sz="3627" spc="59" dirty="0">
                <a:latin typeface="Tahoma"/>
                <a:cs typeface="Tahoma"/>
              </a:rPr>
              <a:t>’hi</a:t>
            </a:r>
            <a:r>
              <a:rPr sz="3627" spc="23" dirty="0">
                <a:latin typeface="Tahoma"/>
                <a:cs typeface="Tahoma"/>
              </a:rPr>
              <a:t>s</a:t>
            </a:r>
            <a:r>
              <a:rPr sz="3627" spc="36" dirty="0">
                <a:latin typeface="Tahoma"/>
                <a:cs typeface="Tahoma"/>
              </a:rPr>
              <a:t>t</a:t>
            </a:r>
            <a:r>
              <a:rPr sz="3627" spc="59" dirty="0">
                <a:latin typeface="Tahoma"/>
                <a:cs typeface="Tahoma"/>
              </a:rPr>
              <a:t>oi</a:t>
            </a:r>
            <a:r>
              <a:rPr sz="3627" spc="-36" dirty="0">
                <a:latin typeface="Tahoma"/>
                <a:cs typeface="Tahoma"/>
              </a:rPr>
              <a:t>r</a:t>
            </a:r>
            <a:r>
              <a:rPr sz="3627" spc="59" dirty="0">
                <a:latin typeface="Tahoma"/>
                <a:cs typeface="Tahoma"/>
              </a:rPr>
              <a:t>e</a:t>
            </a:r>
            <a:r>
              <a:rPr sz="3627" spc="32" dirty="0">
                <a:latin typeface="Tahoma"/>
                <a:cs typeface="Tahoma"/>
              </a:rPr>
              <a:t> </a:t>
            </a:r>
            <a:r>
              <a:rPr sz="3627" spc="-240" dirty="0">
                <a:latin typeface="Tahoma"/>
                <a:cs typeface="Tahoma"/>
              </a:rPr>
              <a:t>…</a:t>
            </a:r>
            <a:r>
              <a:rPr sz="3627" spc="45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déroule</a:t>
            </a:r>
            <a:r>
              <a:rPr sz="3627" spc="45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au</a:t>
            </a:r>
            <a:r>
              <a:rPr sz="3627" spc="45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Royaume-</a:t>
            </a:r>
            <a:r>
              <a:rPr sz="3627" spc="27" dirty="0">
                <a:latin typeface="Tahoma"/>
                <a:cs typeface="Tahoma"/>
              </a:rPr>
              <a:t>Uni.</a:t>
            </a:r>
            <a:endParaRPr sz="3627">
              <a:latin typeface="Tahoma"/>
              <a:cs typeface="Tahom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xfrm>
            <a:off x="5122318" y="405312"/>
            <a:ext cx="330629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6C24DBC-38CF-F54E-EE8D-D0206B9D2904}"/>
              </a:ext>
            </a:extLst>
          </p:cNvPr>
          <p:cNvSpPr txBox="1"/>
          <p:nvPr/>
        </p:nvSpPr>
        <p:spPr>
          <a:xfrm>
            <a:off x="4021576" y="2994506"/>
            <a:ext cx="7344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 dirty="0">
                <a:solidFill>
                  <a:srgbClr val="FFC000"/>
                </a:solidFill>
              </a:rPr>
              <a:t>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2421515" y="3132597"/>
            <a:ext cx="7347446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dirty="0">
                <a:latin typeface="Tahoma"/>
                <a:cs typeface="Tahoma"/>
              </a:rPr>
              <a:t>…’est</a:t>
            </a:r>
            <a:r>
              <a:rPr sz="3627" spc="-103" dirty="0">
                <a:latin typeface="Tahoma"/>
                <a:cs typeface="Tahoma"/>
              </a:rPr>
              <a:t> </a:t>
            </a:r>
            <a:r>
              <a:rPr sz="3627" spc="95" dirty="0">
                <a:latin typeface="Tahoma"/>
                <a:cs typeface="Tahoma"/>
              </a:rPr>
              <a:t>le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spc="50" dirty="0">
                <a:latin typeface="Tahoma"/>
                <a:cs typeface="Tahoma"/>
              </a:rPr>
              <a:t>livre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préféré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de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Christophe.</a:t>
            </a:r>
            <a:endParaRPr sz="3627">
              <a:latin typeface="Tahoma"/>
              <a:cs typeface="Tahom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xfrm>
            <a:off x="5122318" y="405312"/>
            <a:ext cx="330629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0C78E5B-3504-1D06-DEF3-71488B251B12}"/>
              </a:ext>
            </a:extLst>
          </p:cNvPr>
          <p:cNvSpPr txBox="1"/>
          <p:nvPr/>
        </p:nvSpPr>
        <p:spPr>
          <a:xfrm>
            <a:off x="2148042" y="2994506"/>
            <a:ext cx="5469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 dirty="0">
                <a:solidFill>
                  <a:srgbClr val="FFC000"/>
                </a:solidFill>
              </a:rPr>
              <a:t>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5228348" y="7225623"/>
            <a:ext cx="2482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77470">
              <a:spcBef>
                <a:spcPts val="80"/>
              </a:spcBef>
            </a:pPr>
            <a:fld id="{81D60167-4931-47E6-BA6A-407CBD079E47}" type="slidenum">
              <a:rPr lang="fr-FR" spc="-50" smtClean="0"/>
              <a:pPr marL="77470">
                <a:spcBef>
                  <a:spcPts val="80"/>
                </a:spcBef>
              </a:pPr>
              <a:t>21</a:t>
            </a:fld>
            <a:endParaRPr spc="-23" dirty="0"/>
          </a:p>
        </p:txBody>
      </p:sp>
      <p:sp>
        <p:nvSpPr>
          <p:cNvPr id="5" name="object 5"/>
          <p:cNvSpPr txBox="1"/>
          <p:nvPr/>
        </p:nvSpPr>
        <p:spPr>
          <a:xfrm>
            <a:off x="2510269" y="2693754"/>
            <a:ext cx="7170094" cy="1711774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algn="ctr">
              <a:spcBef>
                <a:spcPts val="91"/>
              </a:spcBef>
            </a:pPr>
            <a:r>
              <a:rPr sz="3627" spc="127" dirty="0">
                <a:latin typeface="Tahoma"/>
                <a:cs typeface="Tahoma"/>
              </a:rPr>
              <a:t>Le</a:t>
            </a:r>
            <a:r>
              <a:rPr sz="3627" spc="-131" dirty="0">
                <a:latin typeface="Tahoma"/>
                <a:cs typeface="Tahoma"/>
              </a:rPr>
              <a:t> </a:t>
            </a:r>
            <a:r>
              <a:rPr sz="3627" spc="82" dirty="0">
                <a:latin typeface="Tahoma"/>
                <a:cs typeface="Tahoma"/>
              </a:rPr>
              <a:t>terrible</a:t>
            </a:r>
            <a:r>
              <a:rPr sz="3627" spc="-127" dirty="0">
                <a:latin typeface="Tahoma"/>
                <a:cs typeface="Tahoma"/>
              </a:rPr>
              <a:t> </a:t>
            </a:r>
            <a:r>
              <a:rPr sz="3627" spc="86" dirty="0">
                <a:latin typeface="Tahoma"/>
                <a:cs typeface="Tahoma"/>
              </a:rPr>
              <a:t>sorcier</a:t>
            </a:r>
            <a:r>
              <a:rPr sz="3627" spc="-131" dirty="0">
                <a:latin typeface="Tahoma"/>
                <a:cs typeface="Tahoma"/>
              </a:rPr>
              <a:t> </a:t>
            </a:r>
            <a:r>
              <a:rPr sz="3627" spc="-18" dirty="0">
                <a:latin typeface="Tahoma"/>
                <a:cs typeface="Tahoma"/>
              </a:rPr>
              <a:t>veut</a:t>
            </a:r>
            <a:r>
              <a:rPr sz="3627" spc="-127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…’emparer,</a:t>
            </a:r>
            <a:endParaRPr sz="3627">
              <a:latin typeface="Tahoma"/>
              <a:cs typeface="Tahoma"/>
            </a:endParaRPr>
          </a:p>
          <a:p>
            <a:pPr>
              <a:spcBef>
                <a:spcPts val="245"/>
              </a:spcBef>
            </a:pPr>
            <a:endParaRPr sz="3627">
              <a:latin typeface="Tahoma"/>
              <a:cs typeface="Tahoma"/>
            </a:endParaRPr>
          </a:p>
          <a:p>
            <a:pPr algn="ctr">
              <a:spcBef>
                <a:spcPts val="5"/>
              </a:spcBef>
            </a:pPr>
            <a:r>
              <a:rPr sz="3627" dirty="0">
                <a:latin typeface="Tahoma"/>
                <a:cs typeface="Tahoma"/>
              </a:rPr>
              <a:t>d’une</a:t>
            </a:r>
            <a:r>
              <a:rPr sz="3627" spc="-14" dirty="0">
                <a:latin typeface="Tahoma"/>
                <a:cs typeface="Tahoma"/>
              </a:rPr>
              <a:t> </a:t>
            </a:r>
            <a:r>
              <a:rPr sz="3627" spc="59" dirty="0">
                <a:latin typeface="Tahoma"/>
                <a:cs typeface="Tahoma"/>
              </a:rPr>
              <a:t>pierre</a:t>
            </a:r>
            <a:r>
              <a:rPr sz="3627" spc="-14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magique.</a:t>
            </a:r>
            <a:endParaRPr sz="3627">
              <a:latin typeface="Tahoma"/>
              <a:cs typeface="Tahom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213004" y="939338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68522">
              <a:lnSpc>
                <a:spcPct val="100000"/>
              </a:lnSpc>
              <a:spcBef>
                <a:spcPts val="91"/>
              </a:spcBef>
            </a:pPr>
            <a:r>
              <a:rPr spc="-345" dirty="0">
                <a:solidFill>
                  <a:schemeClr val="tx2">
                    <a:lumMod val="50000"/>
                    <a:lumOff val="50000"/>
                  </a:schemeClr>
                </a:solidFill>
              </a:rPr>
              <a:t>S’ENTRAINER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498705B-9D32-BBCF-F089-608C35DAD873}"/>
              </a:ext>
            </a:extLst>
          </p:cNvPr>
          <p:cNvSpPr txBox="1"/>
          <p:nvPr/>
        </p:nvSpPr>
        <p:spPr>
          <a:xfrm>
            <a:off x="7320588" y="2546271"/>
            <a:ext cx="44916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 dirty="0">
                <a:solidFill>
                  <a:srgbClr val="FFC000"/>
                </a:solidFill>
              </a:rPr>
              <a:t>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5228348" y="7225623"/>
            <a:ext cx="2482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77470">
              <a:spcBef>
                <a:spcPts val="80"/>
              </a:spcBef>
            </a:pPr>
            <a:fld id="{81D60167-4931-47E6-BA6A-407CBD079E47}" type="slidenum">
              <a:rPr lang="fr-FR" spc="-50" smtClean="0"/>
              <a:pPr marL="77470">
                <a:spcBef>
                  <a:spcPts val="80"/>
                </a:spcBef>
              </a:pPr>
              <a:t>22</a:t>
            </a:fld>
            <a:endParaRPr spc="-23" dirty="0"/>
          </a:p>
        </p:txBody>
      </p:sp>
      <p:sp>
        <p:nvSpPr>
          <p:cNvPr id="5" name="object 5"/>
          <p:cNvSpPr txBox="1"/>
          <p:nvPr/>
        </p:nvSpPr>
        <p:spPr>
          <a:xfrm>
            <a:off x="2441087" y="2693754"/>
            <a:ext cx="7832465" cy="1711774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algn="ctr">
              <a:spcBef>
                <a:spcPts val="91"/>
              </a:spcBef>
            </a:pPr>
            <a:r>
              <a:rPr sz="3627" spc="150" dirty="0">
                <a:latin typeface="Tahoma"/>
                <a:cs typeface="Tahoma"/>
              </a:rPr>
              <a:t>Je</a:t>
            </a:r>
            <a:r>
              <a:rPr sz="3627" spc="-95" dirty="0">
                <a:latin typeface="Tahoma"/>
                <a:cs typeface="Tahoma"/>
              </a:rPr>
              <a:t> </a:t>
            </a:r>
            <a:r>
              <a:rPr sz="3627" spc="73" dirty="0">
                <a:latin typeface="Tahoma"/>
                <a:cs typeface="Tahoma"/>
              </a:rPr>
              <a:t>crois</a:t>
            </a:r>
            <a:r>
              <a:rPr sz="3627" spc="-91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que</a:t>
            </a:r>
            <a:r>
              <a:rPr sz="3627" spc="-95" dirty="0">
                <a:latin typeface="Tahoma"/>
                <a:cs typeface="Tahoma"/>
              </a:rPr>
              <a:t> </a:t>
            </a:r>
            <a:r>
              <a:rPr sz="3627" spc="-240" dirty="0">
                <a:latin typeface="Tahoma"/>
                <a:cs typeface="Tahoma"/>
              </a:rPr>
              <a:t>…</a:t>
            </a:r>
            <a:r>
              <a:rPr sz="3627" spc="-91" dirty="0">
                <a:latin typeface="Tahoma"/>
                <a:cs typeface="Tahoma"/>
              </a:rPr>
              <a:t> </a:t>
            </a:r>
            <a:r>
              <a:rPr lang="fr-FR" sz="3627" spc="-91" dirty="0">
                <a:latin typeface="Tahoma"/>
                <a:cs typeface="Tahoma"/>
              </a:rPr>
              <a:t> </a:t>
            </a:r>
            <a:r>
              <a:rPr sz="3627" spc="50" dirty="0" err="1">
                <a:latin typeface="Tahoma"/>
                <a:cs typeface="Tahoma"/>
              </a:rPr>
              <a:t>professeur</a:t>
            </a:r>
            <a:r>
              <a:rPr sz="3627" spc="-91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enseigne</a:t>
            </a:r>
            <a:endParaRPr sz="3627" dirty="0">
              <a:latin typeface="Tahoma"/>
              <a:cs typeface="Tahoma"/>
            </a:endParaRPr>
          </a:p>
          <a:p>
            <a:pPr>
              <a:spcBef>
                <a:spcPts val="245"/>
              </a:spcBef>
            </a:pPr>
            <a:endParaRPr sz="3627" dirty="0">
              <a:latin typeface="Tahoma"/>
              <a:cs typeface="Tahoma"/>
            </a:endParaRPr>
          </a:p>
          <a:p>
            <a:pPr algn="ctr">
              <a:spcBef>
                <a:spcPts val="5"/>
              </a:spcBef>
            </a:pPr>
            <a:r>
              <a:rPr sz="3627" spc="73" dirty="0">
                <a:latin typeface="Tahoma"/>
                <a:cs typeface="Tahoma"/>
              </a:rPr>
              <a:t>l’art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spc="54" dirty="0">
                <a:latin typeface="Tahoma"/>
                <a:cs typeface="Tahoma"/>
              </a:rPr>
              <a:t>des</a:t>
            </a:r>
            <a:r>
              <a:rPr sz="3627" spc="-95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potions.</a:t>
            </a:r>
            <a:endParaRPr sz="3627" dirty="0">
              <a:latin typeface="Tahoma"/>
              <a:cs typeface="Tahom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782699" y="939338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68522">
              <a:lnSpc>
                <a:spcPct val="100000"/>
              </a:lnSpc>
              <a:spcBef>
                <a:spcPts val="91"/>
              </a:spcBef>
            </a:pPr>
            <a:r>
              <a:rPr spc="-345" dirty="0">
                <a:solidFill>
                  <a:schemeClr val="tx2">
                    <a:lumMod val="50000"/>
                    <a:lumOff val="50000"/>
                  </a:schemeClr>
                </a:solidFill>
              </a:rPr>
              <a:t>S’ENTRAINER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CA86A28-5FD0-13E2-E941-368E92362A54}"/>
              </a:ext>
            </a:extLst>
          </p:cNvPr>
          <p:cNvSpPr txBox="1"/>
          <p:nvPr/>
        </p:nvSpPr>
        <p:spPr>
          <a:xfrm>
            <a:off x="5146863" y="2558673"/>
            <a:ext cx="7521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 dirty="0">
                <a:solidFill>
                  <a:srgbClr val="FFC000"/>
                </a:solidFill>
              </a:rPr>
              <a:t>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5228348" y="7225623"/>
            <a:ext cx="2482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77470">
              <a:spcBef>
                <a:spcPts val="80"/>
              </a:spcBef>
            </a:pPr>
            <a:fld id="{81D60167-4931-47E6-BA6A-407CBD079E47}" type="slidenum">
              <a:rPr lang="fr-FR" spc="-50" smtClean="0"/>
              <a:pPr marL="77470">
                <a:spcBef>
                  <a:spcPts val="80"/>
                </a:spcBef>
              </a:pPr>
              <a:t>23</a:t>
            </a:fld>
            <a:endParaRPr spc="-23"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338510" y="1151102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68522">
              <a:lnSpc>
                <a:spcPct val="100000"/>
              </a:lnSpc>
              <a:spcBef>
                <a:spcPts val="91"/>
              </a:spcBef>
            </a:pPr>
            <a:r>
              <a:rPr spc="-345" dirty="0">
                <a:solidFill>
                  <a:schemeClr val="tx2">
                    <a:lumMod val="50000"/>
                    <a:lumOff val="50000"/>
                  </a:schemeClr>
                </a:solidFill>
              </a:rPr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247313" y="2693754"/>
            <a:ext cx="5695998" cy="1711774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algn="ctr">
              <a:spcBef>
                <a:spcPts val="91"/>
              </a:spcBef>
            </a:pPr>
            <a:r>
              <a:rPr sz="3627" dirty="0">
                <a:latin typeface="Tahoma"/>
                <a:cs typeface="Tahoma"/>
              </a:rPr>
              <a:t>Il</a:t>
            </a:r>
            <a:r>
              <a:rPr sz="3627" spc="-122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ne</a:t>
            </a:r>
            <a:r>
              <a:rPr sz="3627" spc="-11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faut</a:t>
            </a:r>
            <a:r>
              <a:rPr sz="3627" spc="-109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pas</a:t>
            </a:r>
            <a:r>
              <a:rPr sz="3627" spc="-113" dirty="0">
                <a:latin typeface="Tahoma"/>
                <a:cs typeface="Tahoma"/>
              </a:rPr>
              <a:t> </a:t>
            </a:r>
            <a:r>
              <a:rPr sz="3627" spc="-240" dirty="0">
                <a:latin typeface="Tahoma"/>
                <a:cs typeface="Tahoma"/>
              </a:rPr>
              <a:t>…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perdre</a:t>
            </a:r>
            <a:endParaRPr sz="3627">
              <a:latin typeface="Tahoma"/>
              <a:cs typeface="Tahoma"/>
            </a:endParaRPr>
          </a:p>
          <a:p>
            <a:pPr>
              <a:spcBef>
                <a:spcPts val="245"/>
              </a:spcBef>
            </a:pPr>
            <a:endParaRPr sz="3627">
              <a:latin typeface="Tahoma"/>
              <a:cs typeface="Tahoma"/>
            </a:endParaRPr>
          </a:p>
          <a:p>
            <a:pPr algn="ctr">
              <a:spcBef>
                <a:spcPts val="5"/>
              </a:spcBef>
            </a:pPr>
            <a:r>
              <a:rPr sz="3627" dirty="0">
                <a:latin typeface="Tahoma"/>
                <a:cs typeface="Tahoma"/>
              </a:rPr>
              <a:t>dans</a:t>
            </a:r>
            <a:r>
              <a:rPr sz="3627" spc="-68" dirty="0">
                <a:latin typeface="Tahoma"/>
                <a:cs typeface="Tahoma"/>
              </a:rPr>
              <a:t> </a:t>
            </a:r>
            <a:r>
              <a:rPr sz="3627" spc="122" dirty="0">
                <a:latin typeface="Tahoma"/>
                <a:cs typeface="Tahoma"/>
              </a:rPr>
              <a:t>les</a:t>
            </a:r>
            <a:r>
              <a:rPr sz="3627" spc="-68" dirty="0">
                <a:latin typeface="Tahoma"/>
                <a:cs typeface="Tahoma"/>
              </a:rPr>
              <a:t> </a:t>
            </a:r>
            <a:r>
              <a:rPr sz="3627" spc="68" dirty="0">
                <a:latin typeface="Tahoma"/>
                <a:cs typeface="Tahoma"/>
              </a:rPr>
              <a:t>couloirs</a:t>
            </a:r>
            <a:r>
              <a:rPr sz="3627" spc="-68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de</a:t>
            </a:r>
            <a:r>
              <a:rPr sz="3627" spc="-68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l’école.</a:t>
            </a:r>
            <a:endParaRPr sz="3627">
              <a:latin typeface="Tahoma"/>
              <a:cs typeface="Tahoma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B048987-6CDC-7DD6-6B5C-32266148E930}"/>
              </a:ext>
            </a:extLst>
          </p:cNvPr>
          <p:cNvSpPr txBox="1"/>
          <p:nvPr/>
        </p:nvSpPr>
        <p:spPr>
          <a:xfrm>
            <a:off x="6388258" y="2542000"/>
            <a:ext cx="7344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 dirty="0">
                <a:solidFill>
                  <a:srgbClr val="FFC000"/>
                </a:solidFill>
              </a:rPr>
              <a:t>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2307269" y="3132597"/>
            <a:ext cx="7575469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spc="127" dirty="0">
                <a:latin typeface="Tahoma"/>
                <a:cs typeface="Tahoma"/>
              </a:rPr>
              <a:t>Le</a:t>
            </a:r>
            <a:r>
              <a:rPr sz="3627" spc="-14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gentil géant </a:t>
            </a:r>
            <a:r>
              <a:rPr sz="3627" spc="-240" dirty="0">
                <a:latin typeface="Tahoma"/>
                <a:cs typeface="Tahoma"/>
              </a:rPr>
              <a:t>…</a:t>
            </a:r>
            <a:r>
              <a:rPr sz="3627" dirty="0">
                <a:latin typeface="Tahoma"/>
                <a:cs typeface="Tahoma"/>
              </a:rPr>
              <a:t> prénomme </a:t>
            </a:r>
            <a:r>
              <a:rPr sz="3627" spc="-9" dirty="0">
                <a:latin typeface="Tahoma"/>
                <a:cs typeface="Tahoma"/>
              </a:rPr>
              <a:t>Hagrid.</a:t>
            </a:r>
            <a:endParaRPr sz="3627">
              <a:latin typeface="Tahoma"/>
              <a:cs typeface="Tahom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xfrm>
            <a:off x="5122318" y="405312"/>
            <a:ext cx="330629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10708E4-80A9-0505-2733-D0789008A89B}"/>
              </a:ext>
            </a:extLst>
          </p:cNvPr>
          <p:cNvSpPr txBox="1"/>
          <p:nvPr/>
        </p:nvSpPr>
        <p:spPr>
          <a:xfrm>
            <a:off x="5360507" y="2994506"/>
            <a:ext cx="7344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 dirty="0">
                <a:solidFill>
                  <a:srgbClr val="FFC000"/>
                </a:solidFill>
              </a:rPr>
              <a:t>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5A64CC0-88AB-8317-40C5-08C69CCBED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531" y="-91456"/>
            <a:ext cx="11184641" cy="342899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17EEF5F-691F-3348-69A8-29C3B15008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531" y="3337543"/>
            <a:ext cx="11150998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4831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D4E48B-9B7A-7A6E-E2A2-FF3830FE3B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AC3E6B5-8704-B312-23BE-E87EC7346A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320" y="1181532"/>
            <a:ext cx="11184641" cy="342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559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CF2DA4-27E2-51F1-282A-146A330284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176F50F-8D3E-092A-88A3-2A56D926B4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388" y="845354"/>
            <a:ext cx="11944013" cy="367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4871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 descr="Regardez le film Harry Potter et la chambre des secrets Fond d'écran HD |  Pxfuel">
            <a:extLst>
              <a:ext uri="{FF2B5EF4-FFF2-40B4-BE49-F238E27FC236}">
                <a16:creationId xmlns:a16="http://schemas.microsoft.com/office/drawing/2014/main" id="{65F78457-2AAC-DBB2-7A13-41B3DD816F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0244" y="-1"/>
            <a:ext cx="11681131" cy="7297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4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ACD3F802-04DF-6829-94C7-1ED16D16CCE9}"/>
              </a:ext>
            </a:extLst>
          </p:cNvPr>
          <p:cNvSpPr txBox="1"/>
          <p:nvPr/>
        </p:nvSpPr>
        <p:spPr>
          <a:xfrm>
            <a:off x="-2" y="1999818"/>
            <a:ext cx="5143013" cy="28583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Production </a:t>
            </a:r>
            <a:r>
              <a:rPr lang="en-US" sz="66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d’écrits</a:t>
            </a:r>
            <a:endParaRPr lang="en-US" sz="66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746036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38879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8D9FBFD0-18DC-970E-3F59-BB81C0E55F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5427" y="-2"/>
            <a:ext cx="12189149" cy="685800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4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C7E4E07C-9D72-FE2E-D4D7-5D5D9F199B9E}"/>
              </a:ext>
            </a:extLst>
          </p:cNvPr>
          <p:cNvSpPr txBox="1"/>
          <p:nvPr/>
        </p:nvSpPr>
        <p:spPr>
          <a:xfrm>
            <a:off x="98322" y="1704850"/>
            <a:ext cx="3882572" cy="2858363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Mots 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de la </a:t>
            </a:r>
            <a:r>
              <a:rPr lang="en-US" sz="66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dictée</a:t>
            </a:r>
            <a:endParaRPr lang="en-US" sz="66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6275898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265;p18">
            <a:extLst>
              <a:ext uri="{FF2B5EF4-FFF2-40B4-BE49-F238E27FC236}">
                <a16:creationId xmlns:a16="http://schemas.microsoft.com/office/drawing/2014/main" id="{87501C8A-C37E-9A91-AFC3-7C1617CE86AB}"/>
              </a:ext>
            </a:extLst>
          </p:cNvPr>
          <p:cNvSpPr/>
          <p:nvPr/>
        </p:nvSpPr>
        <p:spPr>
          <a:xfrm>
            <a:off x="9895176" y="3721629"/>
            <a:ext cx="843121" cy="339177"/>
          </a:xfrm>
          <a:prstGeom prst="rect">
            <a:avLst/>
          </a:prstGeom>
          <a:solidFill>
            <a:srgbClr val="C4E0B2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267;p18">
            <a:extLst>
              <a:ext uri="{FF2B5EF4-FFF2-40B4-BE49-F238E27FC236}">
                <a16:creationId xmlns:a16="http://schemas.microsoft.com/office/drawing/2014/main" id="{7DC78AE4-B91E-D086-2470-0BC4F48FE0E8}"/>
              </a:ext>
            </a:extLst>
          </p:cNvPr>
          <p:cNvSpPr/>
          <p:nvPr/>
        </p:nvSpPr>
        <p:spPr>
          <a:xfrm>
            <a:off x="427703" y="4362928"/>
            <a:ext cx="2979173" cy="390086"/>
          </a:xfrm>
          <a:prstGeom prst="rect">
            <a:avLst/>
          </a:prstGeom>
          <a:solidFill>
            <a:srgbClr val="FFD966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266;p18">
            <a:extLst>
              <a:ext uri="{FF2B5EF4-FFF2-40B4-BE49-F238E27FC236}">
                <a16:creationId xmlns:a16="http://schemas.microsoft.com/office/drawing/2014/main" id="{2EA333A0-65D3-8AC8-EB51-03467BBC9FFA}"/>
              </a:ext>
            </a:extLst>
          </p:cNvPr>
          <p:cNvSpPr/>
          <p:nvPr/>
        </p:nvSpPr>
        <p:spPr>
          <a:xfrm>
            <a:off x="427704" y="3615734"/>
            <a:ext cx="2979173" cy="390086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268;p18">
            <a:extLst>
              <a:ext uri="{FF2B5EF4-FFF2-40B4-BE49-F238E27FC236}">
                <a16:creationId xmlns:a16="http://schemas.microsoft.com/office/drawing/2014/main" id="{72F9A418-8436-5BDB-0BC9-FBB61FC9ED10}"/>
              </a:ext>
            </a:extLst>
          </p:cNvPr>
          <p:cNvSpPr/>
          <p:nvPr/>
        </p:nvSpPr>
        <p:spPr>
          <a:xfrm>
            <a:off x="427703" y="5059213"/>
            <a:ext cx="2979173" cy="390086"/>
          </a:xfrm>
          <a:prstGeom prst="rect">
            <a:avLst/>
          </a:prstGeom>
          <a:solidFill>
            <a:srgbClr val="F4B081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269;p18">
            <a:extLst>
              <a:ext uri="{FF2B5EF4-FFF2-40B4-BE49-F238E27FC236}">
                <a16:creationId xmlns:a16="http://schemas.microsoft.com/office/drawing/2014/main" id="{DDABD9BA-61D5-AFC3-88E9-FCB9696E5AFC}"/>
              </a:ext>
            </a:extLst>
          </p:cNvPr>
          <p:cNvSpPr/>
          <p:nvPr/>
        </p:nvSpPr>
        <p:spPr>
          <a:xfrm>
            <a:off x="427702" y="5835064"/>
            <a:ext cx="2979173" cy="390086"/>
          </a:xfrm>
          <a:prstGeom prst="rect">
            <a:avLst/>
          </a:prstGeom>
          <a:solidFill>
            <a:srgbClr val="C4E0B2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230;p18">
            <a:extLst>
              <a:ext uri="{FF2B5EF4-FFF2-40B4-BE49-F238E27FC236}">
                <a16:creationId xmlns:a16="http://schemas.microsoft.com/office/drawing/2014/main" id="{56FA7C56-A39A-A176-99FB-8981293BA317}"/>
              </a:ext>
            </a:extLst>
          </p:cNvPr>
          <p:cNvSpPr/>
          <p:nvPr/>
        </p:nvSpPr>
        <p:spPr>
          <a:xfrm>
            <a:off x="9898865" y="2982260"/>
            <a:ext cx="843121" cy="339177"/>
          </a:xfrm>
          <a:prstGeom prst="rect">
            <a:avLst/>
          </a:prstGeom>
          <a:solidFill>
            <a:srgbClr val="C4E0B2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231;p18">
            <a:extLst>
              <a:ext uri="{FF2B5EF4-FFF2-40B4-BE49-F238E27FC236}">
                <a16:creationId xmlns:a16="http://schemas.microsoft.com/office/drawing/2014/main" id="{E7C6E46B-85CD-D037-ED9A-26D08AAFE9FE}"/>
              </a:ext>
            </a:extLst>
          </p:cNvPr>
          <p:cNvSpPr/>
          <p:nvPr/>
        </p:nvSpPr>
        <p:spPr>
          <a:xfrm>
            <a:off x="7960440" y="5619837"/>
            <a:ext cx="843121" cy="339177"/>
          </a:xfrm>
          <a:prstGeom prst="rect">
            <a:avLst/>
          </a:prstGeom>
          <a:solidFill>
            <a:srgbClr val="F4B081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232;p18">
            <a:extLst>
              <a:ext uri="{FF2B5EF4-FFF2-40B4-BE49-F238E27FC236}">
                <a16:creationId xmlns:a16="http://schemas.microsoft.com/office/drawing/2014/main" id="{1A814EE9-EE89-BCEA-BC08-592B4DE35D64}"/>
              </a:ext>
            </a:extLst>
          </p:cNvPr>
          <p:cNvSpPr/>
          <p:nvPr/>
        </p:nvSpPr>
        <p:spPr>
          <a:xfrm>
            <a:off x="7960440" y="3679819"/>
            <a:ext cx="843121" cy="339177"/>
          </a:xfrm>
          <a:prstGeom prst="rect">
            <a:avLst/>
          </a:prstGeom>
          <a:solidFill>
            <a:srgbClr val="F4B081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234;p18">
            <a:extLst>
              <a:ext uri="{FF2B5EF4-FFF2-40B4-BE49-F238E27FC236}">
                <a16:creationId xmlns:a16="http://schemas.microsoft.com/office/drawing/2014/main" id="{912A3EFF-EC20-E2D8-5D71-7632A3CA1120}"/>
              </a:ext>
            </a:extLst>
          </p:cNvPr>
          <p:cNvSpPr txBox="1"/>
          <p:nvPr/>
        </p:nvSpPr>
        <p:spPr>
          <a:xfrm>
            <a:off x="465591" y="36069"/>
            <a:ext cx="10751574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Reconstitue 12 mots dont les syllabes ont été mélangées. Attention ! Tu ne peux utiliser chaque syllabe qu’une seule fois ! </a:t>
            </a:r>
            <a:endParaRPr dirty="0"/>
          </a:p>
        </p:txBody>
      </p:sp>
      <p:sp>
        <p:nvSpPr>
          <p:cNvPr id="6" name="Google Shape;235;p18">
            <a:extLst>
              <a:ext uri="{FF2B5EF4-FFF2-40B4-BE49-F238E27FC236}">
                <a16:creationId xmlns:a16="http://schemas.microsoft.com/office/drawing/2014/main" id="{EF30A6CC-E4B4-4122-5A0F-087A8E139643}"/>
              </a:ext>
            </a:extLst>
          </p:cNvPr>
          <p:cNvSpPr txBox="1"/>
          <p:nvPr/>
        </p:nvSpPr>
        <p:spPr>
          <a:xfrm>
            <a:off x="525625" y="1281550"/>
            <a:ext cx="2300438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Mot rouge : 2 syllabes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Mot noir : 3 syllabes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dirty="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Mot vert : 4 syllabes </a:t>
            </a:r>
            <a:endParaRPr dirty="0">
              <a:solidFill>
                <a:srgbClr val="00B050"/>
              </a:solidFill>
            </a:endParaRPr>
          </a:p>
        </p:txBody>
      </p:sp>
      <p:sp>
        <p:nvSpPr>
          <p:cNvPr id="7" name="Google Shape;236;p18">
            <a:extLst>
              <a:ext uri="{FF2B5EF4-FFF2-40B4-BE49-F238E27FC236}">
                <a16:creationId xmlns:a16="http://schemas.microsoft.com/office/drawing/2014/main" id="{683F51B2-8848-FFC9-BD95-5301C2C6C31F}"/>
              </a:ext>
            </a:extLst>
          </p:cNvPr>
          <p:cNvSpPr/>
          <p:nvPr/>
        </p:nvSpPr>
        <p:spPr>
          <a:xfrm>
            <a:off x="4643279" y="825946"/>
            <a:ext cx="843121" cy="339177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238;p18">
            <a:extLst>
              <a:ext uri="{FF2B5EF4-FFF2-40B4-BE49-F238E27FC236}">
                <a16:creationId xmlns:a16="http://schemas.microsoft.com/office/drawing/2014/main" id="{634EB222-3AC4-64AA-D841-375ED6E47F73}"/>
              </a:ext>
            </a:extLst>
          </p:cNvPr>
          <p:cNvSpPr/>
          <p:nvPr/>
        </p:nvSpPr>
        <p:spPr>
          <a:xfrm>
            <a:off x="4643279" y="1774722"/>
            <a:ext cx="843121" cy="339177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239;p18">
            <a:extLst>
              <a:ext uri="{FF2B5EF4-FFF2-40B4-BE49-F238E27FC236}">
                <a16:creationId xmlns:a16="http://schemas.microsoft.com/office/drawing/2014/main" id="{26C56216-31D6-081F-C679-230AFA769F44}"/>
              </a:ext>
            </a:extLst>
          </p:cNvPr>
          <p:cNvSpPr/>
          <p:nvPr/>
        </p:nvSpPr>
        <p:spPr>
          <a:xfrm>
            <a:off x="4643279" y="1300334"/>
            <a:ext cx="843121" cy="339177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241;p18">
            <a:extLst>
              <a:ext uri="{FF2B5EF4-FFF2-40B4-BE49-F238E27FC236}">
                <a16:creationId xmlns:a16="http://schemas.microsoft.com/office/drawing/2014/main" id="{45511F2C-3EF3-0864-1394-70CB4A63D7C9}"/>
              </a:ext>
            </a:extLst>
          </p:cNvPr>
          <p:cNvSpPr/>
          <p:nvPr/>
        </p:nvSpPr>
        <p:spPr>
          <a:xfrm>
            <a:off x="4655562" y="5795852"/>
            <a:ext cx="843121" cy="339177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242;p18">
            <a:extLst>
              <a:ext uri="{FF2B5EF4-FFF2-40B4-BE49-F238E27FC236}">
                <a16:creationId xmlns:a16="http://schemas.microsoft.com/office/drawing/2014/main" id="{4932D424-63BC-9C93-8D31-CB53BD2CCDD3}"/>
              </a:ext>
            </a:extLst>
          </p:cNvPr>
          <p:cNvSpPr/>
          <p:nvPr/>
        </p:nvSpPr>
        <p:spPr>
          <a:xfrm>
            <a:off x="4655563" y="5282590"/>
            <a:ext cx="843121" cy="339177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243;p18">
            <a:extLst>
              <a:ext uri="{FF2B5EF4-FFF2-40B4-BE49-F238E27FC236}">
                <a16:creationId xmlns:a16="http://schemas.microsoft.com/office/drawing/2014/main" id="{F73CA13A-8F4F-9198-6E06-B4CDB82CD4AF}"/>
              </a:ext>
            </a:extLst>
          </p:cNvPr>
          <p:cNvSpPr/>
          <p:nvPr/>
        </p:nvSpPr>
        <p:spPr>
          <a:xfrm>
            <a:off x="4678916" y="4744102"/>
            <a:ext cx="843121" cy="339177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245;p18">
            <a:extLst>
              <a:ext uri="{FF2B5EF4-FFF2-40B4-BE49-F238E27FC236}">
                <a16:creationId xmlns:a16="http://schemas.microsoft.com/office/drawing/2014/main" id="{810F6D40-7A3E-C2F6-75FC-17647F31FFFD}"/>
              </a:ext>
            </a:extLst>
          </p:cNvPr>
          <p:cNvSpPr/>
          <p:nvPr/>
        </p:nvSpPr>
        <p:spPr>
          <a:xfrm>
            <a:off x="4678918" y="3723835"/>
            <a:ext cx="843121" cy="339177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246;p18">
            <a:extLst>
              <a:ext uri="{FF2B5EF4-FFF2-40B4-BE49-F238E27FC236}">
                <a16:creationId xmlns:a16="http://schemas.microsoft.com/office/drawing/2014/main" id="{910C91A6-C556-8DD0-7272-ED78501CA91E}"/>
              </a:ext>
            </a:extLst>
          </p:cNvPr>
          <p:cNvSpPr/>
          <p:nvPr/>
        </p:nvSpPr>
        <p:spPr>
          <a:xfrm>
            <a:off x="4626682" y="3276557"/>
            <a:ext cx="843121" cy="339177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247;p18">
            <a:extLst>
              <a:ext uri="{FF2B5EF4-FFF2-40B4-BE49-F238E27FC236}">
                <a16:creationId xmlns:a16="http://schemas.microsoft.com/office/drawing/2014/main" id="{82C4BF80-D06E-0813-CD20-1613F74FEFEB}"/>
              </a:ext>
            </a:extLst>
          </p:cNvPr>
          <p:cNvSpPr/>
          <p:nvPr/>
        </p:nvSpPr>
        <p:spPr>
          <a:xfrm>
            <a:off x="4585428" y="2705348"/>
            <a:ext cx="843121" cy="339177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248;p18">
            <a:extLst>
              <a:ext uri="{FF2B5EF4-FFF2-40B4-BE49-F238E27FC236}">
                <a16:creationId xmlns:a16="http://schemas.microsoft.com/office/drawing/2014/main" id="{49B7BEC9-1E3A-7133-3D8D-47AFA6AED45C}"/>
              </a:ext>
            </a:extLst>
          </p:cNvPr>
          <p:cNvSpPr/>
          <p:nvPr/>
        </p:nvSpPr>
        <p:spPr>
          <a:xfrm>
            <a:off x="6284041" y="825946"/>
            <a:ext cx="843121" cy="339177"/>
          </a:xfrm>
          <a:prstGeom prst="rect">
            <a:avLst/>
          </a:prstGeom>
          <a:solidFill>
            <a:srgbClr val="FFD966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49;p18">
            <a:extLst>
              <a:ext uri="{FF2B5EF4-FFF2-40B4-BE49-F238E27FC236}">
                <a16:creationId xmlns:a16="http://schemas.microsoft.com/office/drawing/2014/main" id="{3745C9AF-1D31-5448-D7EF-ADB5EA4A90FF}"/>
              </a:ext>
            </a:extLst>
          </p:cNvPr>
          <p:cNvSpPr/>
          <p:nvPr/>
        </p:nvSpPr>
        <p:spPr>
          <a:xfrm>
            <a:off x="6284041" y="2261418"/>
            <a:ext cx="843121" cy="339177"/>
          </a:xfrm>
          <a:prstGeom prst="rect">
            <a:avLst/>
          </a:prstGeom>
          <a:solidFill>
            <a:srgbClr val="FFD966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50;p18">
            <a:extLst>
              <a:ext uri="{FF2B5EF4-FFF2-40B4-BE49-F238E27FC236}">
                <a16:creationId xmlns:a16="http://schemas.microsoft.com/office/drawing/2014/main" id="{9C87E1F3-0742-DEEF-6F3F-4C93744D8896}"/>
              </a:ext>
            </a:extLst>
          </p:cNvPr>
          <p:cNvSpPr/>
          <p:nvPr/>
        </p:nvSpPr>
        <p:spPr>
          <a:xfrm>
            <a:off x="6284041" y="1774722"/>
            <a:ext cx="843121" cy="339177"/>
          </a:xfrm>
          <a:prstGeom prst="rect">
            <a:avLst/>
          </a:prstGeom>
          <a:solidFill>
            <a:srgbClr val="FFD966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51;p18">
            <a:extLst>
              <a:ext uri="{FF2B5EF4-FFF2-40B4-BE49-F238E27FC236}">
                <a16:creationId xmlns:a16="http://schemas.microsoft.com/office/drawing/2014/main" id="{FF14F138-1E7C-40A4-979C-E83DE65A39F6}"/>
              </a:ext>
            </a:extLst>
          </p:cNvPr>
          <p:cNvSpPr/>
          <p:nvPr/>
        </p:nvSpPr>
        <p:spPr>
          <a:xfrm>
            <a:off x="6284041" y="1300334"/>
            <a:ext cx="843121" cy="339177"/>
          </a:xfrm>
          <a:prstGeom prst="rect">
            <a:avLst/>
          </a:prstGeom>
          <a:solidFill>
            <a:srgbClr val="FFD966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52;p18">
            <a:extLst>
              <a:ext uri="{FF2B5EF4-FFF2-40B4-BE49-F238E27FC236}">
                <a16:creationId xmlns:a16="http://schemas.microsoft.com/office/drawing/2014/main" id="{233A0CFE-D0F1-6F1A-1C90-A9FC667BBF7E}"/>
              </a:ext>
            </a:extLst>
          </p:cNvPr>
          <p:cNvSpPr/>
          <p:nvPr/>
        </p:nvSpPr>
        <p:spPr>
          <a:xfrm>
            <a:off x="6319678" y="6358346"/>
            <a:ext cx="843121" cy="339177"/>
          </a:xfrm>
          <a:prstGeom prst="rect">
            <a:avLst/>
          </a:prstGeom>
          <a:solidFill>
            <a:srgbClr val="FFD966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53;p18">
            <a:extLst>
              <a:ext uri="{FF2B5EF4-FFF2-40B4-BE49-F238E27FC236}">
                <a16:creationId xmlns:a16="http://schemas.microsoft.com/office/drawing/2014/main" id="{E95ADE9B-F882-3395-17EF-F32D9694CB8A}"/>
              </a:ext>
            </a:extLst>
          </p:cNvPr>
          <p:cNvSpPr/>
          <p:nvPr/>
        </p:nvSpPr>
        <p:spPr>
          <a:xfrm>
            <a:off x="6296324" y="5795852"/>
            <a:ext cx="843121" cy="339177"/>
          </a:xfrm>
          <a:prstGeom prst="rect">
            <a:avLst/>
          </a:prstGeom>
          <a:solidFill>
            <a:srgbClr val="FFD966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4;p18">
            <a:extLst>
              <a:ext uri="{FF2B5EF4-FFF2-40B4-BE49-F238E27FC236}">
                <a16:creationId xmlns:a16="http://schemas.microsoft.com/office/drawing/2014/main" id="{2D9B0E8B-F8E3-784D-5865-677156479540}"/>
              </a:ext>
            </a:extLst>
          </p:cNvPr>
          <p:cNvSpPr/>
          <p:nvPr/>
        </p:nvSpPr>
        <p:spPr>
          <a:xfrm>
            <a:off x="6296325" y="5282590"/>
            <a:ext cx="843121" cy="339177"/>
          </a:xfrm>
          <a:prstGeom prst="rect">
            <a:avLst/>
          </a:prstGeom>
          <a:solidFill>
            <a:srgbClr val="FFD966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55;p18">
            <a:extLst>
              <a:ext uri="{FF2B5EF4-FFF2-40B4-BE49-F238E27FC236}">
                <a16:creationId xmlns:a16="http://schemas.microsoft.com/office/drawing/2014/main" id="{060C1A5D-C389-D509-F475-B55345A2DBA6}"/>
              </a:ext>
            </a:extLst>
          </p:cNvPr>
          <p:cNvSpPr/>
          <p:nvPr/>
        </p:nvSpPr>
        <p:spPr>
          <a:xfrm>
            <a:off x="6319678" y="4744102"/>
            <a:ext cx="843121" cy="339177"/>
          </a:xfrm>
          <a:prstGeom prst="rect">
            <a:avLst/>
          </a:prstGeom>
          <a:solidFill>
            <a:srgbClr val="FFD966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56;p18">
            <a:extLst>
              <a:ext uri="{FF2B5EF4-FFF2-40B4-BE49-F238E27FC236}">
                <a16:creationId xmlns:a16="http://schemas.microsoft.com/office/drawing/2014/main" id="{CAB79834-721C-AD15-C78D-4DB6734A3F80}"/>
              </a:ext>
            </a:extLst>
          </p:cNvPr>
          <p:cNvSpPr/>
          <p:nvPr/>
        </p:nvSpPr>
        <p:spPr>
          <a:xfrm>
            <a:off x="6319679" y="4213006"/>
            <a:ext cx="843121" cy="339177"/>
          </a:xfrm>
          <a:prstGeom prst="rect">
            <a:avLst/>
          </a:prstGeom>
          <a:solidFill>
            <a:srgbClr val="FFD966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57;p18">
            <a:extLst>
              <a:ext uri="{FF2B5EF4-FFF2-40B4-BE49-F238E27FC236}">
                <a16:creationId xmlns:a16="http://schemas.microsoft.com/office/drawing/2014/main" id="{D63C6C1F-9040-BD54-2AF4-398D63369A81}"/>
              </a:ext>
            </a:extLst>
          </p:cNvPr>
          <p:cNvSpPr/>
          <p:nvPr/>
        </p:nvSpPr>
        <p:spPr>
          <a:xfrm>
            <a:off x="6319680" y="3723835"/>
            <a:ext cx="843121" cy="339177"/>
          </a:xfrm>
          <a:prstGeom prst="rect">
            <a:avLst/>
          </a:prstGeom>
          <a:solidFill>
            <a:srgbClr val="FFD966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58;p18">
            <a:extLst>
              <a:ext uri="{FF2B5EF4-FFF2-40B4-BE49-F238E27FC236}">
                <a16:creationId xmlns:a16="http://schemas.microsoft.com/office/drawing/2014/main" id="{B9D18239-ACF2-2738-D7BA-19EC787097D1}"/>
              </a:ext>
            </a:extLst>
          </p:cNvPr>
          <p:cNvSpPr/>
          <p:nvPr/>
        </p:nvSpPr>
        <p:spPr>
          <a:xfrm>
            <a:off x="6296325" y="3219952"/>
            <a:ext cx="843121" cy="339177"/>
          </a:xfrm>
          <a:prstGeom prst="rect">
            <a:avLst/>
          </a:prstGeom>
          <a:solidFill>
            <a:srgbClr val="FFD966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259;p18">
            <a:extLst>
              <a:ext uri="{FF2B5EF4-FFF2-40B4-BE49-F238E27FC236}">
                <a16:creationId xmlns:a16="http://schemas.microsoft.com/office/drawing/2014/main" id="{847D098C-36CA-4156-DB19-4E25376C6FD0}"/>
              </a:ext>
            </a:extLst>
          </p:cNvPr>
          <p:cNvSpPr/>
          <p:nvPr/>
        </p:nvSpPr>
        <p:spPr>
          <a:xfrm>
            <a:off x="6284041" y="2738245"/>
            <a:ext cx="843121" cy="339177"/>
          </a:xfrm>
          <a:prstGeom prst="rect">
            <a:avLst/>
          </a:prstGeom>
          <a:solidFill>
            <a:srgbClr val="FFD966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260;p18">
            <a:extLst>
              <a:ext uri="{FF2B5EF4-FFF2-40B4-BE49-F238E27FC236}">
                <a16:creationId xmlns:a16="http://schemas.microsoft.com/office/drawing/2014/main" id="{514B5C34-510D-D5A2-BFA4-DB1324921587}"/>
              </a:ext>
            </a:extLst>
          </p:cNvPr>
          <p:cNvSpPr/>
          <p:nvPr/>
        </p:nvSpPr>
        <p:spPr>
          <a:xfrm>
            <a:off x="7937086" y="2261418"/>
            <a:ext cx="843121" cy="339177"/>
          </a:xfrm>
          <a:prstGeom prst="rect">
            <a:avLst/>
          </a:prstGeom>
          <a:solidFill>
            <a:srgbClr val="F4B081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261;p18">
            <a:extLst>
              <a:ext uri="{FF2B5EF4-FFF2-40B4-BE49-F238E27FC236}">
                <a16:creationId xmlns:a16="http://schemas.microsoft.com/office/drawing/2014/main" id="{271530F4-FF52-208F-FB08-570F11485DBF}"/>
              </a:ext>
            </a:extLst>
          </p:cNvPr>
          <p:cNvSpPr/>
          <p:nvPr/>
        </p:nvSpPr>
        <p:spPr>
          <a:xfrm>
            <a:off x="7937085" y="1520297"/>
            <a:ext cx="843121" cy="339177"/>
          </a:xfrm>
          <a:prstGeom prst="rect">
            <a:avLst/>
          </a:prstGeom>
          <a:solidFill>
            <a:srgbClr val="F4B081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262;p18">
            <a:extLst>
              <a:ext uri="{FF2B5EF4-FFF2-40B4-BE49-F238E27FC236}">
                <a16:creationId xmlns:a16="http://schemas.microsoft.com/office/drawing/2014/main" id="{1AD28C37-FABB-8CCC-D88D-A4325BECEE79}"/>
              </a:ext>
            </a:extLst>
          </p:cNvPr>
          <p:cNvSpPr/>
          <p:nvPr/>
        </p:nvSpPr>
        <p:spPr>
          <a:xfrm>
            <a:off x="7948066" y="4926980"/>
            <a:ext cx="843121" cy="339177"/>
          </a:xfrm>
          <a:prstGeom prst="rect">
            <a:avLst/>
          </a:prstGeom>
          <a:solidFill>
            <a:srgbClr val="F4B081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263;p18">
            <a:extLst>
              <a:ext uri="{FF2B5EF4-FFF2-40B4-BE49-F238E27FC236}">
                <a16:creationId xmlns:a16="http://schemas.microsoft.com/office/drawing/2014/main" id="{203493F4-DFBA-C8E6-E7F1-87FF7E534ABC}"/>
              </a:ext>
            </a:extLst>
          </p:cNvPr>
          <p:cNvSpPr/>
          <p:nvPr/>
        </p:nvSpPr>
        <p:spPr>
          <a:xfrm>
            <a:off x="7937085" y="4306829"/>
            <a:ext cx="843121" cy="339177"/>
          </a:xfrm>
          <a:prstGeom prst="rect">
            <a:avLst/>
          </a:prstGeom>
          <a:solidFill>
            <a:srgbClr val="F4B081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264;p18">
            <a:extLst>
              <a:ext uri="{FF2B5EF4-FFF2-40B4-BE49-F238E27FC236}">
                <a16:creationId xmlns:a16="http://schemas.microsoft.com/office/drawing/2014/main" id="{203E9746-4582-21E8-5C5E-127C4A488585}"/>
              </a:ext>
            </a:extLst>
          </p:cNvPr>
          <p:cNvSpPr/>
          <p:nvPr/>
        </p:nvSpPr>
        <p:spPr>
          <a:xfrm>
            <a:off x="7960440" y="2975864"/>
            <a:ext cx="843121" cy="339177"/>
          </a:xfrm>
          <a:prstGeom prst="rect">
            <a:avLst/>
          </a:prstGeom>
          <a:solidFill>
            <a:srgbClr val="F4B081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270;p18">
            <a:extLst>
              <a:ext uri="{FF2B5EF4-FFF2-40B4-BE49-F238E27FC236}">
                <a16:creationId xmlns:a16="http://schemas.microsoft.com/office/drawing/2014/main" id="{3B09796D-DA74-CAAD-3F92-932403AEA377}"/>
              </a:ext>
            </a:extLst>
          </p:cNvPr>
          <p:cNvSpPr txBox="1"/>
          <p:nvPr/>
        </p:nvSpPr>
        <p:spPr>
          <a:xfrm>
            <a:off x="525625" y="3650641"/>
            <a:ext cx="308403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Colonne blanche = 1</a:t>
            </a:r>
            <a:r>
              <a:rPr lang="fr-FR" sz="1800" baseline="30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ère</a:t>
            </a:r>
            <a:r>
              <a:rPr lang="fr-FR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syllabe</a:t>
            </a:r>
            <a:endParaRPr dirty="0"/>
          </a:p>
        </p:txBody>
      </p:sp>
      <p:sp>
        <p:nvSpPr>
          <p:cNvPr id="39" name="Google Shape;272;p18">
            <a:extLst>
              <a:ext uri="{FF2B5EF4-FFF2-40B4-BE49-F238E27FC236}">
                <a16:creationId xmlns:a16="http://schemas.microsoft.com/office/drawing/2014/main" id="{89551075-BE5A-3E55-74FB-D7B1BA1E2263}"/>
              </a:ext>
            </a:extLst>
          </p:cNvPr>
          <p:cNvSpPr txBox="1"/>
          <p:nvPr/>
        </p:nvSpPr>
        <p:spPr>
          <a:xfrm>
            <a:off x="427702" y="5041988"/>
            <a:ext cx="292400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Colonne rouge = 3</a:t>
            </a:r>
            <a:r>
              <a:rPr lang="fr-FR" sz="1800" baseline="30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ème</a:t>
            </a: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syllabe</a:t>
            </a:r>
            <a:endParaRPr/>
          </a:p>
        </p:txBody>
      </p:sp>
      <p:sp>
        <p:nvSpPr>
          <p:cNvPr id="40" name="Google Shape;273;p18">
            <a:extLst>
              <a:ext uri="{FF2B5EF4-FFF2-40B4-BE49-F238E27FC236}">
                <a16:creationId xmlns:a16="http://schemas.microsoft.com/office/drawing/2014/main" id="{E5D3A9BB-C5A9-4021-8051-DA2D53A09219}"/>
              </a:ext>
            </a:extLst>
          </p:cNvPr>
          <p:cNvSpPr txBox="1"/>
          <p:nvPr/>
        </p:nvSpPr>
        <p:spPr>
          <a:xfrm>
            <a:off x="465591" y="5855818"/>
            <a:ext cx="286879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Colonne verte = 4</a:t>
            </a:r>
            <a:r>
              <a:rPr lang="fr-FR" sz="1800" baseline="30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ème</a:t>
            </a: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syllabe</a:t>
            </a:r>
            <a:endParaRPr/>
          </a:p>
        </p:txBody>
      </p:sp>
      <p:sp>
        <p:nvSpPr>
          <p:cNvPr id="41" name="Google Shape;274;p18">
            <a:extLst>
              <a:ext uri="{FF2B5EF4-FFF2-40B4-BE49-F238E27FC236}">
                <a16:creationId xmlns:a16="http://schemas.microsoft.com/office/drawing/2014/main" id="{00702759-9364-17FE-3F07-9B07786BC280}"/>
              </a:ext>
            </a:extLst>
          </p:cNvPr>
          <p:cNvSpPr txBox="1"/>
          <p:nvPr/>
        </p:nvSpPr>
        <p:spPr>
          <a:xfrm>
            <a:off x="4695186" y="1291814"/>
            <a:ext cx="72702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>
                <a:latin typeface="Calibri"/>
                <a:cs typeface="Calibri"/>
                <a:sym typeface="Calibri"/>
              </a:rPr>
              <a:t>dé</a:t>
            </a:r>
            <a:endParaRPr dirty="0"/>
          </a:p>
        </p:txBody>
      </p:sp>
      <p:sp>
        <p:nvSpPr>
          <p:cNvPr id="42" name="Google Shape;275;p18">
            <a:extLst>
              <a:ext uri="{FF2B5EF4-FFF2-40B4-BE49-F238E27FC236}">
                <a16:creationId xmlns:a16="http://schemas.microsoft.com/office/drawing/2014/main" id="{0B58D474-C07D-9B70-B903-7CC781BA114B}"/>
              </a:ext>
            </a:extLst>
          </p:cNvPr>
          <p:cNvSpPr txBox="1"/>
          <p:nvPr/>
        </p:nvSpPr>
        <p:spPr>
          <a:xfrm>
            <a:off x="6563521" y="5776063"/>
            <a:ext cx="753167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>
                <a:latin typeface="Calibri"/>
                <a:cs typeface="Calibri"/>
                <a:sym typeface="Calibri"/>
              </a:rPr>
              <a:t>gi</a:t>
            </a:r>
            <a:endParaRPr dirty="0"/>
          </a:p>
        </p:txBody>
      </p:sp>
      <p:sp>
        <p:nvSpPr>
          <p:cNvPr id="43" name="Google Shape;276;p18">
            <a:extLst>
              <a:ext uri="{FF2B5EF4-FFF2-40B4-BE49-F238E27FC236}">
                <a16:creationId xmlns:a16="http://schemas.microsoft.com/office/drawing/2014/main" id="{958EA2BF-DB37-6F52-9D49-19D2700F2D57}"/>
              </a:ext>
            </a:extLst>
          </p:cNvPr>
          <p:cNvSpPr txBox="1"/>
          <p:nvPr/>
        </p:nvSpPr>
        <p:spPr>
          <a:xfrm>
            <a:off x="8108449" y="3638046"/>
            <a:ext cx="789697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>
                <a:solidFill>
                  <a:srgbClr val="00B050"/>
                </a:solidFill>
                <a:latin typeface="Calibri"/>
                <a:cs typeface="Calibri"/>
                <a:sym typeface="Calibri"/>
              </a:rPr>
              <a:t>fi</a:t>
            </a:r>
            <a:endParaRPr dirty="0">
              <a:solidFill>
                <a:srgbClr val="00B050"/>
              </a:solidFill>
            </a:endParaRPr>
          </a:p>
        </p:txBody>
      </p:sp>
      <p:sp>
        <p:nvSpPr>
          <p:cNvPr id="45" name="Google Shape;278;p18">
            <a:extLst>
              <a:ext uri="{FF2B5EF4-FFF2-40B4-BE49-F238E27FC236}">
                <a16:creationId xmlns:a16="http://schemas.microsoft.com/office/drawing/2014/main" id="{65B8D55D-6C30-B2FC-6D55-1C533A742D12}"/>
              </a:ext>
            </a:extLst>
          </p:cNvPr>
          <p:cNvSpPr txBox="1"/>
          <p:nvPr/>
        </p:nvSpPr>
        <p:spPr>
          <a:xfrm>
            <a:off x="4805393" y="3669589"/>
            <a:ext cx="716644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</a:t>
            </a:r>
            <a:endParaRPr sz="1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279;p18">
            <a:extLst>
              <a:ext uri="{FF2B5EF4-FFF2-40B4-BE49-F238E27FC236}">
                <a16:creationId xmlns:a16="http://schemas.microsoft.com/office/drawing/2014/main" id="{211F3D1C-4F91-A1D2-82BC-BD2DA1E64259}"/>
              </a:ext>
            </a:extLst>
          </p:cNvPr>
          <p:cNvSpPr txBox="1"/>
          <p:nvPr/>
        </p:nvSpPr>
        <p:spPr>
          <a:xfrm>
            <a:off x="6501358" y="4739214"/>
            <a:ext cx="73517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tur</a:t>
            </a:r>
            <a:endParaRPr sz="1800" b="1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280;p18">
            <a:extLst>
              <a:ext uri="{FF2B5EF4-FFF2-40B4-BE49-F238E27FC236}">
                <a16:creationId xmlns:a16="http://schemas.microsoft.com/office/drawing/2014/main" id="{C40AD29A-9EAD-D6D1-0783-6181B43341DC}"/>
              </a:ext>
            </a:extLst>
          </p:cNvPr>
          <p:cNvSpPr txBox="1"/>
          <p:nvPr/>
        </p:nvSpPr>
        <p:spPr>
          <a:xfrm>
            <a:off x="8156463" y="4874567"/>
            <a:ext cx="60537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ter</a:t>
            </a:r>
            <a:endParaRPr dirty="0"/>
          </a:p>
        </p:txBody>
      </p:sp>
      <p:sp>
        <p:nvSpPr>
          <p:cNvPr id="48" name="Google Shape;281;p18">
            <a:extLst>
              <a:ext uri="{FF2B5EF4-FFF2-40B4-BE49-F238E27FC236}">
                <a16:creationId xmlns:a16="http://schemas.microsoft.com/office/drawing/2014/main" id="{D66B5E13-763D-EAF2-9CDE-AA756D286204}"/>
              </a:ext>
            </a:extLst>
          </p:cNvPr>
          <p:cNvSpPr txBox="1"/>
          <p:nvPr/>
        </p:nvSpPr>
        <p:spPr>
          <a:xfrm>
            <a:off x="4868935" y="829845"/>
            <a:ext cx="54694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gé</a:t>
            </a:r>
            <a:endParaRPr sz="1800" b="1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282;p18">
            <a:extLst>
              <a:ext uri="{FF2B5EF4-FFF2-40B4-BE49-F238E27FC236}">
                <a16:creationId xmlns:a16="http://schemas.microsoft.com/office/drawing/2014/main" id="{982DCAA7-027C-8EE1-C98E-CAEDEF086C89}"/>
              </a:ext>
            </a:extLst>
          </p:cNvPr>
          <p:cNvSpPr txBox="1"/>
          <p:nvPr/>
        </p:nvSpPr>
        <p:spPr>
          <a:xfrm>
            <a:off x="6504909" y="4190273"/>
            <a:ext cx="68498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 err="1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cel</a:t>
            </a:r>
            <a:endParaRPr sz="1800" b="1" dirty="0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283;p18">
            <a:extLst>
              <a:ext uri="{FF2B5EF4-FFF2-40B4-BE49-F238E27FC236}">
                <a16:creationId xmlns:a16="http://schemas.microsoft.com/office/drawing/2014/main" id="{543AD56C-AA37-7DF8-67E4-0C4F63A93500}"/>
              </a:ext>
            </a:extLst>
          </p:cNvPr>
          <p:cNvSpPr/>
          <p:nvPr/>
        </p:nvSpPr>
        <p:spPr>
          <a:xfrm>
            <a:off x="9895176" y="2091829"/>
            <a:ext cx="843121" cy="339177"/>
          </a:xfrm>
          <a:prstGeom prst="rect">
            <a:avLst/>
          </a:prstGeom>
          <a:solidFill>
            <a:srgbClr val="C4E0B2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284;p18">
            <a:extLst>
              <a:ext uri="{FF2B5EF4-FFF2-40B4-BE49-F238E27FC236}">
                <a16:creationId xmlns:a16="http://schemas.microsoft.com/office/drawing/2014/main" id="{6895B35D-1FF9-B188-B6BC-4EA38466FE55}"/>
              </a:ext>
            </a:extLst>
          </p:cNvPr>
          <p:cNvSpPr txBox="1"/>
          <p:nvPr/>
        </p:nvSpPr>
        <p:spPr>
          <a:xfrm>
            <a:off x="8130465" y="1505219"/>
            <a:ext cx="55368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dirty="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le</a:t>
            </a:r>
            <a:endParaRPr dirty="0">
              <a:solidFill>
                <a:srgbClr val="00B050"/>
              </a:solidFill>
            </a:endParaRPr>
          </a:p>
        </p:txBody>
      </p:sp>
      <p:sp>
        <p:nvSpPr>
          <p:cNvPr id="52" name="Google Shape;285;p18">
            <a:extLst>
              <a:ext uri="{FF2B5EF4-FFF2-40B4-BE49-F238E27FC236}">
                <a16:creationId xmlns:a16="http://schemas.microsoft.com/office/drawing/2014/main" id="{1F995DE0-8B8F-5955-9EAB-FB8AE62B8AAF}"/>
              </a:ext>
            </a:extLst>
          </p:cNvPr>
          <p:cNvSpPr txBox="1"/>
          <p:nvPr/>
        </p:nvSpPr>
        <p:spPr>
          <a:xfrm>
            <a:off x="4874861" y="2724712"/>
            <a:ext cx="75316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>
                <a:latin typeface="Calibri"/>
                <a:ea typeface="Calibri"/>
                <a:cs typeface="Calibri"/>
                <a:sym typeface="Calibri"/>
              </a:rPr>
              <a:t>ra</a:t>
            </a:r>
            <a:endParaRPr sz="1800" b="1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286;p18">
            <a:extLst>
              <a:ext uri="{FF2B5EF4-FFF2-40B4-BE49-F238E27FC236}">
                <a16:creationId xmlns:a16="http://schemas.microsoft.com/office/drawing/2014/main" id="{8827C1EF-8DEA-BE7C-E8F7-DFC17596209D}"/>
              </a:ext>
            </a:extLst>
          </p:cNvPr>
          <p:cNvSpPr txBox="1"/>
          <p:nvPr/>
        </p:nvSpPr>
        <p:spPr>
          <a:xfrm>
            <a:off x="6488552" y="3243390"/>
            <a:ext cx="75316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 err="1">
                <a:solidFill>
                  <a:srgbClr val="C00000"/>
                </a:solidFill>
                <a:latin typeface="Calibri"/>
                <a:cs typeface="Calibri"/>
                <a:sym typeface="Calibri"/>
              </a:rPr>
              <a:t>ant</a:t>
            </a:r>
            <a:endParaRPr dirty="0">
              <a:solidFill>
                <a:srgbClr val="C00000"/>
              </a:solidFill>
            </a:endParaRPr>
          </a:p>
        </p:txBody>
      </p:sp>
      <p:sp>
        <p:nvSpPr>
          <p:cNvPr id="54" name="Google Shape;287;p18">
            <a:extLst>
              <a:ext uri="{FF2B5EF4-FFF2-40B4-BE49-F238E27FC236}">
                <a16:creationId xmlns:a16="http://schemas.microsoft.com/office/drawing/2014/main" id="{D16F345E-460C-6F9F-72B4-CBD27184C9F7}"/>
              </a:ext>
            </a:extLst>
          </p:cNvPr>
          <p:cNvSpPr txBox="1"/>
          <p:nvPr/>
        </p:nvSpPr>
        <p:spPr>
          <a:xfrm>
            <a:off x="4782026" y="4700561"/>
            <a:ext cx="729032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dirty="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ma</a:t>
            </a:r>
            <a:endParaRPr dirty="0">
              <a:solidFill>
                <a:srgbClr val="00B050"/>
              </a:solidFill>
            </a:endParaRPr>
          </a:p>
        </p:txBody>
      </p:sp>
      <p:sp>
        <p:nvSpPr>
          <p:cNvPr id="55" name="Google Shape;288;p18">
            <a:extLst>
              <a:ext uri="{FF2B5EF4-FFF2-40B4-BE49-F238E27FC236}">
                <a16:creationId xmlns:a16="http://schemas.microsoft.com/office/drawing/2014/main" id="{95811D7F-8893-BEC3-B7EC-DFD534D763FB}"/>
              </a:ext>
            </a:extLst>
          </p:cNvPr>
          <p:cNvSpPr txBox="1"/>
          <p:nvPr/>
        </p:nvSpPr>
        <p:spPr>
          <a:xfrm>
            <a:off x="6437198" y="843960"/>
            <a:ext cx="733388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çon</a:t>
            </a:r>
            <a:endParaRPr dirty="0"/>
          </a:p>
        </p:txBody>
      </p:sp>
      <p:sp>
        <p:nvSpPr>
          <p:cNvPr id="56" name="Google Shape;289;p18">
            <a:extLst>
              <a:ext uri="{FF2B5EF4-FFF2-40B4-BE49-F238E27FC236}">
                <a16:creationId xmlns:a16="http://schemas.microsoft.com/office/drawing/2014/main" id="{33AC5F32-11F5-1E02-AC3B-609975589B50}"/>
              </a:ext>
            </a:extLst>
          </p:cNvPr>
          <p:cNvSpPr txBox="1"/>
          <p:nvPr/>
        </p:nvSpPr>
        <p:spPr>
          <a:xfrm>
            <a:off x="10018546" y="2071432"/>
            <a:ext cx="104951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dirty="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que</a:t>
            </a:r>
            <a:endParaRPr sz="1800" b="1" dirty="0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290;p18">
            <a:extLst>
              <a:ext uri="{FF2B5EF4-FFF2-40B4-BE49-F238E27FC236}">
                <a16:creationId xmlns:a16="http://schemas.microsoft.com/office/drawing/2014/main" id="{B3DEA506-DF39-B21A-BCB1-80CA3AD9A982}"/>
              </a:ext>
            </a:extLst>
          </p:cNvPr>
          <p:cNvSpPr txBox="1"/>
          <p:nvPr/>
        </p:nvSpPr>
        <p:spPr>
          <a:xfrm>
            <a:off x="4874861" y="3230386"/>
            <a:ext cx="55368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 err="1">
                <a:solidFill>
                  <a:srgbClr val="00B050"/>
                </a:solidFill>
                <a:latin typeface="Calibri"/>
                <a:cs typeface="Calibri"/>
                <a:sym typeface="Calibri"/>
              </a:rPr>
              <a:t>sor</a:t>
            </a:r>
            <a:endParaRPr dirty="0">
              <a:solidFill>
                <a:srgbClr val="00B050"/>
              </a:solidFill>
            </a:endParaRPr>
          </a:p>
        </p:txBody>
      </p:sp>
      <p:sp>
        <p:nvSpPr>
          <p:cNvPr id="58" name="Google Shape;291;p18">
            <a:extLst>
              <a:ext uri="{FF2B5EF4-FFF2-40B4-BE49-F238E27FC236}">
                <a16:creationId xmlns:a16="http://schemas.microsoft.com/office/drawing/2014/main" id="{1884C3C6-CBCE-D946-5F8F-C2ED3CC34351}"/>
              </a:ext>
            </a:extLst>
          </p:cNvPr>
          <p:cNvSpPr txBox="1"/>
          <p:nvPr/>
        </p:nvSpPr>
        <p:spPr>
          <a:xfrm>
            <a:off x="6464635" y="3690996"/>
            <a:ext cx="74327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til</a:t>
            </a:r>
            <a:endParaRPr dirty="0">
              <a:solidFill>
                <a:srgbClr val="C00000"/>
              </a:solidFill>
            </a:endParaRPr>
          </a:p>
        </p:txBody>
      </p:sp>
      <p:sp>
        <p:nvSpPr>
          <p:cNvPr id="59" name="Google Shape;292;p18">
            <a:extLst>
              <a:ext uri="{FF2B5EF4-FFF2-40B4-BE49-F238E27FC236}">
                <a16:creationId xmlns:a16="http://schemas.microsoft.com/office/drawing/2014/main" id="{07B94B88-30FC-C79E-3D57-C5FC2A7A555B}"/>
              </a:ext>
            </a:extLst>
          </p:cNvPr>
          <p:cNvSpPr txBox="1"/>
          <p:nvPr/>
        </p:nvSpPr>
        <p:spPr>
          <a:xfrm>
            <a:off x="8226454" y="2251201"/>
            <a:ext cx="55368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dirty="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ter</a:t>
            </a:r>
            <a:endParaRPr dirty="0">
              <a:solidFill>
                <a:srgbClr val="00B050"/>
              </a:solidFill>
            </a:endParaRPr>
          </a:p>
        </p:txBody>
      </p:sp>
      <p:sp>
        <p:nvSpPr>
          <p:cNvPr id="60" name="Google Shape;293;p18">
            <a:extLst>
              <a:ext uri="{FF2B5EF4-FFF2-40B4-BE49-F238E27FC236}">
                <a16:creationId xmlns:a16="http://schemas.microsoft.com/office/drawing/2014/main" id="{128110F8-9F35-C7B8-4D15-70EEB2C7C1BD}"/>
              </a:ext>
            </a:extLst>
          </p:cNvPr>
          <p:cNvSpPr txBox="1"/>
          <p:nvPr/>
        </p:nvSpPr>
        <p:spPr>
          <a:xfrm>
            <a:off x="4678916" y="2209278"/>
            <a:ext cx="757768" cy="36929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 err="1">
                <a:solidFill>
                  <a:srgbClr val="C00000"/>
                </a:solidFill>
                <a:latin typeface="Calibri"/>
                <a:cs typeface="Calibri"/>
                <a:sym typeface="Calibri"/>
              </a:rPr>
              <a:t>gar</a:t>
            </a:r>
            <a:endParaRPr dirty="0">
              <a:solidFill>
                <a:srgbClr val="C00000"/>
              </a:solidFill>
            </a:endParaRPr>
          </a:p>
        </p:txBody>
      </p:sp>
      <p:sp>
        <p:nvSpPr>
          <p:cNvPr id="61" name="Google Shape;294;p18">
            <a:extLst>
              <a:ext uri="{FF2B5EF4-FFF2-40B4-BE49-F238E27FC236}">
                <a16:creationId xmlns:a16="http://schemas.microsoft.com/office/drawing/2014/main" id="{EF0F095C-A9DC-243D-4ADD-B965570F12C0}"/>
              </a:ext>
            </a:extLst>
          </p:cNvPr>
          <p:cNvSpPr txBox="1"/>
          <p:nvPr/>
        </p:nvSpPr>
        <p:spPr>
          <a:xfrm>
            <a:off x="6462236" y="1788216"/>
            <a:ext cx="774301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>
                <a:solidFill>
                  <a:srgbClr val="00B050"/>
                </a:solidFill>
                <a:latin typeface="Calibri"/>
                <a:cs typeface="Calibri"/>
                <a:sym typeface="Calibri"/>
              </a:rPr>
              <a:t>lé</a:t>
            </a:r>
            <a:endParaRPr dirty="0">
              <a:solidFill>
                <a:srgbClr val="00B050"/>
              </a:solidFill>
            </a:endParaRPr>
          </a:p>
        </p:txBody>
      </p:sp>
      <p:sp>
        <p:nvSpPr>
          <p:cNvPr id="62" name="Google Shape;295;p18">
            <a:extLst>
              <a:ext uri="{FF2B5EF4-FFF2-40B4-BE49-F238E27FC236}">
                <a16:creationId xmlns:a16="http://schemas.microsoft.com/office/drawing/2014/main" id="{4ACA733D-688C-38B7-E049-12A5E9F1DD95}"/>
              </a:ext>
            </a:extLst>
          </p:cNvPr>
          <p:cNvSpPr txBox="1"/>
          <p:nvPr/>
        </p:nvSpPr>
        <p:spPr>
          <a:xfrm>
            <a:off x="8158757" y="5634074"/>
            <a:ext cx="73938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>
                <a:latin typeface="Calibri"/>
                <a:cs typeface="Calibri"/>
                <a:sym typeface="Calibri"/>
              </a:rPr>
              <a:t>que</a:t>
            </a:r>
            <a:endParaRPr dirty="0"/>
          </a:p>
        </p:txBody>
      </p:sp>
      <p:sp>
        <p:nvSpPr>
          <p:cNvPr id="63" name="Google Shape;296;p18">
            <a:extLst>
              <a:ext uri="{FF2B5EF4-FFF2-40B4-BE49-F238E27FC236}">
                <a16:creationId xmlns:a16="http://schemas.microsoft.com/office/drawing/2014/main" id="{144BC0B4-CB7F-9ACA-63F3-DEEDCD44DBB1}"/>
              </a:ext>
            </a:extLst>
          </p:cNvPr>
          <p:cNvSpPr txBox="1"/>
          <p:nvPr/>
        </p:nvSpPr>
        <p:spPr>
          <a:xfrm>
            <a:off x="9996913" y="2967202"/>
            <a:ext cx="741384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re</a:t>
            </a:r>
            <a:endParaRPr sz="1800" b="1" dirty="0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297;p18">
            <a:extLst>
              <a:ext uri="{FF2B5EF4-FFF2-40B4-BE49-F238E27FC236}">
                <a16:creationId xmlns:a16="http://schemas.microsoft.com/office/drawing/2014/main" id="{D02AF8E8-FB28-D9BC-4201-2B8A7DD0424B}"/>
              </a:ext>
            </a:extLst>
          </p:cNvPr>
          <p:cNvSpPr txBox="1"/>
          <p:nvPr/>
        </p:nvSpPr>
        <p:spPr>
          <a:xfrm>
            <a:off x="4906327" y="5795852"/>
            <a:ext cx="75316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>
                <a:solidFill>
                  <a:srgbClr val="C00000"/>
                </a:solidFill>
                <a:latin typeface="Calibri"/>
                <a:cs typeface="Calibri"/>
                <a:sym typeface="Calibri"/>
              </a:rPr>
              <a:t>fu</a:t>
            </a:r>
            <a:endParaRPr dirty="0">
              <a:solidFill>
                <a:srgbClr val="C00000"/>
              </a:solidFill>
            </a:endParaRPr>
          </a:p>
        </p:txBody>
      </p:sp>
      <p:sp>
        <p:nvSpPr>
          <p:cNvPr id="65" name="Google Shape;299;p18">
            <a:extLst>
              <a:ext uri="{FF2B5EF4-FFF2-40B4-BE49-F238E27FC236}">
                <a16:creationId xmlns:a16="http://schemas.microsoft.com/office/drawing/2014/main" id="{1A0988C1-71FE-C4D2-D2E7-AAF5FEF9C764}"/>
              </a:ext>
            </a:extLst>
          </p:cNvPr>
          <p:cNvSpPr txBox="1"/>
          <p:nvPr/>
        </p:nvSpPr>
        <p:spPr>
          <a:xfrm>
            <a:off x="6511265" y="2233872"/>
            <a:ext cx="75316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>
                <a:latin typeface="Calibri"/>
                <a:ea typeface="Calibri"/>
                <a:cs typeface="Calibri"/>
                <a:sym typeface="Calibri"/>
              </a:rPr>
              <a:t>con</a:t>
            </a:r>
            <a:endParaRPr sz="1800" b="1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300;p18">
            <a:extLst>
              <a:ext uri="{FF2B5EF4-FFF2-40B4-BE49-F238E27FC236}">
                <a16:creationId xmlns:a16="http://schemas.microsoft.com/office/drawing/2014/main" id="{E456D91D-B769-23CA-9C00-8BA0E5090A4E}"/>
              </a:ext>
            </a:extLst>
          </p:cNvPr>
          <p:cNvSpPr txBox="1"/>
          <p:nvPr/>
        </p:nvSpPr>
        <p:spPr>
          <a:xfrm>
            <a:off x="4742706" y="1760761"/>
            <a:ext cx="71553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 err="1">
                <a:solidFill>
                  <a:srgbClr val="C00000"/>
                </a:solidFill>
                <a:latin typeface="Calibri"/>
                <a:cs typeface="Calibri"/>
                <a:sym typeface="Calibri"/>
              </a:rPr>
              <a:t>sor</a:t>
            </a:r>
            <a:endParaRPr dirty="0"/>
          </a:p>
        </p:txBody>
      </p:sp>
      <p:sp>
        <p:nvSpPr>
          <p:cNvPr id="67" name="Google Shape;301;p18">
            <a:extLst>
              <a:ext uri="{FF2B5EF4-FFF2-40B4-BE49-F238E27FC236}">
                <a16:creationId xmlns:a16="http://schemas.microsoft.com/office/drawing/2014/main" id="{F27AA68C-9236-5697-C0BF-A0F42D71EBF4}"/>
              </a:ext>
            </a:extLst>
          </p:cNvPr>
          <p:cNvSpPr txBox="1"/>
          <p:nvPr/>
        </p:nvSpPr>
        <p:spPr>
          <a:xfrm>
            <a:off x="6501960" y="5282590"/>
            <a:ext cx="66862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dirty="0" err="1">
                <a:latin typeface="Calibri"/>
                <a:ea typeface="Calibri"/>
                <a:cs typeface="Calibri"/>
                <a:sym typeface="Calibri"/>
              </a:rPr>
              <a:t>sor</a:t>
            </a:r>
            <a:endParaRPr dirty="0"/>
          </a:p>
        </p:txBody>
      </p:sp>
      <p:sp>
        <p:nvSpPr>
          <p:cNvPr id="68" name="Google Shape;302;p18">
            <a:extLst>
              <a:ext uri="{FF2B5EF4-FFF2-40B4-BE49-F238E27FC236}">
                <a16:creationId xmlns:a16="http://schemas.microsoft.com/office/drawing/2014/main" id="{F4B59D99-ACB2-6806-F04E-312A423EF922}"/>
              </a:ext>
            </a:extLst>
          </p:cNvPr>
          <p:cNvSpPr txBox="1"/>
          <p:nvPr/>
        </p:nvSpPr>
        <p:spPr>
          <a:xfrm>
            <a:off x="4701332" y="4228429"/>
            <a:ext cx="753167" cy="36933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>
                <a:solidFill>
                  <a:srgbClr val="00B050"/>
                </a:solidFill>
                <a:latin typeface="Calibri"/>
                <a:cs typeface="Calibri"/>
                <a:sym typeface="Calibri"/>
              </a:rPr>
              <a:t>an</a:t>
            </a:r>
            <a:endParaRPr dirty="0">
              <a:solidFill>
                <a:srgbClr val="00B050"/>
              </a:solidFill>
            </a:endParaRPr>
          </a:p>
        </p:txBody>
      </p:sp>
      <p:sp>
        <p:nvSpPr>
          <p:cNvPr id="69" name="Google Shape;303;p18">
            <a:extLst>
              <a:ext uri="{FF2B5EF4-FFF2-40B4-BE49-F238E27FC236}">
                <a16:creationId xmlns:a16="http://schemas.microsoft.com/office/drawing/2014/main" id="{5AEC50DC-0EFD-2D6F-B300-7475167EA2B9}"/>
              </a:ext>
            </a:extLst>
          </p:cNvPr>
          <p:cNvSpPr txBox="1"/>
          <p:nvPr/>
        </p:nvSpPr>
        <p:spPr>
          <a:xfrm>
            <a:off x="6556788" y="2693135"/>
            <a:ext cx="75316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phe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304;p18">
            <a:extLst>
              <a:ext uri="{FF2B5EF4-FFF2-40B4-BE49-F238E27FC236}">
                <a16:creationId xmlns:a16="http://schemas.microsoft.com/office/drawing/2014/main" id="{D021B119-1A50-C223-B004-68F9DF6FAC27}"/>
              </a:ext>
            </a:extLst>
          </p:cNvPr>
          <p:cNvSpPr txBox="1"/>
          <p:nvPr/>
        </p:nvSpPr>
        <p:spPr>
          <a:xfrm>
            <a:off x="8193509" y="4287824"/>
            <a:ext cx="75316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lin</a:t>
            </a:r>
            <a:endParaRPr dirty="0"/>
          </a:p>
        </p:txBody>
      </p:sp>
      <p:sp>
        <p:nvSpPr>
          <p:cNvPr id="71" name="Google Shape;305;p18">
            <a:extLst>
              <a:ext uri="{FF2B5EF4-FFF2-40B4-BE49-F238E27FC236}">
                <a16:creationId xmlns:a16="http://schemas.microsoft.com/office/drawing/2014/main" id="{571336B6-E632-3435-3E31-BBAFDC08FD5F}"/>
              </a:ext>
            </a:extLst>
          </p:cNvPr>
          <p:cNvSpPr txBox="1"/>
          <p:nvPr/>
        </p:nvSpPr>
        <p:spPr>
          <a:xfrm>
            <a:off x="4739195" y="6235922"/>
            <a:ext cx="753167" cy="36933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</a:t>
            </a:r>
            <a:endParaRPr sz="1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307;p18">
            <a:extLst>
              <a:ext uri="{FF2B5EF4-FFF2-40B4-BE49-F238E27FC236}">
                <a16:creationId xmlns:a16="http://schemas.microsoft.com/office/drawing/2014/main" id="{8FE5FA48-3009-2F62-8D0E-E6BD127EC7E9}"/>
              </a:ext>
            </a:extLst>
          </p:cNvPr>
          <p:cNvSpPr txBox="1"/>
          <p:nvPr/>
        </p:nvSpPr>
        <p:spPr>
          <a:xfrm>
            <a:off x="8114615" y="2975864"/>
            <a:ext cx="68143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mais</a:t>
            </a:r>
            <a:endParaRPr dirty="0"/>
          </a:p>
        </p:txBody>
      </p:sp>
      <p:sp>
        <p:nvSpPr>
          <p:cNvPr id="74" name="Google Shape;308;p18">
            <a:extLst>
              <a:ext uri="{FF2B5EF4-FFF2-40B4-BE49-F238E27FC236}">
                <a16:creationId xmlns:a16="http://schemas.microsoft.com/office/drawing/2014/main" id="{BD393BAF-981E-2151-191C-4D8B64216D46}"/>
              </a:ext>
            </a:extLst>
          </p:cNvPr>
          <p:cNvSpPr txBox="1"/>
          <p:nvPr/>
        </p:nvSpPr>
        <p:spPr>
          <a:xfrm>
            <a:off x="4805393" y="5266954"/>
            <a:ext cx="760131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gen</a:t>
            </a:r>
            <a:endParaRPr dirty="0"/>
          </a:p>
        </p:txBody>
      </p:sp>
      <p:sp>
        <p:nvSpPr>
          <p:cNvPr id="75" name="Google Shape;309;p18">
            <a:extLst>
              <a:ext uri="{FF2B5EF4-FFF2-40B4-BE49-F238E27FC236}">
                <a16:creationId xmlns:a16="http://schemas.microsoft.com/office/drawing/2014/main" id="{4B4C7ED3-B80A-3A0A-4EA2-3953A0BD6921}"/>
              </a:ext>
            </a:extLst>
          </p:cNvPr>
          <p:cNvSpPr txBox="1"/>
          <p:nvPr/>
        </p:nvSpPr>
        <p:spPr>
          <a:xfrm>
            <a:off x="6486594" y="6358346"/>
            <a:ext cx="802507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cier</a:t>
            </a:r>
            <a:endParaRPr sz="1800" b="1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270;p18">
            <a:extLst>
              <a:ext uri="{FF2B5EF4-FFF2-40B4-BE49-F238E27FC236}">
                <a16:creationId xmlns:a16="http://schemas.microsoft.com/office/drawing/2014/main" id="{069A95A6-523A-9BE5-0198-CBCCCC97FABA}"/>
              </a:ext>
            </a:extLst>
          </p:cNvPr>
          <p:cNvSpPr txBox="1"/>
          <p:nvPr/>
        </p:nvSpPr>
        <p:spPr>
          <a:xfrm>
            <a:off x="489484" y="4362928"/>
            <a:ext cx="2979173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Colonne </a:t>
            </a:r>
            <a:r>
              <a:rPr lang="fr-FR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jaun</a:t>
            </a:r>
            <a:r>
              <a:rPr lang="fr-FR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 = 2</a:t>
            </a:r>
            <a:r>
              <a:rPr lang="fr-FR" sz="1800" baseline="30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ème</a:t>
            </a:r>
            <a:r>
              <a:rPr lang="fr-FR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syllabe</a:t>
            </a:r>
            <a:endParaRPr dirty="0"/>
          </a:p>
        </p:txBody>
      </p:sp>
      <p:sp>
        <p:nvSpPr>
          <p:cNvPr id="80" name="Google Shape;295;p18">
            <a:extLst>
              <a:ext uri="{FF2B5EF4-FFF2-40B4-BE49-F238E27FC236}">
                <a16:creationId xmlns:a16="http://schemas.microsoft.com/office/drawing/2014/main" id="{9EF97B91-F1AF-A0B7-9886-D235B13DC37B}"/>
              </a:ext>
            </a:extLst>
          </p:cNvPr>
          <p:cNvSpPr txBox="1"/>
          <p:nvPr/>
        </p:nvSpPr>
        <p:spPr>
          <a:xfrm>
            <a:off x="6465944" y="1309660"/>
            <a:ext cx="715538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 err="1">
                <a:solidFill>
                  <a:srgbClr val="00B050"/>
                </a:solidFill>
                <a:latin typeface="Calibri"/>
                <a:cs typeface="Calibri"/>
                <a:sym typeface="Calibri"/>
              </a:rPr>
              <a:t>gle</a:t>
            </a:r>
            <a:endParaRPr dirty="0">
              <a:solidFill>
                <a:srgbClr val="00B050"/>
              </a:solidFill>
            </a:endParaRPr>
          </a:p>
        </p:txBody>
      </p:sp>
      <p:sp>
        <p:nvSpPr>
          <p:cNvPr id="81" name="Google Shape;277;p18">
            <a:extLst>
              <a:ext uri="{FF2B5EF4-FFF2-40B4-BE49-F238E27FC236}">
                <a16:creationId xmlns:a16="http://schemas.microsoft.com/office/drawing/2014/main" id="{B5A4294D-8315-3110-A1FE-CD0DCF97D7AB}"/>
              </a:ext>
            </a:extLst>
          </p:cNvPr>
          <p:cNvSpPr txBox="1"/>
          <p:nvPr/>
        </p:nvSpPr>
        <p:spPr>
          <a:xfrm>
            <a:off x="10098014" y="3746619"/>
            <a:ext cx="55368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dirty="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rie</a:t>
            </a:r>
            <a:endParaRPr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2512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2ECE0DC1-2502-3C18-5C3E-F006399258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856" y="79781"/>
            <a:ext cx="3948722" cy="334921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31A4B3E-C585-0AA7-4414-5BD3EC7309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4190" y="3540344"/>
            <a:ext cx="9023810" cy="3033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1716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2B2CDE2-48F1-EA8C-2735-E8349E3C39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6193" y="1143207"/>
            <a:ext cx="12218193" cy="405632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98A3422-D164-F403-02B9-E615E7212A1F}"/>
                  </a:ext>
                </a:extLst>
              </p14:cNvPr>
              <p14:cNvContentPartPr/>
              <p14:nvPr/>
            </p14:nvContentPartPr>
            <p14:xfrm>
              <a:off x="2113322" y="2278848"/>
              <a:ext cx="972009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98A3422-D164-F403-02B9-E615E7212A1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041311" y="2134848"/>
                <a:ext cx="9863753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DF9275B5-0326-3402-1877-FF704D14BD48}"/>
                  </a:ext>
                </a:extLst>
              </p14:cNvPr>
              <p14:cNvContentPartPr/>
              <p14:nvPr/>
            </p14:nvContentPartPr>
            <p14:xfrm>
              <a:off x="2150827" y="2746863"/>
              <a:ext cx="2421173" cy="3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F9275B5-0326-3402-1877-FF704D14BD4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078843" y="2602863"/>
                <a:ext cx="2564781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5" name="Encre 14">
                <a:extLst>
                  <a:ext uri="{FF2B5EF4-FFF2-40B4-BE49-F238E27FC236}">
                    <a16:creationId xmlns:a16="http://schemas.microsoft.com/office/drawing/2014/main" id="{7A6FBD0C-2B87-8BE9-AD49-7F270D820E2D}"/>
                  </a:ext>
                </a:extLst>
              </p14:cNvPr>
              <p14:cNvContentPartPr/>
              <p14:nvPr/>
            </p14:nvContentPartPr>
            <p14:xfrm>
              <a:off x="7319836" y="4781185"/>
              <a:ext cx="2989575" cy="360"/>
            </p14:xfrm>
          </p:contentPart>
        </mc:Choice>
        <mc:Fallback xmlns="">
          <p:pic>
            <p:nvPicPr>
              <p:cNvPr id="15" name="Encre 14">
                <a:extLst>
                  <a:ext uri="{FF2B5EF4-FFF2-40B4-BE49-F238E27FC236}">
                    <a16:creationId xmlns:a16="http://schemas.microsoft.com/office/drawing/2014/main" id="{7A6FBD0C-2B87-8BE9-AD49-7F270D820E2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247798" y="4637185"/>
                <a:ext cx="3133291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D8477D77-4C94-5D68-3A1B-BF0B915C3866}"/>
                  </a:ext>
                </a:extLst>
              </p14:cNvPr>
              <p14:cNvContentPartPr/>
              <p14:nvPr/>
            </p14:nvContentPartPr>
            <p14:xfrm>
              <a:off x="8982635" y="3171008"/>
              <a:ext cx="1918448" cy="3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D8477D77-4C94-5D68-3A1B-BF0B915C386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910635" y="3027008"/>
                <a:ext cx="2062089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BEF4528E-306E-B4D2-704E-42FDF1044E4E}"/>
                  </a:ext>
                </a:extLst>
              </p14:cNvPr>
              <p14:cNvContentPartPr/>
              <p14:nvPr/>
            </p14:nvContentPartPr>
            <p14:xfrm>
              <a:off x="2150827" y="3581155"/>
              <a:ext cx="3970992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BEF4528E-306E-B4D2-704E-42FDF1044E4E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078817" y="3437155"/>
                <a:ext cx="4114652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9" name="Encre 8">
                <a:extLst>
                  <a:ext uri="{FF2B5EF4-FFF2-40B4-BE49-F238E27FC236}">
                    <a16:creationId xmlns:a16="http://schemas.microsoft.com/office/drawing/2014/main" id="{60EE4780-CE2B-16B3-494C-BBFC1CC39BB2}"/>
                  </a:ext>
                </a:extLst>
              </p14:cNvPr>
              <p14:cNvContentPartPr/>
              <p14:nvPr/>
            </p14:nvContentPartPr>
            <p14:xfrm>
              <a:off x="8408894" y="1910379"/>
              <a:ext cx="3209365" cy="360"/>
            </p14:xfrm>
          </p:contentPart>
        </mc:Choice>
        <mc:Fallback xmlns="">
          <p:pic>
            <p:nvPicPr>
              <p:cNvPr id="9" name="Encre 8">
                <a:extLst>
                  <a:ext uri="{FF2B5EF4-FFF2-40B4-BE49-F238E27FC236}">
                    <a16:creationId xmlns:a16="http://schemas.microsoft.com/office/drawing/2014/main" id="{60EE4780-CE2B-16B3-494C-BBFC1CC39BB2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8336887" y="1766379"/>
                <a:ext cx="3353020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0" name="Encre 9">
                <a:extLst>
                  <a:ext uri="{FF2B5EF4-FFF2-40B4-BE49-F238E27FC236}">
                    <a16:creationId xmlns:a16="http://schemas.microsoft.com/office/drawing/2014/main" id="{D9DFE483-C493-B2B7-C1C7-5F8110F04216}"/>
                  </a:ext>
                </a:extLst>
              </p14:cNvPr>
              <p14:cNvContentPartPr/>
              <p14:nvPr/>
            </p14:nvContentPartPr>
            <p14:xfrm>
              <a:off x="3650818" y="4041744"/>
              <a:ext cx="1620430" cy="360"/>
            </p14:xfrm>
          </p:contentPart>
        </mc:Choice>
        <mc:Fallback xmlns="">
          <p:pic>
            <p:nvPicPr>
              <p:cNvPr id="10" name="Encre 9">
                <a:extLst>
                  <a:ext uri="{FF2B5EF4-FFF2-40B4-BE49-F238E27FC236}">
                    <a16:creationId xmlns:a16="http://schemas.microsoft.com/office/drawing/2014/main" id="{D9DFE483-C493-B2B7-C1C7-5F8110F04216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578831" y="3897744"/>
                <a:ext cx="1764044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3" name="Encre 12">
                <a:extLst>
                  <a:ext uri="{FF2B5EF4-FFF2-40B4-BE49-F238E27FC236}">
                    <a16:creationId xmlns:a16="http://schemas.microsoft.com/office/drawing/2014/main" id="{D4388EAC-EF36-2F94-0AFB-7ECE3F0D34F6}"/>
                  </a:ext>
                </a:extLst>
              </p14:cNvPr>
              <p14:cNvContentPartPr/>
              <p14:nvPr/>
            </p14:nvContentPartPr>
            <p14:xfrm>
              <a:off x="5470562" y="4070537"/>
              <a:ext cx="5018144" cy="360"/>
            </p14:xfrm>
          </p:contentPart>
        </mc:Choice>
        <mc:Fallback xmlns="">
          <p:pic>
            <p:nvPicPr>
              <p:cNvPr id="13" name="Encre 12">
                <a:extLst>
                  <a:ext uri="{FF2B5EF4-FFF2-40B4-BE49-F238E27FC236}">
                    <a16:creationId xmlns:a16="http://schemas.microsoft.com/office/drawing/2014/main" id="{D4388EAC-EF36-2F94-0AFB-7ECE3F0D34F6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5398509" y="3926537"/>
                <a:ext cx="5161890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7" name="Encre 16">
                <a:extLst>
                  <a:ext uri="{FF2B5EF4-FFF2-40B4-BE49-F238E27FC236}">
                    <a16:creationId xmlns:a16="http://schemas.microsoft.com/office/drawing/2014/main" id="{C0AA7840-9E9F-1608-DA86-95E1F2E8337A}"/>
                  </a:ext>
                </a:extLst>
              </p14:cNvPr>
              <p14:cNvContentPartPr/>
              <p14:nvPr/>
            </p14:nvContentPartPr>
            <p14:xfrm>
              <a:off x="6615953" y="4781185"/>
              <a:ext cx="537882" cy="360"/>
            </p14:xfrm>
          </p:contentPart>
        </mc:Choice>
        <mc:Fallback xmlns="">
          <p:pic>
            <p:nvPicPr>
              <p:cNvPr id="17" name="Encre 16">
                <a:extLst>
                  <a:ext uri="{FF2B5EF4-FFF2-40B4-BE49-F238E27FC236}">
                    <a16:creationId xmlns:a16="http://schemas.microsoft.com/office/drawing/2014/main" id="{C0AA7840-9E9F-1608-DA86-95E1F2E8337A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543996" y="4637185"/>
                <a:ext cx="681437" cy="28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042549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arry Potter et la Coupe de Feu - Film 2005 - AlloCiné">
            <a:extLst>
              <a:ext uri="{FF2B5EF4-FFF2-40B4-BE49-F238E27FC236}">
                <a16:creationId xmlns:a16="http://schemas.microsoft.com/office/drawing/2014/main" id="{1A6D6655-DF18-05C6-7679-7DEF1C7253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0896" y="-50459"/>
            <a:ext cx="8351104" cy="11134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4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286B3B0F-95D1-A339-6AC2-0EB64F29402F}"/>
              </a:ext>
            </a:extLst>
          </p:cNvPr>
          <p:cNvSpPr txBox="1"/>
          <p:nvPr/>
        </p:nvSpPr>
        <p:spPr>
          <a:xfrm>
            <a:off x="-147439" y="1341056"/>
            <a:ext cx="4291605" cy="28583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Correction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de la </a:t>
            </a:r>
            <a:r>
              <a:rPr lang="en-US" sz="66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dictée</a:t>
            </a:r>
            <a:endParaRPr lang="en-US" sz="66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872834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14F4B13-05BB-E543-4359-AF4C70DC15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086" y="1464457"/>
            <a:ext cx="11619828" cy="2569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355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44D95-6A8B-0E26-D202-CE9DAD41A588}"/>
              </a:ext>
            </a:extLst>
          </p:cNvPr>
          <p:cNvSpPr txBox="1"/>
          <p:nvPr/>
        </p:nvSpPr>
        <p:spPr>
          <a:xfrm>
            <a:off x="-1" y="4123764"/>
            <a:ext cx="12192000" cy="138499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fr-FR" sz="2800" i="1" dirty="0"/>
              <a:t>Harry Potter </a:t>
            </a:r>
            <a:r>
              <a:rPr lang="fr-FR" sz="2800" dirty="0"/>
              <a:t>s’est vendu </a:t>
            </a:r>
            <a:r>
              <a:rPr lang="fr-FR" sz="2800" dirty="0">
                <a:highlight>
                  <a:srgbClr val="808080"/>
                </a:highlight>
              </a:rPr>
              <a:t>à</a:t>
            </a:r>
            <a:r>
              <a:rPr lang="fr-FR" sz="2800" dirty="0"/>
              <a:t> plus de cinq-cents-millions d’exemplaires dans le monde. Ce livre </a:t>
            </a:r>
            <a:r>
              <a:rPr lang="fr-FR" sz="2800" dirty="0">
                <a:highlight>
                  <a:srgbClr val="808080"/>
                </a:highlight>
              </a:rPr>
              <a:t>a </a:t>
            </a:r>
            <a:r>
              <a:rPr lang="fr-FR" sz="2800" dirty="0"/>
              <a:t>été refusé par plusieurs éditeurs au début alors qu’il est maintenant traduit dans plus de quatre-vingts langues. (135 mots)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E43B3D5-9A9F-3F77-5366-1C8DFAC494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5506"/>
            <a:ext cx="13775708" cy="3998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3346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2542</TotalTime>
  <Words>599</Words>
  <Application>Microsoft Office PowerPoint</Application>
  <PresentationFormat>Grand écran</PresentationFormat>
  <Paragraphs>179</Paragraphs>
  <Slides>36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36</vt:i4>
      </vt:variant>
    </vt:vector>
  </HeadingPairs>
  <TitlesOfParts>
    <vt:vector size="45" baseType="lpstr">
      <vt:lpstr>Algerian</vt:lpstr>
      <vt:lpstr>Aptos</vt:lpstr>
      <vt:lpstr>Aptos Display</vt:lpstr>
      <vt:lpstr>Arial</vt:lpstr>
      <vt:lpstr>Calibri</vt:lpstr>
      <vt:lpstr>Comic Sans MS</vt:lpstr>
      <vt:lpstr>Tahoma</vt:lpstr>
      <vt:lpstr>Trebuchet MS</vt:lpstr>
      <vt:lpstr>Thème Office</vt:lpstr>
      <vt:lpstr>Présentation PowerPoint</vt:lpstr>
      <vt:lpstr>Œuvre n°12</vt:lpstr>
      <vt:lpstr>Œuvre n°12</vt:lpstr>
      <vt:lpstr>Présentation PowerPoint</vt:lpstr>
      <vt:lpstr>Présentation PowerPoint</vt:lpstr>
      <vt:lpstr>Présentation PowerPoint</vt:lpstr>
      <vt:lpstr>Présentation PowerPoint</vt:lpstr>
      <vt:lpstr>ORTHOGRAPHE Écrire « ce » ou « se »</vt:lpstr>
      <vt:lpstr>OBSERVER</vt:lpstr>
      <vt:lpstr>OBSERVER</vt:lpstr>
      <vt:lpstr>OBSERVER</vt:lpstr>
      <vt:lpstr>OBSERVER</vt:lpstr>
      <vt:lpstr>OBSERVER</vt:lpstr>
      <vt:lpstr>VÉRIFIER SA COMPRÉHENSION</vt:lpstr>
      <vt:lpstr>S’ENTRAINER</vt:lpstr>
      <vt:lpstr>S’ENTRAINER</vt:lpstr>
      <vt:lpstr>S’ENTRAINER</vt:lpstr>
      <vt:lpstr>S’ENTRAINER</vt:lpstr>
      <vt:lpstr>S’ENTRAINER</vt:lpstr>
      <vt:lpstr>S’ENTRAINER</vt:lpstr>
      <vt:lpstr>S’ENTRAINER</vt:lpstr>
      <vt:lpstr>S’ENTRAINER</vt:lpstr>
      <vt:lpstr>S’ENTRAINER</vt:lpstr>
      <vt:lpstr>S’ENTRAINER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 2</dc:creator>
  <cp:lastModifiedBy>Mickael DURAND</cp:lastModifiedBy>
  <cp:revision>140</cp:revision>
  <cp:lastPrinted>2026-02-13T15:47:01Z</cp:lastPrinted>
  <dcterms:created xsi:type="dcterms:W3CDTF">2024-07-09T16:42:49Z</dcterms:created>
  <dcterms:modified xsi:type="dcterms:W3CDTF">2026-03-13T06:58:37Z</dcterms:modified>
</cp:coreProperties>
</file>