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ink/ink1.xml" ContentType="application/inkml+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1"/>
  </p:notesMasterIdLst>
  <p:sldIdLst>
    <p:sldId id="299" r:id="rId2"/>
    <p:sldId id="258" r:id="rId3"/>
    <p:sldId id="259" r:id="rId4"/>
    <p:sldId id="257" r:id="rId5"/>
    <p:sldId id="260" r:id="rId6"/>
    <p:sldId id="262" r:id="rId7"/>
    <p:sldId id="360" r:id="rId8"/>
    <p:sldId id="256" r:id="rId9"/>
    <p:sldId id="364" r:id="rId10"/>
    <p:sldId id="365" r:id="rId11"/>
    <p:sldId id="366" r:id="rId12"/>
    <p:sldId id="367" r:id="rId13"/>
    <p:sldId id="261" r:id="rId14"/>
    <p:sldId id="368" r:id="rId15"/>
    <p:sldId id="263" r:id="rId16"/>
    <p:sldId id="369" r:id="rId17"/>
    <p:sldId id="265" r:id="rId18"/>
    <p:sldId id="361" r:id="rId19"/>
    <p:sldId id="370" r:id="rId20"/>
    <p:sldId id="371" r:id="rId21"/>
    <p:sldId id="264" r:id="rId22"/>
    <p:sldId id="282" r:id="rId23"/>
    <p:sldId id="266" r:id="rId24"/>
    <p:sldId id="307" r:id="rId25"/>
    <p:sldId id="285" r:id="rId26"/>
    <p:sldId id="277" r:id="rId27"/>
    <p:sldId id="278" r:id="rId28"/>
    <p:sldId id="316" r:id="rId29"/>
    <p:sldId id="279" r:id="rId30"/>
  </p:sldIdLst>
  <p:sldSz cx="12192000" cy="6858000"/>
  <p:notesSz cx="6888163" cy="100203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559" autoAdjust="0"/>
    <p:restoredTop sz="86680" autoAdjust="0"/>
  </p:normalViewPr>
  <p:slideViewPr>
    <p:cSldViewPr snapToGrid="0">
      <p:cViewPr varScale="1">
        <p:scale>
          <a:sx n="54" d="100"/>
          <a:sy n="54" d="100"/>
        </p:scale>
        <p:origin x="1314"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8-14T09:50:00.198"/>
    </inkml:context>
    <inkml:brush xml:id="br0">
      <inkml:brushProperty name="width" value="0.2" units="cm"/>
      <inkml:brushProperty name="height" value="0.4" units="cm"/>
      <inkml:brushProperty name="color" value="#FFFC00"/>
      <inkml:brushProperty name="tip" value="rectangle"/>
      <inkml:brushProperty name="rasterOp" value="maskPen"/>
      <inkml:brushProperty name="ignorePressure" value="1"/>
    </inkml:brush>
  </inkml:definitions>
  <inkml:trace contextRef="#ctx0" brushRef="#br0">1 0,'1727'0,"-1700"2,1 1,-1 1,37 10,-32-6,61 6,131-10,-221-4,0 0,0 0,1 0,-1 1,0-1,0 1,0 0,0 0,0 0,0 0,0 0,0 1,-1-1,1 1,0 0,-1 0,1 0,-1 0,0 0,0 1,0-1,0 1,0-1,0 1,2 5,-3-3,0 0,-1 0,1-1,-1 1,0 0,0 0,-1 0,0 0,1 0,-2-1,1 1,0 0,-1-1,0 1,0-1,-4 6,-8 20,2 0,1 0,-8 38,13-43,-1 0,-1 0,-1-1,-1 0,-26 42,31-59,0-1,0 0,-1 0,0-1,0 0,0 0,-1 0,0-1,0 0,0 0,0 0,-1-1,1-1,-1 1,0-1,0 0,0-1,0 0,0 0,0-1,-10 0,-14-2,0-2,1-1,-60-19,88 24,-36-9,-62-6,-13-2,54 5,-1 4,-73-2,-126 11,100 2,87-3,-139-18,144 8,38 7,0-1,0-2,1-1,-1-2,-39-17,29 9,20 9,0-1,1-1,-34-23,49 31,1-1,0 1,-1-1,1 0,0-1,0 1,1 0,-1-1,1 0,-1 1,1-1,0 0,1 0,-1 0,1 0,0-1,0 1,0 0,0 0,1-1,-1 1,1-1,1 1,0-7,0 7,0 1,0 0,1 0,-1 0,1 0,-1 1,1-1,0 0,0 1,1-1,-1 1,0 0,1-1,0 1,-1 0,1 1,0-1,0 0,0 1,0 0,0 0,0 0,0 0,7-1,8-1,0 0,0 1,22 1,-34 1,389 3,-98 1,429-4,-709 0,-1 1,0 0,1 2,-1 0,0 0,0 2,-1 0,1 0,-1 2,-1 0,1 1,-1 0,21 16,19 12,-28-24</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7-10T11:34:47.335"/>
    </inkml:context>
    <inkml:brush xml:id="br0">
      <inkml:brushProperty name="width" value="0.4" units="cm"/>
      <inkml:brushProperty name="height" value="0.8" units="cm"/>
      <inkml:brushProperty name="color" value="#69FF69"/>
      <inkml:brushProperty name="tip" value="rectangle"/>
      <inkml:brushProperty name="rasterOp" value="maskPen"/>
      <inkml:brushProperty name="ignorePressure" value="1"/>
    </inkml:brush>
  </inkml:definitions>
  <inkml:trace contextRef="#ctx0" brushRef="#br0">0 0,'4918'0,"-4906"0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7-10T11:35:07.229"/>
    </inkml:context>
    <inkml:brush xml:id="br0">
      <inkml:brushProperty name="width" value="0.4" units="cm"/>
      <inkml:brushProperty name="height" value="0.8" units="cm"/>
      <inkml:brushProperty name="color" value="#CF99CB"/>
      <inkml:brushProperty name="tip" value="rectangle"/>
      <inkml:brushProperty name="rasterOp" value="maskPen"/>
      <inkml:brushProperty name="ignorePressure" value="1"/>
    </inkml:brush>
  </inkml:definitions>
  <inkml:trace contextRef="#ctx0" brushRef="#br0">0 0,'3007'0,"-2981"0,-19 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7-10T11:36:01.675"/>
    </inkml:context>
    <inkml:brush xml:id="br0">
      <inkml:brushProperty name="width" value="0.4" units="cm"/>
      <inkml:brushProperty name="height" value="0.8" units="cm"/>
      <inkml:brushProperty name="color" value="#CF99CB"/>
      <inkml:brushProperty name="tip" value="rectangle"/>
      <inkml:brushProperty name="rasterOp" value="maskPen"/>
      <inkml:brushProperty name="ignorePressure" value="1"/>
    </inkml:brush>
  </inkml:definitions>
  <inkml:trace contextRef="#ctx0" brushRef="#br0">1 1,'7213'0,"-7146"0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8-14T09:40:52.504"/>
    </inkml:context>
    <inkml:brush xml:id="br0">
      <inkml:brushProperty name="width" value="0.4" units="cm"/>
      <inkml:brushProperty name="height" value="0.8" units="cm"/>
      <inkml:brushProperty name="color" value="#69FF69"/>
      <inkml:brushProperty name="tip" value="rectangle"/>
      <inkml:brushProperty name="rasterOp" value="maskPen"/>
      <inkml:brushProperty name="ignorePressure" value="1"/>
    </inkml:brush>
  </inkml:definitions>
  <inkml:trace contextRef="#ctx0" brushRef="#br0">1 0,'12959'0,"98"0,-12929 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08T14:23:29.411"/>
    </inkml:context>
    <inkml:brush xml:id="br0">
      <inkml:brushProperty name="width" value="0.4" units="cm"/>
      <inkml:brushProperty name="height" value="0.8" units="cm"/>
      <inkml:brushProperty name="color" value="#CF99CB"/>
      <inkml:brushProperty name="tip" value="rectangle"/>
      <inkml:brushProperty name="rasterOp" value="maskPen"/>
      <inkml:brushProperty name="ignorePressure" value="1"/>
    </inkml:brush>
  </inkml:definitions>
  <inkml:trace contextRef="#ctx0" brushRef="#br0">0 0,'25463'0,"-25253"0,-154 0</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2-19T13:36:37.250"/>
    </inkml:context>
    <inkml:brush xml:id="br0">
      <inkml:brushProperty name="width" value="0.4" units="cm"/>
      <inkml:brushProperty name="height" value="0.8" units="cm"/>
      <inkml:brushProperty name="color" value="#69FF69"/>
      <inkml:brushProperty name="tip" value="rectangle"/>
      <inkml:brushProperty name="rasterOp" value="maskPen"/>
      <inkml:brushProperty name="ignorePressure" value="1"/>
    </inkml:brush>
  </inkml:definitions>
  <inkml:trace contextRef="#ctx0" brushRef="#br0">1 0,'6494'0,"46"0,-6473 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2-19T13:36:44.026"/>
    </inkml:context>
    <inkml:brush xml:id="br0">
      <inkml:brushProperty name="width" value="0.4" units="cm"/>
      <inkml:brushProperty name="height" value="0.8" units="cm"/>
      <inkml:brushProperty name="color" value="#CF99CB"/>
      <inkml:brushProperty name="tip" value="rectangle"/>
      <inkml:brushProperty name="rasterOp" value="maskPen"/>
      <inkml:brushProperty name="ignorePressure" value="1"/>
    </inkml:brush>
  </inkml:definitions>
  <inkml:trace contextRef="#ctx0" brushRef="#br0">1 1,'1421'0,"-1408"0</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2-19T13:37:09.373"/>
    </inkml:context>
    <inkml:brush xml:id="br0">
      <inkml:brushProperty name="width" value="0.4" units="cm"/>
      <inkml:brushProperty name="height" value="0.8" units="cm"/>
      <inkml:brushProperty name="color" value="#69FF69"/>
      <inkml:brushProperty name="tip" value="rectangle"/>
      <inkml:brushProperty name="rasterOp" value="maskPen"/>
      <inkml:brushProperty name="ignorePressure" value="1"/>
    </inkml:brush>
  </inkml:definitions>
  <inkml:trace contextRef="#ctx0" brushRef="#br0">1 0,'5344'0,"51"0,-5344 0</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3-16T14:43:42.344"/>
    </inkml:context>
    <inkml:brush xml:id="br0">
      <inkml:brushProperty name="width" value="0.4" units="cm"/>
      <inkml:brushProperty name="height" value="0.8" units="cm"/>
      <inkml:brushProperty name="color" value="#CF99CB"/>
      <inkml:brushProperty name="tip" value="rectangle"/>
      <inkml:brushProperty name="rasterOp" value="maskPen"/>
      <inkml:brushProperty name="ignorePressure" value="1"/>
    </inkml:brush>
  </inkml:definitions>
  <inkml:trace contextRef="#ctx0" brushRef="#br0">1 1,'7552'0,"-7483"0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84871" cy="502755"/>
          </a:xfrm>
          <a:prstGeom prst="rect">
            <a:avLst/>
          </a:prstGeom>
        </p:spPr>
        <p:txBody>
          <a:bodyPr vert="horz" lIns="96616" tIns="48308" rIns="96616" bIns="48308" rtlCol="0"/>
          <a:lstStyle>
            <a:lvl1pPr algn="l">
              <a:defRPr sz="1300"/>
            </a:lvl1pPr>
          </a:lstStyle>
          <a:p>
            <a:endParaRPr lang="fr-FR"/>
          </a:p>
        </p:txBody>
      </p:sp>
      <p:sp>
        <p:nvSpPr>
          <p:cNvPr id="3" name="Espace réservé de la date 2"/>
          <p:cNvSpPr>
            <a:spLocks noGrp="1"/>
          </p:cNvSpPr>
          <p:nvPr>
            <p:ph type="dt" idx="1"/>
          </p:nvPr>
        </p:nvSpPr>
        <p:spPr>
          <a:xfrm>
            <a:off x="3901698" y="0"/>
            <a:ext cx="2984871" cy="502755"/>
          </a:xfrm>
          <a:prstGeom prst="rect">
            <a:avLst/>
          </a:prstGeom>
        </p:spPr>
        <p:txBody>
          <a:bodyPr vert="horz" lIns="96616" tIns="48308" rIns="96616" bIns="48308" rtlCol="0"/>
          <a:lstStyle>
            <a:lvl1pPr algn="r">
              <a:defRPr sz="1300"/>
            </a:lvl1pPr>
          </a:lstStyle>
          <a:p>
            <a:fld id="{7DB06265-548C-4E6D-B2EB-CA3B1A822922}" type="datetimeFigureOut">
              <a:rPr lang="fr-FR" smtClean="0"/>
              <a:t>31/03/2026</a:t>
            </a:fld>
            <a:endParaRPr lang="fr-FR"/>
          </a:p>
        </p:txBody>
      </p:sp>
      <p:sp>
        <p:nvSpPr>
          <p:cNvPr id="4" name="Espace réservé de l'image des diapositives 3"/>
          <p:cNvSpPr>
            <a:spLocks noGrp="1" noRot="1" noChangeAspect="1"/>
          </p:cNvSpPr>
          <p:nvPr>
            <p:ph type="sldImg" idx="2"/>
          </p:nvPr>
        </p:nvSpPr>
        <p:spPr>
          <a:xfrm>
            <a:off x="439738" y="1252538"/>
            <a:ext cx="6008687" cy="3381375"/>
          </a:xfrm>
          <a:prstGeom prst="rect">
            <a:avLst/>
          </a:prstGeom>
          <a:noFill/>
          <a:ln w="12700">
            <a:solidFill>
              <a:prstClr val="black"/>
            </a:solidFill>
          </a:ln>
        </p:spPr>
        <p:txBody>
          <a:bodyPr vert="horz" lIns="96616" tIns="48308" rIns="96616" bIns="48308" rtlCol="0" anchor="ctr"/>
          <a:lstStyle/>
          <a:p>
            <a:endParaRPr lang="fr-FR"/>
          </a:p>
        </p:txBody>
      </p:sp>
      <p:sp>
        <p:nvSpPr>
          <p:cNvPr id="5" name="Espace réservé des notes 4"/>
          <p:cNvSpPr>
            <a:spLocks noGrp="1"/>
          </p:cNvSpPr>
          <p:nvPr>
            <p:ph type="body" sz="quarter" idx="3"/>
          </p:nvPr>
        </p:nvSpPr>
        <p:spPr>
          <a:xfrm>
            <a:off x="688817" y="4822269"/>
            <a:ext cx="5510530" cy="3945493"/>
          </a:xfrm>
          <a:prstGeom prst="rect">
            <a:avLst/>
          </a:prstGeom>
        </p:spPr>
        <p:txBody>
          <a:bodyPr vert="horz" lIns="96616" tIns="48308" rIns="96616" bIns="48308"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517547"/>
            <a:ext cx="2984871" cy="502754"/>
          </a:xfrm>
          <a:prstGeom prst="rect">
            <a:avLst/>
          </a:prstGeom>
        </p:spPr>
        <p:txBody>
          <a:bodyPr vert="horz" lIns="96616" tIns="48308" rIns="96616" bIns="48308" rtlCol="0" anchor="b"/>
          <a:lstStyle>
            <a:lvl1pPr algn="l">
              <a:defRPr sz="1300"/>
            </a:lvl1pPr>
          </a:lstStyle>
          <a:p>
            <a:endParaRPr lang="fr-FR"/>
          </a:p>
        </p:txBody>
      </p:sp>
      <p:sp>
        <p:nvSpPr>
          <p:cNvPr id="7" name="Espace réservé du numéro de diapositive 6"/>
          <p:cNvSpPr>
            <a:spLocks noGrp="1"/>
          </p:cNvSpPr>
          <p:nvPr>
            <p:ph type="sldNum" sz="quarter" idx="5"/>
          </p:nvPr>
        </p:nvSpPr>
        <p:spPr>
          <a:xfrm>
            <a:off x="3901698" y="9517547"/>
            <a:ext cx="2984871" cy="502754"/>
          </a:xfrm>
          <a:prstGeom prst="rect">
            <a:avLst/>
          </a:prstGeom>
        </p:spPr>
        <p:txBody>
          <a:bodyPr vert="horz" lIns="96616" tIns="48308" rIns="96616" bIns="48308" rtlCol="0" anchor="b"/>
          <a:lstStyle>
            <a:lvl1pPr algn="r">
              <a:defRPr sz="1300"/>
            </a:lvl1pPr>
          </a:lstStyle>
          <a:p>
            <a:fld id="{21FEF05A-3870-4645-B0DF-48FF06E38C32}" type="slidenum">
              <a:rPr lang="fr-FR" smtClean="0"/>
              <a:t>‹N°›</a:t>
            </a:fld>
            <a:endParaRPr lang="fr-FR"/>
          </a:p>
        </p:txBody>
      </p:sp>
    </p:spTree>
    <p:extLst>
      <p:ext uri="{BB962C8B-B14F-4D97-AF65-F5344CB8AC3E}">
        <p14:creationId xmlns:p14="http://schemas.microsoft.com/office/powerpoint/2010/main" val="38353714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21FEF05A-3870-4645-B0DF-48FF06E38C32}" type="slidenum">
              <a:rPr lang="fr-FR" smtClean="0"/>
              <a:t>2</a:t>
            </a:fld>
            <a:endParaRPr lang="fr-FR"/>
          </a:p>
        </p:txBody>
      </p:sp>
    </p:spTree>
    <p:extLst>
      <p:ext uri="{BB962C8B-B14F-4D97-AF65-F5344CB8AC3E}">
        <p14:creationId xmlns:p14="http://schemas.microsoft.com/office/powerpoint/2010/main" val="26270953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err="1"/>
              <a:t>Gunungan</a:t>
            </a:r>
            <a:endParaRPr lang="fr-FR" dirty="0"/>
          </a:p>
        </p:txBody>
      </p:sp>
      <p:sp>
        <p:nvSpPr>
          <p:cNvPr id="4" name="Espace réservé du numéro de diapositive 3"/>
          <p:cNvSpPr>
            <a:spLocks noGrp="1"/>
          </p:cNvSpPr>
          <p:nvPr>
            <p:ph type="sldNum" sz="quarter" idx="5"/>
          </p:nvPr>
        </p:nvSpPr>
        <p:spPr/>
        <p:txBody>
          <a:bodyPr/>
          <a:lstStyle/>
          <a:p>
            <a:fld id="{21FEF05A-3870-4645-B0DF-48FF06E38C32}" type="slidenum">
              <a:rPr lang="fr-FR" smtClean="0"/>
              <a:t>7</a:t>
            </a:fld>
            <a:endParaRPr lang="fr-FR"/>
          </a:p>
        </p:txBody>
      </p:sp>
    </p:spTree>
    <p:extLst>
      <p:ext uri="{BB962C8B-B14F-4D97-AF65-F5344CB8AC3E}">
        <p14:creationId xmlns:p14="http://schemas.microsoft.com/office/powerpoint/2010/main" val="37716777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21FEF05A-3870-4645-B0DF-48FF06E38C32}" type="slidenum">
              <a:rPr lang="fr-FR" smtClean="0"/>
              <a:t>21</a:t>
            </a:fld>
            <a:endParaRPr lang="fr-FR"/>
          </a:p>
        </p:txBody>
      </p:sp>
    </p:spTree>
    <p:extLst>
      <p:ext uri="{BB962C8B-B14F-4D97-AF65-F5344CB8AC3E}">
        <p14:creationId xmlns:p14="http://schemas.microsoft.com/office/powerpoint/2010/main" val="37605933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21FEF05A-3870-4645-B0DF-48FF06E38C32}" type="slidenum">
              <a:rPr lang="fr-FR" smtClean="0"/>
              <a:t>23</a:t>
            </a:fld>
            <a:endParaRPr lang="fr-FR"/>
          </a:p>
        </p:txBody>
      </p:sp>
    </p:spTree>
    <p:extLst>
      <p:ext uri="{BB962C8B-B14F-4D97-AF65-F5344CB8AC3E}">
        <p14:creationId xmlns:p14="http://schemas.microsoft.com/office/powerpoint/2010/main" val="39871652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br>
              <a:rPr lang="fr-FR" sz="1300" dirty="0"/>
            </a:br>
            <a:endParaRPr lang="fr-FR" dirty="0"/>
          </a:p>
        </p:txBody>
      </p:sp>
      <p:sp>
        <p:nvSpPr>
          <p:cNvPr id="4" name="Espace réservé du numéro de diapositive 3"/>
          <p:cNvSpPr>
            <a:spLocks noGrp="1"/>
          </p:cNvSpPr>
          <p:nvPr>
            <p:ph type="sldNum" sz="quarter" idx="5"/>
          </p:nvPr>
        </p:nvSpPr>
        <p:spPr/>
        <p:txBody>
          <a:bodyPr/>
          <a:lstStyle/>
          <a:p>
            <a:fld id="{21FEF05A-3870-4645-B0DF-48FF06E38C32}" type="slidenum">
              <a:rPr lang="fr-FR" smtClean="0"/>
              <a:t>27</a:t>
            </a:fld>
            <a:endParaRPr lang="fr-FR"/>
          </a:p>
        </p:txBody>
      </p:sp>
    </p:spTree>
    <p:extLst>
      <p:ext uri="{BB962C8B-B14F-4D97-AF65-F5344CB8AC3E}">
        <p14:creationId xmlns:p14="http://schemas.microsoft.com/office/powerpoint/2010/main" val="18309635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21FEF05A-3870-4645-B0DF-48FF06E38C32}" type="slidenum">
              <a:rPr lang="fr-FR" smtClean="0"/>
              <a:t>29</a:t>
            </a:fld>
            <a:endParaRPr lang="fr-FR"/>
          </a:p>
        </p:txBody>
      </p:sp>
    </p:spTree>
    <p:extLst>
      <p:ext uri="{BB962C8B-B14F-4D97-AF65-F5344CB8AC3E}">
        <p14:creationId xmlns:p14="http://schemas.microsoft.com/office/powerpoint/2010/main" val="27647724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AD37300-AC64-F3E4-CC4D-B15B25390635}"/>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2DA33D6A-C50E-0828-8670-664F29C8E6D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499C5CBC-1A01-0DA9-20E3-BF124B93C23A}"/>
              </a:ext>
            </a:extLst>
          </p:cNvPr>
          <p:cNvSpPr>
            <a:spLocks noGrp="1"/>
          </p:cNvSpPr>
          <p:nvPr>
            <p:ph type="dt" sz="half" idx="10"/>
          </p:nvPr>
        </p:nvSpPr>
        <p:spPr/>
        <p:txBody>
          <a:bodyPr/>
          <a:lstStyle/>
          <a:p>
            <a:fld id="{E58302B4-C354-42CE-8F20-F23C0948794B}" type="datetimeFigureOut">
              <a:rPr lang="fr-FR" smtClean="0"/>
              <a:t>31/03/2026</a:t>
            </a:fld>
            <a:endParaRPr lang="fr-FR"/>
          </a:p>
        </p:txBody>
      </p:sp>
      <p:sp>
        <p:nvSpPr>
          <p:cNvPr id="5" name="Espace réservé du pied de page 4">
            <a:extLst>
              <a:ext uri="{FF2B5EF4-FFF2-40B4-BE49-F238E27FC236}">
                <a16:creationId xmlns:a16="http://schemas.microsoft.com/office/drawing/2014/main" id="{30D367A5-3FBD-33BD-5C05-A4E179A5B5F0}"/>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1C8E6F0D-F3B0-0059-8E96-097B9157EDC4}"/>
              </a:ext>
            </a:extLst>
          </p:cNvPr>
          <p:cNvSpPr>
            <a:spLocks noGrp="1"/>
          </p:cNvSpPr>
          <p:nvPr>
            <p:ph type="sldNum" sz="quarter" idx="12"/>
          </p:nvPr>
        </p:nvSpPr>
        <p:spPr/>
        <p:txBody>
          <a:bodyPr/>
          <a:lstStyle/>
          <a:p>
            <a:fld id="{A2FEAB95-4BFD-43B9-AAA0-112FBEE556ED}" type="slidenum">
              <a:rPr lang="fr-FR" smtClean="0"/>
              <a:t>‹N°›</a:t>
            </a:fld>
            <a:endParaRPr lang="fr-FR"/>
          </a:p>
        </p:txBody>
      </p:sp>
    </p:spTree>
    <p:extLst>
      <p:ext uri="{BB962C8B-B14F-4D97-AF65-F5344CB8AC3E}">
        <p14:creationId xmlns:p14="http://schemas.microsoft.com/office/powerpoint/2010/main" val="20052829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F14C755-B944-0D0E-FFE2-D91C4C49FCBC}"/>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215024D9-4EF6-83F0-9B66-CC55BBD9EEFC}"/>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52B1E650-0317-8208-93EE-3355C98D1A13}"/>
              </a:ext>
            </a:extLst>
          </p:cNvPr>
          <p:cNvSpPr>
            <a:spLocks noGrp="1"/>
          </p:cNvSpPr>
          <p:nvPr>
            <p:ph type="dt" sz="half" idx="10"/>
          </p:nvPr>
        </p:nvSpPr>
        <p:spPr/>
        <p:txBody>
          <a:bodyPr/>
          <a:lstStyle/>
          <a:p>
            <a:fld id="{E58302B4-C354-42CE-8F20-F23C0948794B}" type="datetimeFigureOut">
              <a:rPr lang="fr-FR" smtClean="0"/>
              <a:t>31/03/2026</a:t>
            </a:fld>
            <a:endParaRPr lang="fr-FR"/>
          </a:p>
        </p:txBody>
      </p:sp>
      <p:sp>
        <p:nvSpPr>
          <p:cNvPr id="5" name="Espace réservé du pied de page 4">
            <a:extLst>
              <a:ext uri="{FF2B5EF4-FFF2-40B4-BE49-F238E27FC236}">
                <a16:creationId xmlns:a16="http://schemas.microsoft.com/office/drawing/2014/main" id="{DE318052-3690-01B7-05D5-7A2A6DC7AA8B}"/>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5FAB115D-37B8-866A-B5EE-5E8A3390776E}"/>
              </a:ext>
            </a:extLst>
          </p:cNvPr>
          <p:cNvSpPr>
            <a:spLocks noGrp="1"/>
          </p:cNvSpPr>
          <p:nvPr>
            <p:ph type="sldNum" sz="quarter" idx="12"/>
          </p:nvPr>
        </p:nvSpPr>
        <p:spPr/>
        <p:txBody>
          <a:bodyPr/>
          <a:lstStyle/>
          <a:p>
            <a:fld id="{A2FEAB95-4BFD-43B9-AAA0-112FBEE556ED}" type="slidenum">
              <a:rPr lang="fr-FR" smtClean="0"/>
              <a:t>‹N°›</a:t>
            </a:fld>
            <a:endParaRPr lang="fr-FR"/>
          </a:p>
        </p:txBody>
      </p:sp>
    </p:spTree>
    <p:extLst>
      <p:ext uri="{BB962C8B-B14F-4D97-AF65-F5344CB8AC3E}">
        <p14:creationId xmlns:p14="http://schemas.microsoft.com/office/powerpoint/2010/main" val="26623636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DA0DA5C-D707-6B06-497A-7C79FCBB961C}"/>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3C22D27A-5E14-F382-311D-385FE3FD410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B9E01A0F-9D13-A670-3D72-8B428AD800DE}"/>
              </a:ext>
            </a:extLst>
          </p:cNvPr>
          <p:cNvSpPr>
            <a:spLocks noGrp="1"/>
          </p:cNvSpPr>
          <p:nvPr>
            <p:ph type="dt" sz="half" idx="10"/>
          </p:nvPr>
        </p:nvSpPr>
        <p:spPr/>
        <p:txBody>
          <a:bodyPr/>
          <a:lstStyle/>
          <a:p>
            <a:fld id="{E58302B4-C354-42CE-8F20-F23C0948794B}" type="datetimeFigureOut">
              <a:rPr lang="fr-FR" smtClean="0"/>
              <a:t>31/03/2026</a:t>
            </a:fld>
            <a:endParaRPr lang="fr-FR"/>
          </a:p>
        </p:txBody>
      </p:sp>
      <p:sp>
        <p:nvSpPr>
          <p:cNvPr id="5" name="Espace réservé du pied de page 4">
            <a:extLst>
              <a:ext uri="{FF2B5EF4-FFF2-40B4-BE49-F238E27FC236}">
                <a16:creationId xmlns:a16="http://schemas.microsoft.com/office/drawing/2014/main" id="{73BFC1DF-5AC5-F6DA-9398-598C7CA3E310}"/>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F3B8CFC3-6D7E-E8C2-7284-16AE84FDA35B}"/>
              </a:ext>
            </a:extLst>
          </p:cNvPr>
          <p:cNvSpPr>
            <a:spLocks noGrp="1"/>
          </p:cNvSpPr>
          <p:nvPr>
            <p:ph type="sldNum" sz="quarter" idx="12"/>
          </p:nvPr>
        </p:nvSpPr>
        <p:spPr/>
        <p:txBody>
          <a:bodyPr/>
          <a:lstStyle/>
          <a:p>
            <a:fld id="{A2FEAB95-4BFD-43B9-AAA0-112FBEE556ED}" type="slidenum">
              <a:rPr lang="fr-FR" smtClean="0"/>
              <a:t>‹N°›</a:t>
            </a:fld>
            <a:endParaRPr lang="fr-FR"/>
          </a:p>
        </p:txBody>
      </p:sp>
    </p:spTree>
    <p:extLst>
      <p:ext uri="{BB962C8B-B14F-4D97-AF65-F5344CB8AC3E}">
        <p14:creationId xmlns:p14="http://schemas.microsoft.com/office/powerpoint/2010/main" val="31686613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C797B85-39EB-478E-14A9-DC9F1B133FAF}"/>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B11681BE-AAC7-B82E-B899-15B3842228E9}"/>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2E766A5D-E13F-C2AF-9F24-01A82A9FDBA7}"/>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B3E5B0B6-3905-B65F-B48E-24253B8F8E28}"/>
              </a:ext>
            </a:extLst>
          </p:cNvPr>
          <p:cNvSpPr>
            <a:spLocks noGrp="1"/>
          </p:cNvSpPr>
          <p:nvPr>
            <p:ph type="dt" sz="half" idx="10"/>
          </p:nvPr>
        </p:nvSpPr>
        <p:spPr/>
        <p:txBody>
          <a:bodyPr/>
          <a:lstStyle/>
          <a:p>
            <a:fld id="{E58302B4-C354-42CE-8F20-F23C0948794B}" type="datetimeFigureOut">
              <a:rPr lang="fr-FR" smtClean="0"/>
              <a:t>31/03/2026</a:t>
            </a:fld>
            <a:endParaRPr lang="fr-FR"/>
          </a:p>
        </p:txBody>
      </p:sp>
      <p:sp>
        <p:nvSpPr>
          <p:cNvPr id="6" name="Espace réservé du pied de page 5">
            <a:extLst>
              <a:ext uri="{FF2B5EF4-FFF2-40B4-BE49-F238E27FC236}">
                <a16:creationId xmlns:a16="http://schemas.microsoft.com/office/drawing/2014/main" id="{D3A02C10-DD20-8AA2-9978-5B648A9BBD1C}"/>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BBD530C9-785C-527F-C5AC-38D896794F77}"/>
              </a:ext>
            </a:extLst>
          </p:cNvPr>
          <p:cNvSpPr>
            <a:spLocks noGrp="1"/>
          </p:cNvSpPr>
          <p:nvPr>
            <p:ph type="sldNum" sz="quarter" idx="12"/>
          </p:nvPr>
        </p:nvSpPr>
        <p:spPr/>
        <p:txBody>
          <a:bodyPr/>
          <a:lstStyle/>
          <a:p>
            <a:fld id="{A2FEAB95-4BFD-43B9-AAA0-112FBEE556ED}" type="slidenum">
              <a:rPr lang="fr-FR" smtClean="0"/>
              <a:t>‹N°›</a:t>
            </a:fld>
            <a:endParaRPr lang="fr-FR"/>
          </a:p>
        </p:txBody>
      </p:sp>
    </p:spTree>
    <p:extLst>
      <p:ext uri="{BB962C8B-B14F-4D97-AF65-F5344CB8AC3E}">
        <p14:creationId xmlns:p14="http://schemas.microsoft.com/office/powerpoint/2010/main" val="20599776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80B6930-2168-B02B-2FD1-82FBA4CE55B2}"/>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ED6E023A-B1DB-201F-7486-A5C911B7D7A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0D6C7217-E3D9-D971-F3C0-33DB0F246E25}"/>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E11BDC2D-0FC7-F241-FFB9-D1393D0D912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8E3A1CAC-6360-7E0F-1D1E-B0717F86F3EA}"/>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015E56E2-B65B-C4AE-11A3-5BB494A27C7E}"/>
              </a:ext>
            </a:extLst>
          </p:cNvPr>
          <p:cNvSpPr>
            <a:spLocks noGrp="1"/>
          </p:cNvSpPr>
          <p:nvPr>
            <p:ph type="dt" sz="half" idx="10"/>
          </p:nvPr>
        </p:nvSpPr>
        <p:spPr/>
        <p:txBody>
          <a:bodyPr/>
          <a:lstStyle/>
          <a:p>
            <a:fld id="{E58302B4-C354-42CE-8F20-F23C0948794B}" type="datetimeFigureOut">
              <a:rPr lang="fr-FR" smtClean="0"/>
              <a:t>31/03/2026</a:t>
            </a:fld>
            <a:endParaRPr lang="fr-FR"/>
          </a:p>
        </p:txBody>
      </p:sp>
      <p:sp>
        <p:nvSpPr>
          <p:cNvPr id="8" name="Espace réservé du pied de page 7">
            <a:extLst>
              <a:ext uri="{FF2B5EF4-FFF2-40B4-BE49-F238E27FC236}">
                <a16:creationId xmlns:a16="http://schemas.microsoft.com/office/drawing/2014/main" id="{8C8FCEAA-7C2D-3A4B-C3B7-15EC18568FE1}"/>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0F89FE43-D38A-1CF0-145E-9014B72077B3}"/>
              </a:ext>
            </a:extLst>
          </p:cNvPr>
          <p:cNvSpPr>
            <a:spLocks noGrp="1"/>
          </p:cNvSpPr>
          <p:nvPr>
            <p:ph type="sldNum" sz="quarter" idx="12"/>
          </p:nvPr>
        </p:nvSpPr>
        <p:spPr/>
        <p:txBody>
          <a:bodyPr/>
          <a:lstStyle/>
          <a:p>
            <a:fld id="{A2FEAB95-4BFD-43B9-AAA0-112FBEE556ED}" type="slidenum">
              <a:rPr lang="fr-FR" smtClean="0"/>
              <a:t>‹N°›</a:t>
            </a:fld>
            <a:endParaRPr lang="fr-FR"/>
          </a:p>
        </p:txBody>
      </p:sp>
    </p:spTree>
    <p:extLst>
      <p:ext uri="{BB962C8B-B14F-4D97-AF65-F5344CB8AC3E}">
        <p14:creationId xmlns:p14="http://schemas.microsoft.com/office/powerpoint/2010/main" val="12048086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1F68A6A-E214-45C4-FBDB-D166CDB56EF4}"/>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7A2BCA3F-E9CE-6B74-1808-D3AE689409DE}"/>
              </a:ext>
            </a:extLst>
          </p:cNvPr>
          <p:cNvSpPr>
            <a:spLocks noGrp="1"/>
          </p:cNvSpPr>
          <p:nvPr>
            <p:ph type="dt" sz="half" idx="10"/>
          </p:nvPr>
        </p:nvSpPr>
        <p:spPr/>
        <p:txBody>
          <a:bodyPr/>
          <a:lstStyle/>
          <a:p>
            <a:fld id="{E58302B4-C354-42CE-8F20-F23C0948794B}" type="datetimeFigureOut">
              <a:rPr lang="fr-FR" smtClean="0"/>
              <a:t>31/03/2026</a:t>
            </a:fld>
            <a:endParaRPr lang="fr-FR"/>
          </a:p>
        </p:txBody>
      </p:sp>
      <p:sp>
        <p:nvSpPr>
          <p:cNvPr id="4" name="Espace réservé du pied de page 3">
            <a:extLst>
              <a:ext uri="{FF2B5EF4-FFF2-40B4-BE49-F238E27FC236}">
                <a16:creationId xmlns:a16="http://schemas.microsoft.com/office/drawing/2014/main" id="{FF69185F-89DC-27C0-4EDE-15026EC1FBE4}"/>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27AE4EB4-1766-B435-D42C-A0CDA5804048}"/>
              </a:ext>
            </a:extLst>
          </p:cNvPr>
          <p:cNvSpPr>
            <a:spLocks noGrp="1"/>
          </p:cNvSpPr>
          <p:nvPr>
            <p:ph type="sldNum" sz="quarter" idx="12"/>
          </p:nvPr>
        </p:nvSpPr>
        <p:spPr/>
        <p:txBody>
          <a:bodyPr/>
          <a:lstStyle/>
          <a:p>
            <a:fld id="{A2FEAB95-4BFD-43B9-AAA0-112FBEE556ED}" type="slidenum">
              <a:rPr lang="fr-FR" smtClean="0"/>
              <a:t>‹N°›</a:t>
            </a:fld>
            <a:endParaRPr lang="fr-FR"/>
          </a:p>
        </p:txBody>
      </p:sp>
    </p:spTree>
    <p:extLst>
      <p:ext uri="{BB962C8B-B14F-4D97-AF65-F5344CB8AC3E}">
        <p14:creationId xmlns:p14="http://schemas.microsoft.com/office/powerpoint/2010/main" val="8792935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09029F7E-E215-848D-4E92-8378B4792F17}"/>
              </a:ext>
            </a:extLst>
          </p:cNvPr>
          <p:cNvSpPr>
            <a:spLocks noGrp="1"/>
          </p:cNvSpPr>
          <p:nvPr>
            <p:ph type="dt" sz="half" idx="10"/>
          </p:nvPr>
        </p:nvSpPr>
        <p:spPr/>
        <p:txBody>
          <a:bodyPr/>
          <a:lstStyle/>
          <a:p>
            <a:fld id="{E58302B4-C354-42CE-8F20-F23C0948794B}" type="datetimeFigureOut">
              <a:rPr lang="fr-FR" smtClean="0"/>
              <a:t>31/03/2026</a:t>
            </a:fld>
            <a:endParaRPr lang="fr-FR"/>
          </a:p>
        </p:txBody>
      </p:sp>
      <p:sp>
        <p:nvSpPr>
          <p:cNvPr id="3" name="Espace réservé du pied de page 2">
            <a:extLst>
              <a:ext uri="{FF2B5EF4-FFF2-40B4-BE49-F238E27FC236}">
                <a16:creationId xmlns:a16="http://schemas.microsoft.com/office/drawing/2014/main" id="{4C1E0BAF-987D-041A-E759-3934776F8D7E}"/>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53994AA0-2742-F308-A6AE-E2D35321A943}"/>
              </a:ext>
            </a:extLst>
          </p:cNvPr>
          <p:cNvSpPr>
            <a:spLocks noGrp="1"/>
          </p:cNvSpPr>
          <p:nvPr>
            <p:ph type="sldNum" sz="quarter" idx="12"/>
          </p:nvPr>
        </p:nvSpPr>
        <p:spPr/>
        <p:txBody>
          <a:bodyPr/>
          <a:lstStyle/>
          <a:p>
            <a:fld id="{A2FEAB95-4BFD-43B9-AAA0-112FBEE556ED}" type="slidenum">
              <a:rPr lang="fr-FR" smtClean="0"/>
              <a:t>‹N°›</a:t>
            </a:fld>
            <a:endParaRPr lang="fr-FR"/>
          </a:p>
        </p:txBody>
      </p:sp>
    </p:spTree>
    <p:extLst>
      <p:ext uri="{BB962C8B-B14F-4D97-AF65-F5344CB8AC3E}">
        <p14:creationId xmlns:p14="http://schemas.microsoft.com/office/powerpoint/2010/main" val="5336841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FAFB093-B55E-0316-7134-D6AF841FAB44}"/>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31F38B25-ADDF-60EC-702D-D38BBA2F31C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3D1E077F-8336-43F3-C059-59AAD9375FC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E5927D13-4567-912B-FCA0-AB611F79CF6A}"/>
              </a:ext>
            </a:extLst>
          </p:cNvPr>
          <p:cNvSpPr>
            <a:spLocks noGrp="1"/>
          </p:cNvSpPr>
          <p:nvPr>
            <p:ph type="dt" sz="half" idx="10"/>
          </p:nvPr>
        </p:nvSpPr>
        <p:spPr/>
        <p:txBody>
          <a:bodyPr/>
          <a:lstStyle/>
          <a:p>
            <a:fld id="{E58302B4-C354-42CE-8F20-F23C0948794B}" type="datetimeFigureOut">
              <a:rPr lang="fr-FR" smtClean="0"/>
              <a:t>31/03/2026</a:t>
            </a:fld>
            <a:endParaRPr lang="fr-FR"/>
          </a:p>
        </p:txBody>
      </p:sp>
      <p:sp>
        <p:nvSpPr>
          <p:cNvPr id="6" name="Espace réservé du pied de page 5">
            <a:extLst>
              <a:ext uri="{FF2B5EF4-FFF2-40B4-BE49-F238E27FC236}">
                <a16:creationId xmlns:a16="http://schemas.microsoft.com/office/drawing/2014/main" id="{A797E6FD-EE17-7529-D90E-818FE1A8CB74}"/>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A41C6FA3-624F-62AE-9A6F-0365E15E333D}"/>
              </a:ext>
            </a:extLst>
          </p:cNvPr>
          <p:cNvSpPr>
            <a:spLocks noGrp="1"/>
          </p:cNvSpPr>
          <p:nvPr>
            <p:ph type="sldNum" sz="quarter" idx="12"/>
          </p:nvPr>
        </p:nvSpPr>
        <p:spPr/>
        <p:txBody>
          <a:bodyPr/>
          <a:lstStyle/>
          <a:p>
            <a:fld id="{A2FEAB95-4BFD-43B9-AAA0-112FBEE556ED}" type="slidenum">
              <a:rPr lang="fr-FR" smtClean="0"/>
              <a:t>‹N°›</a:t>
            </a:fld>
            <a:endParaRPr lang="fr-FR"/>
          </a:p>
        </p:txBody>
      </p:sp>
    </p:spTree>
    <p:extLst>
      <p:ext uri="{BB962C8B-B14F-4D97-AF65-F5344CB8AC3E}">
        <p14:creationId xmlns:p14="http://schemas.microsoft.com/office/powerpoint/2010/main" val="32828374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BECFDB0-1E5F-38A9-A100-E1151FC9B69D}"/>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F5FF9BED-CD35-C3D8-5162-DDA6A806C74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0FC9814F-FEA2-B617-B0D3-9953D10031A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713B5639-79D9-F855-B7B6-0F851D17B4BF}"/>
              </a:ext>
            </a:extLst>
          </p:cNvPr>
          <p:cNvSpPr>
            <a:spLocks noGrp="1"/>
          </p:cNvSpPr>
          <p:nvPr>
            <p:ph type="dt" sz="half" idx="10"/>
          </p:nvPr>
        </p:nvSpPr>
        <p:spPr/>
        <p:txBody>
          <a:bodyPr/>
          <a:lstStyle/>
          <a:p>
            <a:fld id="{E58302B4-C354-42CE-8F20-F23C0948794B}" type="datetimeFigureOut">
              <a:rPr lang="fr-FR" smtClean="0"/>
              <a:t>31/03/2026</a:t>
            </a:fld>
            <a:endParaRPr lang="fr-FR"/>
          </a:p>
        </p:txBody>
      </p:sp>
      <p:sp>
        <p:nvSpPr>
          <p:cNvPr id="6" name="Espace réservé du pied de page 5">
            <a:extLst>
              <a:ext uri="{FF2B5EF4-FFF2-40B4-BE49-F238E27FC236}">
                <a16:creationId xmlns:a16="http://schemas.microsoft.com/office/drawing/2014/main" id="{70CB7F65-B65C-2C6D-2896-FB28E1D62577}"/>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0496413F-E0F7-FEEB-8841-6CB879CFDFC9}"/>
              </a:ext>
            </a:extLst>
          </p:cNvPr>
          <p:cNvSpPr>
            <a:spLocks noGrp="1"/>
          </p:cNvSpPr>
          <p:nvPr>
            <p:ph type="sldNum" sz="quarter" idx="12"/>
          </p:nvPr>
        </p:nvSpPr>
        <p:spPr/>
        <p:txBody>
          <a:bodyPr/>
          <a:lstStyle/>
          <a:p>
            <a:fld id="{A2FEAB95-4BFD-43B9-AAA0-112FBEE556ED}" type="slidenum">
              <a:rPr lang="fr-FR" smtClean="0"/>
              <a:t>‹N°›</a:t>
            </a:fld>
            <a:endParaRPr lang="fr-FR"/>
          </a:p>
        </p:txBody>
      </p:sp>
    </p:spTree>
    <p:extLst>
      <p:ext uri="{BB962C8B-B14F-4D97-AF65-F5344CB8AC3E}">
        <p14:creationId xmlns:p14="http://schemas.microsoft.com/office/powerpoint/2010/main" val="3999600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3398FD6-441F-53D4-8BC2-354CBB7514F6}"/>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E6A5B4B7-2AD8-B6F3-391A-5D40D4C0266E}"/>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C04C33F1-1C8B-5D2D-85EB-690B698A2600}"/>
              </a:ext>
            </a:extLst>
          </p:cNvPr>
          <p:cNvSpPr>
            <a:spLocks noGrp="1"/>
          </p:cNvSpPr>
          <p:nvPr>
            <p:ph type="dt" sz="half" idx="10"/>
          </p:nvPr>
        </p:nvSpPr>
        <p:spPr/>
        <p:txBody>
          <a:bodyPr/>
          <a:lstStyle/>
          <a:p>
            <a:fld id="{E58302B4-C354-42CE-8F20-F23C0948794B}" type="datetimeFigureOut">
              <a:rPr lang="fr-FR" smtClean="0"/>
              <a:t>31/03/2026</a:t>
            </a:fld>
            <a:endParaRPr lang="fr-FR"/>
          </a:p>
        </p:txBody>
      </p:sp>
      <p:sp>
        <p:nvSpPr>
          <p:cNvPr id="5" name="Espace réservé du pied de page 4">
            <a:extLst>
              <a:ext uri="{FF2B5EF4-FFF2-40B4-BE49-F238E27FC236}">
                <a16:creationId xmlns:a16="http://schemas.microsoft.com/office/drawing/2014/main" id="{3139BD09-0DDC-1DC1-7DAF-B433C3883B01}"/>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F6907F20-4E17-6581-7D65-804B121F9FE7}"/>
              </a:ext>
            </a:extLst>
          </p:cNvPr>
          <p:cNvSpPr>
            <a:spLocks noGrp="1"/>
          </p:cNvSpPr>
          <p:nvPr>
            <p:ph type="sldNum" sz="quarter" idx="12"/>
          </p:nvPr>
        </p:nvSpPr>
        <p:spPr/>
        <p:txBody>
          <a:bodyPr/>
          <a:lstStyle/>
          <a:p>
            <a:fld id="{A2FEAB95-4BFD-43B9-AAA0-112FBEE556ED}" type="slidenum">
              <a:rPr lang="fr-FR" smtClean="0"/>
              <a:t>‹N°›</a:t>
            </a:fld>
            <a:endParaRPr lang="fr-FR"/>
          </a:p>
        </p:txBody>
      </p:sp>
    </p:spTree>
    <p:extLst>
      <p:ext uri="{BB962C8B-B14F-4D97-AF65-F5344CB8AC3E}">
        <p14:creationId xmlns:p14="http://schemas.microsoft.com/office/powerpoint/2010/main" val="33039640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677BA8D2-DBDD-5B12-67D2-93D1D9C74E45}"/>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530BD8C9-3D37-026B-E0DB-38E48050FEF8}"/>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46256C3C-E43B-2918-7098-2139A49CBDB2}"/>
              </a:ext>
            </a:extLst>
          </p:cNvPr>
          <p:cNvSpPr>
            <a:spLocks noGrp="1"/>
          </p:cNvSpPr>
          <p:nvPr>
            <p:ph type="dt" sz="half" idx="10"/>
          </p:nvPr>
        </p:nvSpPr>
        <p:spPr/>
        <p:txBody>
          <a:bodyPr/>
          <a:lstStyle/>
          <a:p>
            <a:fld id="{E58302B4-C354-42CE-8F20-F23C0948794B}" type="datetimeFigureOut">
              <a:rPr lang="fr-FR" smtClean="0"/>
              <a:t>31/03/2026</a:t>
            </a:fld>
            <a:endParaRPr lang="fr-FR"/>
          </a:p>
        </p:txBody>
      </p:sp>
      <p:sp>
        <p:nvSpPr>
          <p:cNvPr id="5" name="Espace réservé du pied de page 4">
            <a:extLst>
              <a:ext uri="{FF2B5EF4-FFF2-40B4-BE49-F238E27FC236}">
                <a16:creationId xmlns:a16="http://schemas.microsoft.com/office/drawing/2014/main" id="{A3C3B08A-2E7A-7B80-B076-9AD8A38AF324}"/>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EA312F53-0407-28BB-177D-C1AF3E9BACBC}"/>
              </a:ext>
            </a:extLst>
          </p:cNvPr>
          <p:cNvSpPr>
            <a:spLocks noGrp="1"/>
          </p:cNvSpPr>
          <p:nvPr>
            <p:ph type="sldNum" sz="quarter" idx="12"/>
          </p:nvPr>
        </p:nvSpPr>
        <p:spPr/>
        <p:txBody>
          <a:bodyPr/>
          <a:lstStyle/>
          <a:p>
            <a:fld id="{A2FEAB95-4BFD-43B9-AAA0-112FBEE556ED}" type="slidenum">
              <a:rPr lang="fr-FR" smtClean="0"/>
              <a:t>‹N°›</a:t>
            </a:fld>
            <a:endParaRPr lang="fr-FR"/>
          </a:p>
        </p:txBody>
      </p:sp>
    </p:spTree>
    <p:extLst>
      <p:ext uri="{BB962C8B-B14F-4D97-AF65-F5344CB8AC3E}">
        <p14:creationId xmlns:p14="http://schemas.microsoft.com/office/powerpoint/2010/main" val="39009740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534" b="0" i="0">
                <a:solidFill>
                  <a:srgbClr val="00A1D5"/>
                </a:solidFill>
                <a:latin typeface="Trebuchet MS"/>
                <a:cs typeface="Trebuchet MS"/>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3/31/2026</a:t>
            </a:fld>
            <a:endParaRPr lang="en-US"/>
          </a:p>
        </p:txBody>
      </p:sp>
      <p:sp>
        <p:nvSpPr>
          <p:cNvPr id="5" name="Holder 5"/>
          <p:cNvSpPr>
            <a:spLocks noGrp="1"/>
          </p:cNvSpPr>
          <p:nvPr>
            <p:ph type="sldNum" sz="quarter" idx="7"/>
          </p:nvPr>
        </p:nvSpPr>
        <p:spPr/>
        <p:txBody>
          <a:bodyPr lIns="0" tIns="0" rIns="0" bIns="0"/>
          <a:lstStyle>
            <a:lvl1pPr>
              <a:defRPr sz="1088" b="0" i="0">
                <a:solidFill>
                  <a:schemeClr val="tx1"/>
                </a:solidFill>
                <a:latin typeface="Tahoma"/>
                <a:cs typeface="Tahoma"/>
              </a:defRPr>
            </a:lvl1pPr>
          </a:lstStyle>
          <a:p>
            <a:pPr marL="47216">
              <a:spcBef>
                <a:spcPts val="73"/>
              </a:spcBef>
            </a:pPr>
            <a:fld id="{81D60167-4931-47E6-BA6A-407CBD079E47}" type="slidenum">
              <a:rPr lang="fr-FR" spc="-45" smtClean="0"/>
              <a:pPr marL="47216">
                <a:spcBef>
                  <a:spcPts val="73"/>
                </a:spcBef>
              </a:pPr>
              <a:t>‹N°›</a:t>
            </a:fld>
            <a:endParaRPr lang="fr-FR" spc="-45" dirty="0"/>
          </a:p>
        </p:txBody>
      </p:sp>
    </p:spTree>
    <p:extLst>
      <p:ext uri="{BB962C8B-B14F-4D97-AF65-F5344CB8AC3E}">
        <p14:creationId xmlns:p14="http://schemas.microsoft.com/office/powerpoint/2010/main" val="138693357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4201270" y="524119"/>
            <a:ext cx="3789461" cy="627992"/>
          </a:xfrm>
          <a:prstGeom prst="rect">
            <a:avLst/>
          </a:prstGeom>
        </p:spPr>
        <p:txBody>
          <a:bodyPr wrap="square" lIns="0" tIns="0" rIns="0" bIns="0">
            <a:spAutoFit/>
          </a:bodyPr>
          <a:lstStyle>
            <a:lvl1pPr>
              <a:defRPr sz="4534" b="0" i="0">
                <a:solidFill>
                  <a:srgbClr val="00A1D5"/>
                </a:solidFill>
                <a:latin typeface="Trebuchet MS"/>
                <a:cs typeface="Trebuchet MS"/>
              </a:defRPr>
            </a:lvl1pPr>
          </a:lstStyle>
          <a:p>
            <a:endParaRPr/>
          </a:p>
        </p:txBody>
      </p:sp>
      <p:sp>
        <p:nvSpPr>
          <p:cNvPr id="3" name="Holder 3"/>
          <p:cNvSpPr>
            <a:spLocks noGrp="1"/>
          </p:cNvSpPr>
          <p:nvPr>
            <p:ph type="subTitle" idx="4"/>
          </p:nvPr>
        </p:nvSpPr>
        <p:spPr>
          <a:xfrm>
            <a:off x="1828800" y="3840480"/>
            <a:ext cx="8534400" cy="376706"/>
          </a:xfrm>
          <a:prstGeom prst="rect">
            <a:avLst/>
          </a:prstGeom>
        </p:spPr>
        <p:txBody>
          <a:bodyPr wrap="square" lIns="0" tIns="0" rIns="0" bIns="0">
            <a:spAutoFit/>
          </a:bodyPr>
          <a:lstStyle>
            <a:lvl1pPr>
              <a:defRPr sz="2720" b="0" i="0">
                <a:solidFill>
                  <a:schemeClr val="tx1"/>
                </a:solidFill>
                <a:latin typeface="Tahoma"/>
                <a:cs typeface="Tahoma"/>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3/31/2026</a:t>
            </a:fld>
            <a:endParaRPr lang="en-US"/>
          </a:p>
        </p:txBody>
      </p:sp>
      <p:sp>
        <p:nvSpPr>
          <p:cNvPr id="6" name="Holder 6"/>
          <p:cNvSpPr>
            <a:spLocks noGrp="1"/>
          </p:cNvSpPr>
          <p:nvPr>
            <p:ph type="sldNum" sz="quarter" idx="7"/>
          </p:nvPr>
        </p:nvSpPr>
        <p:spPr/>
        <p:txBody>
          <a:bodyPr lIns="0" tIns="0" rIns="0" bIns="0"/>
          <a:lstStyle>
            <a:lvl1pPr>
              <a:defRPr sz="1088" b="0" i="0">
                <a:solidFill>
                  <a:schemeClr val="tx1"/>
                </a:solidFill>
                <a:latin typeface="Tahoma"/>
                <a:cs typeface="Tahoma"/>
              </a:defRPr>
            </a:lvl1pPr>
          </a:lstStyle>
          <a:p>
            <a:pPr marL="47216">
              <a:spcBef>
                <a:spcPts val="73"/>
              </a:spcBef>
            </a:pPr>
            <a:fld id="{81D60167-4931-47E6-BA6A-407CBD079E47}" type="slidenum">
              <a:rPr lang="fr-FR" spc="-45" smtClean="0"/>
              <a:pPr marL="47216">
                <a:spcBef>
                  <a:spcPts val="73"/>
                </a:spcBef>
              </a:pPr>
              <a:t>‹N°›</a:t>
            </a:fld>
            <a:endParaRPr lang="fr-FR" spc="-45" dirty="0"/>
          </a:p>
        </p:txBody>
      </p:sp>
    </p:spTree>
    <p:extLst>
      <p:ext uri="{BB962C8B-B14F-4D97-AF65-F5344CB8AC3E}">
        <p14:creationId xmlns:p14="http://schemas.microsoft.com/office/powerpoint/2010/main" val="128630056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534" b="0" i="0">
                <a:solidFill>
                  <a:srgbClr val="00A1D5"/>
                </a:solidFill>
                <a:latin typeface="Trebuchet MS"/>
                <a:cs typeface="Trebuchet MS"/>
              </a:defRPr>
            </a:lvl1pPr>
          </a:lstStyle>
          <a:p>
            <a:endParaRPr/>
          </a:p>
        </p:txBody>
      </p:sp>
      <p:sp>
        <p:nvSpPr>
          <p:cNvPr id="3" name="Holder 3"/>
          <p:cNvSpPr>
            <a:spLocks noGrp="1"/>
          </p:cNvSpPr>
          <p:nvPr>
            <p:ph sz="half" idx="2"/>
          </p:nvPr>
        </p:nvSpPr>
        <p:spPr>
          <a:xfrm>
            <a:off x="609601" y="1577340"/>
            <a:ext cx="5303520" cy="39030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1" y="1577340"/>
            <a:ext cx="5303520" cy="39030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3/31/2026</a:t>
            </a:fld>
            <a:endParaRPr lang="en-US"/>
          </a:p>
        </p:txBody>
      </p:sp>
      <p:sp>
        <p:nvSpPr>
          <p:cNvPr id="7" name="Holder 7"/>
          <p:cNvSpPr>
            <a:spLocks noGrp="1"/>
          </p:cNvSpPr>
          <p:nvPr>
            <p:ph type="sldNum" sz="quarter" idx="7"/>
          </p:nvPr>
        </p:nvSpPr>
        <p:spPr/>
        <p:txBody>
          <a:bodyPr lIns="0" tIns="0" rIns="0" bIns="0"/>
          <a:lstStyle>
            <a:lvl1pPr>
              <a:defRPr sz="1088" b="0" i="0">
                <a:solidFill>
                  <a:schemeClr val="tx1"/>
                </a:solidFill>
                <a:latin typeface="Tahoma"/>
                <a:cs typeface="Tahoma"/>
              </a:defRPr>
            </a:lvl1pPr>
          </a:lstStyle>
          <a:p>
            <a:pPr marL="47216">
              <a:spcBef>
                <a:spcPts val="73"/>
              </a:spcBef>
            </a:pPr>
            <a:fld id="{81D60167-4931-47E6-BA6A-407CBD079E47}" type="slidenum">
              <a:rPr lang="fr-FR" spc="-45" smtClean="0"/>
              <a:pPr marL="47216">
                <a:spcBef>
                  <a:spcPts val="73"/>
                </a:spcBef>
              </a:pPr>
              <a:t>‹N°›</a:t>
            </a:fld>
            <a:endParaRPr lang="fr-FR" spc="-45" dirty="0"/>
          </a:p>
        </p:txBody>
      </p:sp>
    </p:spTree>
    <p:extLst>
      <p:ext uri="{BB962C8B-B14F-4D97-AF65-F5344CB8AC3E}">
        <p14:creationId xmlns:p14="http://schemas.microsoft.com/office/powerpoint/2010/main" val="23606822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x">
  <p:cSld name="1_Vide">
    <p:spTree>
      <p:nvGrpSpPr>
        <p:cNvPr id="1" name=""/>
        <p:cNvGrpSpPr/>
        <p:nvPr/>
      </p:nvGrpSpPr>
      <p:grpSpPr>
        <a:xfrm>
          <a:off x="0" y="0"/>
          <a:ext cx="0" cy="0"/>
          <a:chOff x="0" y="0"/>
          <a:chExt cx="0" cy="0"/>
        </a:xfrm>
      </p:grpSpPr>
      <p:sp>
        <p:nvSpPr>
          <p:cNvPr id="65" name="Numéro de diapositive"/>
          <p:cNvSpPr txBox="1">
            <a:spLocks noGrp="1"/>
          </p:cNvSpPr>
          <p:nvPr>
            <p:ph type="sldNum" sz="quarter" idx="2"/>
          </p:nvPr>
        </p:nvSpPr>
        <p:spPr>
          <a:prstGeom prst="rect">
            <a:avLst/>
          </a:prstGeom>
        </p:spPr>
        <p:txBody>
          <a:bodyPr/>
          <a:lstStyle/>
          <a:p>
            <a:fld id="{86CB4B4D-7CA3-9044-876B-883B54F8677D}" type="slidenum">
              <a:t>‹N°›</a:t>
            </a:fld>
            <a:endParaRPr/>
          </a:p>
        </p:txBody>
      </p:sp>
    </p:spTree>
    <p:extLst>
      <p:ext uri="{BB962C8B-B14F-4D97-AF65-F5344CB8AC3E}">
        <p14:creationId xmlns:p14="http://schemas.microsoft.com/office/powerpoint/2010/main" val="486887814"/>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463FFD56-8001-E60E-B75F-D38DA253C60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431C7A1D-9515-FA86-A7F5-5FBA75FB752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557D8596-353A-C4BE-F8AB-6FEB6B303DC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58302B4-C354-42CE-8F20-F23C0948794B}" type="datetimeFigureOut">
              <a:rPr lang="fr-FR" smtClean="0"/>
              <a:t>31/03/2026</a:t>
            </a:fld>
            <a:endParaRPr lang="fr-FR"/>
          </a:p>
        </p:txBody>
      </p:sp>
      <p:sp>
        <p:nvSpPr>
          <p:cNvPr id="5" name="Espace réservé du pied de page 4">
            <a:extLst>
              <a:ext uri="{FF2B5EF4-FFF2-40B4-BE49-F238E27FC236}">
                <a16:creationId xmlns:a16="http://schemas.microsoft.com/office/drawing/2014/main" id="{FC5F6103-D9E6-4827-D03B-345271963DF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6D301FF8-0428-3C64-E51B-5529B5CF228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2FEAB95-4BFD-43B9-AAA0-112FBEE556ED}" type="slidenum">
              <a:rPr lang="fr-FR" smtClean="0"/>
              <a:t>‹N°›</a:t>
            </a:fld>
            <a:endParaRPr lang="fr-FR"/>
          </a:p>
        </p:txBody>
      </p:sp>
    </p:spTree>
    <p:extLst>
      <p:ext uri="{BB962C8B-B14F-4D97-AF65-F5344CB8AC3E}">
        <p14:creationId xmlns:p14="http://schemas.microsoft.com/office/powerpoint/2010/main" val="130391608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hyperlink" Target="https://view.genially.com/64dc930ba9db2600108b00f1" TargetMode="Externa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5.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5.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5.jpeg"/></Relationships>
</file>

<file path=ppt/slides/_rels/slide2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8" Type="http://schemas.openxmlformats.org/officeDocument/2006/relationships/image" Target="../media/image16.png"/><Relationship Id="rId13" Type="http://schemas.openxmlformats.org/officeDocument/2006/relationships/customXml" Target="../ink/ink7.xml"/><Relationship Id="rId18" Type="http://schemas.openxmlformats.org/officeDocument/2006/relationships/image" Target="../media/image21.png"/><Relationship Id="rId3" Type="http://schemas.openxmlformats.org/officeDocument/2006/relationships/customXml" Target="../ink/ink2.xml"/><Relationship Id="rId7" Type="http://schemas.openxmlformats.org/officeDocument/2006/relationships/customXml" Target="../ink/ink4.xml"/><Relationship Id="rId12" Type="http://schemas.openxmlformats.org/officeDocument/2006/relationships/image" Target="../media/image18.png"/><Relationship Id="rId17" Type="http://schemas.openxmlformats.org/officeDocument/2006/relationships/customXml" Target="../ink/ink9.xml"/><Relationship Id="rId2" Type="http://schemas.openxmlformats.org/officeDocument/2006/relationships/image" Target="../media/image15.png"/><Relationship Id="rId16" Type="http://schemas.openxmlformats.org/officeDocument/2006/relationships/image" Target="../media/image20.png"/><Relationship Id="rId20" Type="http://schemas.openxmlformats.org/officeDocument/2006/relationships/image" Target="../media/image22.png"/><Relationship Id="rId1" Type="http://schemas.openxmlformats.org/officeDocument/2006/relationships/slideLayout" Target="../slideLayouts/slideLayout7.xml"/><Relationship Id="rId6" Type="http://schemas.openxmlformats.org/officeDocument/2006/relationships/image" Target="../media/image150.png"/><Relationship Id="rId11" Type="http://schemas.openxmlformats.org/officeDocument/2006/relationships/customXml" Target="../ink/ink6.xml"/><Relationship Id="rId5" Type="http://schemas.openxmlformats.org/officeDocument/2006/relationships/customXml" Target="../ink/ink3.xml"/><Relationship Id="rId15" Type="http://schemas.openxmlformats.org/officeDocument/2006/relationships/customXml" Target="../ink/ink8.xml"/><Relationship Id="rId10" Type="http://schemas.openxmlformats.org/officeDocument/2006/relationships/image" Target="../media/image17.png"/><Relationship Id="rId19" Type="http://schemas.openxmlformats.org/officeDocument/2006/relationships/customXml" Target="../ink/ink10.xml"/><Relationship Id="rId4" Type="http://schemas.openxmlformats.org/officeDocument/2006/relationships/image" Target="../media/image140.png"/><Relationship Id="rId9" Type="http://schemas.openxmlformats.org/officeDocument/2006/relationships/customXml" Target="../ink/ink5.xml"/><Relationship Id="rId14" Type="http://schemas.openxmlformats.org/officeDocument/2006/relationships/image" Target="../media/image19.png"/></Relationships>
</file>

<file path=ppt/slides/_rels/slide2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5.jpeg"/></Relationships>
</file>

<file path=ppt/slides/_rels/slide2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005E0EA4-0645-4A2B-2B19-EC4DC5833484}"/>
              </a:ext>
            </a:extLst>
          </p:cNvPr>
          <p:cNvPicPr>
            <a:picLocks noChangeAspect="1"/>
          </p:cNvPicPr>
          <p:nvPr/>
        </p:nvPicPr>
        <p:blipFill>
          <a:blip r:embed="rId2"/>
          <a:srcRect l="2128" t="3443" r="1999" b="3742"/>
          <a:stretch>
            <a:fillRect/>
          </a:stretch>
        </p:blipFill>
        <p:spPr>
          <a:xfrm>
            <a:off x="0" y="-767125"/>
            <a:ext cx="12192000" cy="7625125"/>
          </a:xfrm>
          <a:prstGeom prst="rect">
            <a:avLst/>
          </a:prstGeom>
        </p:spPr>
      </p:pic>
      <p:sp>
        <p:nvSpPr>
          <p:cNvPr id="4" name="ZoneTexte 3">
            <a:extLst>
              <a:ext uri="{FF2B5EF4-FFF2-40B4-BE49-F238E27FC236}">
                <a16:creationId xmlns:a16="http://schemas.microsoft.com/office/drawing/2014/main" id="{221C1D2A-1D8E-C0D4-5CAC-8B16410A4136}"/>
              </a:ext>
            </a:extLst>
          </p:cNvPr>
          <p:cNvSpPr txBox="1"/>
          <p:nvPr/>
        </p:nvSpPr>
        <p:spPr>
          <a:xfrm>
            <a:off x="260684" y="553453"/>
            <a:ext cx="11670632" cy="1938992"/>
          </a:xfrm>
          <a:prstGeom prst="rect">
            <a:avLst/>
          </a:prstGeom>
          <a:noFill/>
        </p:spPr>
        <p:txBody>
          <a:bodyPr wrap="square" rtlCol="0">
            <a:spAutoFit/>
          </a:bodyPr>
          <a:lstStyle/>
          <a:p>
            <a:pPr algn="ctr"/>
            <a:r>
              <a:rPr lang="fr-FR" sz="6000" b="1" dirty="0">
                <a:latin typeface="Algerian" panose="04020705040A02060702" pitchFamily="82" charset="0"/>
              </a:rPr>
              <a:t>Dictées et histoire des arts </a:t>
            </a:r>
          </a:p>
          <a:p>
            <a:pPr algn="ctr"/>
            <a:r>
              <a:rPr lang="fr-FR" sz="6000" b="1" dirty="0">
                <a:latin typeface="Algerian" panose="04020705040A02060702" pitchFamily="82" charset="0"/>
              </a:rPr>
              <a:t>Autour du monde</a:t>
            </a:r>
          </a:p>
        </p:txBody>
      </p:sp>
      <p:sp>
        <p:nvSpPr>
          <p:cNvPr id="6" name="ZoneTexte 5">
            <a:extLst>
              <a:ext uri="{FF2B5EF4-FFF2-40B4-BE49-F238E27FC236}">
                <a16:creationId xmlns:a16="http://schemas.microsoft.com/office/drawing/2014/main" id="{7CA44C49-61E0-3429-6AE1-87AA6F760373}"/>
              </a:ext>
            </a:extLst>
          </p:cNvPr>
          <p:cNvSpPr txBox="1"/>
          <p:nvPr/>
        </p:nvSpPr>
        <p:spPr>
          <a:xfrm>
            <a:off x="4289258" y="2889693"/>
            <a:ext cx="6268452" cy="923330"/>
          </a:xfrm>
          <a:prstGeom prst="rect">
            <a:avLst/>
          </a:prstGeom>
          <a:noFill/>
        </p:spPr>
        <p:txBody>
          <a:bodyPr wrap="square">
            <a:spAutoFit/>
          </a:bodyPr>
          <a:lstStyle/>
          <a:p>
            <a:r>
              <a:rPr lang="fr-FR" sz="5400" b="1" dirty="0">
                <a:latin typeface="Algerian" panose="04020705040A02060702" pitchFamily="82" charset="0"/>
              </a:rPr>
              <a:t>Dictée 14</a:t>
            </a:r>
            <a:endParaRPr lang="fr-FR" sz="5400" dirty="0"/>
          </a:p>
        </p:txBody>
      </p:sp>
    </p:spTree>
    <p:extLst>
      <p:ext uri="{BB962C8B-B14F-4D97-AF65-F5344CB8AC3E}">
        <p14:creationId xmlns:p14="http://schemas.microsoft.com/office/powerpoint/2010/main" val="1480834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337302" y="210311"/>
            <a:ext cx="4394321" cy="688009"/>
          </a:xfrm>
          <a:prstGeom prst="rect">
            <a:avLst/>
          </a:prstGeom>
          <a:ln w="66675">
            <a:solidFill>
              <a:srgbClr val="4471C4"/>
            </a:solidFill>
          </a:ln>
        </p:spPr>
        <p:txBody>
          <a:bodyPr vert="horz" wrap="square" lIns="0" tIns="10795" rIns="0" bIns="0" rtlCol="0">
            <a:spAutoFit/>
          </a:bodyPr>
          <a:lstStyle/>
          <a:p>
            <a:pPr marL="565785">
              <a:lnSpc>
                <a:spcPct val="100000"/>
              </a:lnSpc>
              <a:spcBef>
                <a:spcPts val="85"/>
              </a:spcBef>
            </a:pPr>
            <a:r>
              <a:rPr sz="4400" spc="100" dirty="0">
                <a:solidFill>
                  <a:srgbClr val="006FC0"/>
                </a:solidFill>
                <a:latin typeface="Comic Sans MS" panose="030F0702030302020204" pitchFamily="66" charset="0"/>
                <a:ea typeface="123Marker" panose="02000603000000000000" pitchFamily="2" charset="0"/>
                <a:cs typeface="Calibri"/>
              </a:rPr>
              <a:t>Œuvre n°</a:t>
            </a:r>
            <a:r>
              <a:rPr lang="fr-FR" sz="4400" spc="100" dirty="0">
                <a:solidFill>
                  <a:srgbClr val="006FC0"/>
                </a:solidFill>
                <a:latin typeface="Comic Sans MS" panose="030F0702030302020204" pitchFamily="66" charset="0"/>
                <a:ea typeface="123Marker" panose="02000603000000000000" pitchFamily="2" charset="0"/>
                <a:cs typeface="Calibri"/>
              </a:rPr>
              <a:t>14</a:t>
            </a:r>
            <a:endParaRPr sz="4400" spc="100" dirty="0">
              <a:latin typeface="Comic Sans MS" panose="030F0702030302020204" pitchFamily="66" charset="0"/>
              <a:ea typeface="123Marker" panose="02000603000000000000" pitchFamily="2" charset="0"/>
              <a:cs typeface="Calibri"/>
            </a:endParaRPr>
          </a:p>
        </p:txBody>
      </p:sp>
      <p:sp>
        <p:nvSpPr>
          <p:cNvPr id="3" name="object 3"/>
          <p:cNvSpPr txBox="1"/>
          <p:nvPr/>
        </p:nvSpPr>
        <p:spPr>
          <a:xfrm>
            <a:off x="244530" y="898320"/>
            <a:ext cx="11471782" cy="751488"/>
          </a:xfrm>
          <a:prstGeom prst="rect">
            <a:avLst/>
          </a:prstGeom>
        </p:spPr>
        <p:txBody>
          <a:bodyPr vert="horz" wrap="square" lIns="0" tIns="12700" rIns="0" bIns="0" rtlCol="0">
            <a:spAutoFit/>
          </a:bodyPr>
          <a:lstStyle/>
          <a:p>
            <a:pPr marL="12700">
              <a:lnSpc>
                <a:spcPct val="100000"/>
              </a:lnSpc>
              <a:spcBef>
                <a:spcPts val="100"/>
              </a:spcBef>
            </a:pPr>
            <a:r>
              <a:rPr sz="2400" spc="100" dirty="0" err="1">
                <a:solidFill>
                  <a:srgbClr val="7B7B7B"/>
                </a:solidFill>
                <a:latin typeface="Comic Sans MS" panose="030F0702030302020204" pitchFamily="66" charset="0"/>
                <a:ea typeface="123Marker" panose="02000603000000000000" pitchFamily="2" charset="0"/>
                <a:cs typeface="Arial MT"/>
              </a:rPr>
              <a:t>Calcule</a:t>
            </a:r>
            <a:r>
              <a:rPr sz="2400" spc="100" dirty="0">
                <a:solidFill>
                  <a:srgbClr val="7B7B7B"/>
                </a:solidFill>
                <a:latin typeface="Comic Sans MS" panose="030F0702030302020204" pitchFamily="66" charset="0"/>
                <a:ea typeface="123Marker" panose="02000603000000000000" pitchFamily="2" charset="0"/>
                <a:cs typeface="Arial MT"/>
              </a:rPr>
              <a:t> </a:t>
            </a:r>
            <a:r>
              <a:rPr lang="fr-FR" sz="2400" spc="100" dirty="0">
                <a:solidFill>
                  <a:srgbClr val="7B7B7B"/>
                </a:solidFill>
                <a:latin typeface="Comic Sans MS" panose="030F0702030302020204" pitchFamily="66" charset="0"/>
                <a:ea typeface="123Marker" panose="02000603000000000000" pitchFamily="2" charset="0"/>
                <a:cs typeface="Arial MT"/>
              </a:rPr>
              <a:t>ce quotient</a:t>
            </a:r>
            <a:r>
              <a:rPr sz="2400" spc="100" dirty="0">
                <a:solidFill>
                  <a:srgbClr val="7B7B7B"/>
                </a:solidFill>
                <a:latin typeface="Comic Sans MS" panose="030F0702030302020204" pitchFamily="66" charset="0"/>
                <a:ea typeface="123Marker" panose="02000603000000000000" pitchFamily="2" charset="0"/>
                <a:cs typeface="Arial MT"/>
              </a:rPr>
              <a:t>, puis à l’aide du résultat et du tableau, découvre un mot « indice » :</a:t>
            </a:r>
            <a:endParaRPr sz="2400" spc="100" dirty="0">
              <a:latin typeface="Comic Sans MS" panose="030F0702030302020204" pitchFamily="66" charset="0"/>
              <a:ea typeface="123Marker" panose="02000603000000000000" pitchFamily="2" charset="0"/>
              <a:cs typeface="Arial MT"/>
            </a:endParaRPr>
          </a:p>
        </p:txBody>
      </p:sp>
      <p:graphicFrame>
        <p:nvGraphicFramePr>
          <p:cNvPr id="4" name="object 4"/>
          <p:cNvGraphicFramePr>
            <a:graphicFrameLocks noGrp="1"/>
          </p:cNvGraphicFramePr>
          <p:nvPr>
            <p:extLst>
              <p:ext uri="{D42A27DB-BD31-4B8C-83A1-F6EECF244321}">
                <p14:modId xmlns:p14="http://schemas.microsoft.com/office/powerpoint/2010/main" val="4115500952"/>
              </p:ext>
            </p:extLst>
          </p:nvPr>
        </p:nvGraphicFramePr>
        <p:xfrm>
          <a:off x="5239057" y="2074004"/>
          <a:ext cx="5521660" cy="1031521"/>
        </p:xfrm>
        <a:graphic>
          <a:graphicData uri="http://schemas.openxmlformats.org/drawingml/2006/table">
            <a:tbl>
              <a:tblPr firstRow="1" bandRow="1">
                <a:tableStyleId>{2D5ABB26-0587-4C30-8999-92F81FD0307C}</a:tableStyleId>
              </a:tblPr>
              <a:tblGrid>
                <a:gridCol w="552166">
                  <a:extLst>
                    <a:ext uri="{9D8B030D-6E8A-4147-A177-3AD203B41FA5}">
                      <a16:colId xmlns:a16="http://schemas.microsoft.com/office/drawing/2014/main" val="20000"/>
                    </a:ext>
                  </a:extLst>
                </a:gridCol>
                <a:gridCol w="552166">
                  <a:extLst>
                    <a:ext uri="{9D8B030D-6E8A-4147-A177-3AD203B41FA5}">
                      <a16:colId xmlns:a16="http://schemas.microsoft.com/office/drawing/2014/main" val="20001"/>
                    </a:ext>
                  </a:extLst>
                </a:gridCol>
                <a:gridCol w="552166">
                  <a:extLst>
                    <a:ext uri="{9D8B030D-6E8A-4147-A177-3AD203B41FA5}">
                      <a16:colId xmlns:a16="http://schemas.microsoft.com/office/drawing/2014/main" val="20002"/>
                    </a:ext>
                  </a:extLst>
                </a:gridCol>
                <a:gridCol w="552166">
                  <a:extLst>
                    <a:ext uri="{9D8B030D-6E8A-4147-A177-3AD203B41FA5}">
                      <a16:colId xmlns:a16="http://schemas.microsoft.com/office/drawing/2014/main" val="20003"/>
                    </a:ext>
                  </a:extLst>
                </a:gridCol>
                <a:gridCol w="552166">
                  <a:extLst>
                    <a:ext uri="{9D8B030D-6E8A-4147-A177-3AD203B41FA5}">
                      <a16:colId xmlns:a16="http://schemas.microsoft.com/office/drawing/2014/main" val="20004"/>
                    </a:ext>
                  </a:extLst>
                </a:gridCol>
                <a:gridCol w="552166">
                  <a:extLst>
                    <a:ext uri="{9D8B030D-6E8A-4147-A177-3AD203B41FA5}">
                      <a16:colId xmlns:a16="http://schemas.microsoft.com/office/drawing/2014/main" val="20005"/>
                    </a:ext>
                  </a:extLst>
                </a:gridCol>
                <a:gridCol w="552166">
                  <a:extLst>
                    <a:ext uri="{9D8B030D-6E8A-4147-A177-3AD203B41FA5}">
                      <a16:colId xmlns:a16="http://schemas.microsoft.com/office/drawing/2014/main" val="20006"/>
                    </a:ext>
                  </a:extLst>
                </a:gridCol>
                <a:gridCol w="552166">
                  <a:extLst>
                    <a:ext uri="{9D8B030D-6E8A-4147-A177-3AD203B41FA5}">
                      <a16:colId xmlns:a16="http://schemas.microsoft.com/office/drawing/2014/main" val="20007"/>
                    </a:ext>
                  </a:extLst>
                </a:gridCol>
                <a:gridCol w="552166">
                  <a:extLst>
                    <a:ext uri="{9D8B030D-6E8A-4147-A177-3AD203B41FA5}">
                      <a16:colId xmlns:a16="http://schemas.microsoft.com/office/drawing/2014/main" val="20008"/>
                    </a:ext>
                  </a:extLst>
                </a:gridCol>
                <a:gridCol w="552166">
                  <a:extLst>
                    <a:ext uri="{9D8B030D-6E8A-4147-A177-3AD203B41FA5}">
                      <a16:colId xmlns:a16="http://schemas.microsoft.com/office/drawing/2014/main" val="20009"/>
                    </a:ext>
                  </a:extLst>
                </a:gridCol>
              </a:tblGrid>
              <a:tr h="515319">
                <a:tc>
                  <a:txBody>
                    <a:bodyPr/>
                    <a:lstStyle/>
                    <a:p>
                      <a:pPr marL="635" algn="ctr">
                        <a:lnSpc>
                          <a:spcPct val="100000"/>
                        </a:lnSpc>
                        <a:spcBef>
                          <a:spcPts val="265"/>
                        </a:spcBef>
                      </a:pPr>
                      <a:r>
                        <a:rPr sz="2800" b="1" spc="-50" dirty="0">
                          <a:solidFill>
                            <a:srgbClr val="FFFFFF"/>
                          </a:solidFill>
                          <a:latin typeface="Comic Sans MS" panose="030F0702030302020204" pitchFamily="66" charset="0"/>
                          <a:cs typeface="Calibri"/>
                        </a:rPr>
                        <a:t>0</a:t>
                      </a:r>
                      <a:endParaRPr sz="2800" b="1" dirty="0">
                        <a:latin typeface="Comic Sans MS" panose="030F0702030302020204" pitchFamily="66" charset="0"/>
                        <a:cs typeface="Calibri"/>
                      </a:endParaRPr>
                    </a:p>
                  </a:txBody>
                  <a:tcPr marL="0" marR="0" marT="3365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4471C4"/>
                    </a:solidFill>
                  </a:tcPr>
                </a:tc>
                <a:tc>
                  <a:txBody>
                    <a:bodyPr/>
                    <a:lstStyle/>
                    <a:p>
                      <a:pPr marL="1270" algn="ctr">
                        <a:lnSpc>
                          <a:spcPct val="100000"/>
                        </a:lnSpc>
                        <a:spcBef>
                          <a:spcPts val="265"/>
                        </a:spcBef>
                      </a:pPr>
                      <a:r>
                        <a:rPr sz="2800" b="1" spc="-50" dirty="0">
                          <a:solidFill>
                            <a:srgbClr val="FFFFFF"/>
                          </a:solidFill>
                          <a:latin typeface="Comic Sans MS" panose="030F0702030302020204" pitchFamily="66" charset="0"/>
                          <a:cs typeface="Calibri"/>
                        </a:rPr>
                        <a:t>1</a:t>
                      </a:r>
                      <a:endParaRPr sz="2800" b="1" dirty="0">
                        <a:latin typeface="Comic Sans MS" panose="030F0702030302020204" pitchFamily="66" charset="0"/>
                        <a:cs typeface="Calibri"/>
                      </a:endParaRPr>
                    </a:p>
                  </a:txBody>
                  <a:tcPr marL="0" marR="0" marT="3365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4471C4"/>
                    </a:solidFill>
                  </a:tcPr>
                </a:tc>
                <a:tc>
                  <a:txBody>
                    <a:bodyPr/>
                    <a:lstStyle/>
                    <a:p>
                      <a:pPr marL="635" algn="ctr">
                        <a:lnSpc>
                          <a:spcPct val="100000"/>
                        </a:lnSpc>
                        <a:spcBef>
                          <a:spcPts val="265"/>
                        </a:spcBef>
                      </a:pPr>
                      <a:r>
                        <a:rPr sz="2800" b="1" spc="-50" dirty="0">
                          <a:solidFill>
                            <a:srgbClr val="FFFFFF"/>
                          </a:solidFill>
                          <a:latin typeface="Comic Sans MS" panose="030F0702030302020204" pitchFamily="66" charset="0"/>
                          <a:cs typeface="Calibri"/>
                        </a:rPr>
                        <a:t>2</a:t>
                      </a:r>
                      <a:endParaRPr sz="2800" b="1" dirty="0">
                        <a:latin typeface="Comic Sans MS" panose="030F0702030302020204" pitchFamily="66" charset="0"/>
                        <a:cs typeface="Calibri"/>
                      </a:endParaRPr>
                    </a:p>
                  </a:txBody>
                  <a:tcPr marL="0" marR="0" marT="3365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4471C4"/>
                    </a:solidFill>
                  </a:tcPr>
                </a:tc>
                <a:tc>
                  <a:txBody>
                    <a:bodyPr/>
                    <a:lstStyle/>
                    <a:p>
                      <a:pPr marL="1270" algn="ctr">
                        <a:lnSpc>
                          <a:spcPct val="100000"/>
                        </a:lnSpc>
                        <a:spcBef>
                          <a:spcPts val="265"/>
                        </a:spcBef>
                      </a:pPr>
                      <a:r>
                        <a:rPr sz="2800" b="1" spc="-50" dirty="0">
                          <a:solidFill>
                            <a:srgbClr val="FFFFFF"/>
                          </a:solidFill>
                          <a:latin typeface="Comic Sans MS" panose="030F0702030302020204" pitchFamily="66" charset="0"/>
                          <a:cs typeface="Calibri"/>
                        </a:rPr>
                        <a:t>3</a:t>
                      </a:r>
                      <a:endParaRPr sz="2800" b="1">
                        <a:latin typeface="Comic Sans MS" panose="030F0702030302020204" pitchFamily="66" charset="0"/>
                        <a:cs typeface="Calibri"/>
                      </a:endParaRPr>
                    </a:p>
                  </a:txBody>
                  <a:tcPr marL="0" marR="0" marT="3365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4471C4"/>
                    </a:solidFill>
                  </a:tcPr>
                </a:tc>
                <a:tc>
                  <a:txBody>
                    <a:bodyPr/>
                    <a:lstStyle/>
                    <a:p>
                      <a:pPr marL="1905" algn="ctr">
                        <a:lnSpc>
                          <a:spcPct val="100000"/>
                        </a:lnSpc>
                        <a:spcBef>
                          <a:spcPts val="265"/>
                        </a:spcBef>
                      </a:pPr>
                      <a:r>
                        <a:rPr sz="2800" b="1" spc="-50" dirty="0">
                          <a:solidFill>
                            <a:srgbClr val="FFFFFF"/>
                          </a:solidFill>
                          <a:latin typeface="Comic Sans MS" panose="030F0702030302020204" pitchFamily="66" charset="0"/>
                          <a:cs typeface="Calibri"/>
                        </a:rPr>
                        <a:t>4</a:t>
                      </a:r>
                      <a:endParaRPr sz="2800" b="1">
                        <a:latin typeface="Comic Sans MS" panose="030F0702030302020204" pitchFamily="66" charset="0"/>
                        <a:cs typeface="Calibri"/>
                      </a:endParaRPr>
                    </a:p>
                  </a:txBody>
                  <a:tcPr marL="0" marR="0" marT="3365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4471C4"/>
                    </a:solidFill>
                  </a:tcPr>
                </a:tc>
                <a:tc>
                  <a:txBody>
                    <a:bodyPr/>
                    <a:lstStyle/>
                    <a:p>
                      <a:pPr marL="1270" algn="ctr">
                        <a:lnSpc>
                          <a:spcPct val="100000"/>
                        </a:lnSpc>
                        <a:spcBef>
                          <a:spcPts val="265"/>
                        </a:spcBef>
                      </a:pPr>
                      <a:r>
                        <a:rPr sz="2800" b="1" spc="-50" dirty="0">
                          <a:solidFill>
                            <a:srgbClr val="FFFFFF"/>
                          </a:solidFill>
                          <a:latin typeface="Comic Sans MS" panose="030F0702030302020204" pitchFamily="66" charset="0"/>
                          <a:cs typeface="Calibri"/>
                        </a:rPr>
                        <a:t>5</a:t>
                      </a:r>
                      <a:endParaRPr sz="2800" b="1">
                        <a:latin typeface="Comic Sans MS" panose="030F0702030302020204" pitchFamily="66" charset="0"/>
                        <a:cs typeface="Calibri"/>
                      </a:endParaRPr>
                    </a:p>
                  </a:txBody>
                  <a:tcPr marL="0" marR="0" marT="3365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4471C4"/>
                    </a:solidFill>
                  </a:tcPr>
                </a:tc>
                <a:tc>
                  <a:txBody>
                    <a:bodyPr/>
                    <a:lstStyle/>
                    <a:p>
                      <a:pPr marL="1905" algn="ctr">
                        <a:lnSpc>
                          <a:spcPct val="100000"/>
                        </a:lnSpc>
                        <a:spcBef>
                          <a:spcPts val="265"/>
                        </a:spcBef>
                      </a:pPr>
                      <a:r>
                        <a:rPr sz="2800" b="1" spc="-50" dirty="0">
                          <a:solidFill>
                            <a:srgbClr val="FFFFFF"/>
                          </a:solidFill>
                          <a:latin typeface="Comic Sans MS" panose="030F0702030302020204" pitchFamily="66" charset="0"/>
                          <a:cs typeface="Calibri"/>
                        </a:rPr>
                        <a:t>6</a:t>
                      </a:r>
                      <a:endParaRPr sz="2800" b="1">
                        <a:latin typeface="Comic Sans MS" panose="030F0702030302020204" pitchFamily="66" charset="0"/>
                        <a:cs typeface="Calibri"/>
                      </a:endParaRPr>
                    </a:p>
                  </a:txBody>
                  <a:tcPr marL="0" marR="0" marT="3365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4471C4"/>
                    </a:solidFill>
                  </a:tcPr>
                </a:tc>
                <a:tc>
                  <a:txBody>
                    <a:bodyPr/>
                    <a:lstStyle/>
                    <a:p>
                      <a:pPr marL="1905" algn="ctr">
                        <a:lnSpc>
                          <a:spcPct val="100000"/>
                        </a:lnSpc>
                        <a:spcBef>
                          <a:spcPts val="265"/>
                        </a:spcBef>
                      </a:pPr>
                      <a:r>
                        <a:rPr sz="2800" b="1" spc="-50" dirty="0">
                          <a:solidFill>
                            <a:srgbClr val="FFFFFF"/>
                          </a:solidFill>
                          <a:latin typeface="Comic Sans MS" panose="030F0702030302020204" pitchFamily="66" charset="0"/>
                          <a:cs typeface="Calibri"/>
                        </a:rPr>
                        <a:t>7</a:t>
                      </a:r>
                      <a:endParaRPr sz="2800" b="1">
                        <a:latin typeface="Comic Sans MS" panose="030F0702030302020204" pitchFamily="66" charset="0"/>
                        <a:cs typeface="Calibri"/>
                      </a:endParaRPr>
                    </a:p>
                  </a:txBody>
                  <a:tcPr marL="0" marR="0" marT="3365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4471C4"/>
                    </a:solidFill>
                  </a:tcPr>
                </a:tc>
                <a:tc>
                  <a:txBody>
                    <a:bodyPr/>
                    <a:lstStyle/>
                    <a:p>
                      <a:pPr marL="2540" algn="ctr">
                        <a:lnSpc>
                          <a:spcPct val="100000"/>
                        </a:lnSpc>
                        <a:spcBef>
                          <a:spcPts val="265"/>
                        </a:spcBef>
                      </a:pPr>
                      <a:r>
                        <a:rPr sz="2800" b="1" spc="-50" dirty="0">
                          <a:solidFill>
                            <a:srgbClr val="FFFFFF"/>
                          </a:solidFill>
                          <a:latin typeface="Comic Sans MS" panose="030F0702030302020204" pitchFamily="66" charset="0"/>
                          <a:cs typeface="Calibri"/>
                        </a:rPr>
                        <a:t>8</a:t>
                      </a:r>
                      <a:endParaRPr sz="2800" b="1">
                        <a:latin typeface="Comic Sans MS" panose="030F0702030302020204" pitchFamily="66" charset="0"/>
                        <a:cs typeface="Calibri"/>
                      </a:endParaRPr>
                    </a:p>
                  </a:txBody>
                  <a:tcPr marL="0" marR="0" marT="3365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4471C4"/>
                    </a:solidFill>
                  </a:tcPr>
                </a:tc>
                <a:tc>
                  <a:txBody>
                    <a:bodyPr/>
                    <a:lstStyle/>
                    <a:p>
                      <a:pPr marL="3175" algn="ctr">
                        <a:lnSpc>
                          <a:spcPct val="100000"/>
                        </a:lnSpc>
                        <a:spcBef>
                          <a:spcPts val="265"/>
                        </a:spcBef>
                      </a:pPr>
                      <a:r>
                        <a:rPr sz="2800" b="1" spc="-50" dirty="0">
                          <a:solidFill>
                            <a:srgbClr val="FFFFFF"/>
                          </a:solidFill>
                          <a:latin typeface="Comic Sans MS" panose="030F0702030302020204" pitchFamily="66" charset="0"/>
                          <a:cs typeface="Calibri"/>
                        </a:rPr>
                        <a:t>9</a:t>
                      </a:r>
                      <a:endParaRPr sz="2800" b="1">
                        <a:latin typeface="Comic Sans MS" panose="030F0702030302020204" pitchFamily="66" charset="0"/>
                        <a:cs typeface="Calibri"/>
                      </a:endParaRPr>
                    </a:p>
                  </a:txBody>
                  <a:tcPr marL="0" marR="0" marT="3365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4471C4"/>
                    </a:solidFill>
                  </a:tcPr>
                </a:tc>
                <a:extLst>
                  <a:ext uri="{0D108BD9-81ED-4DB2-BD59-A6C34878D82A}">
                    <a16:rowId xmlns:a16="http://schemas.microsoft.com/office/drawing/2014/main" val="10000"/>
                  </a:ext>
                </a:extLst>
              </a:tr>
              <a:tr h="516202">
                <a:tc>
                  <a:txBody>
                    <a:bodyPr/>
                    <a:lstStyle/>
                    <a:p>
                      <a:pPr marL="4445" algn="ctr">
                        <a:lnSpc>
                          <a:spcPct val="100000"/>
                        </a:lnSpc>
                        <a:spcBef>
                          <a:spcPts val="265"/>
                        </a:spcBef>
                      </a:pPr>
                      <a:r>
                        <a:rPr lang="fr-FR" sz="2800" b="1" dirty="0">
                          <a:latin typeface="Comic Sans MS" panose="030F0702030302020204" pitchFamily="66" charset="0"/>
                          <a:cs typeface="Calibri"/>
                        </a:rPr>
                        <a:t>X</a:t>
                      </a:r>
                      <a:endParaRPr sz="2800" b="1" dirty="0">
                        <a:latin typeface="Comic Sans MS" panose="030F0702030302020204" pitchFamily="66" charset="0"/>
                        <a:cs typeface="Calibri"/>
                      </a:endParaRPr>
                    </a:p>
                  </a:txBody>
                  <a:tcPr marL="0" marR="0" marT="3365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FD4EA"/>
                    </a:solidFill>
                  </a:tcPr>
                </a:tc>
                <a:tc>
                  <a:txBody>
                    <a:bodyPr/>
                    <a:lstStyle/>
                    <a:p>
                      <a:pPr marL="4445" algn="ctr">
                        <a:lnSpc>
                          <a:spcPct val="100000"/>
                        </a:lnSpc>
                        <a:spcBef>
                          <a:spcPts val="265"/>
                        </a:spcBef>
                      </a:pPr>
                      <a:r>
                        <a:rPr lang="fr-FR" sz="2800" b="1" dirty="0">
                          <a:latin typeface="Comic Sans MS" panose="030F0702030302020204" pitchFamily="66" charset="0"/>
                          <a:cs typeface="Calibri"/>
                        </a:rPr>
                        <a:t>W</a:t>
                      </a:r>
                      <a:endParaRPr sz="2800" b="1" dirty="0">
                        <a:latin typeface="Comic Sans MS" panose="030F0702030302020204" pitchFamily="66" charset="0"/>
                        <a:cs typeface="Calibri"/>
                      </a:endParaRPr>
                    </a:p>
                  </a:txBody>
                  <a:tcPr marL="0" marR="0" marT="3365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FD4EA"/>
                    </a:solidFill>
                  </a:tcPr>
                </a:tc>
                <a:tc>
                  <a:txBody>
                    <a:bodyPr/>
                    <a:lstStyle/>
                    <a:p>
                      <a:pPr algn="ctr">
                        <a:lnSpc>
                          <a:spcPct val="100000"/>
                        </a:lnSpc>
                        <a:spcBef>
                          <a:spcPts val="265"/>
                        </a:spcBef>
                      </a:pPr>
                      <a:r>
                        <a:rPr lang="fr-FR" sz="2800" b="1" dirty="0">
                          <a:latin typeface="Comic Sans MS" panose="030F0702030302020204" pitchFamily="66" charset="0"/>
                          <a:cs typeface="Calibri"/>
                        </a:rPr>
                        <a:t>B</a:t>
                      </a:r>
                      <a:endParaRPr sz="2800" b="1" dirty="0">
                        <a:latin typeface="Comic Sans MS" panose="030F0702030302020204" pitchFamily="66" charset="0"/>
                        <a:cs typeface="Calibri"/>
                      </a:endParaRPr>
                    </a:p>
                  </a:txBody>
                  <a:tcPr marL="0" marR="0" marT="3365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FD4EA"/>
                    </a:solidFill>
                  </a:tcPr>
                </a:tc>
                <a:tc>
                  <a:txBody>
                    <a:bodyPr/>
                    <a:lstStyle/>
                    <a:p>
                      <a:pPr marL="2540" algn="ctr">
                        <a:lnSpc>
                          <a:spcPct val="100000"/>
                        </a:lnSpc>
                        <a:spcBef>
                          <a:spcPts val="265"/>
                        </a:spcBef>
                      </a:pPr>
                      <a:r>
                        <a:rPr lang="fr-FR" sz="2800" b="1" dirty="0">
                          <a:latin typeface="Comic Sans MS" panose="030F0702030302020204" pitchFamily="66" charset="0"/>
                          <a:cs typeface="Calibri"/>
                        </a:rPr>
                        <a:t>E</a:t>
                      </a:r>
                      <a:endParaRPr sz="2800" b="1" dirty="0">
                        <a:latin typeface="Comic Sans MS" panose="030F0702030302020204" pitchFamily="66" charset="0"/>
                        <a:cs typeface="Calibri"/>
                      </a:endParaRPr>
                    </a:p>
                  </a:txBody>
                  <a:tcPr marL="0" marR="0" marT="3365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FD4EA"/>
                    </a:solidFill>
                  </a:tcPr>
                </a:tc>
                <a:tc>
                  <a:txBody>
                    <a:bodyPr/>
                    <a:lstStyle/>
                    <a:p>
                      <a:pPr marL="4445" algn="ctr">
                        <a:lnSpc>
                          <a:spcPct val="100000"/>
                        </a:lnSpc>
                        <a:spcBef>
                          <a:spcPts val="265"/>
                        </a:spcBef>
                      </a:pPr>
                      <a:r>
                        <a:rPr lang="fr-FR" sz="2800" b="1" dirty="0">
                          <a:latin typeface="Comic Sans MS" panose="030F0702030302020204" pitchFamily="66" charset="0"/>
                          <a:cs typeface="Calibri"/>
                        </a:rPr>
                        <a:t>G</a:t>
                      </a:r>
                      <a:endParaRPr sz="2800" b="1" dirty="0">
                        <a:latin typeface="Comic Sans MS" panose="030F0702030302020204" pitchFamily="66" charset="0"/>
                        <a:cs typeface="Calibri"/>
                      </a:endParaRPr>
                    </a:p>
                  </a:txBody>
                  <a:tcPr marL="0" marR="0" marT="3365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FD4EA"/>
                    </a:solidFill>
                  </a:tcPr>
                </a:tc>
                <a:tc>
                  <a:txBody>
                    <a:bodyPr/>
                    <a:lstStyle/>
                    <a:p>
                      <a:pPr marL="3810" algn="ctr">
                        <a:lnSpc>
                          <a:spcPct val="100000"/>
                        </a:lnSpc>
                        <a:spcBef>
                          <a:spcPts val="265"/>
                        </a:spcBef>
                      </a:pPr>
                      <a:r>
                        <a:rPr lang="fr-FR" sz="2800" b="1" dirty="0">
                          <a:latin typeface="Comic Sans MS" panose="030F0702030302020204" pitchFamily="66" charset="0"/>
                          <a:cs typeface="Calibri"/>
                        </a:rPr>
                        <a:t>A</a:t>
                      </a:r>
                      <a:endParaRPr sz="2800" b="1" dirty="0">
                        <a:latin typeface="Comic Sans MS" panose="030F0702030302020204" pitchFamily="66" charset="0"/>
                        <a:cs typeface="Calibri"/>
                      </a:endParaRPr>
                    </a:p>
                  </a:txBody>
                  <a:tcPr marL="0" marR="0" marT="3365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FD4EA"/>
                    </a:solidFill>
                  </a:tcPr>
                </a:tc>
                <a:tc>
                  <a:txBody>
                    <a:bodyPr/>
                    <a:lstStyle/>
                    <a:p>
                      <a:pPr marL="4445" algn="ctr">
                        <a:lnSpc>
                          <a:spcPct val="100000"/>
                        </a:lnSpc>
                        <a:spcBef>
                          <a:spcPts val="265"/>
                        </a:spcBef>
                      </a:pPr>
                      <a:r>
                        <a:rPr lang="fr-FR" sz="2800" b="1" dirty="0">
                          <a:latin typeface="Comic Sans MS" panose="030F0702030302020204" pitchFamily="66" charset="0"/>
                          <a:cs typeface="Calibri"/>
                        </a:rPr>
                        <a:t>N</a:t>
                      </a:r>
                      <a:endParaRPr sz="2800" b="1" dirty="0">
                        <a:latin typeface="Comic Sans MS" panose="030F0702030302020204" pitchFamily="66" charset="0"/>
                        <a:cs typeface="Calibri"/>
                      </a:endParaRPr>
                    </a:p>
                  </a:txBody>
                  <a:tcPr marL="0" marR="0" marT="3365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FD4EA"/>
                    </a:solidFill>
                  </a:tcPr>
                </a:tc>
                <a:tc>
                  <a:txBody>
                    <a:bodyPr/>
                    <a:lstStyle/>
                    <a:p>
                      <a:pPr marL="4445" algn="ctr">
                        <a:lnSpc>
                          <a:spcPct val="100000"/>
                        </a:lnSpc>
                        <a:spcBef>
                          <a:spcPts val="265"/>
                        </a:spcBef>
                      </a:pPr>
                      <a:r>
                        <a:rPr lang="fr-FR" sz="2800" b="1" dirty="0">
                          <a:latin typeface="Comic Sans MS" panose="030F0702030302020204" pitchFamily="66" charset="0"/>
                          <a:cs typeface="Calibri"/>
                        </a:rPr>
                        <a:t>Y</a:t>
                      </a:r>
                      <a:endParaRPr sz="2800" b="1" dirty="0">
                        <a:latin typeface="Comic Sans MS" panose="030F0702030302020204" pitchFamily="66" charset="0"/>
                        <a:cs typeface="Calibri"/>
                      </a:endParaRPr>
                    </a:p>
                  </a:txBody>
                  <a:tcPr marL="0" marR="0" marT="3365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FD4EA"/>
                    </a:solidFill>
                  </a:tcPr>
                </a:tc>
                <a:tc>
                  <a:txBody>
                    <a:bodyPr/>
                    <a:lstStyle/>
                    <a:p>
                      <a:pPr marL="2540" algn="ctr">
                        <a:lnSpc>
                          <a:spcPct val="100000"/>
                        </a:lnSpc>
                        <a:spcBef>
                          <a:spcPts val="265"/>
                        </a:spcBef>
                      </a:pPr>
                      <a:r>
                        <a:rPr lang="fr-FR" sz="2800" b="1" dirty="0">
                          <a:latin typeface="Comic Sans MS" panose="030F0702030302020204" pitchFamily="66" charset="0"/>
                          <a:cs typeface="Calibri"/>
                        </a:rPr>
                        <a:t>I</a:t>
                      </a:r>
                      <a:endParaRPr sz="2800" b="1" dirty="0">
                        <a:latin typeface="Comic Sans MS" panose="030F0702030302020204" pitchFamily="66" charset="0"/>
                        <a:cs typeface="Calibri"/>
                      </a:endParaRPr>
                    </a:p>
                  </a:txBody>
                  <a:tcPr marL="0" marR="0" marT="3365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FD4EA"/>
                    </a:solidFill>
                  </a:tcPr>
                </a:tc>
                <a:tc>
                  <a:txBody>
                    <a:bodyPr/>
                    <a:lstStyle/>
                    <a:p>
                      <a:pPr marL="3175" algn="ctr">
                        <a:lnSpc>
                          <a:spcPct val="100000"/>
                        </a:lnSpc>
                        <a:spcBef>
                          <a:spcPts val="265"/>
                        </a:spcBef>
                      </a:pPr>
                      <a:r>
                        <a:rPr lang="fr-FR" sz="2800" b="1" dirty="0">
                          <a:latin typeface="Comic Sans MS" panose="030F0702030302020204" pitchFamily="66" charset="0"/>
                          <a:cs typeface="Calibri"/>
                        </a:rPr>
                        <a:t>F</a:t>
                      </a:r>
                      <a:endParaRPr sz="2800" b="1" dirty="0">
                        <a:latin typeface="Comic Sans MS" panose="030F0702030302020204" pitchFamily="66" charset="0"/>
                        <a:cs typeface="Calibri"/>
                      </a:endParaRPr>
                    </a:p>
                  </a:txBody>
                  <a:tcPr marL="0" marR="0" marT="3365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FD4EA"/>
                    </a:solidFill>
                  </a:tcPr>
                </a:tc>
                <a:extLst>
                  <a:ext uri="{0D108BD9-81ED-4DB2-BD59-A6C34878D82A}">
                    <a16:rowId xmlns:a16="http://schemas.microsoft.com/office/drawing/2014/main" val="10001"/>
                  </a:ext>
                </a:extLst>
              </a:tr>
            </a:tbl>
          </a:graphicData>
        </a:graphic>
      </p:graphicFrame>
      <p:sp>
        <p:nvSpPr>
          <p:cNvPr id="6" name="object 6"/>
          <p:cNvSpPr txBox="1"/>
          <p:nvPr/>
        </p:nvSpPr>
        <p:spPr>
          <a:xfrm>
            <a:off x="304182" y="3264797"/>
            <a:ext cx="11658600" cy="3244478"/>
          </a:xfrm>
          <a:prstGeom prst="rect">
            <a:avLst/>
          </a:prstGeom>
        </p:spPr>
        <p:txBody>
          <a:bodyPr vert="horz" wrap="square" lIns="0" tIns="12700" rIns="0" bIns="0" rtlCol="0">
            <a:spAutoFit/>
          </a:bodyPr>
          <a:lstStyle/>
          <a:p>
            <a:r>
              <a:rPr sz="2400" spc="100" dirty="0">
                <a:solidFill>
                  <a:srgbClr val="7B7B7B"/>
                </a:solidFill>
                <a:latin typeface="Comic Sans MS" panose="030F0702030302020204" pitchFamily="66" charset="0"/>
                <a:ea typeface="123Marker" panose="02000603000000000000" pitchFamily="2" charset="0"/>
                <a:cs typeface="Arial MT"/>
              </a:rPr>
              <a:t>Ensuite, lis bien toutes ces phrases et déduis-en le pays dans lequel se trouve cette </a:t>
            </a:r>
            <a:r>
              <a:rPr sz="2400" spc="100" dirty="0" err="1">
                <a:solidFill>
                  <a:srgbClr val="7B7B7B"/>
                </a:solidFill>
                <a:latin typeface="Comic Sans MS" panose="030F0702030302020204" pitchFamily="66" charset="0"/>
                <a:ea typeface="123Marker" panose="02000603000000000000" pitchFamily="2" charset="0"/>
                <a:cs typeface="Arial MT"/>
              </a:rPr>
              <a:t>œuvre</a:t>
            </a:r>
            <a:r>
              <a:rPr sz="2400" spc="100" dirty="0">
                <a:solidFill>
                  <a:srgbClr val="7B7B7B"/>
                </a:solidFill>
                <a:latin typeface="Comic Sans MS" panose="030F0702030302020204" pitchFamily="66" charset="0"/>
                <a:ea typeface="123Marker" panose="02000603000000000000" pitchFamily="2" charset="0"/>
                <a:cs typeface="Arial MT"/>
              </a:rPr>
              <a:t> :</a:t>
            </a:r>
            <a:r>
              <a:rPr lang="fr-FR" sz="2400" spc="100" dirty="0">
                <a:solidFill>
                  <a:srgbClr val="7B7B7B"/>
                </a:solidFill>
                <a:latin typeface="Comic Sans MS" panose="030F0702030302020204" pitchFamily="66" charset="0"/>
                <a:ea typeface="123Marker" panose="02000603000000000000" pitchFamily="2" charset="0"/>
                <a:cs typeface="Arial MT"/>
              </a:rPr>
              <a:t> </a:t>
            </a:r>
          </a:p>
          <a:p>
            <a:pPr marL="457200" indent="-457200">
              <a:buAutoNum type="arabicPeriod"/>
            </a:pPr>
            <a:r>
              <a:rPr lang="fr-FR" sz="2400" dirty="0"/>
              <a:t>Je suis un pays composé de milliers d’îles. </a:t>
            </a:r>
          </a:p>
          <a:p>
            <a:pPr marL="457200" indent="-457200">
              <a:buAutoNum type="arabicPeriod"/>
            </a:pPr>
            <a:r>
              <a:rPr lang="fr-FR" sz="2400" dirty="0"/>
              <a:t>Sur certaines d’entre elles, il y a des volcans très actifs. </a:t>
            </a:r>
          </a:p>
          <a:p>
            <a:pPr marL="457200" indent="-457200">
              <a:buAutoNum type="arabicPeriod"/>
            </a:pPr>
            <a:r>
              <a:rPr lang="fr-FR" sz="2400" dirty="0"/>
              <a:t>On peut y voir des animaux comme des singes, des tigres et même des dragons très célèbres. </a:t>
            </a:r>
          </a:p>
          <a:p>
            <a:pPr marL="457200" indent="-457200">
              <a:buAutoNum type="arabicPeriod"/>
            </a:pPr>
            <a:r>
              <a:rPr lang="fr-FR" sz="2400" dirty="0"/>
              <a:t>Je me situe en Asie, entre l’océan Indien et l’océan Pacifique. </a:t>
            </a:r>
          </a:p>
          <a:p>
            <a:pPr marL="457200" indent="-457200">
              <a:buAutoNum type="arabicPeriod"/>
            </a:pPr>
            <a:r>
              <a:rPr lang="fr-FR" sz="2400" dirty="0"/>
              <a:t>Ma capitale s’appelle Jakarta.</a:t>
            </a:r>
            <a:endParaRPr lang="fr-FR" sz="2400" spc="100" dirty="0">
              <a:solidFill>
                <a:srgbClr val="7B7B7B"/>
              </a:solidFill>
              <a:latin typeface="Comic Sans MS" panose="030F0702030302020204" pitchFamily="66" charset="0"/>
              <a:ea typeface="123Marker" panose="02000603000000000000" pitchFamily="2" charset="0"/>
              <a:cs typeface="Arial MT"/>
            </a:endParaRPr>
          </a:p>
          <a:p>
            <a:pPr lvl="0" eaLnBrk="0" fontAlgn="base" hangingPunct="0">
              <a:spcBef>
                <a:spcPct val="0"/>
              </a:spcBef>
              <a:spcAft>
                <a:spcPct val="0"/>
              </a:spcAft>
            </a:pPr>
            <a:endParaRPr lang="fr-FR" spc="100" dirty="0">
              <a:solidFill>
                <a:srgbClr val="7B7B7B"/>
              </a:solidFill>
              <a:latin typeface="Arial" panose="020B0604020202020204" pitchFamily="34" charset="0"/>
              <a:ea typeface="123Marker" panose="02000603000000000000" pitchFamily="2" charset="0"/>
              <a:cs typeface="Arial" panose="020B0604020202020204" pitchFamily="34" charset="0"/>
            </a:endParaRPr>
          </a:p>
        </p:txBody>
      </p:sp>
      <p:sp>
        <p:nvSpPr>
          <p:cNvPr id="11" name="Rectangle 4">
            <a:extLst>
              <a:ext uri="{FF2B5EF4-FFF2-40B4-BE49-F238E27FC236}">
                <a16:creationId xmlns:a16="http://schemas.microsoft.com/office/drawing/2014/main" id="{227A0970-4B7D-CDA4-40F5-9A7194A35069}"/>
              </a:ext>
            </a:extLst>
          </p:cNvPr>
          <p:cNvSpPr>
            <a:spLocks noChangeArrowheads="1"/>
          </p:cNvSpPr>
          <p:nvPr/>
        </p:nvSpPr>
        <p:spPr bwMode="auto">
          <a:xfrm>
            <a:off x="0" y="-184666"/>
            <a:ext cx="26481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endParaRPr kumimoji="0" lang="fr-FR" altLang="fr-FR" sz="1800" b="0" i="0" u="none" strike="noStrike" cap="none" normalizeH="0" baseline="0" dirty="0">
              <a:ln>
                <a:noFill/>
              </a:ln>
              <a:solidFill>
                <a:schemeClr val="tx1"/>
              </a:solidFill>
              <a:effectLst/>
              <a:latin typeface="Arial" panose="020B0604020202020204" pitchFamily="34" charset="0"/>
            </a:endParaRPr>
          </a:p>
        </p:txBody>
      </p:sp>
      <p:sp>
        <p:nvSpPr>
          <p:cNvPr id="13" name="ZoneTexte 12">
            <a:extLst>
              <a:ext uri="{FF2B5EF4-FFF2-40B4-BE49-F238E27FC236}">
                <a16:creationId xmlns:a16="http://schemas.microsoft.com/office/drawing/2014/main" id="{545281B1-F114-7C87-A4B9-D39AE49BED66}"/>
              </a:ext>
            </a:extLst>
          </p:cNvPr>
          <p:cNvSpPr txBox="1"/>
          <p:nvPr/>
        </p:nvSpPr>
        <p:spPr>
          <a:xfrm>
            <a:off x="823130" y="2553260"/>
            <a:ext cx="2130711" cy="984885"/>
          </a:xfrm>
          <a:prstGeom prst="rect">
            <a:avLst/>
          </a:prstGeom>
          <a:noFill/>
        </p:spPr>
        <p:txBody>
          <a:bodyPr wrap="none" rtlCol="0">
            <a:spAutoFit/>
          </a:bodyPr>
          <a:lstStyle/>
          <a:p>
            <a:r>
              <a:rPr lang="fr-FR" sz="4000" spc="100" dirty="0">
                <a:solidFill>
                  <a:srgbClr val="FF0000"/>
                </a:solidFill>
                <a:latin typeface="Comic Sans MS" panose="030F0702030302020204" pitchFamily="66" charset="0"/>
                <a:ea typeface="123Marker" panose="02000603000000000000" pitchFamily="2" charset="0"/>
                <a:cs typeface="Calibri"/>
              </a:rPr>
              <a:t>Wayang</a:t>
            </a:r>
          </a:p>
          <a:p>
            <a:endParaRPr lang="fr-FR" dirty="0"/>
          </a:p>
        </p:txBody>
      </p:sp>
      <p:sp>
        <p:nvSpPr>
          <p:cNvPr id="7" name="Rectangle 2">
            <a:extLst>
              <a:ext uri="{FF2B5EF4-FFF2-40B4-BE49-F238E27FC236}">
                <a16:creationId xmlns:a16="http://schemas.microsoft.com/office/drawing/2014/main" id="{50EE989B-514A-D97B-9FEC-0E0E8671447F}"/>
              </a:ext>
            </a:extLst>
          </p:cNvPr>
          <p:cNvSpPr>
            <a:spLocks noChangeArrowheads="1"/>
          </p:cNvSpPr>
          <p:nvPr/>
        </p:nvSpPr>
        <p:spPr bwMode="auto">
          <a:xfrm>
            <a:off x="0" y="4991491"/>
            <a:ext cx="24878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tabLst/>
            </a:pPr>
            <a:r>
              <a:rPr kumimoji="0" lang="fr-FR" altLang="fr-FR" sz="1800" b="0" i="0" u="none" strike="noStrike" cap="none" normalizeH="0" baseline="0" dirty="0">
                <a:ln>
                  <a:noFill/>
                </a:ln>
                <a:solidFill>
                  <a:schemeClr val="tx1"/>
                </a:solidFill>
                <a:effectLst/>
                <a:latin typeface="Arial" panose="020B0604020202020204" pitchFamily="34" charset="0"/>
              </a:rPr>
              <a:t>.</a:t>
            </a:r>
          </a:p>
        </p:txBody>
      </p:sp>
      <p:sp>
        <p:nvSpPr>
          <p:cNvPr id="8" name="ZoneTexte 7">
            <a:extLst>
              <a:ext uri="{FF2B5EF4-FFF2-40B4-BE49-F238E27FC236}">
                <a16:creationId xmlns:a16="http://schemas.microsoft.com/office/drawing/2014/main" id="{93123452-5394-F932-1BA5-AA2C06F0C484}"/>
              </a:ext>
            </a:extLst>
          </p:cNvPr>
          <p:cNvSpPr txBox="1"/>
          <p:nvPr/>
        </p:nvSpPr>
        <p:spPr>
          <a:xfrm>
            <a:off x="851626" y="1845374"/>
            <a:ext cx="2222083" cy="707886"/>
          </a:xfrm>
          <a:prstGeom prst="rect">
            <a:avLst/>
          </a:prstGeom>
          <a:noFill/>
        </p:spPr>
        <p:txBody>
          <a:bodyPr wrap="none" rtlCol="0">
            <a:spAutoFit/>
          </a:bodyPr>
          <a:lstStyle/>
          <a:p>
            <a:r>
              <a:rPr lang="fr-FR" sz="4000" spc="100" dirty="0">
                <a:solidFill>
                  <a:srgbClr val="FF0000"/>
                </a:solidFill>
                <a:latin typeface="Comic Sans MS" panose="030F0702030302020204" pitchFamily="66" charset="0"/>
                <a:cs typeface="Calibri"/>
              </a:rPr>
              <a:t>157 564</a:t>
            </a:r>
          </a:p>
        </p:txBody>
      </p:sp>
      <p:sp>
        <p:nvSpPr>
          <p:cNvPr id="5" name="ZoneTexte 4">
            <a:extLst>
              <a:ext uri="{FF2B5EF4-FFF2-40B4-BE49-F238E27FC236}">
                <a16:creationId xmlns:a16="http://schemas.microsoft.com/office/drawing/2014/main" id="{E04B364D-34AA-5219-9E31-3251A0AEC4AA}"/>
              </a:ext>
            </a:extLst>
          </p:cNvPr>
          <p:cNvSpPr txBox="1"/>
          <p:nvPr/>
        </p:nvSpPr>
        <p:spPr>
          <a:xfrm>
            <a:off x="9351333" y="3560939"/>
            <a:ext cx="2645276" cy="984885"/>
          </a:xfrm>
          <a:prstGeom prst="rect">
            <a:avLst/>
          </a:prstGeom>
          <a:noFill/>
        </p:spPr>
        <p:txBody>
          <a:bodyPr wrap="none" rtlCol="0">
            <a:spAutoFit/>
          </a:bodyPr>
          <a:lstStyle/>
          <a:p>
            <a:r>
              <a:rPr lang="fr-FR" sz="4000" spc="100" dirty="0">
                <a:solidFill>
                  <a:srgbClr val="FF0000"/>
                </a:solidFill>
                <a:latin typeface="Comic Sans MS" panose="030F0702030302020204" pitchFamily="66" charset="0"/>
                <a:ea typeface="123Marker" panose="02000603000000000000" pitchFamily="2" charset="0"/>
                <a:cs typeface="Calibri"/>
              </a:rPr>
              <a:t>Indonésie</a:t>
            </a:r>
          </a:p>
          <a:p>
            <a:endParaRPr lang="fr-FR" dirty="0"/>
          </a:p>
        </p:txBody>
      </p:sp>
      <p:sp>
        <p:nvSpPr>
          <p:cNvPr id="10" name="ZoneTexte 9">
            <a:extLst>
              <a:ext uri="{FF2B5EF4-FFF2-40B4-BE49-F238E27FC236}">
                <a16:creationId xmlns:a16="http://schemas.microsoft.com/office/drawing/2014/main" id="{A4A92BE4-30AA-BFBA-4061-89876E52CD02}"/>
              </a:ext>
            </a:extLst>
          </p:cNvPr>
          <p:cNvSpPr txBox="1"/>
          <p:nvPr/>
        </p:nvSpPr>
        <p:spPr>
          <a:xfrm>
            <a:off x="3609437" y="1274064"/>
            <a:ext cx="2273379" cy="646331"/>
          </a:xfrm>
          <a:prstGeom prst="rect">
            <a:avLst/>
          </a:prstGeom>
          <a:noFill/>
        </p:spPr>
        <p:txBody>
          <a:bodyPr wrap="none" rtlCol="0">
            <a:spAutoFit/>
          </a:bodyPr>
          <a:lstStyle/>
          <a:p>
            <a:r>
              <a:rPr lang="fr-FR" sz="3600" b="1" dirty="0"/>
              <a:t>3 581 x 44 </a:t>
            </a:r>
            <a:endParaRPr lang="fr-FR" sz="3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8" grpId="0"/>
      <p:bldP spid="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8"/>
          <p:cNvSpPr txBox="1">
            <a:spLocks noGrp="1"/>
          </p:cNvSpPr>
          <p:nvPr>
            <p:ph type="title"/>
          </p:nvPr>
        </p:nvSpPr>
        <p:spPr>
          <a:xfrm>
            <a:off x="4382770" y="223126"/>
            <a:ext cx="3426460" cy="689291"/>
          </a:xfrm>
          <a:prstGeom prst="rect">
            <a:avLst/>
          </a:prstGeom>
          <a:ln w="66675">
            <a:solidFill>
              <a:srgbClr val="4471C4"/>
            </a:solidFill>
          </a:ln>
        </p:spPr>
        <p:txBody>
          <a:bodyPr vert="horz" wrap="square" lIns="0" tIns="12065" rIns="0" bIns="0" rtlCol="0">
            <a:spAutoFit/>
          </a:bodyPr>
          <a:lstStyle/>
          <a:p>
            <a:pPr marL="518795">
              <a:lnSpc>
                <a:spcPct val="100000"/>
              </a:lnSpc>
              <a:spcBef>
                <a:spcPts val="95"/>
              </a:spcBef>
            </a:pPr>
            <a:r>
              <a:rPr sz="4400" dirty="0">
                <a:solidFill>
                  <a:srgbClr val="006FC0"/>
                </a:solidFill>
                <a:latin typeface="Calibri"/>
                <a:cs typeface="Calibri"/>
              </a:rPr>
              <a:t>Œuvre</a:t>
            </a:r>
            <a:r>
              <a:rPr sz="4400" spc="-170" dirty="0">
                <a:solidFill>
                  <a:srgbClr val="006FC0"/>
                </a:solidFill>
                <a:latin typeface="Calibri"/>
                <a:cs typeface="Calibri"/>
              </a:rPr>
              <a:t> </a:t>
            </a:r>
            <a:r>
              <a:rPr sz="4400" spc="-25" dirty="0">
                <a:solidFill>
                  <a:srgbClr val="006FC0"/>
                </a:solidFill>
                <a:latin typeface="Calibri"/>
                <a:cs typeface="Calibri"/>
              </a:rPr>
              <a:t>n°</a:t>
            </a:r>
            <a:r>
              <a:rPr lang="fr-FR" spc="-25" dirty="0">
                <a:solidFill>
                  <a:srgbClr val="006FC0"/>
                </a:solidFill>
                <a:latin typeface="Calibri"/>
                <a:cs typeface="Calibri"/>
              </a:rPr>
              <a:t>14</a:t>
            </a:r>
            <a:endParaRPr sz="4400" dirty="0">
              <a:latin typeface="Calibri"/>
              <a:cs typeface="Calibri"/>
            </a:endParaRPr>
          </a:p>
        </p:txBody>
      </p:sp>
      <p:sp>
        <p:nvSpPr>
          <p:cNvPr id="9" name="object 9"/>
          <p:cNvSpPr txBox="1"/>
          <p:nvPr/>
        </p:nvSpPr>
        <p:spPr>
          <a:xfrm>
            <a:off x="-188259" y="910434"/>
            <a:ext cx="12568518" cy="843821"/>
          </a:xfrm>
          <a:prstGeom prst="rect">
            <a:avLst/>
          </a:prstGeom>
        </p:spPr>
        <p:txBody>
          <a:bodyPr vert="horz" wrap="square" lIns="0" tIns="12700" rIns="0" bIns="0" rtlCol="0">
            <a:spAutoFit/>
          </a:bodyPr>
          <a:lstStyle/>
          <a:p>
            <a:pPr marL="12700" algn="ctr">
              <a:lnSpc>
                <a:spcPct val="100000"/>
              </a:lnSpc>
              <a:spcBef>
                <a:spcPts val="100"/>
              </a:spcBef>
              <a:tabLst>
                <a:tab pos="3977640" algn="l"/>
              </a:tabLst>
            </a:pPr>
            <a:r>
              <a:rPr sz="5400" dirty="0">
                <a:latin typeface="Calibri"/>
                <a:cs typeface="Calibri"/>
              </a:rPr>
              <a:t>Il</a:t>
            </a:r>
            <a:r>
              <a:rPr sz="5400" spc="-105" dirty="0">
                <a:latin typeface="Calibri"/>
                <a:cs typeface="Calibri"/>
              </a:rPr>
              <a:t> </a:t>
            </a:r>
            <a:r>
              <a:rPr sz="5400" spc="-30" dirty="0">
                <a:latin typeface="Calibri"/>
                <a:cs typeface="Calibri"/>
              </a:rPr>
              <a:t>s</a:t>
            </a:r>
            <a:r>
              <a:rPr lang="fr-FR" sz="5400" spc="-30" dirty="0">
                <a:latin typeface="Calibri"/>
                <a:cs typeface="Calibri"/>
              </a:rPr>
              <a:t>'</a:t>
            </a:r>
            <a:r>
              <a:rPr sz="5400" spc="-30" dirty="0">
                <a:latin typeface="Calibri"/>
                <a:cs typeface="Calibri"/>
              </a:rPr>
              <a:t>agit</a:t>
            </a:r>
            <a:r>
              <a:rPr sz="5400" spc="-100" dirty="0">
                <a:latin typeface="Calibri"/>
                <a:cs typeface="Calibri"/>
              </a:rPr>
              <a:t> </a:t>
            </a:r>
            <a:r>
              <a:rPr sz="5400" dirty="0">
                <a:latin typeface="Calibri"/>
                <a:cs typeface="Calibri"/>
              </a:rPr>
              <a:t>d</a:t>
            </a:r>
            <a:r>
              <a:rPr lang="fr-FR" sz="5400" dirty="0">
                <a:latin typeface="Calibri"/>
                <a:cs typeface="Calibri"/>
              </a:rPr>
              <a:t>u </a:t>
            </a:r>
            <a:r>
              <a:rPr lang="fr-FR" sz="5400" dirty="0">
                <a:solidFill>
                  <a:srgbClr val="FF0000"/>
                </a:solidFill>
                <a:latin typeface="Calibri"/>
                <a:cs typeface="Calibri"/>
              </a:rPr>
              <a:t>Wayang Kulit en Indonésie</a:t>
            </a:r>
            <a:endParaRPr sz="5400" dirty="0">
              <a:solidFill>
                <a:srgbClr val="FF0000"/>
              </a:solidFill>
              <a:latin typeface="Calibri"/>
              <a:cs typeface="Calibri"/>
            </a:endParaRPr>
          </a:p>
        </p:txBody>
      </p:sp>
      <p:pic>
        <p:nvPicPr>
          <p:cNvPr id="7" name="Image 6">
            <a:extLst>
              <a:ext uri="{FF2B5EF4-FFF2-40B4-BE49-F238E27FC236}">
                <a16:creationId xmlns:a16="http://schemas.microsoft.com/office/drawing/2014/main" id="{30783245-31A6-5F2B-A4E1-7903BCC8648C}"/>
              </a:ext>
            </a:extLst>
          </p:cNvPr>
          <p:cNvPicPr>
            <a:picLocks noChangeAspect="1"/>
          </p:cNvPicPr>
          <p:nvPr/>
        </p:nvPicPr>
        <p:blipFill>
          <a:blip r:embed="rId2"/>
          <a:stretch>
            <a:fillRect/>
          </a:stretch>
        </p:blipFill>
        <p:spPr>
          <a:xfrm>
            <a:off x="0" y="2013192"/>
            <a:ext cx="6954220" cy="3934374"/>
          </a:xfrm>
          <a:prstGeom prst="rect">
            <a:avLst/>
          </a:prstGeom>
        </p:spPr>
      </p:pic>
      <p:pic>
        <p:nvPicPr>
          <p:cNvPr id="11" name="Image 10">
            <a:extLst>
              <a:ext uri="{FF2B5EF4-FFF2-40B4-BE49-F238E27FC236}">
                <a16:creationId xmlns:a16="http://schemas.microsoft.com/office/drawing/2014/main" id="{CC736FB0-C1DC-27DC-066C-F8D3E52AD7E2}"/>
              </a:ext>
            </a:extLst>
          </p:cNvPr>
          <p:cNvPicPr>
            <a:picLocks noChangeAspect="1"/>
          </p:cNvPicPr>
          <p:nvPr/>
        </p:nvPicPr>
        <p:blipFill>
          <a:blip r:embed="rId3"/>
          <a:stretch>
            <a:fillRect/>
          </a:stretch>
        </p:blipFill>
        <p:spPr>
          <a:xfrm>
            <a:off x="7479722" y="1754255"/>
            <a:ext cx="3426460" cy="4828194"/>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descr="Comment peut-on définir l'Art ? - FoffieldsHebdo.fr">
            <a:extLst>
              <a:ext uri="{FF2B5EF4-FFF2-40B4-BE49-F238E27FC236}">
                <a16:creationId xmlns:a16="http://schemas.microsoft.com/office/drawing/2014/main" id="{B59E0783-0FE9-5814-C869-5353A92274D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5813" r="3314"/>
          <a:stretch/>
        </p:blipFill>
        <p:spPr bwMode="auto">
          <a:xfrm>
            <a:off x="4425404" y="98332"/>
            <a:ext cx="7766596" cy="6263138"/>
          </a:xfrm>
          <a:custGeom>
            <a:avLst/>
            <a:gdLst/>
            <a:ahLst/>
            <a:cxnLst/>
            <a:rect l="l" t="t" r="r" b="b"/>
            <a:pathLst>
              <a:path w="12192000" h="6858000">
                <a:moveTo>
                  <a:pt x="0" y="0"/>
                </a:moveTo>
                <a:lnTo>
                  <a:pt x="12192000" y="0"/>
                </a:lnTo>
                <a:lnTo>
                  <a:pt x="12192000" y="6858000"/>
                </a:lnTo>
                <a:lnTo>
                  <a:pt x="0" y="6858000"/>
                </a:lnTo>
                <a:close/>
              </a:path>
            </a:pathLst>
          </a:custGeom>
          <a:noFill/>
          <a:extLst>
            <a:ext uri="{909E8E84-426E-40DD-AFC4-6F175D3DCCD1}">
              <a14:hiddenFill xmlns:a14="http://schemas.microsoft.com/office/drawing/2010/main">
                <a:solidFill>
                  <a:srgbClr val="FFFFFF"/>
                </a:solidFill>
              </a14:hiddenFill>
            </a:ext>
          </a:extLst>
        </p:spPr>
      </p:pic>
      <p:grpSp>
        <p:nvGrpSpPr>
          <p:cNvPr id="1031" name="Group 1030">
            <a:extLst>
              <a:ext uri="{FF2B5EF4-FFF2-40B4-BE49-F238E27FC236}">
                <a16:creationId xmlns:a16="http://schemas.microsoft.com/office/drawing/2014/main" id="{63737881-458F-40AD-B72B-B57D267DC42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
            <a:ext cx="4581527" cy="6858002"/>
            <a:chOff x="-2" y="-1"/>
            <a:chExt cx="4581527" cy="6858002"/>
          </a:xfrm>
          <a:effectLst>
            <a:outerShdw blurRad="381000" dist="50800" algn="ctr" rotWithShape="0">
              <a:srgbClr val="000000">
                <a:alpha val="10000"/>
              </a:srgbClr>
            </a:outerShdw>
          </a:effectLst>
        </p:grpSpPr>
        <p:sp>
          <p:nvSpPr>
            <p:cNvPr id="1032" name="Freeform: Shape 1031">
              <a:extLst>
                <a:ext uri="{FF2B5EF4-FFF2-40B4-BE49-F238E27FC236}">
                  <a16:creationId xmlns:a16="http://schemas.microsoft.com/office/drawing/2014/main" id="{C2967126-346F-41EA-982D-63D8EBB60D1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 y="-1"/>
              <a:ext cx="4572002" cy="6858002"/>
            </a:xfrm>
            <a:custGeom>
              <a:avLst/>
              <a:gdLst>
                <a:gd name="connsiteX0" fmla="*/ 4214994 w 4572002"/>
                <a:gd name="connsiteY0" fmla="*/ 6564620 h 6858002"/>
                <a:gd name="connsiteX1" fmla="*/ 4214994 w 4572002"/>
                <a:gd name="connsiteY1" fmla="*/ 6564621 h 6858002"/>
                <a:gd name="connsiteX2" fmla="*/ 4237474 w 4572002"/>
                <a:gd name="connsiteY2" fmla="*/ 6588626 h 6858002"/>
                <a:gd name="connsiteX3" fmla="*/ 4254096 w 4572002"/>
                <a:gd name="connsiteY3" fmla="*/ 6625225 h 6858002"/>
                <a:gd name="connsiteX4" fmla="*/ 4247001 w 4572002"/>
                <a:gd name="connsiteY4" fmla="*/ 6662540 h 6858002"/>
                <a:gd name="connsiteX5" fmla="*/ 4247000 w 4572002"/>
                <a:gd name="connsiteY5" fmla="*/ 6662541 h 6858002"/>
                <a:gd name="connsiteX6" fmla="*/ 4246999 w 4572002"/>
                <a:gd name="connsiteY6" fmla="*/ 6662544 h 6858002"/>
                <a:gd name="connsiteX7" fmla="*/ 4235550 w 4572002"/>
                <a:gd name="connsiteY7" fmla="*/ 6683027 h 6858002"/>
                <a:gd name="connsiteX8" fmla="*/ 4232403 w 4572002"/>
                <a:gd name="connsiteY8" fmla="*/ 6702976 h 6858002"/>
                <a:gd name="connsiteX9" fmla="*/ 4232403 w 4572002"/>
                <a:gd name="connsiteY9" fmla="*/ 6702977 h 6858002"/>
                <a:gd name="connsiteX10" fmla="*/ 4246238 w 4572002"/>
                <a:gd name="connsiteY10" fmla="*/ 6742553 h 6858002"/>
                <a:gd name="connsiteX11" fmla="*/ 4246239 w 4572002"/>
                <a:gd name="connsiteY11" fmla="*/ 6742555 h 6858002"/>
                <a:gd name="connsiteX12" fmla="*/ 4265716 w 4572002"/>
                <a:gd name="connsiteY12" fmla="*/ 6812062 h 6858002"/>
                <a:gd name="connsiteX13" fmla="*/ 4265717 w 4572002"/>
                <a:gd name="connsiteY13" fmla="*/ 6812064 h 6858002"/>
                <a:gd name="connsiteX14" fmla="*/ 4265717 w 4572002"/>
                <a:gd name="connsiteY14" fmla="*/ 6812063 h 6858002"/>
                <a:gd name="connsiteX15" fmla="*/ 4265716 w 4572002"/>
                <a:gd name="connsiteY15" fmla="*/ 6812062 h 6858002"/>
                <a:gd name="connsiteX16" fmla="*/ 4260942 w 4572002"/>
                <a:gd name="connsiteY16" fmla="*/ 6776800 h 6858002"/>
                <a:gd name="connsiteX17" fmla="*/ 4246239 w 4572002"/>
                <a:gd name="connsiteY17" fmla="*/ 6742555 h 6858002"/>
                <a:gd name="connsiteX18" fmla="*/ 4246238 w 4572002"/>
                <a:gd name="connsiteY18" fmla="*/ 6742552 h 6858002"/>
                <a:gd name="connsiteX19" fmla="*/ 4232403 w 4572002"/>
                <a:gd name="connsiteY19" fmla="*/ 6702976 h 6858002"/>
                <a:gd name="connsiteX20" fmla="*/ 4246999 w 4572002"/>
                <a:gd name="connsiteY20" fmla="*/ 6662544 h 6858002"/>
                <a:gd name="connsiteX21" fmla="*/ 4247000 w 4572002"/>
                <a:gd name="connsiteY21" fmla="*/ 6662542 h 6858002"/>
                <a:gd name="connsiteX22" fmla="*/ 4247001 w 4572002"/>
                <a:gd name="connsiteY22" fmla="*/ 6662540 h 6858002"/>
                <a:gd name="connsiteX23" fmla="*/ 4254084 w 4572002"/>
                <a:gd name="connsiteY23" fmla="*/ 6645552 h 6858002"/>
                <a:gd name="connsiteX24" fmla="*/ 4254096 w 4572002"/>
                <a:gd name="connsiteY24" fmla="*/ 6625225 h 6858002"/>
                <a:gd name="connsiteX25" fmla="*/ 4254096 w 4572002"/>
                <a:gd name="connsiteY25" fmla="*/ 6625224 h 6858002"/>
                <a:gd name="connsiteX26" fmla="*/ 4237474 w 4572002"/>
                <a:gd name="connsiteY26" fmla="*/ 6588625 h 6858002"/>
                <a:gd name="connsiteX27" fmla="*/ 4295315 w 4572002"/>
                <a:gd name="connsiteY27" fmla="*/ 6438981 h 6858002"/>
                <a:gd name="connsiteX28" fmla="*/ 4275385 w 4572002"/>
                <a:gd name="connsiteY28" fmla="*/ 6463840 h 6858002"/>
                <a:gd name="connsiteX29" fmla="*/ 4275382 w 4572002"/>
                <a:gd name="connsiteY29" fmla="*/ 6463849 h 6858002"/>
                <a:gd name="connsiteX30" fmla="*/ 4261587 w 4572002"/>
                <a:gd name="connsiteY30" fmla="*/ 6513012 h 6858002"/>
                <a:gd name="connsiteX31" fmla="*/ 4242781 w 4572002"/>
                <a:gd name="connsiteY31" fmla="*/ 6546194 h 6858002"/>
                <a:gd name="connsiteX32" fmla="*/ 4242781 w 4572002"/>
                <a:gd name="connsiteY32" fmla="*/ 6546195 h 6858002"/>
                <a:gd name="connsiteX33" fmla="*/ 4259120 w 4572002"/>
                <a:gd name="connsiteY33" fmla="*/ 6521804 h 6858002"/>
                <a:gd name="connsiteX34" fmla="*/ 4261587 w 4572002"/>
                <a:gd name="connsiteY34" fmla="*/ 6513012 h 6858002"/>
                <a:gd name="connsiteX35" fmla="*/ 4264398 w 4572002"/>
                <a:gd name="connsiteY35" fmla="*/ 6508052 h 6858002"/>
                <a:gd name="connsiteX36" fmla="*/ 4275382 w 4572002"/>
                <a:gd name="connsiteY36" fmla="*/ 6463849 h 6858002"/>
                <a:gd name="connsiteX37" fmla="*/ 4275385 w 4572002"/>
                <a:gd name="connsiteY37" fmla="*/ 6463841 h 6858002"/>
                <a:gd name="connsiteX38" fmla="*/ 4295315 w 4572002"/>
                <a:gd name="connsiteY38" fmla="*/ 6438981 h 6858002"/>
                <a:gd name="connsiteX39" fmla="*/ 4381289 w 4572002"/>
                <a:gd name="connsiteY39" fmla="*/ 6365204 h 6858002"/>
                <a:gd name="connsiteX40" fmla="*/ 4380008 w 4572002"/>
                <a:gd name="connsiteY40" fmla="*/ 6387910 h 6858002"/>
                <a:gd name="connsiteX41" fmla="*/ 4378243 w 4572002"/>
                <a:gd name="connsiteY41" fmla="*/ 6391549 h 6858002"/>
                <a:gd name="connsiteX42" fmla="*/ 4370589 w 4572002"/>
                <a:gd name="connsiteY42" fmla="*/ 6407332 h 6858002"/>
                <a:gd name="connsiteX43" fmla="*/ 4370589 w 4572002"/>
                <a:gd name="connsiteY43" fmla="*/ 6407333 h 6858002"/>
                <a:gd name="connsiteX44" fmla="*/ 4378243 w 4572002"/>
                <a:gd name="connsiteY44" fmla="*/ 6391549 h 6858002"/>
                <a:gd name="connsiteX45" fmla="*/ 4380008 w 4572002"/>
                <a:gd name="connsiteY45" fmla="*/ 6387910 h 6858002"/>
                <a:gd name="connsiteX46" fmla="*/ 4142220 w 4572002"/>
                <a:gd name="connsiteY46" fmla="*/ 4221391 h 6858002"/>
                <a:gd name="connsiteX47" fmla="*/ 4142220 w 4572002"/>
                <a:gd name="connsiteY47" fmla="*/ 4221392 h 6858002"/>
                <a:gd name="connsiteX48" fmla="*/ 4147936 w 4572002"/>
                <a:gd name="connsiteY48" fmla="*/ 4253015 h 6858002"/>
                <a:gd name="connsiteX49" fmla="*/ 4187752 w 4572002"/>
                <a:gd name="connsiteY49" fmla="*/ 4324646 h 6858002"/>
                <a:gd name="connsiteX50" fmla="*/ 4196706 w 4572002"/>
                <a:gd name="connsiteY50" fmla="*/ 4363891 h 6858002"/>
                <a:gd name="connsiteX51" fmla="*/ 4195944 w 4572002"/>
                <a:gd name="connsiteY51" fmla="*/ 4482004 h 6858002"/>
                <a:gd name="connsiteX52" fmla="*/ 4135934 w 4572002"/>
                <a:gd name="connsiteY52" fmla="*/ 4659174 h 6858002"/>
                <a:gd name="connsiteX53" fmla="*/ 4127932 w 4572002"/>
                <a:gd name="connsiteY53" fmla="*/ 4677655 h 6858002"/>
                <a:gd name="connsiteX54" fmla="*/ 4118025 w 4572002"/>
                <a:gd name="connsiteY54" fmla="*/ 4767764 h 6858002"/>
                <a:gd name="connsiteX55" fmla="*/ 4116716 w 4572002"/>
                <a:gd name="connsiteY55" fmla="*/ 4800483 h 6858002"/>
                <a:gd name="connsiteX56" fmla="*/ 4116716 w 4572002"/>
                <a:gd name="connsiteY56" fmla="*/ 4800484 h 6858002"/>
                <a:gd name="connsiteX57" fmla="*/ 4131552 w 4572002"/>
                <a:gd name="connsiteY57" fmla="*/ 4828917 h 6858002"/>
                <a:gd name="connsiteX58" fmla="*/ 4153733 w 4572002"/>
                <a:gd name="connsiteY58" fmla="*/ 4863343 h 6858002"/>
                <a:gd name="connsiteX59" fmla="*/ 4161262 w 4572002"/>
                <a:gd name="connsiteY59" fmla="*/ 4889275 h 6858002"/>
                <a:gd name="connsiteX60" fmla="*/ 4159557 w 4572002"/>
                <a:gd name="connsiteY60" fmla="*/ 4912168 h 6858002"/>
                <a:gd name="connsiteX61" fmla="*/ 4158155 w 4572002"/>
                <a:gd name="connsiteY61" fmla="*/ 4933804 h 6858002"/>
                <a:gd name="connsiteX62" fmla="*/ 4158155 w 4572002"/>
                <a:gd name="connsiteY62" fmla="*/ 4933805 h 6858002"/>
                <a:gd name="connsiteX63" fmla="*/ 4162914 w 4572002"/>
                <a:gd name="connsiteY63" fmla="*/ 4952673 h 6858002"/>
                <a:gd name="connsiteX64" fmla="*/ 4165707 w 4572002"/>
                <a:gd name="connsiteY64" fmla="*/ 4957454 h 6858002"/>
                <a:gd name="connsiteX65" fmla="*/ 4166985 w 4572002"/>
                <a:gd name="connsiteY65" fmla="*/ 4961456 h 6858002"/>
                <a:gd name="connsiteX66" fmla="*/ 4182989 w 4572002"/>
                <a:gd name="connsiteY66" fmla="*/ 4987038 h 6858002"/>
                <a:gd name="connsiteX67" fmla="*/ 4209468 w 4572002"/>
                <a:gd name="connsiteY67" fmla="*/ 5041522 h 6858002"/>
                <a:gd name="connsiteX68" fmla="*/ 4216684 w 4572002"/>
                <a:gd name="connsiteY68" fmla="*/ 5072376 h 6858002"/>
                <a:gd name="connsiteX69" fmla="*/ 4222587 w 4572002"/>
                <a:gd name="connsiteY69" fmla="*/ 5087441 h 6858002"/>
                <a:gd name="connsiteX70" fmla="*/ 4235615 w 4572002"/>
                <a:gd name="connsiteY70" fmla="*/ 5133220 h 6858002"/>
                <a:gd name="connsiteX71" fmla="*/ 4235616 w 4572002"/>
                <a:gd name="connsiteY71" fmla="*/ 5133225 h 6858002"/>
                <a:gd name="connsiteX72" fmla="*/ 4228901 w 4572002"/>
                <a:gd name="connsiteY72" fmla="*/ 5166113 h 6858002"/>
                <a:gd name="connsiteX73" fmla="*/ 4228901 w 4572002"/>
                <a:gd name="connsiteY73" fmla="*/ 5166114 h 6858002"/>
                <a:gd name="connsiteX74" fmla="*/ 4229593 w 4572002"/>
                <a:gd name="connsiteY74" fmla="*/ 5172091 h 6858002"/>
                <a:gd name="connsiteX75" fmla="*/ 4232139 w 4572002"/>
                <a:gd name="connsiteY75" fmla="*/ 5179068 h 6858002"/>
                <a:gd name="connsiteX76" fmla="*/ 4231973 w 4572002"/>
                <a:gd name="connsiteY76" fmla="*/ 5229434 h 6858002"/>
                <a:gd name="connsiteX77" fmla="*/ 4225669 w 4572002"/>
                <a:gd name="connsiteY77" fmla="*/ 5241089 h 6858002"/>
                <a:gd name="connsiteX78" fmla="*/ 4208517 w 4572002"/>
                <a:gd name="connsiteY78" fmla="*/ 5272796 h 6858002"/>
                <a:gd name="connsiteX79" fmla="*/ 4184613 w 4572002"/>
                <a:gd name="connsiteY79" fmla="*/ 5312288 h 6858002"/>
                <a:gd name="connsiteX80" fmla="*/ 4183557 w 4572002"/>
                <a:gd name="connsiteY80" fmla="*/ 5321350 h 6858002"/>
                <a:gd name="connsiteX81" fmla="*/ 4181083 w 4572002"/>
                <a:gd name="connsiteY81" fmla="*/ 5326163 h 6858002"/>
                <a:gd name="connsiteX82" fmla="*/ 4179637 w 4572002"/>
                <a:gd name="connsiteY82" fmla="*/ 5355014 h 6858002"/>
                <a:gd name="connsiteX83" fmla="*/ 4179637 w 4572002"/>
                <a:gd name="connsiteY83" fmla="*/ 5355015 h 6858002"/>
                <a:gd name="connsiteX84" fmla="*/ 4184513 w 4572002"/>
                <a:gd name="connsiteY84" fmla="*/ 5385385 h 6858002"/>
                <a:gd name="connsiteX85" fmla="*/ 4192704 w 4572002"/>
                <a:gd name="connsiteY85" fmla="*/ 5425583 h 6858002"/>
                <a:gd name="connsiteX86" fmla="*/ 4204327 w 4572002"/>
                <a:gd name="connsiteY86" fmla="*/ 5480638 h 6858002"/>
                <a:gd name="connsiteX87" fmla="*/ 4208850 w 4572002"/>
                <a:gd name="connsiteY87" fmla="*/ 5507668 h 6858002"/>
                <a:gd name="connsiteX88" fmla="*/ 4198232 w 4572002"/>
                <a:gd name="connsiteY88" fmla="*/ 5531692 h 6858002"/>
                <a:gd name="connsiteX89" fmla="*/ 4198231 w 4572002"/>
                <a:gd name="connsiteY89" fmla="*/ 5531693 h 6858002"/>
                <a:gd name="connsiteX90" fmla="*/ 4188085 w 4572002"/>
                <a:gd name="connsiteY90" fmla="*/ 5547578 h 6858002"/>
                <a:gd name="connsiteX91" fmla="*/ 4188085 w 4572002"/>
                <a:gd name="connsiteY91" fmla="*/ 5547579 h 6858002"/>
                <a:gd name="connsiteX92" fmla="*/ 4197659 w 4572002"/>
                <a:gd name="connsiteY92" fmla="*/ 5562747 h 6858002"/>
                <a:gd name="connsiteX93" fmla="*/ 4268907 w 4572002"/>
                <a:gd name="connsiteY93" fmla="*/ 5704484 h 6858002"/>
                <a:gd name="connsiteX94" fmla="*/ 4274812 w 4572002"/>
                <a:gd name="connsiteY94" fmla="*/ 5740489 h 6858002"/>
                <a:gd name="connsiteX95" fmla="*/ 4283578 w 4572002"/>
                <a:gd name="connsiteY95" fmla="*/ 5760874 h 6858002"/>
                <a:gd name="connsiteX96" fmla="*/ 4371973 w 4572002"/>
                <a:gd name="connsiteY96" fmla="*/ 5883752 h 6858002"/>
                <a:gd name="connsiteX97" fmla="*/ 4371974 w 4572002"/>
                <a:gd name="connsiteY97" fmla="*/ 5883757 h 6858002"/>
                <a:gd name="connsiteX98" fmla="*/ 4389877 w 4572002"/>
                <a:gd name="connsiteY98" fmla="*/ 5935946 h 6858002"/>
                <a:gd name="connsiteX99" fmla="*/ 4389878 w 4572002"/>
                <a:gd name="connsiteY99" fmla="*/ 5935950 h 6858002"/>
                <a:gd name="connsiteX100" fmla="*/ 4386259 w 4572002"/>
                <a:gd name="connsiteY100" fmla="*/ 5993290 h 6858002"/>
                <a:gd name="connsiteX101" fmla="*/ 4386259 w 4572002"/>
                <a:gd name="connsiteY101" fmla="*/ 5993291 h 6858002"/>
                <a:gd name="connsiteX102" fmla="*/ 4379782 w 4572002"/>
                <a:gd name="connsiteY102" fmla="*/ 6026440 h 6858002"/>
                <a:gd name="connsiteX103" fmla="*/ 4323583 w 4572002"/>
                <a:gd name="connsiteY103" fmla="*/ 6108738 h 6858002"/>
                <a:gd name="connsiteX104" fmla="*/ 4309890 w 4572002"/>
                <a:gd name="connsiteY104" fmla="*/ 6133314 h 6858002"/>
                <a:gd name="connsiteX105" fmla="*/ 4309890 w 4572002"/>
                <a:gd name="connsiteY105" fmla="*/ 6133315 h 6858002"/>
                <a:gd name="connsiteX106" fmla="*/ 4313591 w 4572002"/>
                <a:gd name="connsiteY106" fmla="*/ 6143190 h 6858002"/>
                <a:gd name="connsiteX107" fmla="*/ 4325486 w 4572002"/>
                <a:gd name="connsiteY107" fmla="*/ 6155600 h 6858002"/>
                <a:gd name="connsiteX108" fmla="*/ 4325488 w 4572002"/>
                <a:gd name="connsiteY108" fmla="*/ 6155603 h 6858002"/>
                <a:gd name="connsiteX109" fmla="*/ 4364160 w 4572002"/>
                <a:gd name="connsiteY109" fmla="*/ 6228757 h 6858002"/>
                <a:gd name="connsiteX110" fmla="*/ 4381497 w 4572002"/>
                <a:gd name="connsiteY110" fmla="*/ 6361540 h 6858002"/>
                <a:gd name="connsiteX111" fmla="*/ 4381497 w 4572002"/>
                <a:gd name="connsiteY111" fmla="*/ 6361539 h 6858002"/>
                <a:gd name="connsiteX112" fmla="*/ 4364160 w 4572002"/>
                <a:gd name="connsiteY112" fmla="*/ 6228756 h 6858002"/>
                <a:gd name="connsiteX113" fmla="*/ 4325488 w 4572002"/>
                <a:gd name="connsiteY113" fmla="*/ 6155602 h 6858002"/>
                <a:gd name="connsiteX114" fmla="*/ 4325486 w 4572002"/>
                <a:gd name="connsiteY114" fmla="*/ 6155600 h 6858002"/>
                <a:gd name="connsiteX115" fmla="*/ 4309890 w 4572002"/>
                <a:gd name="connsiteY115" fmla="*/ 6133315 h 6858002"/>
                <a:gd name="connsiteX116" fmla="*/ 4323583 w 4572002"/>
                <a:gd name="connsiteY116" fmla="*/ 6108739 h 6858002"/>
                <a:gd name="connsiteX117" fmla="*/ 4379782 w 4572002"/>
                <a:gd name="connsiteY117" fmla="*/ 6026441 h 6858002"/>
                <a:gd name="connsiteX118" fmla="*/ 4386259 w 4572002"/>
                <a:gd name="connsiteY118" fmla="*/ 5993292 h 6858002"/>
                <a:gd name="connsiteX119" fmla="*/ 4386259 w 4572002"/>
                <a:gd name="connsiteY119" fmla="*/ 5993290 h 6858002"/>
                <a:gd name="connsiteX120" fmla="*/ 4389712 w 4572002"/>
                <a:gd name="connsiteY120" fmla="*/ 5964477 h 6858002"/>
                <a:gd name="connsiteX121" fmla="*/ 4389878 w 4572002"/>
                <a:gd name="connsiteY121" fmla="*/ 5935950 h 6858002"/>
                <a:gd name="connsiteX122" fmla="*/ 4389878 w 4572002"/>
                <a:gd name="connsiteY122" fmla="*/ 5935949 h 6858002"/>
                <a:gd name="connsiteX123" fmla="*/ 4389877 w 4572002"/>
                <a:gd name="connsiteY123" fmla="*/ 5935946 h 6858002"/>
                <a:gd name="connsiteX124" fmla="*/ 4382997 w 4572002"/>
                <a:gd name="connsiteY124" fmla="*/ 5909351 h 6858002"/>
                <a:gd name="connsiteX125" fmla="*/ 4371974 w 4572002"/>
                <a:gd name="connsiteY125" fmla="*/ 5883757 h 6858002"/>
                <a:gd name="connsiteX126" fmla="*/ 4371973 w 4572002"/>
                <a:gd name="connsiteY126" fmla="*/ 5883751 h 6858002"/>
                <a:gd name="connsiteX127" fmla="*/ 4283578 w 4572002"/>
                <a:gd name="connsiteY127" fmla="*/ 5760873 h 6858002"/>
                <a:gd name="connsiteX128" fmla="*/ 4274812 w 4572002"/>
                <a:gd name="connsiteY128" fmla="*/ 5740488 h 6858002"/>
                <a:gd name="connsiteX129" fmla="*/ 4268907 w 4572002"/>
                <a:gd name="connsiteY129" fmla="*/ 5704483 h 6858002"/>
                <a:gd name="connsiteX130" fmla="*/ 4197659 w 4572002"/>
                <a:gd name="connsiteY130" fmla="*/ 5562746 h 6858002"/>
                <a:gd name="connsiteX131" fmla="*/ 4188085 w 4572002"/>
                <a:gd name="connsiteY131" fmla="*/ 5547578 h 6858002"/>
                <a:gd name="connsiteX132" fmla="*/ 4198231 w 4572002"/>
                <a:gd name="connsiteY132" fmla="*/ 5531694 h 6858002"/>
                <a:gd name="connsiteX133" fmla="*/ 4198232 w 4572002"/>
                <a:gd name="connsiteY133" fmla="*/ 5531692 h 6858002"/>
                <a:gd name="connsiteX134" fmla="*/ 4206630 w 4572002"/>
                <a:gd name="connsiteY134" fmla="*/ 5520422 h 6858002"/>
                <a:gd name="connsiteX135" fmla="*/ 4208850 w 4572002"/>
                <a:gd name="connsiteY135" fmla="*/ 5507668 h 6858002"/>
                <a:gd name="connsiteX136" fmla="*/ 4208850 w 4572002"/>
                <a:gd name="connsiteY136" fmla="*/ 5507667 h 6858002"/>
                <a:gd name="connsiteX137" fmla="*/ 4204327 w 4572002"/>
                <a:gd name="connsiteY137" fmla="*/ 5480637 h 6858002"/>
                <a:gd name="connsiteX138" fmla="*/ 4192704 w 4572002"/>
                <a:gd name="connsiteY138" fmla="*/ 5425582 h 6858002"/>
                <a:gd name="connsiteX139" fmla="*/ 4184513 w 4572002"/>
                <a:gd name="connsiteY139" fmla="*/ 5385384 h 6858002"/>
                <a:gd name="connsiteX140" fmla="*/ 4179637 w 4572002"/>
                <a:gd name="connsiteY140" fmla="*/ 5355014 h 6858002"/>
                <a:gd name="connsiteX141" fmla="*/ 4183557 w 4572002"/>
                <a:gd name="connsiteY141" fmla="*/ 5321350 h 6858002"/>
                <a:gd name="connsiteX142" fmla="*/ 4208517 w 4572002"/>
                <a:gd name="connsiteY142" fmla="*/ 5272797 h 6858002"/>
                <a:gd name="connsiteX143" fmla="*/ 4225669 w 4572002"/>
                <a:gd name="connsiteY143" fmla="*/ 5241089 h 6858002"/>
                <a:gd name="connsiteX144" fmla="*/ 4231973 w 4572002"/>
                <a:gd name="connsiteY144" fmla="*/ 5229433 h 6858002"/>
                <a:gd name="connsiteX145" fmla="*/ 4232139 w 4572002"/>
                <a:gd name="connsiteY145" fmla="*/ 5179068 h 6858002"/>
                <a:gd name="connsiteX146" fmla="*/ 4232139 w 4572002"/>
                <a:gd name="connsiteY146" fmla="*/ 5179067 h 6858002"/>
                <a:gd name="connsiteX147" fmla="*/ 4229593 w 4572002"/>
                <a:gd name="connsiteY147" fmla="*/ 5172090 h 6858002"/>
                <a:gd name="connsiteX148" fmla="*/ 4228901 w 4572002"/>
                <a:gd name="connsiteY148" fmla="*/ 5166114 h 6858002"/>
                <a:gd name="connsiteX149" fmla="*/ 4235616 w 4572002"/>
                <a:gd name="connsiteY149" fmla="*/ 5133225 h 6858002"/>
                <a:gd name="connsiteX150" fmla="*/ 4235616 w 4572002"/>
                <a:gd name="connsiteY150" fmla="*/ 5133224 h 6858002"/>
                <a:gd name="connsiteX151" fmla="*/ 4235615 w 4572002"/>
                <a:gd name="connsiteY151" fmla="*/ 5133220 h 6858002"/>
                <a:gd name="connsiteX152" fmla="*/ 4228473 w 4572002"/>
                <a:gd name="connsiteY152" fmla="*/ 5102461 h 6858002"/>
                <a:gd name="connsiteX153" fmla="*/ 4222587 w 4572002"/>
                <a:gd name="connsiteY153" fmla="*/ 5087441 h 6858002"/>
                <a:gd name="connsiteX154" fmla="*/ 4222582 w 4572002"/>
                <a:gd name="connsiteY154" fmla="*/ 5087423 h 6858002"/>
                <a:gd name="connsiteX155" fmla="*/ 4209468 w 4572002"/>
                <a:gd name="connsiteY155" fmla="*/ 5041521 h 6858002"/>
                <a:gd name="connsiteX156" fmla="*/ 4182989 w 4572002"/>
                <a:gd name="connsiteY156" fmla="*/ 4987037 h 6858002"/>
                <a:gd name="connsiteX157" fmla="*/ 4165707 w 4572002"/>
                <a:gd name="connsiteY157" fmla="*/ 4957454 h 6858002"/>
                <a:gd name="connsiteX158" fmla="*/ 4158155 w 4572002"/>
                <a:gd name="connsiteY158" fmla="*/ 4933805 h 6858002"/>
                <a:gd name="connsiteX159" fmla="*/ 4159557 w 4572002"/>
                <a:gd name="connsiteY159" fmla="*/ 4912169 h 6858002"/>
                <a:gd name="connsiteX160" fmla="*/ 4161262 w 4572002"/>
                <a:gd name="connsiteY160" fmla="*/ 4889276 h 6858002"/>
                <a:gd name="connsiteX161" fmla="*/ 4161262 w 4572002"/>
                <a:gd name="connsiteY161" fmla="*/ 4889275 h 6858002"/>
                <a:gd name="connsiteX162" fmla="*/ 4156484 w 4572002"/>
                <a:gd name="connsiteY162" fmla="*/ 4867614 h 6858002"/>
                <a:gd name="connsiteX163" fmla="*/ 4153733 w 4572002"/>
                <a:gd name="connsiteY163" fmla="*/ 4863343 h 6858002"/>
                <a:gd name="connsiteX164" fmla="*/ 4151983 w 4572002"/>
                <a:gd name="connsiteY164" fmla="*/ 4857317 h 6858002"/>
                <a:gd name="connsiteX165" fmla="*/ 4131552 w 4572002"/>
                <a:gd name="connsiteY165" fmla="*/ 4828916 h 6858002"/>
                <a:gd name="connsiteX166" fmla="*/ 4116716 w 4572002"/>
                <a:gd name="connsiteY166" fmla="*/ 4800483 h 6858002"/>
                <a:gd name="connsiteX167" fmla="*/ 4118025 w 4572002"/>
                <a:gd name="connsiteY167" fmla="*/ 4767765 h 6858002"/>
                <a:gd name="connsiteX168" fmla="*/ 4127932 w 4572002"/>
                <a:gd name="connsiteY168" fmla="*/ 4677656 h 6858002"/>
                <a:gd name="connsiteX169" fmla="*/ 4135934 w 4572002"/>
                <a:gd name="connsiteY169" fmla="*/ 4659175 h 6858002"/>
                <a:gd name="connsiteX170" fmla="*/ 4195944 w 4572002"/>
                <a:gd name="connsiteY170" fmla="*/ 4482005 h 6858002"/>
                <a:gd name="connsiteX171" fmla="*/ 4196706 w 4572002"/>
                <a:gd name="connsiteY171" fmla="*/ 4363891 h 6858002"/>
                <a:gd name="connsiteX172" fmla="*/ 4196706 w 4572002"/>
                <a:gd name="connsiteY172" fmla="*/ 4363890 h 6858002"/>
                <a:gd name="connsiteX173" fmla="*/ 4187752 w 4572002"/>
                <a:gd name="connsiteY173" fmla="*/ 4324645 h 6858002"/>
                <a:gd name="connsiteX174" fmla="*/ 4147936 w 4572002"/>
                <a:gd name="connsiteY174" fmla="*/ 4253014 h 6858002"/>
                <a:gd name="connsiteX175" fmla="*/ 4211111 w 4572002"/>
                <a:gd name="connsiteY175" fmla="*/ 2836172 h 6858002"/>
                <a:gd name="connsiteX176" fmla="*/ 4202421 w 4572002"/>
                <a:gd name="connsiteY176" fmla="*/ 2848793 h 6858002"/>
                <a:gd name="connsiteX177" fmla="*/ 4186816 w 4572002"/>
                <a:gd name="connsiteY177" fmla="*/ 2897785 h 6858002"/>
                <a:gd name="connsiteX178" fmla="*/ 4185787 w 4572002"/>
                <a:gd name="connsiteY178" fmla="*/ 2903551 h 6858002"/>
                <a:gd name="connsiteX179" fmla="*/ 4182513 w 4572002"/>
                <a:gd name="connsiteY179" fmla="*/ 2914328 h 6858002"/>
                <a:gd name="connsiteX180" fmla="*/ 4177882 w 4572002"/>
                <a:gd name="connsiteY180" fmla="*/ 2947858 h 6858002"/>
                <a:gd name="connsiteX181" fmla="*/ 4177881 w 4572002"/>
                <a:gd name="connsiteY181" fmla="*/ 2947862 h 6858002"/>
                <a:gd name="connsiteX182" fmla="*/ 4177881 w 4572002"/>
                <a:gd name="connsiteY182" fmla="*/ 2947863 h 6858002"/>
                <a:gd name="connsiteX183" fmla="*/ 4181465 w 4572002"/>
                <a:gd name="connsiteY183" fmla="*/ 2982149 h 6858002"/>
                <a:gd name="connsiteX184" fmla="*/ 4193158 w 4572002"/>
                <a:gd name="connsiteY184" fmla="*/ 3077402 h 6858002"/>
                <a:gd name="connsiteX185" fmla="*/ 4180703 w 4572002"/>
                <a:gd name="connsiteY185" fmla="*/ 3172654 h 6858002"/>
                <a:gd name="connsiteX186" fmla="*/ 4133076 w 4572002"/>
                <a:gd name="connsiteY186" fmla="*/ 3489467 h 6858002"/>
                <a:gd name="connsiteX187" fmla="*/ 4110977 w 4572002"/>
                <a:gd name="connsiteY187" fmla="*/ 3544713 h 6858002"/>
                <a:gd name="connsiteX188" fmla="*/ 4093355 w 4572002"/>
                <a:gd name="connsiteY188" fmla="*/ 3574408 h 6858002"/>
                <a:gd name="connsiteX189" fmla="*/ 4093355 w 4572002"/>
                <a:gd name="connsiteY189" fmla="*/ 3574409 h 6858002"/>
                <a:gd name="connsiteX190" fmla="*/ 4105453 w 4572002"/>
                <a:gd name="connsiteY190" fmla="*/ 3606818 h 6858002"/>
                <a:gd name="connsiteX191" fmla="*/ 4118979 w 4572002"/>
                <a:gd name="connsiteY191" fmla="*/ 3630633 h 6858002"/>
                <a:gd name="connsiteX192" fmla="*/ 4136708 w 4572002"/>
                <a:gd name="connsiteY192" fmla="*/ 3654416 h 6858002"/>
                <a:gd name="connsiteX193" fmla="*/ 4140382 w 4572002"/>
                <a:gd name="connsiteY193" fmla="*/ 3668940 h 6858002"/>
                <a:gd name="connsiteX194" fmla="*/ 4143220 w 4572002"/>
                <a:gd name="connsiteY194" fmla="*/ 3680164 h 6858002"/>
                <a:gd name="connsiteX195" fmla="*/ 4139172 w 4572002"/>
                <a:gd name="connsiteY195" fmla="*/ 3734837 h 6858002"/>
                <a:gd name="connsiteX196" fmla="*/ 4139172 w 4572002"/>
                <a:gd name="connsiteY196" fmla="*/ 3734838 h 6858002"/>
                <a:gd name="connsiteX197" fmla="*/ 4139554 w 4572002"/>
                <a:gd name="connsiteY197" fmla="*/ 3754653 h 6858002"/>
                <a:gd name="connsiteX198" fmla="*/ 4145911 w 4572002"/>
                <a:gd name="connsiteY198" fmla="*/ 3789776 h 6858002"/>
                <a:gd name="connsiteX199" fmla="*/ 4130980 w 4572002"/>
                <a:gd name="connsiteY199" fmla="*/ 3822472 h 6858002"/>
                <a:gd name="connsiteX200" fmla="*/ 4116645 w 4572002"/>
                <a:gd name="connsiteY200" fmla="*/ 3852619 h 6858002"/>
                <a:gd name="connsiteX201" fmla="*/ 4116645 w 4572002"/>
                <a:gd name="connsiteY201" fmla="*/ 3852620 h 6858002"/>
                <a:gd name="connsiteX202" fmla="*/ 4117425 w 4572002"/>
                <a:gd name="connsiteY202" fmla="*/ 3868764 h 6858002"/>
                <a:gd name="connsiteX203" fmla="*/ 4126028 w 4572002"/>
                <a:gd name="connsiteY203" fmla="*/ 3885337 h 6858002"/>
                <a:gd name="connsiteX204" fmla="*/ 4126028 w 4572002"/>
                <a:gd name="connsiteY204" fmla="*/ 3885339 h 6858002"/>
                <a:gd name="connsiteX205" fmla="*/ 4148409 w 4572002"/>
                <a:gd name="connsiteY205" fmla="*/ 3923125 h 6858002"/>
                <a:gd name="connsiteX206" fmla="*/ 4157913 w 4572002"/>
                <a:gd name="connsiteY206" fmla="*/ 3962160 h 6858002"/>
                <a:gd name="connsiteX207" fmla="*/ 4142221 w 4572002"/>
                <a:gd name="connsiteY207" fmla="*/ 4043838 h 6858002"/>
                <a:gd name="connsiteX208" fmla="*/ 4142220 w 4572002"/>
                <a:gd name="connsiteY208" fmla="*/ 4043839 h 6858002"/>
                <a:gd name="connsiteX209" fmla="*/ 4127099 w 4572002"/>
                <a:gd name="connsiteY209" fmla="*/ 4103825 h 6858002"/>
                <a:gd name="connsiteX210" fmla="*/ 4127099 w 4572002"/>
                <a:gd name="connsiteY210" fmla="*/ 4103826 h 6858002"/>
                <a:gd name="connsiteX211" fmla="*/ 4129066 w 4572002"/>
                <a:gd name="connsiteY211" fmla="*/ 4134256 h 6858002"/>
                <a:gd name="connsiteX212" fmla="*/ 4138410 w 4572002"/>
                <a:gd name="connsiteY212" fmla="*/ 4165382 h 6858002"/>
                <a:gd name="connsiteX213" fmla="*/ 4138410 w 4572002"/>
                <a:gd name="connsiteY213" fmla="*/ 4165384 h 6858002"/>
                <a:gd name="connsiteX214" fmla="*/ 4142315 w 4572002"/>
                <a:gd name="connsiteY214" fmla="*/ 4192388 h 6858002"/>
                <a:gd name="connsiteX215" fmla="*/ 4142315 w 4572002"/>
                <a:gd name="connsiteY215" fmla="*/ 4192387 h 6858002"/>
                <a:gd name="connsiteX216" fmla="*/ 4138410 w 4572002"/>
                <a:gd name="connsiteY216" fmla="*/ 4165383 h 6858002"/>
                <a:gd name="connsiteX217" fmla="*/ 4138410 w 4572002"/>
                <a:gd name="connsiteY217" fmla="*/ 4165382 h 6858002"/>
                <a:gd name="connsiteX218" fmla="*/ 4127099 w 4572002"/>
                <a:gd name="connsiteY218" fmla="*/ 4103826 h 6858002"/>
                <a:gd name="connsiteX219" fmla="*/ 4142220 w 4572002"/>
                <a:gd name="connsiteY219" fmla="*/ 4043840 h 6858002"/>
                <a:gd name="connsiteX220" fmla="*/ 4142221 w 4572002"/>
                <a:gd name="connsiteY220" fmla="*/ 4043838 h 6858002"/>
                <a:gd name="connsiteX221" fmla="*/ 4155523 w 4572002"/>
                <a:gd name="connsiteY221" fmla="*/ 4002410 h 6858002"/>
                <a:gd name="connsiteX222" fmla="*/ 4157913 w 4572002"/>
                <a:gd name="connsiteY222" fmla="*/ 3962160 h 6858002"/>
                <a:gd name="connsiteX223" fmla="*/ 4157913 w 4572002"/>
                <a:gd name="connsiteY223" fmla="*/ 3962159 h 6858002"/>
                <a:gd name="connsiteX224" fmla="*/ 4126028 w 4572002"/>
                <a:gd name="connsiteY224" fmla="*/ 3885338 h 6858002"/>
                <a:gd name="connsiteX225" fmla="*/ 4126028 w 4572002"/>
                <a:gd name="connsiteY225" fmla="*/ 3885337 h 6858002"/>
                <a:gd name="connsiteX226" fmla="*/ 4116645 w 4572002"/>
                <a:gd name="connsiteY226" fmla="*/ 3852620 h 6858002"/>
                <a:gd name="connsiteX227" fmla="*/ 4130980 w 4572002"/>
                <a:gd name="connsiteY227" fmla="*/ 3822473 h 6858002"/>
                <a:gd name="connsiteX228" fmla="*/ 4145911 w 4572002"/>
                <a:gd name="connsiteY228" fmla="*/ 3789777 h 6858002"/>
                <a:gd name="connsiteX229" fmla="*/ 4145911 w 4572002"/>
                <a:gd name="connsiteY229" fmla="*/ 3789776 h 6858002"/>
                <a:gd name="connsiteX230" fmla="*/ 4139554 w 4572002"/>
                <a:gd name="connsiteY230" fmla="*/ 3754652 h 6858002"/>
                <a:gd name="connsiteX231" fmla="*/ 4139172 w 4572002"/>
                <a:gd name="connsiteY231" fmla="*/ 3734838 h 6858002"/>
                <a:gd name="connsiteX232" fmla="*/ 4143220 w 4572002"/>
                <a:gd name="connsiteY232" fmla="*/ 3680164 h 6858002"/>
                <a:gd name="connsiteX233" fmla="*/ 4143220 w 4572002"/>
                <a:gd name="connsiteY233" fmla="*/ 3680163 h 6858002"/>
                <a:gd name="connsiteX234" fmla="*/ 4140382 w 4572002"/>
                <a:gd name="connsiteY234" fmla="*/ 3668940 h 6858002"/>
                <a:gd name="connsiteX235" fmla="*/ 4136708 w 4572002"/>
                <a:gd name="connsiteY235" fmla="*/ 3654416 h 6858002"/>
                <a:gd name="connsiteX236" fmla="*/ 4136708 w 4572002"/>
                <a:gd name="connsiteY236" fmla="*/ 3654416 h 6858002"/>
                <a:gd name="connsiteX237" fmla="*/ 4136708 w 4572002"/>
                <a:gd name="connsiteY237" fmla="*/ 3654415 h 6858002"/>
                <a:gd name="connsiteX238" fmla="*/ 4118979 w 4572002"/>
                <a:gd name="connsiteY238" fmla="*/ 3630632 h 6858002"/>
                <a:gd name="connsiteX239" fmla="*/ 4105453 w 4572002"/>
                <a:gd name="connsiteY239" fmla="*/ 3606817 h 6858002"/>
                <a:gd name="connsiteX240" fmla="*/ 4095707 w 4572002"/>
                <a:gd name="connsiteY240" fmla="*/ 3587174 h 6858002"/>
                <a:gd name="connsiteX241" fmla="*/ 4093355 w 4572002"/>
                <a:gd name="connsiteY241" fmla="*/ 3574408 h 6858002"/>
                <a:gd name="connsiteX242" fmla="*/ 4098434 w 4572002"/>
                <a:gd name="connsiteY242" fmla="*/ 3562321 h 6858002"/>
                <a:gd name="connsiteX243" fmla="*/ 4110977 w 4572002"/>
                <a:gd name="connsiteY243" fmla="*/ 3544714 h 6858002"/>
                <a:gd name="connsiteX244" fmla="*/ 4133076 w 4572002"/>
                <a:gd name="connsiteY244" fmla="*/ 3489468 h 6858002"/>
                <a:gd name="connsiteX245" fmla="*/ 4180703 w 4572002"/>
                <a:gd name="connsiteY245" fmla="*/ 3172655 h 6858002"/>
                <a:gd name="connsiteX246" fmla="*/ 4193158 w 4572002"/>
                <a:gd name="connsiteY246" fmla="*/ 3077402 h 6858002"/>
                <a:gd name="connsiteX247" fmla="*/ 4193158 w 4572002"/>
                <a:gd name="connsiteY247" fmla="*/ 3077401 h 6858002"/>
                <a:gd name="connsiteX248" fmla="*/ 4181465 w 4572002"/>
                <a:gd name="connsiteY248" fmla="*/ 2982148 h 6858002"/>
                <a:gd name="connsiteX249" fmla="*/ 4177881 w 4572002"/>
                <a:gd name="connsiteY249" fmla="*/ 2947863 h 6858002"/>
                <a:gd name="connsiteX250" fmla="*/ 4177882 w 4572002"/>
                <a:gd name="connsiteY250" fmla="*/ 2947858 h 6858002"/>
                <a:gd name="connsiteX251" fmla="*/ 4185787 w 4572002"/>
                <a:gd name="connsiteY251" fmla="*/ 2903551 h 6858002"/>
                <a:gd name="connsiteX252" fmla="*/ 4202421 w 4572002"/>
                <a:gd name="connsiteY252" fmla="*/ 2848794 h 6858002"/>
                <a:gd name="connsiteX253" fmla="*/ 4211111 w 4572002"/>
                <a:gd name="connsiteY253" fmla="*/ 2836173 h 6858002"/>
                <a:gd name="connsiteX254" fmla="*/ 3726625 w 4572002"/>
                <a:gd name="connsiteY254" fmla="*/ 1508458 h 6858002"/>
                <a:gd name="connsiteX255" fmla="*/ 3698531 w 4572002"/>
                <a:gd name="connsiteY255" fmla="*/ 1596214 h 6858002"/>
                <a:gd name="connsiteX256" fmla="*/ 3700436 w 4572002"/>
                <a:gd name="connsiteY256" fmla="*/ 1624981 h 6858002"/>
                <a:gd name="connsiteX257" fmla="*/ 3757017 w 4572002"/>
                <a:gd name="connsiteY257" fmla="*/ 1697754 h 6858002"/>
                <a:gd name="connsiteX258" fmla="*/ 3779686 w 4572002"/>
                <a:gd name="connsiteY258" fmla="*/ 1733189 h 6858002"/>
                <a:gd name="connsiteX259" fmla="*/ 3821407 w 4572002"/>
                <a:gd name="connsiteY259" fmla="*/ 1833776 h 6858002"/>
                <a:gd name="connsiteX260" fmla="*/ 3829028 w 4572002"/>
                <a:gd name="connsiteY260" fmla="*/ 1842159 h 6858002"/>
                <a:gd name="connsiteX261" fmla="*/ 3919519 w 4572002"/>
                <a:gd name="connsiteY261" fmla="*/ 1916455 h 6858002"/>
                <a:gd name="connsiteX262" fmla="*/ 3934949 w 4572002"/>
                <a:gd name="connsiteY262" fmla="*/ 1933220 h 6858002"/>
                <a:gd name="connsiteX263" fmla="*/ 3958954 w 4572002"/>
                <a:gd name="connsiteY263" fmla="*/ 1953414 h 6858002"/>
                <a:gd name="connsiteX264" fmla="*/ 4005437 w 4572002"/>
                <a:gd name="connsiteY264" fmla="*/ 2016470 h 6858002"/>
                <a:gd name="connsiteX265" fmla="*/ 4020296 w 4572002"/>
                <a:gd name="connsiteY265" fmla="*/ 2094579 h 6858002"/>
                <a:gd name="connsiteX266" fmla="*/ 4042967 w 4572002"/>
                <a:gd name="connsiteY266" fmla="*/ 2188880 h 6858002"/>
                <a:gd name="connsiteX267" fmla="*/ 4058207 w 4572002"/>
                <a:gd name="connsiteY267" fmla="*/ 2228315 h 6858002"/>
                <a:gd name="connsiteX268" fmla="*/ 4087164 w 4572002"/>
                <a:gd name="connsiteY268" fmla="*/ 2334045 h 6858002"/>
                <a:gd name="connsiteX269" fmla="*/ 4111549 w 4572002"/>
                <a:gd name="connsiteY269" fmla="*/ 2409486 h 6858002"/>
                <a:gd name="connsiteX270" fmla="*/ 4128650 w 4572002"/>
                <a:gd name="connsiteY270" fmla="*/ 2435913 h 6858002"/>
                <a:gd name="connsiteX271" fmla="*/ 4134481 w 4572002"/>
                <a:gd name="connsiteY271" fmla="*/ 2463018 h 6858002"/>
                <a:gd name="connsiteX272" fmla="*/ 4125839 w 4572002"/>
                <a:gd name="connsiteY272" fmla="*/ 2518262 h 6858002"/>
                <a:gd name="connsiteX273" fmla="*/ 4125838 w 4572002"/>
                <a:gd name="connsiteY273" fmla="*/ 2518264 h 6858002"/>
                <a:gd name="connsiteX274" fmla="*/ 4122194 w 4572002"/>
                <a:gd name="connsiteY274" fmla="*/ 2545006 h 6858002"/>
                <a:gd name="connsiteX275" fmla="*/ 4122194 w 4572002"/>
                <a:gd name="connsiteY275" fmla="*/ 2545007 h 6858002"/>
                <a:gd name="connsiteX276" fmla="*/ 4126408 w 4572002"/>
                <a:gd name="connsiteY276" fmla="*/ 2571035 h 6858002"/>
                <a:gd name="connsiteX277" fmla="*/ 4199563 w 4572002"/>
                <a:gd name="connsiteY277" fmla="*/ 2668002 h 6858002"/>
                <a:gd name="connsiteX278" fmla="*/ 4247953 w 4572002"/>
                <a:gd name="connsiteY278" fmla="*/ 2745349 h 6858002"/>
                <a:gd name="connsiteX279" fmla="*/ 4247954 w 4572002"/>
                <a:gd name="connsiteY279" fmla="*/ 2745352 h 6858002"/>
                <a:gd name="connsiteX280" fmla="*/ 4253873 w 4572002"/>
                <a:gd name="connsiteY280" fmla="*/ 2778006 h 6858002"/>
                <a:gd name="connsiteX281" fmla="*/ 4253453 w 4572002"/>
                <a:gd name="connsiteY281" fmla="*/ 2785440 h 6858002"/>
                <a:gd name="connsiteX282" fmla="*/ 4243374 w 4572002"/>
                <a:gd name="connsiteY282" fmla="*/ 2811780 h 6858002"/>
                <a:gd name="connsiteX283" fmla="*/ 4243371 w 4572002"/>
                <a:gd name="connsiteY283" fmla="*/ 2811787 h 6858002"/>
                <a:gd name="connsiteX284" fmla="*/ 4243372 w 4572002"/>
                <a:gd name="connsiteY284" fmla="*/ 2811787 h 6858002"/>
                <a:gd name="connsiteX285" fmla="*/ 4243374 w 4572002"/>
                <a:gd name="connsiteY285" fmla="*/ 2811780 h 6858002"/>
                <a:gd name="connsiteX286" fmla="*/ 4253025 w 4572002"/>
                <a:gd name="connsiteY286" fmla="*/ 2793023 h 6858002"/>
                <a:gd name="connsiteX287" fmla="*/ 4253453 w 4572002"/>
                <a:gd name="connsiteY287" fmla="*/ 2785440 h 6858002"/>
                <a:gd name="connsiteX288" fmla="*/ 4254654 w 4572002"/>
                <a:gd name="connsiteY288" fmla="*/ 2782305 h 6858002"/>
                <a:gd name="connsiteX289" fmla="*/ 4253873 w 4572002"/>
                <a:gd name="connsiteY289" fmla="*/ 2778006 h 6858002"/>
                <a:gd name="connsiteX290" fmla="*/ 4254284 w 4572002"/>
                <a:gd name="connsiteY290" fmla="*/ 2770758 h 6858002"/>
                <a:gd name="connsiteX291" fmla="*/ 4247954 w 4572002"/>
                <a:gd name="connsiteY291" fmla="*/ 2745352 h 6858002"/>
                <a:gd name="connsiteX292" fmla="*/ 4247953 w 4572002"/>
                <a:gd name="connsiteY292" fmla="*/ 2745348 h 6858002"/>
                <a:gd name="connsiteX293" fmla="*/ 4199563 w 4572002"/>
                <a:gd name="connsiteY293" fmla="*/ 2668001 h 6858002"/>
                <a:gd name="connsiteX294" fmla="*/ 4126408 w 4572002"/>
                <a:gd name="connsiteY294" fmla="*/ 2571034 h 6858002"/>
                <a:gd name="connsiteX295" fmla="*/ 4122194 w 4572002"/>
                <a:gd name="connsiteY295" fmla="*/ 2545007 h 6858002"/>
                <a:gd name="connsiteX296" fmla="*/ 4125838 w 4572002"/>
                <a:gd name="connsiteY296" fmla="*/ 2518265 h 6858002"/>
                <a:gd name="connsiteX297" fmla="*/ 4125839 w 4572002"/>
                <a:gd name="connsiteY297" fmla="*/ 2518262 h 6858002"/>
                <a:gd name="connsiteX298" fmla="*/ 4132419 w 4572002"/>
                <a:gd name="connsiteY298" fmla="*/ 2490551 h 6858002"/>
                <a:gd name="connsiteX299" fmla="*/ 4134481 w 4572002"/>
                <a:gd name="connsiteY299" fmla="*/ 2463018 h 6858002"/>
                <a:gd name="connsiteX300" fmla="*/ 4134481 w 4572002"/>
                <a:gd name="connsiteY300" fmla="*/ 2463017 h 6858002"/>
                <a:gd name="connsiteX301" fmla="*/ 4111549 w 4572002"/>
                <a:gd name="connsiteY301" fmla="*/ 2409485 h 6858002"/>
                <a:gd name="connsiteX302" fmla="*/ 4087164 w 4572002"/>
                <a:gd name="connsiteY302" fmla="*/ 2334044 h 6858002"/>
                <a:gd name="connsiteX303" fmla="*/ 4058207 w 4572002"/>
                <a:gd name="connsiteY303" fmla="*/ 2228314 h 6858002"/>
                <a:gd name="connsiteX304" fmla="*/ 4042967 w 4572002"/>
                <a:gd name="connsiteY304" fmla="*/ 2188879 h 6858002"/>
                <a:gd name="connsiteX305" fmla="*/ 4020296 w 4572002"/>
                <a:gd name="connsiteY305" fmla="*/ 2094578 h 6858002"/>
                <a:gd name="connsiteX306" fmla="*/ 4005437 w 4572002"/>
                <a:gd name="connsiteY306" fmla="*/ 2016469 h 6858002"/>
                <a:gd name="connsiteX307" fmla="*/ 3958954 w 4572002"/>
                <a:gd name="connsiteY307" fmla="*/ 1953413 h 6858002"/>
                <a:gd name="connsiteX308" fmla="*/ 3934949 w 4572002"/>
                <a:gd name="connsiteY308" fmla="*/ 1933219 h 6858002"/>
                <a:gd name="connsiteX309" fmla="*/ 3919519 w 4572002"/>
                <a:gd name="connsiteY309" fmla="*/ 1916454 h 6858002"/>
                <a:gd name="connsiteX310" fmla="*/ 3829028 w 4572002"/>
                <a:gd name="connsiteY310" fmla="*/ 1842158 h 6858002"/>
                <a:gd name="connsiteX311" fmla="*/ 3821407 w 4572002"/>
                <a:gd name="connsiteY311" fmla="*/ 1833775 h 6858002"/>
                <a:gd name="connsiteX312" fmla="*/ 3779686 w 4572002"/>
                <a:gd name="connsiteY312" fmla="*/ 1733188 h 6858002"/>
                <a:gd name="connsiteX313" fmla="*/ 3757018 w 4572002"/>
                <a:gd name="connsiteY313" fmla="*/ 1697753 h 6858002"/>
                <a:gd name="connsiteX314" fmla="*/ 3700436 w 4572002"/>
                <a:gd name="connsiteY314" fmla="*/ 1624980 h 6858002"/>
                <a:gd name="connsiteX315" fmla="*/ 3698532 w 4572002"/>
                <a:gd name="connsiteY315" fmla="*/ 1596213 h 6858002"/>
                <a:gd name="connsiteX316" fmla="*/ 3745230 w 4572002"/>
                <a:gd name="connsiteY316" fmla="*/ 1459073 h 6858002"/>
                <a:gd name="connsiteX317" fmla="*/ 3745229 w 4572002"/>
                <a:gd name="connsiteY317" fmla="*/ 1459074 h 6858002"/>
                <a:gd name="connsiteX318" fmla="*/ 3736012 w 4572002"/>
                <a:gd name="connsiteY318" fmla="*/ 1481572 h 6858002"/>
                <a:gd name="connsiteX319" fmla="*/ 3764423 w 4572002"/>
                <a:gd name="connsiteY319" fmla="*/ 1268758 h 6858002"/>
                <a:gd name="connsiteX320" fmla="*/ 3769590 w 4572002"/>
                <a:gd name="connsiteY320" fmla="*/ 1286070 h 6858002"/>
                <a:gd name="connsiteX321" fmla="*/ 3791927 w 4572002"/>
                <a:gd name="connsiteY321" fmla="*/ 1350628 h 6858002"/>
                <a:gd name="connsiteX322" fmla="*/ 3786333 w 4572002"/>
                <a:gd name="connsiteY322" fmla="*/ 1413840 h 6858002"/>
                <a:gd name="connsiteX323" fmla="*/ 3791928 w 4572002"/>
                <a:gd name="connsiteY323" fmla="*/ 1350627 h 6858002"/>
                <a:gd name="connsiteX324" fmla="*/ 3769590 w 4572002"/>
                <a:gd name="connsiteY324" fmla="*/ 1286069 h 6858002"/>
                <a:gd name="connsiteX325" fmla="*/ 3706152 w 4572002"/>
                <a:gd name="connsiteY325" fmla="*/ 773035 h 6858002"/>
                <a:gd name="connsiteX326" fmla="*/ 3706152 w 4572002"/>
                <a:gd name="connsiteY326" fmla="*/ 773036 h 6858002"/>
                <a:gd name="connsiteX327" fmla="*/ 3714152 w 4572002"/>
                <a:gd name="connsiteY327" fmla="*/ 854380 h 6858002"/>
                <a:gd name="connsiteX328" fmla="*/ 3745205 w 4572002"/>
                <a:gd name="connsiteY328" fmla="*/ 915344 h 6858002"/>
                <a:gd name="connsiteX329" fmla="*/ 3755683 w 4572002"/>
                <a:gd name="connsiteY329" fmla="*/ 927156 h 6858002"/>
                <a:gd name="connsiteX330" fmla="*/ 3752063 w 4572002"/>
                <a:gd name="connsiteY330" fmla="*/ 1097088 h 6858002"/>
                <a:gd name="connsiteX331" fmla="*/ 3747681 w 4572002"/>
                <a:gd name="connsiteY331" fmla="*/ 1123186 h 6858002"/>
                <a:gd name="connsiteX332" fmla="*/ 3772400 w 4572002"/>
                <a:gd name="connsiteY332" fmla="*/ 1184029 h 6858002"/>
                <a:gd name="connsiteX333" fmla="*/ 3747682 w 4572002"/>
                <a:gd name="connsiteY333" fmla="*/ 1123185 h 6858002"/>
                <a:gd name="connsiteX334" fmla="*/ 3752064 w 4572002"/>
                <a:gd name="connsiteY334" fmla="*/ 1097087 h 6858002"/>
                <a:gd name="connsiteX335" fmla="*/ 3755684 w 4572002"/>
                <a:gd name="connsiteY335" fmla="*/ 927155 h 6858002"/>
                <a:gd name="connsiteX336" fmla="*/ 3745206 w 4572002"/>
                <a:gd name="connsiteY336" fmla="*/ 915343 h 6858002"/>
                <a:gd name="connsiteX337" fmla="*/ 3714152 w 4572002"/>
                <a:gd name="connsiteY337" fmla="*/ 854379 h 6858002"/>
                <a:gd name="connsiteX338" fmla="*/ 3761553 w 4572002"/>
                <a:gd name="connsiteY338" fmla="*/ 517851 h 6858002"/>
                <a:gd name="connsiteX339" fmla="*/ 3752635 w 4572002"/>
                <a:gd name="connsiteY339" fmla="*/ 556048 h 6858002"/>
                <a:gd name="connsiteX340" fmla="*/ 3746157 w 4572002"/>
                <a:gd name="connsiteY340" fmla="*/ 580051 h 6858002"/>
                <a:gd name="connsiteX341" fmla="*/ 3742776 w 4572002"/>
                <a:gd name="connsiteY341" fmla="*/ 642538 h 6858002"/>
                <a:gd name="connsiteX342" fmla="*/ 3730253 w 4572002"/>
                <a:gd name="connsiteY342" fmla="*/ 694928 h 6858002"/>
                <a:gd name="connsiteX343" fmla="*/ 3742777 w 4572002"/>
                <a:gd name="connsiteY343" fmla="*/ 642537 h 6858002"/>
                <a:gd name="connsiteX344" fmla="*/ 3746158 w 4572002"/>
                <a:gd name="connsiteY344" fmla="*/ 580050 h 6858002"/>
                <a:gd name="connsiteX345" fmla="*/ 3752636 w 4572002"/>
                <a:gd name="connsiteY345" fmla="*/ 556047 h 6858002"/>
                <a:gd name="connsiteX346" fmla="*/ 3774848 w 4572002"/>
                <a:gd name="connsiteY346" fmla="*/ 298169 h 6858002"/>
                <a:gd name="connsiteX347" fmla="*/ 3760065 w 4572002"/>
                <a:gd name="connsiteY347" fmla="*/ 313534 h 6858002"/>
                <a:gd name="connsiteX348" fmla="*/ 3759493 w 4572002"/>
                <a:gd name="connsiteY348" fmla="*/ 338871 h 6858002"/>
                <a:gd name="connsiteX349" fmla="*/ 3759500 w 4572002"/>
                <a:gd name="connsiteY349" fmla="*/ 338900 h 6858002"/>
                <a:gd name="connsiteX350" fmla="*/ 3769400 w 4572002"/>
                <a:gd name="connsiteY350" fmla="*/ 395640 h 6858002"/>
                <a:gd name="connsiteX351" fmla="*/ 3765590 w 4572002"/>
                <a:gd name="connsiteY351" fmla="*/ 367328 h 6858002"/>
                <a:gd name="connsiteX352" fmla="*/ 3759500 w 4572002"/>
                <a:gd name="connsiteY352" fmla="*/ 338900 h 6858002"/>
                <a:gd name="connsiteX353" fmla="*/ 3759494 w 4572002"/>
                <a:gd name="connsiteY353" fmla="*/ 338870 h 6858002"/>
                <a:gd name="connsiteX354" fmla="*/ 3760066 w 4572002"/>
                <a:gd name="connsiteY354" fmla="*/ 313533 h 6858002"/>
                <a:gd name="connsiteX355" fmla="*/ 3782393 w 4572002"/>
                <a:gd name="connsiteY355" fmla="*/ 281568 h 6858002"/>
                <a:gd name="connsiteX356" fmla="*/ 3777498 w 4572002"/>
                <a:gd name="connsiteY356" fmla="*/ 295415 h 6858002"/>
                <a:gd name="connsiteX357" fmla="*/ 3777499 w 4572002"/>
                <a:gd name="connsiteY357" fmla="*/ 295415 h 6858002"/>
                <a:gd name="connsiteX358" fmla="*/ 3769073 w 4572002"/>
                <a:gd name="connsiteY358" fmla="*/ 24486 h 6858002"/>
                <a:gd name="connsiteX359" fmla="*/ 3766810 w 4572002"/>
                <a:gd name="connsiteY359" fmla="*/ 74129 h 6858002"/>
                <a:gd name="connsiteX360" fmla="*/ 3772734 w 4572002"/>
                <a:gd name="connsiteY360" fmla="*/ 125861 h 6858002"/>
                <a:gd name="connsiteX361" fmla="*/ 3777129 w 4572002"/>
                <a:gd name="connsiteY361" fmla="*/ 153387 h 6858002"/>
                <a:gd name="connsiteX362" fmla="*/ 3785402 w 4572002"/>
                <a:gd name="connsiteY362" fmla="*/ 228944 h 6858002"/>
                <a:gd name="connsiteX363" fmla="*/ 3780943 w 4572002"/>
                <a:gd name="connsiteY363" fmla="*/ 177271 h 6858002"/>
                <a:gd name="connsiteX364" fmla="*/ 3777129 w 4572002"/>
                <a:gd name="connsiteY364" fmla="*/ 153387 h 6858002"/>
                <a:gd name="connsiteX365" fmla="*/ 3776930 w 4572002"/>
                <a:gd name="connsiteY365" fmla="*/ 151569 h 6858002"/>
                <a:gd name="connsiteX366" fmla="*/ 3766811 w 4572002"/>
                <a:gd name="connsiteY366" fmla="*/ 74129 h 6858002"/>
                <a:gd name="connsiteX367" fmla="*/ 3766492 w 4572002"/>
                <a:gd name="connsiteY367" fmla="*/ 0 h 6858002"/>
                <a:gd name="connsiteX368" fmla="*/ 4230600 w 4572002"/>
                <a:gd name="connsiteY368" fmla="*/ 0 h 6858002"/>
                <a:gd name="connsiteX369" fmla="*/ 4229473 w 4572002"/>
                <a:gd name="connsiteY369" fmla="*/ 2817 h 6858002"/>
                <a:gd name="connsiteX370" fmla="*/ 4215375 w 4572002"/>
                <a:gd name="connsiteY370" fmla="*/ 63587 h 6858002"/>
                <a:gd name="connsiteX371" fmla="*/ 4201468 w 4572002"/>
                <a:gd name="connsiteY371" fmla="*/ 176939 h 6858002"/>
                <a:gd name="connsiteX372" fmla="*/ 4193466 w 4572002"/>
                <a:gd name="connsiteY372" fmla="*/ 200182 h 6858002"/>
                <a:gd name="connsiteX373" fmla="*/ 4155554 w 4572002"/>
                <a:gd name="connsiteY373" fmla="*/ 340774 h 6858002"/>
                <a:gd name="connsiteX374" fmla="*/ 4156319 w 4572002"/>
                <a:gd name="connsiteY374" fmla="*/ 453364 h 6858002"/>
                <a:gd name="connsiteX375" fmla="*/ 4158033 w 4572002"/>
                <a:gd name="connsiteY375" fmla="*/ 462126 h 6858002"/>
                <a:gd name="connsiteX376" fmla="*/ 4170605 w 4572002"/>
                <a:gd name="connsiteY376" fmla="*/ 505182 h 6858002"/>
                <a:gd name="connsiteX377" fmla="*/ 4167177 w 4572002"/>
                <a:gd name="connsiteY377" fmla="*/ 571860 h 6858002"/>
                <a:gd name="connsiteX378" fmla="*/ 4149840 w 4572002"/>
                <a:gd name="connsiteY378" fmla="*/ 617772 h 6858002"/>
                <a:gd name="connsiteX379" fmla="*/ 4149078 w 4572002"/>
                <a:gd name="connsiteY379" fmla="*/ 674923 h 6858002"/>
                <a:gd name="connsiteX380" fmla="*/ 4159937 w 4572002"/>
                <a:gd name="connsiteY380" fmla="*/ 740268 h 6858002"/>
                <a:gd name="connsiteX381" fmla="*/ 4162223 w 4572002"/>
                <a:gd name="connsiteY381" fmla="*/ 769605 h 6858002"/>
                <a:gd name="connsiteX382" fmla="*/ 4184703 w 4572002"/>
                <a:gd name="connsiteY382" fmla="*/ 850189 h 6858002"/>
                <a:gd name="connsiteX383" fmla="*/ 4179179 w 4572002"/>
                <a:gd name="connsiteY383" fmla="*/ 898198 h 6858002"/>
                <a:gd name="connsiteX384" fmla="*/ 4164319 w 4572002"/>
                <a:gd name="connsiteY384" fmla="*/ 945444 h 6858002"/>
                <a:gd name="connsiteX385" fmla="*/ 4150030 w 4572002"/>
                <a:gd name="connsiteY385" fmla="*/ 975733 h 6858002"/>
                <a:gd name="connsiteX386" fmla="*/ 4139934 w 4572002"/>
                <a:gd name="connsiteY386" fmla="*/ 1036887 h 6858002"/>
                <a:gd name="connsiteX387" fmla="*/ 4141458 w 4572002"/>
                <a:gd name="connsiteY387" fmla="*/ 1048125 h 6858002"/>
                <a:gd name="connsiteX388" fmla="*/ 4154032 w 4572002"/>
                <a:gd name="connsiteY388" fmla="*/ 1230633 h 6858002"/>
                <a:gd name="connsiteX389" fmla="*/ 4174225 w 4572002"/>
                <a:gd name="connsiteY389" fmla="*/ 1303024 h 6858002"/>
                <a:gd name="connsiteX390" fmla="*/ 4176701 w 4572002"/>
                <a:gd name="connsiteY390" fmla="*/ 1318456 h 6858002"/>
                <a:gd name="connsiteX391" fmla="*/ 4199372 w 4572002"/>
                <a:gd name="connsiteY391" fmla="*/ 1472575 h 6858002"/>
                <a:gd name="connsiteX392" fmla="*/ 4200325 w 4572002"/>
                <a:gd name="connsiteY392" fmla="*/ 1489720 h 6858002"/>
                <a:gd name="connsiteX393" fmla="*/ 4196324 w 4572002"/>
                <a:gd name="connsiteY393" fmla="*/ 1537537 h 6858002"/>
                <a:gd name="connsiteX394" fmla="*/ 4237474 w 4572002"/>
                <a:gd name="connsiteY394" fmla="*/ 1650317 h 6858002"/>
                <a:gd name="connsiteX395" fmla="*/ 4251572 w 4572002"/>
                <a:gd name="connsiteY395" fmla="*/ 1763287 h 6858002"/>
                <a:gd name="connsiteX396" fmla="*/ 4251380 w 4572002"/>
                <a:gd name="connsiteY396" fmla="*/ 1825393 h 6858002"/>
                <a:gd name="connsiteX397" fmla="*/ 4261478 w 4572002"/>
                <a:gd name="connsiteY397" fmla="*/ 1869780 h 6858002"/>
                <a:gd name="connsiteX398" fmla="*/ 4292149 w 4572002"/>
                <a:gd name="connsiteY398" fmla="*/ 1978940 h 6858002"/>
                <a:gd name="connsiteX399" fmla="*/ 4296911 w 4572002"/>
                <a:gd name="connsiteY399" fmla="*/ 2030378 h 6858002"/>
                <a:gd name="connsiteX400" fmla="*/ 4307201 w 4572002"/>
                <a:gd name="connsiteY400" fmla="*/ 2085054 h 6858002"/>
                <a:gd name="connsiteX401" fmla="*/ 4353302 w 4572002"/>
                <a:gd name="connsiteY401" fmla="*/ 2220312 h 6858002"/>
                <a:gd name="connsiteX402" fmla="*/ 4350636 w 4572002"/>
                <a:gd name="connsiteY402" fmla="*/ 2330806 h 6858002"/>
                <a:gd name="connsiteX403" fmla="*/ 4351206 w 4572002"/>
                <a:gd name="connsiteY403" fmla="*/ 2401292 h 6858002"/>
                <a:gd name="connsiteX404" fmla="*/ 4366446 w 4572002"/>
                <a:gd name="connsiteY404" fmla="*/ 2485307 h 6858002"/>
                <a:gd name="connsiteX405" fmla="*/ 4388736 w 4572002"/>
                <a:gd name="connsiteY405" fmla="*/ 2554079 h 6858002"/>
                <a:gd name="connsiteX406" fmla="*/ 4406453 w 4572002"/>
                <a:gd name="connsiteY406" fmla="*/ 2649143 h 6858002"/>
                <a:gd name="connsiteX407" fmla="*/ 4440554 w 4572002"/>
                <a:gd name="connsiteY407" fmla="*/ 2743826 h 6858002"/>
                <a:gd name="connsiteX408" fmla="*/ 4466653 w 4572002"/>
                <a:gd name="connsiteY408" fmla="*/ 2809930 h 6858002"/>
                <a:gd name="connsiteX409" fmla="*/ 4489705 w 4572002"/>
                <a:gd name="connsiteY409" fmla="*/ 2901943 h 6858002"/>
                <a:gd name="connsiteX410" fmla="*/ 4505897 w 4572002"/>
                <a:gd name="connsiteY410" fmla="*/ 3042728 h 6858002"/>
                <a:gd name="connsiteX411" fmla="*/ 4507613 w 4572002"/>
                <a:gd name="connsiteY411" fmla="*/ 3107500 h 6858002"/>
                <a:gd name="connsiteX412" fmla="*/ 4545521 w 4572002"/>
                <a:gd name="connsiteY412" fmla="*/ 3209993 h 6858002"/>
                <a:gd name="connsiteX413" fmla="*/ 4563811 w 4572002"/>
                <a:gd name="connsiteY413" fmla="*/ 3253809 h 6858002"/>
                <a:gd name="connsiteX414" fmla="*/ 4548570 w 4572002"/>
                <a:gd name="connsiteY414" fmla="*/ 3293244 h 6858002"/>
                <a:gd name="connsiteX415" fmla="*/ 4531043 w 4572002"/>
                <a:gd name="connsiteY415" fmla="*/ 3318771 h 6858002"/>
                <a:gd name="connsiteX416" fmla="*/ 4545904 w 4572002"/>
                <a:gd name="connsiteY416" fmla="*/ 3399546 h 6858002"/>
                <a:gd name="connsiteX417" fmla="*/ 4561524 w 4572002"/>
                <a:gd name="connsiteY417" fmla="*/ 3485275 h 6858002"/>
                <a:gd name="connsiteX418" fmla="*/ 4572002 w 4572002"/>
                <a:gd name="connsiteY418" fmla="*/ 3546617 h 6858002"/>
                <a:gd name="connsiteX419" fmla="*/ 4563620 w 4572002"/>
                <a:gd name="connsiteY419" fmla="*/ 3623201 h 6858002"/>
                <a:gd name="connsiteX420" fmla="*/ 4560192 w 4572002"/>
                <a:gd name="connsiteY420" fmla="*/ 3683591 h 6858002"/>
                <a:gd name="connsiteX421" fmla="*/ 4550476 w 4572002"/>
                <a:gd name="connsiteY421" fmla="*/ 3732361 h 6858002"/>
                <a:gd name="connsiteX422" fmla="*/ 4544759 w 4572002"/>
                <a:gd name="connsiteY422" fmla="*/ 3749506 h 6858002"/>
                <a:gd name="connsiteX423" fmla="*/ 4500182 w 4572002"/>
                <a:gd name="connsiteY423" fmla="*/ 3885338 h 6858002"/>
                <a:gd name="connsiteX424" fmla="*/ 4464557 w 4572002"/>
                <a:gd name="connsiteY424" fmla="*/ 4030503 h 6858002"/>
                <a:gd name="connsiteX425" fmla="*/ 4487039 w 4572002"/>
                <a:gd name="connsiteY425" fmla="*/ 4124614 h 6858002"/>
                <a:gd name="connsiteX426" fmla="*/ 4486656 w 4572002"/>
                <a:gd name="connsiteY426" fmla="*/ 4159667 h 6858002"/>
                <a:gd name="connsiteX427" fmla="*/ 4491801 w 4572002"/>
                <a:gd name="connsiteY427" fmla="*/ 4320837 h 6858002"/>
                <a:gd name="connsiteX428" fmla="*/ 4497325 w 4572002"/>
                <a:gd name="connsiteY428" fmla="*/ 4349222 h 6858002"/>
                <a:gd name="connsiteX429" fmla="*/ 4474653 w 4572002"/>
                <a:gd name="connsiteY429" fmla="*/ 4502579 h 6858002"/>
                <a:gd name="connsiteX430" fmla="*/ 4470844 w 4572002"/>
                <a:gd name="connsiteY430" fmla="*/ 4558207 h 6858002"/>
                <a:gd name="connsiteX431" fmla="*/ 4464557 w 4572002"/>
                <a:gd name="connsiteY431" fmla="*/ 4609452 h 6858002"/>
                <a:gd name="connsiteX432" fmla="*/ 4463033 w 4572002"/>
                <a:gd name="connsiteY432" fmla="*/ 4681083 h 6858002"/>
                <a:gd name="connsiteX433" fmla="*/ 4465891 w 4572002"/>
                <a:gd name="connsiteY433" fmla="*/ 4755381 h 6858002"/>
                <a:gd name="connsiteX434" fmla="*/ 4465319 w 4572002"/>
                <a:gd name="connsiteY434" fmla="*/ 4838250 h 6858002"/>
                <a:gd name="connsiteX435" fmla="*/ 4460367 w 4572002"/>
                <a:gd name="connsiteY435" fmla="*/ 4871019 h 6858002"/>
                <a:gd name="connsiteX436" fmla="*/ 4463795 w 4572002"/>
                <a:gd name="connsiteY436" fmla="*/ 4959602 h 6858002"/>
                <a:gd name="connsiteX437" fmla="*/ 4458082 w 4572002"/>
                <a:gd name="connsiteY437" fmla="*/ 5006086 h 6858002"/>
                <a:gd name="connsiteX438" fmla="*/ 4456937 w 4572002"/>
                <a:gd name="connsiteY438" fmla="*/ 5082670 h 6858002"/>
                <a:gd name="connsiteX439" fmla="*/ 4455603 w 4572002"/>
                <a:gd name="connsiteY439" fmla="*/ 5107627 h 6858002"/>
                <a:gd name="connsiteX440" fmla="*/ 4454840 w 4572002"/>
                <a:gd name="connsiteY440" fmla="*/ 5129916 h 6858002"/>
                <a:gd name="connsiteX441" fmla="*/ 4470464 w 4572002"/>
                <a:gd name="connsiteY441" fmla="*/ 5206308 h 6858002"/>
                <a:gd name="connsiteX442" fmla="*/ 4471415 w 4572002"/>
                <a:gd name="connsiteY442" fmla="*/ 5274129 h 6858002"/>
                <a:gd name="connsiteX443" fmla="*/ 4483990 w 4572002"/>
                <a:gd name="connsiteY443" fmla="*/ 5393005 h 6858002"/>
                <a:gd name="connsiteX444" fmla="*/ 4479607 w 4572002"/>
                <a:gd name="connsiteY444" fmla="*/ 5419295 h 6858002"/>
                <a:gd name="connsiteX445" fmla="*/ 4477894 w 4572002"/>
                <a:gd name="connsiteY445" fmla="*/ 5501594 h 6858002"/>
                <a:gd name="connsiteX446" fmla="*/ 4476560 w 4572002"/>
                <a:gd name="connsiteY446" fmla="*/ 5548460 h 6858002"/>
                <a:gd name="connsiteX447" fmla="*/ 4485703 w 4572002"/>
                <a:gd name="connsiteY447" fmla="*/ 5606372 h 6858002"/>
                <a:gd name="connsiteX448" fmla="*/ 4505134 w 4572002"/>
                <a:gd name="connsiteY448" fmla="*/ 5706959 h 6858002"/>
                <a:gd name="connsiteX449" fmla="*/ 4508183 w 4572002"/>
                <a:gd name="connsiteY449" fmla="*/ 5733440 h 6858002"/>
                <a:gd name="connsiteX450" fmla="*/ 4517519 w 4572002"/>
                <a:gd name="connsiteY450" fmla="*/ 5781830 h 6858002"/>
                <a:gd name="connsiteX451" fmla="*/ 4519234 w 4572002"/>
                <a:gd name="connsiteY451" fmla="*/ 5790592 h 6858002"/>
                <a:gd name="connsiteX452" fmla="*/ 4542855 w 4572002"/>
                <a:gd name="connsiteY452" fmla="*/ 5864318 h 6858002"/>
                <a:gd name="connsiteX453" fmla="*/ 4544759 w 4572002"/>
                <a:gd name="connsiteY453" fmla="*/ 5902610 h 6858002"/>
                <a:gd name="connsiteX454" fmla="*/ 4544951 w 4572002"/>
                <a:gd name="connsiteY454" fmla="*/ 6012723 h 6858002"/>
                <a:gd name="connsiteX455" fmla="*/ 4541332 w 4572002"/>
                <a:gd name="connsiteY455" fmla="*/ 6059397 h 6858002"/>
                <a:gd name="connsiteX456" fmla="*/ 4527426 w 4572002"/>
                <a:gd name="connsiteY456" fmla="*/ 6171605 h 6858002"/>
                <a:gd name="connsiteX457" fmla="*/ 4520568 w 4572002"/>
                <a:gd name="connsiteY457" fmla="*/ 6242093 h 6858002"/>
                <a:gd name="connsiteX458" fmla="*/ 4509706 w 4572002"/>
                <a:gd name="connsiteY458" fmla="*/ 6323058 h 6858002"/>
                <a:gd name="connsiteX459" fmla="*/ 4502848 w 4572002"/>
                <a:gd name="connsiteY459" fmla="*/ 6415833 h 6858002"/>
                <a:gd name="connsiteX460" fmla="*/ 4482084 w 4572002"/>
                <a:gd name="connsiteY460" fmla="*/ 6584812 h 6858002"/>
                <a:gd name="connsiteX461" fmla="*/ 4460557 w 4572002"/>
                <a:gd name="connsiteY461" fmla="*/ 6748458 h 6858002"/>
                <a:gd name="connsiteX462" fmla="*/ 4441507 w 4572002"/>
                <a:gd name="connsiteY462" fmla="*/ 6815516 h 6858002"/>
                <a:gd name="connsiteX463" fmla="*/ 4431806 w 4572002"/>
                <a:gd name="connsiteY463" fmla="*/ 6858001 h 6858002"/>
                <a:gd name="connsiteX464" fmla="*/ 4259554 w 4572002"/>
                <a:gd name="connsiteY464" fmla="*/ 6858001 h 6858002"/>
                <a:gd name="connsiteX465" fmla="*/ 4259554 w 4572002"/>
                <a:gd name="connsiteY465" fmla="*/ 6858002 h 6858002"/>
                <a:gd name="connsiteX466" fmla="*/ 0 w 4572002"/>
                <a:gd name="connsiteY466" fmla="*/ 6858002 h 6858002"/>
                <a:gd name="connsiteX467" fmla="*/ 0 w 4572002"/>
                <a:gd name="connsiteY467" fmla="*/ 2 h 6858002"/>
                <a:gd name="connsiteX468" fmla="*/ 3766492 w 4572002"/>
                <a:gd name="connsiteY468" fmla="*/ 1 h 6858002"/>
                <a:gd name="connsiteX469" fmla="*/ 3769210 w 4572002"/>
                <a:gd name="connsiteY469" fmla="*/ 21486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Lst>
              <a:rect l="l" t="t" r="r" b="b"/>
              <a:pathLst>
                <a:path w="4572002" h="6858002">
                  <a:moveTo>
                    <a:pt x="4214994" y="6564620"/>
                  </a:moveTo>
                  <a:lnTo>
                    <a:pt x="4214994" y="6564621"/>
                  </a:lnTo>
                  <a:cubicBezTo>
                    <a:pt x="4225281" y="6575479"/>
                    <a:pt x="4231378" y="6582147"/>
                    <a:pt x="4237474" y="6588626"/>
                  </a:cubicBezTo>
                  <a:lnTo>
                    <a:pt x="4254096" y="6625225"/>
                  </a:lnTo>
                  <a:lnTo>
                    <a:pt x="4247001" y="6662540"/>
                  </a:lnTo>
                  <a:lnTo>
                    <a:pt x="4247000" y="6662541"/>
                  </a:lnTo>
                  <a:lnTo>
                    <a:pt x="4246999" y="6662544"/>
                  </a:lnTo>
                  <a:lnTo>
                    <a:pt x="4235550" y="6683027"/>
                  </a:lnTo>
                  <a:lnTo>
                    <a:pt x="4232403" y="6702976"/>
                  </a:lnTo>
                  <a:lnTo>
                    <a:pt x="4232403" y="6702977"/>
                  </a:lnTo>
                  <a:cubicBezTo>
                    <a:pt x="4232808" y="6716169"/>
                    <a:pt x="4237951" y="6729219"/>
                    <a:pt x="4246238" y="6742553"/>
                  </a:cubicBezTo>
                  <a:lnTo>
                    <a:pt x="4246239" y="6742555"/>
                  </a:lnTo>
                  <a:lnTo>
                    <a:pt x="4265716" y="6812062"/>
                  </a:lnTo>
                  <a:lnTo>
                    <a:pt x="4265717" y="6812064"/>
                  </a:lnTo>
                  <a:lnTo>
                    <a:pt x="4265717" y="6812063"/>
                  </a:lnTo>
                  <a:lnTo>
                    <a:pt x="4265716" y="6812062"/>
                  </a:lnTo>
                  <a:lnTo>
                    <a:pt x="4260942" y="6776800"/>
                  </a:lnTo>
                  <a:lnTo>
                    <a:pt x="4246239" y="6742555"/>
                  </a:lnTo>
                  <a:lnTo>
                    <a:pt x="4246238" y="6742552"/>
                  </a:lnTo>
                  <a:lnTo>
                    <a:pt x="4232403" y="6702976"/>
                  </a:lnTo>
                  <a:lnTo>
                    <a:pt x="4246999" y="6662544"/>
                  </a:lnTo>
                  <a:lnTo>
                    <a:pt x="4247000" y="6662542"/>
                  </a:lnTo>
                  <a:lnTo>
                    <a:pt x="4247001" y="6662540"/>
                  </a:lnTo>
                  <a:lnTo>
                    <a:pt x="4254084" y="6645552"/>
                  </a:lnTo>
                  <a:lnTo>
                    <a:pt x="4254096" y="6625225"/>
                  </a:lnTo>
                  <a:lnTo>
                    <a:pt x="4254096" y="6625224"/>
                  </a:lnTo>
                  <a:cubicBezTo>
                    <a:pt x="4252000" y="6611341"/>
                    <a:pt x="4245951" y="6597578"/>
                    <a:pt x="4237474" y="6588625"/>
                  </a:cubicBezTo>
                  <a:close/>
                  <a:moveTo>
                    <a:pt x="4295315" y="6438981"/>
                  </a:moveTo>
                  <a:lnTo>
                    <a:pt x="4275385" y="6463840"/>
                  </a:lnTo>
                  <a:lnTo>
                    <a:pt x="4275382" y="6463849"/>
                  </a:lnTo>
                  <a:lnTo>
                    <a:pt x="4261587" y="6513012"/>
                  </a:lnTo>
                  <a:lnTo>
                    <a:pt x="4242781" y="6546194"/>
                  </a:lnTo>
                  <a:lnTo>
                    <a:pt x="4242781" y="6546195"/>
                  </a:lnTo>
                  <a:lnTo>
                    <a:pt x="4259120" y="6521804"/>
                  </a:lnTo>
                  <a:lnTo>
                    <a:pt x="4261587" y="6513012"/>
                  </a:lnTo>
                  <a:lnTo>
                    <a:pt x="4264398" y="6508052"/>
                  </a:lnTo>
                  <a:lnTo>
                    <a:pt x="4275382" y="6463849"/>
                  </a:lnTo>
                  <a:lnTo>
                    <a:pt x="4275385" y="6463841"/>
                  </a:lnTo>
                  <a:cubicBezTo>
                    <a:pt x="4278336" y="6451650"/>
                    <a:pt x="4285813" y="6444077"/>
                    <a:pt x="4295315" y="6438981"/>
                  </a:cubicBezTo>
                  <a:close/>
                  <a:moveTo>
                    <a:pt x="4381289" y="6365204"/>
                  </a:moveTo>
                  <a:lnTo>
                    <a:pt x="4380008" y="6387910"/>
                  </a:lnTo>
                  <a:lnTo>
                    <a:pt x="4378243" y="6391549"/>
                  </a:lnTo>
                  <a:lnTo>
                    <a:pt x="4370589" y="6407332"/>
                  </a:lnTo>
                  <a:lnTo>
                    <a:pt x="4370589" y="6407333"/>
                  </a:lnTo>
                  <a:lnTo>
                    <a:pt x="4378243" y="6391549"/>
                  </a:lnTo>
                  <a:lnTo>
                    <a:pt x="4380008" y="6387910"/>
                  </a:lnTo>
                  <a:close/>
                  <a:moveTo>
                    <a:pt x="4142220" y="4221391"/>
                  </a:moveTo>
                  <a:lnTo>
                    <a:pt x="4142220" y="4221392"/>
                  </a:lnTo>
                  <a:cubicBezTo>
                    <a:pt x="4142982" y="4232061"/>
                    <a:pt x="4143172" y="4243873"/>
                    <a:pt x="4147936" y="4253015"/>
                  </a:cubicBezTo>
                  <a:cubicBezTo>
                    <a:pt x="4160129" y="4277402"/>
                    <a:pt x="4175749" y="4300071"/>
                    <a:pt x="4187752" y="4324646"/>
                  </a:cubicBezTo>
                  <a:lnTo>
                    <a:pt x="4196706" y="4363891"/>
                  </a:lnTo>
                  <a:lnTo>
                    <a:pt x="4195944" y="4482004"/>
                  </a:lnTo>
                  <a:cubicBezTo>
                    <a:pt x="4193276" y="4546776"/>
                    <a:pt x="4192704" y="4612500"/>
                    <a:pt x="4135934" y="4659174"/>
                  </a:cubicBezTo>
                  <a:cubicBezTo>
                    <a:pt x="4131362" y="4662986"/>
                    <a:pt x="4128694" y="4671176"/>
                    <a:pt x="4127932" y="4677655"/>
                  </a:cubicBezTo>
                  <a:cubicBezTo>
                    <a:pt x="4124313" y="4707564"/>
                    <a:pt x="4123931" y="4738235"/>
                    <a:pt x="4118025" y="4767764"/>
                  </a:cubicBezTo>
                  <a:cubicBezTo>
                    <a:pt x="4115644" y="4779575"/>
                    <a:pt x="4114835" y="4790387"/>
                    <a:pt x="4116716" y="4800483"/>
                  </a:cubicBezTo>
                  <a:lnTo>
                    <a:pt x="4116716" y="4800484"/>
                  </a:lnTo>
                  <a:cubicBezTo>
                    <a:pt x="4118597" y="4810581"/>
                    <a:pt x="4123170" y="4819964"/>
                    <a:pt x="4131552" y="4828917"/>
                  </a:cubicBezTo>
                  <a:lnTo>
                    <a:pt x="4153733" y="4863343"/>
                  </a:lnTo>
                  <a:lnTo>
                    <a:pt x="4161262" y="4889275"/>
                  </a:lnTo>
                  <a:lnTo>
                    <a:pt x="4159557" y="4912168"/>
                  </a:lnTo>
                  <a:cubicBezTo>
                    <a:pt x="4157842" y="4919978"/>
                    <a:pt x="4157485" y="4927122"/>
                    <a:pt x="4158155" y="4933804"/>
                  </a:cubicBezTo>
                  <a:lnTo>
                    <a:pt x="4158155" y="4933805"/>
                  </a:lnTo>
                  <a:lnTo>
                    <a:pt x="4162914" y="4952673"/>
                  </a:lnTo>
                  <a:lnTo>
                    <a:pt x="4165707" y="4957454"/>
                  </a:lnTo>
                  <a:lnTo>
                    <a:pt x="4166985" y="4961456"/>
                  </a:lnTo>
                  <a:cubicBezTo>
                    <a:pt x="4171496" y="4970097"/>
                    <a:pt x="4177202" y="4978394"/>
                    <a:pt x="4182989" y="4987038"/>
                  </a:cubicBezTo>
                  <a:cubicBezTo>
                    <a:pt x="4194228" y="5003802"/>
                    <a:pt x="4208326" y="5022853"/>
                    <a:pt x="4209468" y="5041522"/>
                  </a:cubicBezTo>
                  <a:cubicBezTo>
                    <a:pt x="4210087" y="5052096"/>
                    <a:pt x="4213005" y="5062300"/>
                    <a:pt x="4216684" y="5072376"/>
                  </a:cubicBezTo>
                  <a:lnTo>
                    <a:pt x="4222587" y="5087441"/>
                  </a:lnTo>
                  <a:lnTo>
                    <a:pt x="4235615" y="5133220"/>
                  </a:lnTo>
                  <a:lnTo>
                    <a:pt x="4235616" y="5133225"/>
                  </a:lnTo>
                  <a:lnTo>
                    <a:pt x="4228901" y="5166113"/>
                  </a:lnTo>
                  <a:lnTo>
                    <a:pt x="4228901" y="5166114"/>
                  </a:lnTo>
                  <a:cubicBezTo>
                    <a:pt x="4228139" y="5167638"/>
                    <a:pt x="4228712" y="5169781"/>
                    <a:pt x="4229593" y="5172091"/>
                  </a:cubicBezTo>
                  <a:lnTo>
                    <a:pt x="4232139" y="5179068"/>
                  </a:lnTo>
                  <a:cubicBezTo>
                    <a:pt x="4235759" y="5196595"/>
                    <a:pt x="4235807" y="5213598"/>
                    <a:pt x="4231973" y="5229434"/>
                  </a:cubicBezTo>
                  <a:lnTo>
                    <a:pt x="4225669" y="5241089"/>
                  </a:lnTo>
                  <a:lnTo>
                    <a:pt x="4208517" y="5272796"/>
                  </a:lnTo>
                  <a:cubicBezTo>
                    <a:pt x="4196871" y="5285441"/>
                    <a:pt x="4189165" y="5298595"/>
                    <a:pt x="4184613" y="5312288"/>
                  </a:cubicBezTo>
                  <a:lnTo>
                    <a:pt x="4183557" y="5321350"/>
                  </a:lnTo>
                  <a:lnTo>
                    <a:pt x="4181083" y="5326163"/>
                  </a:lnTo>
                  <a:lnTo>
                    <a:pt x="4179637" y="5355014"/>
                  </a:lnTo>
                  <a:lnTo>
                    <a:pt x="4179637" y="5355015"/>
                  </a:lnTo>
                  <a:cubicBezTo>
                    <a:pt x="4180286" y="5364883"/>
                    <a:pt x="4181989" y="5375003"/>
                    <a:pt x="4184513" y="5385385"/>
                  </a:cubicBezTo>
                  <a:cubicBezTo>
                    <a:pt x="4187752" y="5398722"/>
                    <a:pt x="4190038" y="5412058"/>
                    <a:pt x="4192704" y="5425583"/>
                  </a:cubicBezTo>
                  <a:cubicBezTo>
                    <a:pt x="4196514" y="5443871"/>
                    <a:pt x="4200516" y="5462352"/>
                    <a:pt x="4204327" y="5480638"/>
                  </a:cubicBezTo>
                  <a:lnTo>
                    <a:pt x="4208850" y="5507668"/>
                  </a:lnTo>
                  <a:lnTo>
                    <a:pt x="4198232" y="5531692"/>
                  </a:lnTo>
                  <a:lnTo>
                    <a:pt x="4198231" y="5531693"/>
                  </a:lnTo>
                  <a:cubicBezTo>
                    <a:pt x="4191181" y="5537600"/>
                    <a:pt x="4187989" y="5542649"/>
                    <a:pt x="4188085" y="5547578"/>
                  </a:cubicBezTo>
                  <a:lnTo>
                    <a:pt x="4188085" y="5547579"/>
                  </a:lnTo>
                  <a:cubicBezTo>
                    <a:pt x="4188180" y="5552508"/>
                    <a:pt x="4191562" y="5557318"/>
                    <a:pt x="4197659" y="5562747"/>
                  </a:cubicBezTo>
                  <a:cubicBezTo>
                    <a:pt x="4240332" y="5600468"/>
                    <a:pt x="4267003" y="5646190"/>
                    <a:pt x="4268907" y="5704484"/>
                  </a:cubicBezTo>
                  <a:cubicBezTo>
                    <a:pt x="4269289" y="5716486"/>
                    <a:pt x="4271954" y="5728679"/>
                    <a:pt x="4274812" y="5740489"/>
                  </a:cubicBezTo>
                  <a:cubicBezTo>
                    <a:pt x="4276527" y="5747729"/>
                    <a:pt x="4278433" y="5756494"/>
                    <a:pt x="4283578" y="5760874"/>
                  </a:cubicBezTo>
                  <a:cubicBezTo>
                    <a:pt x="4322821" y="5794975"/>
                    <a:pt x="4350063" y="5837458"/>
                    <a:pt x="4371973" y="5883752"/>
                  </a:cubicBezTo>
                  <a:lnTo>
                    <a:pt x="4371974" y="5883757"/>
                  </a:lnTo>
                  <a:lnTo>
                    <a:pt x="4389877" y="5935946"/>
                  </a:lnTo>
                  <a:lnTo>
                    <a:pt x="4389878" y="5935950"/>
                  </a:lnTo>
                  <a:lnTo>
                    <a:pt x="4386259" y="5993290"/>
                  </a:lnTo>
                  <a:lnTo>
                    <a:pt x="4386259" y="5993291"/>
                  </a:lnTo>
                  <a:cubicBezTo>
                    <a:pt x="4385116" y="6004531"/>
                    <a:pt x="4385306" y="6017485"/>
                    <a:pt x="4379782" y="6026440"/>
                  </a:cubicBezTo>
                  <a:cubicBezTo>
                    <a:pt x="4362445" y="6054825"/>
                    <a:pt x="4343778" y="6082258"/>
                    <a:pt x="4323583" y="6108738"/>
                  </a:cubicBezTo>
                  <a:cubicBezTo>
                    <a:pt x="4314914" y="6120074"/>
                    <a:pt x="4309961" y="6126884"/>
                    <a:pt x="4309890" y="6133314"/>
                  </a:cubicBezTo>
                  <a:lnTo>
                    <a:pt x="4309890" y="6133315"/>
                  </a:lnTo>
                  <a:lnTo>
                    <a:pt x="4313591" y="6143190"/>
                  </a:lnTo>
                  <a:lnTo>
                    <a:pt x="4325486" y="6155600"/>
                  </a:lnTo>
                  <a:lnTo>
                    <a:pt x="4325488" y="6155603"/>
                  </a:lnTo>
                  <a:cubicBezTo>
                    <a:pt x="4347778" y="6175798"/>
                    <a:pt x="4359398" y="6200945"/>
                    <a:pt x="4364160" y="6228757"/>
                  </a:cubicBezTo>
                  <a:lnTo>
                    <a:pt x="4381497" y="6361540"/>
                  </a:lnTo>
                  <a:lnTo>
                    <a:pt x="4381497" y="6361539"/>
                  </a:lnTo>
                  <a:cubicBezTo>
                    <a:pt x="4377877" y="6317151"/>
                    <a:pt x="4371590" y="6272764"/>
                    <a:pt x="4364160" y="6228756"/>
                  </a:cubicBezTo>
                  <a:cubicBezTo>
                    <a:pt x="4359398" y="6200944"/>
                    <a:pt x="4347778" y="6175797"/>
                    <a:pt x="4325488" y="6155602"/>
                  </a:cubicBezTo>
                  <a:lnTo>
                    <a:pt x="4325486" y="6155600"/>
                  </a:lnTo>
                  <a:lnTo>
                    <a:pt x="4309890" y="6133315"/>
                  </a:lnTo>
                  <a:lnTo>
                    <a:pt x="4323583" y="6108739"/>
                  </a:lnTo>
                  <a:cubicBezTo>
                    <a:pt x="4343778" y="6082259"/>
                    <a:pt x="4362445" y="6054826"/>
                    <a:pt x="4379782" y="6026441"/>
                  </a:cubicBezTo>
                  <a:cubicBezTo>
                    <a:pt x="4385306" y="6017486"/>
                    <a:pt x="4385116" y="6004532"/>
                    <a:pt x="4386259" y="5993292"/>
                  </a:cubicBezTo>
                  <a:lnTo>
                    <a:pt x="4386259" y="5993290"/>
                  </a:lnTo>
                  <a:lnTo>
                    <a:pt x="4389712" y="5964477"/>
                  </a:lnTo>
                  <a:lnTo>
                    <a:pt x="4389878" y="5935950"/>
                  </a:lnTo>
                  <a:lnTo>
                    <a:pt x="4389878" y="5935949"/>
                  </a:lnTo>
                  <a:lnTo>
                    <a:pt x="4389877" y="5935946"/>
                  </a:lnTo>
                  <a:lnTo>
                    <a:pt x="4382997" y="5909351"/>
                  </a:lnTo>
                  <a:lnTo>
                    <a:pt x="4371974" y="5883757"/>
                  </a:lnTo>
                  <a:lnTo>
                    <a:pt x="4371973" y="5883751"/>
                  </a:lnTo>
                  <a:cubicBezTo>
                    <a:pt x="4350063" y="5837457"/>
                    <a:pt x="4322821" y="5794974"/>
                    <a:pt x="4283578" y="5760873"/>
                  </a:cubicBezTo>
                  <a:cubicBezTo>
                    <a:pt x="4278433" y="5756493"/>
                    <a:pt x="4276527" y="5747728"/>
                    <a:pt x="4274812" y="5740488"/>
                  </a:cubicBezTo>
                  <a:cubicBezTo>
                    <a:pt x="4271954" y="5728678"/>
                    <a:pt x="4269289" y="5716485"/>
                    <a:pt x="4268907" y="5704483"/>
                  </a:cubicBezTo>
                  <a:cubicBezTo>
                    <a:pt x="4267003" y="5646189"/>
                    <a:pt x="4240332" y="5600467"/>
                    <a:pt x="4197659" y="5562746"/>
                  </a:cubicBezTo>
                  <a:lnTo>
                    <a:pt x="4188085" y="5547578"/>
                  </a:lnTo>
                  <a:lnTo>
                    <a:pt x="4198231" y="5531694"/>
                  </a:lnTo>
                  <a:lnTo>
                    <a:pt x="4198232" y="5531692"/>
                  </a:lnTo>
                  <a:lnTo>
                    <a:pt x="4206630" y="5520422"/>
                  </a:lnTo>
                  <a:lnTo>
                    <a:pt x="4208850" y="5507668"/>
                  </a:lnTo>
                  <a:lnTo>
                    <a:pt x="4208850" y="5507667"/>
                  </a:lnTo>
                  <a:cubicBezTo>
                    <a:pt x="4208803" y="5498832"/>
                    <a:pt x="4206231" y="5489497"/>
                    <a:pt x="4204327" y="5480637"/>
                  </a:cubicBezTo>
                  <a:cubicBezTo>
                    <a:pt x="4200516" y="5462351"/>
                    <a:pt x="4196514" y="5443870"/>
                    <a:pt x="4192704" y="5425582"/>
                  </a:cubicBezTo>
                  <a:cubicBezTo>
                    <a:pt x="4190038" y="5412057"/>
                    <a:pt x="4187752" y="5398721"/>
                    <a:pt x="4184513" y="5385384"/>
                  </a:cubicBezTo>
                  <a:lnTo>
                    <a:pt x="4179637" y="5355014"/>
                  </a:lnTo>
                  <a:lnTo>
                    <a:pt x="4183557" y="5321350"/>
                  </a:lnTo>
                  <a:lnTo>
                    <a:pt x="4208517" y="5272797"/>
                  </a:lnTo>
                  <a:lnTo>
                    <a:pt x="4225669" y="5241089"/>
                  </a:lnTo>
                  <a:lnTo>
                    <a:pt x="4231973" y="5229433"/>
                  </a:lnTo>
                  <a:lnTo>
                    <a:pt x="4232139" y="5179068"/>
                  </a:lnTo>
                  <a:lnTo>
                    <a:pt x="4232139" y="5179067"/>
                  </a:lnTo>
                  <a:cubicBezTo>
                    <a:pt x="4231663" y="5176876"/>
                    <a:pt x="4230473" y="5174400"/>
                    <a:pt x="4229593" y="5172090"/>
                  </a:cubicBezTo>
                  <a:lnTo>
                    <a:pt x="4228901" y="5166114"/>
                  </a:lnTo>
                  <a:lnTo>
                    <a:pt x="4235616" y="5133225"/>
                  </a:lnTo>
                  <a:lnTo>
                    <a:pt x="4235616" y="5133224"/>
                  </a:lnTo>
                  <a:lnTo>
                    <a:pt x="4235615" y="5133220"/>
                  </a:lnTo>
                  <a:lnTo>
                    <a:pt x="4228473" y="5102461"/>
                  </a:lnTo>
                  <a:lnTo>
                    <a:pt x="4222587" y="5087441"/>
                  </a:lnTo>
                  <a:lnTo>
                    <a:pt x="4222582" y="5087423"/>
                  </a:lnTo>
                  <a:cubicBezTo>
                    <a:pt x="4216496" y="5072411"/>
                    <a:pt x="4210397" y="5057381"/>
                    <a:pt x="4209468" y="5041521"/>
                  </a:cubicBezTo>
                  <a:cubicBezTo>
                    <a:pt x="4208326" y="5022852"/>
                    <a:pt x="4194228" y="5003801"/>
                    <a:pt x="4182989" y="4987037"/>
                  </a:cubicBezTo>
                  <a:lnTo>
                    <a:pt x="4165707" y="4957454"/>
                  </a:lnTo>
                  <a:lnTo>
                    <a:pt x="4158155" y="4933805"/>
                  </a:lnTo>
                  <a:lnTo>
                    <a:pt x="4159557" y="4912169"/>
                  </a:lnTo>
                  <a:cubicBezTo>
                    <a:pt x="4161319" y="4904358"/>
                    <a:pt x="4161831" y="4896714"/>
                    <a:pt x="4161262" y="4889276"/>
                  </a:cubicBezTo>
                  <a:lnTo>
                    <a:pt x="4161262" y="4889275"/>
                  </a:lnTo>
                  <a:lnTo>
                    <a:pt x="4156484" y="4867614"/>
                  </a:lnTo>
                  <a:lnTo>
                    <a:pt x="4153733" y="4863343"/>
                  </a:lnTo>
                  <a:lnTo>
                    <a:pt x="4151983" y="4857317"/>
                  </a:lnTo>
                  <a:cubicBezTo>
                    <a:pt x="4146840" y="4847214"/>
                    <a:pt x="4139839" y="4837703"/>
                    <a:pt x="4131552" y="4828916"/>
                  </a:cubicBezTo>
                  <a:lnTo>
                    <a:pt x="4116716" y="4800483"/>
                  </a:lnTo>
                  <a:lnTo>
                    <a:pt x="4118025" y="4767765"/>
                  </a:lnTo>
                  <a:cubicBezTo>
                    <a:pt x="4123931" y="4738236"/>
                    <a:pt x="4124313" y="4707565"/>
                    <a:pt x="4127932" y="4677656"/>
                  </a:cubicBezTo>
                  <a:cubicBezTo>
                    <a:pt x="4128694" y="4671177"/>
                    <a:pt x="4131362" y="4662987"/>
                    <a:pt x="4135934" y="4659175"/>
                  </a:cubicBezTo>
                  <a:cubicBezTo>
                    <a:pt x="4192704" y="4612501"/>
                    <a:pt x="4193276" y="4546777"/>
                    <a:pt x="4195944" y="4482005"/>
                  </a:cubicBezTo>
                  <a:cubicBezTo>
                    <a:pt x="4197659" y="4442762"/>
                    <a:pt x="4197659" y="4403326"/>
                    <a:pt x="4196706" y="4363891"/>
                  </a:cubicBezTo>
                  <a:lnTo>
                    <a:pt x="4196706" y="4363890"/>
                  </a:lnTo>
                  <a:cubicBezTo>
                    <a:pt x="4196514" y="4350554"/>
                    <a:pt x="4193466" y="4336457"/>
                    <a:pt x="4187752" y="4324645"/>
                  </a:cubicBezTo>
                  <a:cubicBezTo>
                    <a:pt x="4175749" y="4300070"/>
                    <a:pt x="4160129" y="4277401"/>
                    <a:pt x="4147936" y="4253014"/>
                  </a:cubicBezTo>
                  <a:close/>
                  <a:moveTo>
                    <a:pt x="4211111" y="2836172"/>
                  </a:moveTo>
                  <a:lnTo>
                    <a:pt x="4202421" y="2848793"/>
                  </a:lnTo>
                  <a:cubicBezTo>
                    <a:pt x="4197421" y="2865010"/>
                    <a:pt x="4191562" y="2881307"/>
                    <a:pt x="4186816" y="2897785"/>
                  </a:cubicBezTo>
                  <a:lnTo>
                    <a:pt x="4185787" y="2903551"/>
                  </a:lnTo>
                  <a:lnTo>
                    <a:pt x="4182513" y="2914328"/>
                  </a:lnTo>
                  <a:lnTo>
                    <a:pt x="4177882" y="2947858"/>
                  </a:lnTo>
                  <a:lnTo>
                    <a:pt x="4177881" y="2947862"/>
                  </a:lnTo>
                  <a:lnTo>
                    <a:pt x="4177881" y="2947863"/>
                  </a:lnTo>
                  <a:cubicBezTo>
                    <a:pt x="4177512" y="2959157"/>
                    <a:pt x="4178512" y="2970576"/>
                    <a:pt x="4181465" y="2982149"/>
                  </a:cubicBezTo>
                  <a:lnTo>
                    <a:pt x="4193158" y="3077402"/>
                  </a:lnTo>
                  <a:lnTo>
                    <a:pt x="4180703" y="3172654"/>
                  </a:lnTo>
                  <a:cubicBezTo>
                    <a:pt x="4154794" y="3276480"/>
                    <a:pt x="4127362" y="3380305"/>
                    <a:pt x="4133076" y="3489467"/>
                  </a:cubicBezTo>
                  <a:cubicBezTo>
                    <a:pt x="4134028" y="3507563"/>
                    <a:pt x="4122407" y="3529090"/>
                    <a:pt x="4110977" y="3544713"/>
                  </a:cubicBezTo>
                  <a:cubicBezTo>
                    <a:pt x="4100119" y="3559668"/>
                    <a:pt x="4094260" y="3566812"/>
                    <a:pt x="4093355" y="3574408"/>
                  </a:cubicBezTo>
                  <a:lnTo>
                    <a:pt x="4093355" y="3574409"/>
                  </a:lnTo>
                  <a:cubicBezTo>
                    <a:pt x="4092450" y="3582005"/>
                    <a:pt x="4096499" y="3590054"/>
                    <a:pt x="4105453" y="3606818"/>
                  </a:cubicBezTo>
                  <a:cubicBezTo>
                    <a:pt x="4109835" y="3614820"/>
                    <a:pt x="4112501" y="3624726"/>
                    <a:pt x="4118979" y="3630633"/>
                  </a:cubicBezTo>
                  <a:lnTo>
                    <a:pt x="4136708" y="3654416"/>
                  </a:lnTo>
                  <a:lnTo>
                    <a:pt x="4140382" y="3668940"/>
                  </a:lnTo>
                  <a:lnTo>
                    <a:pt x="4143220" y="3680164"/>
                  </a:lnTo>
                  <a:lnTo>
                    <a:pt x="4139172" y="3734837"/>
                  </a:lnTo>
                  <a:lnTo>
                    <a:pt x="4139172" y="3734838"/>
                  </a:lnTo>
                  <a:cubicBezTo>
                    <a:pt x="4138220" y="3741316"/>
                    <a:pt x="4136886" y="3749126"/>
                    <a:pt x="4139554" y="3754653"/>
                  </a:cubicBezTo>
                  <a:lnTo>
                    <a:pt x="4145911" y="3789776"/>
                  </a:lnTo>
                  <a:lnTo>
                    <a:pt x="4130980" y="3822472"/>
                  </a:lnTo>
                  <a:cubicBezTo>
                    <a:pt x="4123932" y="3831902"/>
                    <a:pt x="4118312" y="3842046"/>
                    <a:pt x="4116645" y="3852619"/>
                  </a:cubicBezTo>
                  <a:lnTo>
                    <a:pt x="4116645" y="3852620"/>
                  </a:lnTo>
                  <a:lnTo>
                    <a:pt x="4117425" y="3868764"/>
                  </a:lnTo>
                  <a:lnTo>
                    <a:pt x="4126028" y="3885337"/>
                  </a:lnTo>
                  <a:lnTo>
                    <a:pt x="4126028" y="3885339"/>
                  </a:lnTo>
                  <a:cubicBezTo>
                    <a:pt x="4135744" y="3897722"/>
                    <a:pt x="4143150" y="3910319"/>
                    <a:pt x="4148409" y="3923125"/>
                  </a:cubicBezTo>
                  <a:lnTo>
                    <a:pt x="4157913" y="3962160"/>
                  </a:lnTo>
                  <a:lnTo>
                    <a:pt x="4142221" y="4043838"/>
                  </a:lnTo>
                  <a:lnTo>
                    <a:pt x="4142220" y="4043839"/>
                  </a:lnTo>
                  <a:cubicBezTo>
                    <a:pt x="4133457" y="4063842"/>
                    <a:pt x="4128075" y="4083702"/>
                    <a:pt x="4127099" y="4103825"/>
                  </a:cubicBezTo>
                  <a:lnTo>
                    <a:pt x="4127099" y="4103826"/>
                  </a:lnTo>
                  <a:lnTo>
                    <a:pt x="4129066" y="4134256"/>
                  </a:lnTo>
                  <a:lnTo>
                    <a:pt x="4138410" y="4165382"/>
                  </a:lnTo>
                  <a:lnTo>
                    <a:pt x="4138410" y="4165384"/>
                  </a:lnTo>
                  <a:lnTo>
                    <a:pt x="4142315" y="4192388"/>
                  </a:lnTo>
                  <a:lnTo>
                    <a:pt x="4142315" y="4192387"/>
                  </a:lnTo>
                  <a:cubicBezTo>
                    <a:pt x="4142411" y="4182767"/>
                    <a:pt x="4141839" y="4173480"/>
                    <a:pt x="4138410" y="4165383"/>
                  </a:cubicBezTo>
                  <a:lnTo>
                    <a:pt x="4138410" y="4165382"/>
                  </a:lnTo>
                  <a:lnTo>
                    <a:pt x="4127099" y="4103826"/>
                  </a:lnTo>
                  <a:lnTo>
                    <a:pt x="4142220" y="4043840"/>
                  </a:lnTo>
                  <a:lnTo>
                    <a:pt x="4142221" y="4043838"/>
                  </a:lnTo>
                  <a:lnTo>
                    <a:pt x="4155523" y="4002410"/>
                  </a:lnTo>
                  <a:lnTo>
                    <a:pt x="4157913" y="3962160"/>
                  </a:lnTo>
                  <a:lnTo>
                    <a:pt x="4157913" y="3962159"/>
                  </a:lnTo>
                  <a:cubicBezTo>
                    <a:pt x="4155651" y="3935727"/>
                    <a:pt x="4145460" y="3910104"/>
                    <a:pt x="4126028" y="3885338"/>
                  </a:cubicBezTo>
                  <a:lnTo>
                    <a:pt x="4126028" y="3885337"/>
                  </a:lnTo>
                  <a:lnTo>
                    <a:pt x="4116645" y="3852620"/>
                  </a:lnTo>
                  <a:lnTo>
                    <a:pt x="4130980" y="3822473"/>
                  </a:lnTo>
                  <a:cubicBezTo>
                    <a:pt x="4139172" y="3811614"/>
                    <a:pt x="4144316" y="3800897"/>
                    <a:pt x="4145911" y="3789777"/>
                  </a:cubicBezTo>
                  <a:lnTo>
                    <a:pt x="4145911" y="3789776"/>
                  </a:lnTo>
                  <a:cubicBezTo>
                    <a:pt x="4147507" y="3778655"/>
                    <a:pt x="4145554" y="3767130"/>
                    <a:pt x="4139554" y="3754652"/>
                  </a:cubicBezTo>
                  <a:lnTo>
                    <a:pt x="4139172" y="3734838"/>
                  </a:lnTo>
                  <a:lnTo>
                    <a:pt x="4143220" y="3680164"/>
                  </a:lnTo>
                  <a:lnTo>
                    <a:pt x="4143220" y="3680163"/>
                  </a:lnTo>
                  <a:lnTo>
                    <a:pt x="4140382" y="3668940"/>
                  </a:lnTo>
                  <a:lnTo>
                    <a:pt x="4136708" y="3654416"/>
                  </a:lnTo>
                  <a:lnTo>
                    <a:pt x="4136708" y="3654416"/>
                  </a:lnTo>
                  <a:lnTo>
                    <a:pt x="4136708" y="3654415"/>
                  </a:lnTo>
                  <a:cubicBezTo>
                    <a:pt x="4132898" y="3646123"/>
                    <a:pt x="4127219" y="3638157"/>
                    <a:pt x="4118979" y="3630632"/>
                  </a:cubicBezTo>
                  <a:cubicBezTo>
                    <a:pt x="4112501" y="3624725"/>
                    <a:pt x="4109835" y="3614819"/>
                    <a:pt x="4105453" y="3606817"/>
                  </a:cubicBezTo>
                  <a:cubicBezTo>
                    <a:pt x="4100976" y="3598435"/>
                    <a:pt x="4097725" y="3592232"/>
                    <a:pt x="4095707" y="3587174"/>
                  </a:cubicBezTo>
                  <a:lnTo>
                    <a:pt x="4093355" y="3574408"/>
                  </a:lnTo>
                  <a:lnTo>
                    <a:pt x="4098434" y="3562321"/>
                  </a:lnTo>
                  <a:cubicBezTo>
                    <a:pt x="4101369" y="3557716"/>
                    <a:pt x="4105548" y="3552191"/>
                    <a:pt x="4110977" y="3544714"/>
                  </a:cubicBezTo>
                  <a:cubicBezTo>
                    <a:pt x="4122407" y="3529091"/>
                    <a:pt x="4134028" y="3507564"/>
                    <a:pt x="4133076" y="3489468"/>
                  </a:cubicBezTo>
                  <a:cubicBezTo>
                    <a:pt x="4127362" y="3380306"/>
                    <a:pt x="4154794" y="3276481"/>
                    <a:pt x="4180703" y="3172655"/>
                  </a:cubicBezTo>
                  <a:cubicBezTo>
                    <a:pt x="4188705" y="3140650"/>
                    <a:pt x="4192943" y="3109026"/>
                    <a:pt x="4193158" y="3077402"/>
                  </a:cubicBezTo>
                  <a:lnTo>
                    <a:pt x="4193158" y="3077401"/>
                  </a:lnTo>
                  <a:cubicBezTo>
                    <a:pt x="4193372" y="3045777"/>
                    <a:pt x="4189562" y="3014153"/>
                    <a:pt x="4181465" y="2982148"/>
                  </a:cubicBezTo>
                  <a:lnTo>
                    <a:pt x="4177881" y="2947863"/>
                  </a:lnTo>
                  <a:lnTo>
                    <a:pt x="4177882" y="2947858"/>
                  </a:lnTo>
                  <a:lnTo>
                    <a:pt x="4185787" y="2903551"/>
                  </a:lnTo>
                  <a:lnTo>
                    <a:pt x="4202421" y="2848794"/>
                  </a:lnTo>
                  <a:cubicBezTo>
                    <a:pt x="4203754" y="2844317"/>
                    <a:pt x="4207040" y="2839983"/>
                    <a:pt x="4211111" y="2836173"/>
                  </a:cubicBezTo>
                  <a:close/>
                  <a:moveTo>
                    <a:pt x="3726625" y="1508458"/>
                  </a:moveTo>
                  <a:lnTo>
                    <a:pt x="3698531" y="1596214"/>
                  </a:lnTo>
                  <a:cubicBezTo>
                    <a:pt x="3696054" y="1604979"/>
                    <a:pt x="3697579" y="1615837"/>
                    <a:pt x="3700436" y="1624981"/>
                  </a:cubicBezTo>
                  <a:cubicBezTo>
                    <a:pt x="3710152" y="1656224"/>
                    <a:pt x="3734537" y="1676037"/>
                    <a:pt x="3757017" y="1697754"/>
                  </a:cubicBezTo>
                  <a:cubicBezTo>
                    <a:pt x="3766924" y="1707280"/>
                    <a:pt x="3773972" y="1720424"/>
                    <a:pt x="3779686" y="1733189"/>
                  </a:cubicBezTo>
                  <a:cubicBezTo>
                    <a:pt x="3794357" y="1766336"/>
                    <a:pt x="3807501" y="1800247"/>
                    <a:pt x="3821407" y="1833776"/>
                  </a:cubicBezTo>
                  <a:cubicBezTo>
                    <a:pt x="3822741" y="1837014"/>
                    <a:pt x="3826170" y="1839680"/>
                    <a:pt x="3829028" y="1842159"/>
                  </a:cubicBezTo>
                  <a:cubicBezTo>
                    <a:pt x="3859129" y="1866923"/>
                    <a:pt x="3889418" y="1891498"/>
                    <a:pt x="3919519" y="1916455"/>
                  </a:cubicBezTo>
                  <a:cubicBezTo>
                    <a:pt x="3925233" y="1921217"/>
                    <a:pt x="3929425" y="1928077"/>
                    <a:pt x="3934949" y="1933220"/>
                  </a:cubicBezTo>
                  <a:cubicBezTo>
                    <a:pt x="3942569" y="1940460"/>
                    <a:pt x="3949810" y="1949604"/>
                    <a:pt x="3958954" y="1953414"/>
                  </a:cubicBezTo>
                  <a:cubicBezTo>
                    <a:pt x="3987719" y="1965225"/>
                    <a:pt x="4000103" y="1987895"/>
                    <a:pt x="4005437" y="2016470"/>
                  </a:cubicBezTo>
                  <a:cubicBezTo>
                    <a:pt x="4010390" y="2042571"/>
                    <a:pt x="4014582" y="2068670"/>
                    <a:pt x="4020296" y="2094579"/>
                  </a:cubicBezTo>
                  <a:cubicBezTo>
                    <a:pt x="4027154" y="2126202"/>
                    <a:pt x="4034584" y="2157637"/>
                    <a:pt x="4042967" y="2188880"/>
                  </a:cubicBezTo>
                  <a:cubicBezTo>
                    <a:pt x="4046587" y="2202405"/>
                    <a:pt x="4050777" y="2216693"/>
                    <a:pt x="4058207" y="2228315"/>
                  </a:cubicBezTo>
                  <a:cubicBezTo>
                    <a:pt x="4078782" y="2260891"/>
                    <a:pt x="4092688" y="2295754"/>
                    <a:pt x="4087164" y="2334045"/>
                  </a:cubicBezTo>
                  <a:cubicBezTo>
                    <a:pt x="4082782" y="2364716"/>
                    <a:pt x="4094022" y="2390435"/>
                    <a:pt x="4111549" y="2409486"/>
                  </a:cubicBezTo>
                  <a:cubicBezTo>
                    <a:pt x="4119503" y="2418155"/>
                    <a:pt x="4125016" y="2426977"/>
                    <a:pt x="4128650" y="2435913"/>
                  </a:cubicBezTo>
                  <a:lnTo>
                    <a:pt x="4134481" y="2463018"/>
                  </a:lnTo>
                  <a:lnTo>
                    <a:pt x="4125839" y="2518262"/>
                  </a:lnTo>
                  <a:lnTo>
                    <a:pt x="4125838" y="2518264"/>
                  </a:lnTo>
                  <a:cubicBezTo>
                    <a:pt x="4123171" y="2527790"/>
                    <a:pt x="4122027" y="2536457"/>
                    <a:pt x="4122194" y="2545006"/>
                  </a:cubicBezTo>
                  <a:lnTo>
                    <a:pt x="4122194" y="2545007"/>
                  </a:lnTo>
                  <a:cubicBezTo>
                    <a:pt x="4122360" y="2553556"/>
                    <a:pt x="4123837" y="2561986"/>
                    <a:pt x="4126408" y="2571035"/>
                  </a:cubicBezTo>
                  <a:cubicBezTo>
                    <a:pt x="4138410" y="2612946"/>
                    <a:pt x="4170987" y="2640951"/>
                    <a:pt x="4199563" y="2668002"/>
                  </a:cubicBezTo>
                  <a:cubicBezTo>
                    <a:pt x="4223947" y="2691055"/>
                    <a:pt x="4237663" y="2716964"/>
                    <a:pt x="4247953" y="2745349"/>
                  </a:cubicBezTo>
                  <a:lnTo>
                    <a:pt x="4247954" y="2745352"/>
                  </a:lnTo>
                  <a:lnTo>
                    <a:pt x="4253873" y="2778006"/>
                  </a:lnTo>
                  <a:lnTo>
                    <a:pt x="4253453" y="2785440"/>
                  </a:lnTo>
                  <a:lnTo>
                    <a:pt x="4243374" y="2811780"/>
                  </a:lnTo>
                  <a:lnTo>
                    <a:pt x="4243371" y="2811787"/>
                  </a:lnTo>
                  <a:lnTo>
                    <a:pt x="4243372" y="2811787"/>
                  </a:lnTo>
                  <a:lnTo>
                    <a:pt x="4243374" y="2811780"/>
                  </a:lnTo>
                  <a:lnTo>
                    <a:pt x="4253025" y="2793023"/>
                  </a:lnTo>
                  <a:lnTo>
                    <a:pt x="4253453" y="2785440"/>
                  </a:lnTo>
                  <a:lnTo>
                    <a:pt x="4254654" y="2782305"/>
                  </a:lnTo>
                  <a:lnTo>
                    <a:pt x="4253873" y="2778006"/>
                  </a:lnTo>
                  <a:lnTo>
                    <a:pt x="4254284" y="2770758"/>
                  </a:lnTo>
                  <a:lnTo>
                    <a:pt x="4247954" y="2745352"/>
                  </a:lnTo>
                  <a:lnTo>
                    <a:pt x="4247953" y="2745348"/>
                  </a:lnTo>
                  <a:cubicBezTo>
                    <a:pt x="4237663" y="2716963"/>
                    <a:pt x="4223947" y="2691054"/>
                    <a:pt x="4199563" y="2668001"/>
                  </a:cubicBezTo>
                  <a:cubicBezTo>
                    <a:pt x="4170987" y="2640950"/>
                    <a:pt x="4138410" y="2612945"/>
                    <a:pt x="4126408" y="2571034"/>
                  </a:cubicBezTo>
                  <a:lnTo>
                    <a:pt x="4122194" y="2545007"/>
                  </a:lnTo>
                  <a:lnTo>
                    <a:pt x="4125838" y="2518265"/>
                  </a:lnTo>
                  <a:lnTo>
                    <a:pt x="4125839" y="2518262"/>
                  </a:lnTo>
                  <a:lnTo>
                    <a:pt x="4132419" y="2490551"/>
                  </a:lnTo>
                  <a:lnTo>
                    <a:pt x="4134481" y="2463018"/>
                  </a:lnTo>
                  <a:lnTo>
                    <a:pt x="4134481" y="2463017"/>
                  </a:lnTo>
                  <a:cubicBezTo>
                    <a:pt x="4133600" y="2444777"/>
                    <a:pt x="4127457" y="2426822"/>
                    <a:pt x="4111549" y="2409485"/>
                  </a:cubicBezTo>
                  <a:cubicBezTo>
                    <a:pt x="4094022" y="2390434"/>
                    <a:pt x="4082782" y="2364715"/>
                    <a:pt x="4087164" y="2334044"/>
                  </a:cubicBezTo>
                  <a:cubicBezTo>
                    <a:pt x="4092688" y="2295753"/>
                    <a:pt x="4078782" y="2260890"/>
                    <a:pt x="4058207" y="2228314"/>
                  </a:cubicBezTo>
                  <a:cubicBezTo>
                    <a:pt x="4050777" y="2216692"/>
                    <a:pt x="4046587" y="2202404"/>
                    <a:pt x="4042967" y="2188879"/>
                  </a:cubicBezTo>
                  <a:cubicBezTo>
                    <a:pt x="4034584" y="2157636"/>
                    <a:pt x="4027154" y="2126201"/>
                    <a:pt x="4020296" y="2094578"/>
                  </a:cubicBezTo>
                  <a:cubicBezTo>
                    <a:pt x="4014582" y="2068669"/>
                    <a:pt x="4010390" y="2042570"/>
                    <a:pt x="4005437" y="2016469"/>
                  </a:cubicBezTo>
                  <a:cubicBezTo>
                    <a:pt x="4000103" y="1987894"/>
                    <a:pt x="3987719" y="1965224"/>
                    <a:pt x="3958954" y="1953413"/>
                  </a:cubicBezTo>
                  <a:cubicBezTo>
                    <a:pt x="3949810" y="1949603"/>
                    <a:pt x="3942569" y="1940459"/>
                    <a:pt x="3934949" y="1933219"/>
                  </a:cubicBezTo>
                  <a:cubicBezTo>
                    <a:pt x="3929425" y="1928076"/>
                    <a:pt x="3925233" y="1921216"/>
                    <a:pt x="3919519" y="1916454"/>
                  </a:cubicBezTo>
                  <a:cubicBezTo>
                    <a:pt x="3889418" y="1891497"/>
                    <a:pt x="3859129" y="1866922"/>
                    <a:pt x="3829028" y="1842158"/>
                  </a:cubicBezTo>
                  <a:cubicBezTo>
                    <a:pt x="3826170" y="1839679"/>
                    <a:pt x="3822741" y="1837013"/>
                    <a:pt x="3821407" y="1833775"/>
                  </a:cubicBezTo>
                  <a:cubicBezTo>
                    <a:pt x="3807501" y="1800246"/>
                    <a:pt x="3794358" y="1766335"/>
                    <a:pt x="3779686" y="1733188"/>
                  </a:cubicBezTo>
                  <a:cubicBezTo>
                    <a:pt x="3773972" y="1720423"/>
                    <a:pt x="3766924" y="1707279"/>
                    <a:pt x="3757018" y="1697753"/>
                  </a:cubicBezTo>
                  <a:cubicBezTo>
                    <a:pt x="3734538" y="1676036"/>
                    <a:pt x="3710152" y="1656223"/>
                    <a:pt x="3700436" y="1624980"/>
                  </a:cubicBezTo>
                  <a:cubicBezTo>
                    <a:pt x="3697580" y="1615836"/>
                    <a:pt x="3696055" y="1604978"/>
                    <a:pt x="3698532" y="1596213"/>
                  </a:cubicBezTo>
                  <a:close/>
                  <a:moveTo>
                    <a:pt x="3745230" y="1459073"/>
                  </a:moveTo>
                  <a:lnTo>
                    <a:pt x="3745229" y="1459074"/>
                  </a:lnTo>
                  <a:lnTo>
                    <a:pt x="3736012" y="1481572"/>
                  </a:lnTo>
                  <a:close/>
                  <a:moveTo>
                    <a:pt x="3764423" y="1268758"/>
                  </a:moveTo>
                  <a:cubicBezTo>
                    <a:pt x="3764875" y="1275402"/>
                    <a:pt x="3766447" y="1281689"/>
                    <a:pt x="3769590" y="1286070"/>
                  </a:cubicBezTo>
                  <a:cubicBezTo>
                    <a:pt x="3784163" y="1306930"/>
                    <a:pt x="3790403" y="1328553"/>
                    <a:pt x="3791927" y="1350628"/>
                  </a:cubicBezTo>
                  <a:lnTo>
                    <a:pt x="3786333" y="1413840"/>
                  </a:lnTo>
                  <a:lnTo>
                    <a:pt x="3791928" y="1350627"/>
                  </a:lnTo>
                  <a:cubicBezTo>
                    <a:pt x="3790403" y="1328552"/>
                    <a:pt x="3784164" y="1306930"/>
                    <a:pt x="3769590" y="1286069"/>
                  </a:cubicBezTo>
                  <a:close/>
                  <a:moveTo>
                    <a:pt x="3706152" y="773035"/>
                  </a:moveTo>
                  <a:lnTo>
                    <a:pt x="3706152" y="773036"/>
                  </a:lnTo>
                  <a:cubicBezTo>
                    <a:pt x="3708438" y="800277"/>
                    <a:pt x="3711676" y="827330"/>
                    <a:pt x="3714152" y="854380"/>
                  </a:cubicBezTo>
                  <a:cubicBezTo>
                    <a:pt x="3716438" y="878957"/>
                    <a:pt x="3717200" y="903723"/>
                    <a:pt x="3745205" y="915344"/>
                  </a:cubicBezTo>
                  <a:cubicBezTo>
                    <a:pt x="3749587" y="917060"/>
                    <a:pt x="3752825" y="922774"/>
                    <a:pt x="3755683" y="927156"/>
                  </a:cubicBezTo>
                  <a:cubicBezTo>
                    <a:pt x="3799691" y="994786"/>
                    <a:pt x="3798547" y="1030981"/>
                    <a:pt x="3752063" y="1097088"/>
                  </a:cubicBezTo>
                  <a:cubicBezTo>
                    <a:pt x="3747301" y="1103946"/>
                    <a:pt x="3743871" y="1118614"/>
                    <a:pt x="3747681" y="1123186"/>
                  </a:cubicBezTo>
                  <a:cubicBezTo>
                    <a:pt x="3763493" y="1142618"/>
                    <a:pt x="3770542" y="1162954"/>
                    <a:pt x="3772400" y="1184029"/>
                  </a:cubicBezTo>
                  <a:cubicBezTo>
                    <a:pt x="3770542" y="1162954"/>
                    <a:pt x="3763494" y="1142617"/>
                    <a:pt x="3747682" y="1123185"/>
                  </a:cubicBezTo>
                  <a:cubicBezTo>
                    <a:pt x="3743872" y="1118613"/>
                    <a:pt x="3747302" y="1103945"/>
                    <a:pt x="3752064" y="1097087"/>
                  </a:cubicBezTo>
                  <a:cubicBezTo>
                    <a:pt x="3798548" y="1030980"/>
                    <a:pt x="3799692" y="994785"/>
                    <a:pt x="3755684" y="927155"/>
                  </a:cubicBezTo>
                  <a:cubicBezTo>
                    <a:pt x="3752826" y="922773"/>
                    <a:pt x="3749588" y="917059"/>
                    <a:pt x="3745206" y="915343"/>
                  </a:cubicBezTo>
                  <a:cubicBezTo>
                    <a:pt x="3717200" y="903722"/>
                    <a:pt x="3716438" y="878956"/>
                    <a:pt x="3714152" y="854379"/>
                  </a:cubicBezTo>
                  <a:close/>
                  <a:moveTo>
                    <a:pt x="3761553" y="517851"/>
                  </a:moveTo>
                  <a:lnTo>
                    <a:pt x="3752635" y="556048"/>
                  </a:lnTo>
                  <a:cubicBezTo>
                    <a:pt x="3750539" y="564049"/>
                    <a:pt x="3745015" y="572623"/>
                    <a:pt x="3746157" y="580051"/>
                  </a:cubicBezTo>
                  <a:cubicBezTo>
                    <a:pt x="3749491" y="601579"/>
                    <a:pt x="3747062" y="622201"/>
                    <a:pt x="3742776" y="642538"/>
                  </a:cubicBezTo>
                  <a:lnTo>
                    <a:pt x="3730253" y="694928"/>
                  </a:lnTo>
                  <a:lnTo>
                    <a:pt x="3742777" y="642537"/>
                  </a:lnTo>
                  <a:cubicBezTo>
                    <a:pt x="3747063" y="622201"/>
                    <a:pt x="3749492" y="601578"/>
                    <a:pt x="3746158" y="580050"/>
                  </a:cubicBezTo>
                  <a:cubicBezTo>
                    <a:pt x="3745016" y="572622"/>
                    <a:pt x="3750540" y="564048"/>
                    <a:pt x="3752636" y="556047"/>
                  </a:cubicBezTo>
                  <a:close/>
                  <a:moveTo>
                    <a:pt x="3774848" y="298169"/>
                  </a:moveTo>
                  <a:lnTo>
                    <a:pt x="3760065" y="313534"/>
                  </a:lnTo>
                  <a:cubicBezTo>
                    <a:pt x="3755873" y="316390"/>
                    <a:pt x="3758159" y="330299"/>
                    <a:pt x="3759493" y="338871"/>
                  </a:cubicBezTo>
                  <a:lnTo>
                    <a:pt x="3759500" y="338900"/>
                  </a:lnTo>
                  <a:lnTo>
                    <a:pt x="3769400" y="395640"/>
                  </a:lnTo>
                  <a:lnTo>
                    <a:pt x="3765590" y="367328"/>
                  </a:lnTo>
                  <a:lnTo>
                    <a:pt x="3759500" y="338900"/>
                  </a:lnTo>
                  <a:lnTo>
                    <a:pt x="3759494" y="338870"/>
                  </a:lnTo>
                  <a:cubicBezTo>
                    <a:pt x="3758160" y="330298"/>
                    <a:pt x="3755874" y="316389"/>
                    <a:pt x="3760066" y="313533"/>
                  </a:cubicBezTo>
                  <a:close/>
                  <a:moveTo>
                    <a:pt x="3782393" y="281568"/>
                  </a:moveTo>
                  <a:lnTo>
                    <a:pt x="3777498" y="295415"/>
                  </a:lnTo>
                  <a:lnTo>
                    <a:pt x="3777499" y="295415"/>
                  </a:lnTo>
                  <a:close/>
                  <a:moveTo>
                    <a:pt x="3769073" y="24486"/>
                  </a:moveTo>
                  <a:lnTo>
                    <a:pt x="3766810" y="74129"/>
                  </a:lnTo>
                  <a:cubicBezTo>
                    <a:pt x="3767733" y="91492"/>
                    <a:pt x="3770043" y="108703"/>
                    <a:pt x="3772734" y="125861"/>
                  </a:cubicBezTo>
                  <a:lnTo>
                    <a:pt x="3777129" y="153387"/>
                  </a:lnTo>
                  <a:lnTo>
                    <a:pt x="3785402" y="228944"/>
                  </a:lnTo>
                  <a:lnTo>
                    <a:pt x="3780943" y="177271"/>
                  </a:lnTo>
                  <a:lnTo>
                    <a:pt x="3777129" y="153387"/>
                  </a:lnTo>
                  <a:lnTo>
                    <a:pt x="3776930" y="151569"/>
                  </a:lnTo>
                  <a:cubicBezTo>
                    <a:pt x="3772700" y="125876"/>
                    <a:pt x="3768195" y="100174"/>
                    <a:pt x="3766811" y="74129"/>
                  </a:cubicBezTo>
                  <a:close/>
                  <a:moveTo>
                    <a:pt x="3766492" y="0"/>
                  </a:moveTo>
                  <a:lnTo>
                    <a:pt x="4230600" y="0"/>
                  </a:lnTo>
                  <a:lnTo>
                    <a:pt x="4229473" y="2817"/>
                  </a:lnTo>
                  <a:cubicBezTo>
                    <a:pt x="4221092" y="21486"/>
                    <a:pt x="4218423" y="43012"/>
                    <a:pt x="4215375" y="63587"/>
                  </a:cubicBezTo>
                  <a:cubicBezTo>
                    <a:pt x="4209851" y="101308"/>
                    <a:pt x="4206421" y="139219"/>
                    <a:pt x="4201468" y="176939"/>
                  </a:cubicBezTo>
                  <a:cubicBezTo>
                    <a:pt x="4200325" y="184941"/>
                    <a:pt x="4198231" y="194085"/>
                    <a:pt x="4193466" y="200182"/>
                  </a:cubicBezTo>
                  <a:cubicBezTo>
                    <a:pt x="4161461" y="241901"/>
                    <a:pt x="4152508" y="292579"/>
                    <a:pt x="4155554" y="340774"/>
                  </a:cubicBezTo>
                  <a:cubicBezTo>
                    <a:pt x="4157843" y="378686"/>
                    <a:pt x="4159557" y="415835"/>
                    <a:pt x="4156319" y="453364"/>
                  </a:cubicBezTo>
                  <a:cubicBezTo>
                    <a:pt x="4156127" y="456222"/>
                    <a:pt x="4156509" y="460032"/>
                    <a:pt x="4158033" y="462126"/>
                  </a:cubicBezTo>
                  <a:cubicBezTo>
                    <a:pt x="4168129" y="475081"/>
                    <a:pt x="4168891" y="488607"/>
                    <a:pt x="4170605" y="505182"/>
                  </a:cubicBezTo>
                  <a:cubicBezTo>
                    <a:pt x="4173083" y="528615"/>
                    <a:pt x="4171367" y="550141"/>
                    <a:pt x="4167177" y="571860"/>
                  </a:cubicBezTo>
                  <a:cubicBezTo>
                    <a:pt x="4164129" y="587672"/>
                    <a:pt x="4157843" y="603673"/>
                    <a:pt x="4149840" y="617772"/>
                  </a:cubicBezTo>
                  <a:cubicBezTo>
                    <a:pt x="4138600" y="637392"/>
                    <a:pt x="4134220" y="656255"/>
                    <a:pt x="4149078" y="674923"/>
                  </a:cubicBezTo>
                  <a:cubicBezTo>
                    <a:pt x="4164891" y="695116"/>
                    <a:pt x="4159367" y="717977"/>
                    <a:pt x="4159937" y="740268"/>
                  </a:cubicBezTo>
                  <a:cubicBezTo>
                    <a:pt x="4160129" y="749982"/>
                    <a:pt x="4159747" y="760270"/>
                    <a:pt x="4162223" y="769605"/>
                  </a:cubicBezTo>
                  <a:cubicBezTo>
                    <a:pt x="4169273" y="796655"/>
                    <a:pt x="4179941" y="822756"/>
                    <a:pt x="4184703" y="850189"/>
                  </a:cubicBezTo>
                  <a:cubicBezTo>
                    <a:pt x="4187370" y="865430"/>
                    <a:pt x="4182607" y="882384"/>
                    <a:pt x="4179179" y="898198"/>
                  </a:cubicBezTo>
                  <a:cubicBezTo>
                    <a:pt x="4175559" y="914200"/>
                    <a:pt x="4170035" y="930011"/>
                    <a:pt x="4164319" y="945444"/>
                  </a:cubicBezTo>
                  <a:cubicBezTo>
                    <a:pt x="4160509" y="955920"/>
                    <a:pt x="4156889" y="967350"/>
                    <a:pt x="4150030" y="975733"/>
                  </a:cubicBezTo>
                  <a:cubicBezTo>
                    <a:pt x="4134410" y="994785"/>
                    <a:pt x="4131742" y="1014406"/>
                    <a:pt x="4139934" y="1036887"/>
                  </a:cubicBezTo>
                  <a:cubicBezTo>
                    <a:pt x="4141268" y="1040315"/>
                    <a:pt x="4141268" y="1044315"/>
                    <a:pt x="4141458" y="1048125"/>
                  </a:cubicBezTo>
                  <a:cubicBezTo>
                    <a:pt x="4145458" y="1109091"/>
                    <a:pt x="4147936" y="1170051"/>
                    <a:pt x="4154032" y="1230633"/>
                  </a:cubicBezTo>
                  <a:cubicBezTo>
                    <a:pt x="4156509" y="1255206"/>
                    <a:pt x="4167367" y="1278829"/>
                    <a:pt x="4174225" y="1303024"/>
                  </a:cubicBezTo>
                  <a:cubicBezTo>
                    <a:pt x="4175559" y="1307978"/>
                    <a:pt x="4177655" y="1313504"/>
                    <a:pt x="4176701" y="1318456"/>
                  </a:cubicBezTo>
                  <a:cubicBezTo>
                    <a:pt x="4167177" y="1372368"/>
                    <a:pt x="4181083" y="1422854"/>
                    <a:pt x="4199372" y="1472575"/>
                  </a:cubicBezTo>
                  <a:cubicBezTo>
                    <a:pt x="4201278" y="1477717"/>
                    <a:pt x="4200706" y="1484004"/>
                    <a:pt x="4200325" y="1489720"/>
                  </a:cubicBezTo>
                  <a:cubicBezTo>
                    <a:pt x="4198993" y="1505724"/>
                    <a:pt x="4192324" y="1523059"/>
                    <a:pt x="4196324" y="1537537"/>
                  </a:cubicBezTo>
                  <a:cubicBezTo>
                    <a:pt x="4207374" y="1576019"/>
                    <a:pt x="4220709" y="1614120"/>
                    <a:pt x="4237474" y="1650317"/>
                  </a:cubicBezTo>
                  <a:cubicBezTo>
                    <a:pt x="4254428" y="1687086"/>
                    <a:pt x="4268716" y="1721185"/>
                    <a:pt x="4251572" y="1763287"/>
                  </a:cubicBezTo>
                  <a:cubicBezTo>
                    <a:pt x="4244332" y="1781194"/>
                    <a:pt x="4249476" y="1804816"/>
                    <a:pt x="4251380" y="1825393"/>
                  </a:cubicBezTo>
                  <a:cubicBezTo>
                    <a:pt x="4252904" y="1840441"/>
                    <a:pt x="4261478" y="1854920"/>
                    <a:pt x="4261478" y="1869780"/>
                  </a:cubicBezTo>
                  <a:cubicBezTo>
                    <a:pt x="4261478" y="1909408"/>
                    <a:pt x="4271574" y="1944649"/>
                    <a:pt x="4292149" y="1978940"/>
                  </a:cubicBezTo>
                  <a:cubicBezTo>
                    <a:pt x="4300150" y="1992279"/>
                    <a:pt x="4294815" y="2013043"/>
                    <a:pt x="4296911" y="2030378"/>
                  </a:cubicBezTo>
                  <a:cubicBezTo>
                    <a:pt x="4299388" y="2048668"/>
                    <a:pt x="4301673" y="2067525"/>
                    <a:pt x="4307201" y="2085054"/>
                  </a:cubicBezTo>
                  <a:cubicBezTo>
                    <a:pt x="4321679" y="2130393"/>
                    <a:pt x="4338062" y="2175163"/>
                    <a:pt x="4353302" y="2220312"/>
                  </a:cubicBezTo>
                  <a:cubicBezTo>
                    <a:pt x="4365877" y="2257459"/>
                    <a:pt x="4355970" y="2294039"/>
                    <a:pt x="4350636" y="2330806"/>
                  </a:cubicBezTo>
                  <a:cubicBezTo>
                    <a:pt x="4347205" y="2353859"/>
                    <a:pt x="4339013" y="2375383"/>
                    <a:pt x="4351206" y="2401292"/>
                  </a:cubicBezTo>
                  <a:cubicBezTo>
                    <a:pt x="4362828" y="2426059"/>
                    <a:pt x="4360160" y="2457492"/>
                    <a:pt x="4366446" y="2485307"/>
                  </a:cubicBezTo>
                  <a:cubicBezTo>
                    <a:pt x="4371781" y="2508742"/>
                    <a:pt x="4380354" y="2531409"/>
                    <a:pt x="4388736" y="2554079"/>
                  </a:cubicBezTo>
                  <a:cubicBezTo>
                    <a:pt x="4400168" y="2584942"/>
                    <a:pt x="4412167" y="2615421"/>
                    <a:pt x="4406453" y="2649143"/>
                  </a:cubicBezTo>
                  <a:cubicBezTo>
                    <a:pt x="4399976" y="2687436"/>
                    <a:pt x="4424359" y="2713723"/>
                    <a:pt x="4440554" y="2743826"/>
                  </a:cubicBezTo>
                  <a:cubicBezTo>
                    <a:pt x="4451603" y="2764590"/>
                    <a:pt x="4459795" y="2787259"/>
                    <a:pt x="4466653" y="2809930"/>
                  </a:cubicBezTo>
                  <a:cubicBezTo>
                    <a:pt x="4475607" y="2840219"/>
                    <a:pt x="4480941" y="2871462"/>
                    <a:pt x="4489705" y="2901943"/>
                  </a:cubicBezTo>
                  <a:cubicBezTo>
                    <a:pt x="4502848" y="2948047"/>
                    <a:pt x="4513137" y="2994722"/>
                    <a:pt x="4505897" y="3042728"/>
                  </a:cubicBezTo>
                  <a:cubicBezTo>
                    <a:pt x="4502659" y="3064827"/>
                    <a:pt x="4502848" y="3085403"/>
                    <a:pt x="4507613" y="3107500"/>
                  </a:cubicBezTo>
                  <a:cubicBezTo>
                    <a:pt x="4515422" y="3143695"/>
                    <a:pt x="4516376" y="3180844"/>
                    <a:pt x="4545521" y="3209993"/>
                  </a:cubicBezTo>
                  <a:cubicBezTo>
                    <a:pt x="4555811" y="3220280"/>
                    <a:pt x="4558477" y="3238758"/>
                    <a:pt x="4563811" y="3253809"/>
                  </a:cubicBezTo>
                  <a:cubicBezTo>
                    <a:pt x="4570099" y="3271145"/>
                    <a:pt x="4566858" y="3283908"/>
                    <a:pt x="4548570" y="3293244"/>
                  </a:cubicBezTo>
                  <a:cubicBezTo>
                    <a:pt x="4540379" y="3297434"/>
                    <a:pt x="4532378" y="3309437"/>
                    <a:pt x="4531043" y="3318771"/>
                  </a:cubicBezTo>
                  <a:cubicBezTo>
                    <a:pt x="4527043" y="3346776"/>
                    <a:pt x="4532950" y="3372495"/>
                    <a:pt x="4545904" y="3399546"/>
                  </a:cubicBezTo>
                  <a:cubicBezTo>
                    <a:pt x="4558096" y="3424883"/>
                    <a:pt x="4556762" y="3456508"/>
                    <a:pt x="4561524" y="3485275"/>
                  </a:cubicBezTo>
                  <a:cubicBezTo>
                    <a:pt x="4564954" y="3505657"/>
                    <a:pt x="4572002" y="3526042"/>
                    <a:pt x="4572002" y="3546617"/>
                  </a:cubicBezTo>
                  <a:cubicBezTo>
                    <a:pt x="4572002" y="3572146"/>
                    <a:pt x="4565907" y="3597482"/>
                    <a:pt x="4563620" y="3623201"/>
                  </a:cubicBezTo>
                  <a:cubicBezTo>
                    <a:pt x="4561716" y="3643204"/>
                    <a:pt x="4562478" y="3663589"/>
                    <a:pt x="4560192" y="3683591"/>
                  </a:cubicBezTo>
                  <a:cubicBezTo>
                    <a:pt x="4558477" y="3699976"/>
                    <a:pt x="4554096" y="3716168"/>
                    <a:pt x="4550476" y="3732361"/>
                  </a:cubicBezTo>
                  <a:cubicBezTo>
                    <a:pt x="4549142" y="3738267"/>
                    <a:pt x="4543998" y="3744173"/>
                    <a:pt x="4544759" y="3749506"/>
                  </a:cubicBezTo>
                  <a:cubicBezTo>
                    <a:pt x="4552953" y="3802467"/>
                    <a:pt x="4516376" y="3840569"/>
                    <a:pt x="4500182" y="3885338"/>
                  </a:cubicBezTo>
                  <a:cubicBezTo>
                    <a:pt x="4483035" y="3932394"/>
                    <a:pt x="4456748" y="3977925"/>
                    <a:pt x="4464557" y="4030503"/>
                  </a:cubicBezTo>
                  <a:cubicBezTo>
                    <a:pt x="4469319" y="4062318"/>
                    <a:pt x="4480369" y="4092989"/>
                    <a:pt x="4487039" y="4124614"/>
                  </a:cubicBezTo>
                  <a:cubicBezTo>
                    <a:pt x="4489324" y="4135854"/>
                    <a:pt x="4488943" y="4148427"/>
                    <a:pt x="4486656" y="4159667"/>
                  </a:cubicBezTo>
                  <a:cubicBezTo>
                    <a:pt x="4476177" y="4213961"/>
                    <a:pt x="4474653" y="4267493"/>
                    <a:pt x="4491801" y="4320837"/>
                  </a:cubicBezTo>
                  <a:cubicBezTo>
                    <a:pt x="4494659" y="4329979"/>
                    <a:pt x="4497325" y="4339695"/>
                    <a:pt x="4497325" y="4349222"/>
                  </a:cubicBezTo>
                  <a:cubicBezTo>
                    <a:pt x="4497325" y="4401419"/>
                    <a:pt x="4493324" y="4452665"/>
                    <a:pt x="4474653" y="4502579"/>
                  </a:cubicBezTo>
                  <a:cubicBezTo>
                    <a:pt x="4468368" y="4519343"/>
                    <a:pt x="4472368" y="4539728"/>
                    <a:pt x="4470844" y="4558207"/>
                  </a:cubicBezTo>
                  <a:cubicBezTo>
                    <a:pt x="4469511" y="4575351"/>
                    <a:pt x="4468940" y="4592878"/>
                    <a:pt x="4464557" y="4609452"/>
                  </a:cubicBezTo>
                  <a:cubicBezTo>
                    <a:pt x="4458082" y="4633647"/>
                    <a:pt x="4457320" y="4656126"/>
                    <a:pt x="4463033" y="4681083"/>
                  </a:cubicBezTo>
                  <a:cubicBezTo>
                    <a:pt x="4468368" y="4704895"/>
                    <a:pt x="4465702" y="4730614"/>
                    <a:pt x="4465891" y="4755381"/>
                  </a:cubicBezTo>
                  <a:cubicBezTo>
                    <a:pt x="4466082" y="4783004"/>
                    <a:pt x="4466272" y="4810627"/>
                    <a:pt x="4465319" y="4838250"/>
                  </a:cubicBezTo>
                  <a:cubicBezTo>
                    <a:pt x="4464940" y="4849300"/>
                    <a:pt x="4457320" y="4861873"/>
                    <a:pt x="4460367" y="4871019"/>
                  </a:cubicBezTo>
                  <a:cubicBezTo>
                    <a:pt x="4470653" y="4900546"/>
                    <a:pt x="4458271" y="4930075"/>
                    <a:pt x="4463795" y="4959602"/>
                  </a:cubicBezTo>
                  <a:cubicBezTo>
                    <a:pt x="4466653" y="4974082"/>
                    <a:pt x="4458844" y="4990465"/>
                    <a:pt x="4458082" y="5006086"/>
                  </a:cubicBezTo>
                  <a:cubicBezTo>
                    <a:pt x="4456748" y="5031614"/>
                    <a:pt x="4457320" y="5057141"/>
                    <a:pt x="4456937" y="5082670"/>
                  </a:cubicBezTo>
                  <a:cubicBezTo>
                    <a:pt x="4456748" y="5091052"/>
                    <a:pt x="4455986" y="5099245"/>
                    <a:pt x="4455603" y="5107627"/>
                  </a:cubicBezTo>
                  <a:cubicBezTo>
                    <a:pt x="4455223" y="5115057"/>
                    <a:pt x="4453508" y="5122867"/>
                    <a:pt x="4454840" y="5129916"/>
                  </a:cubicBezTo>
                  <a:cubicBezTo>
                    <a:pt x="4459605" y="5155445"/>
                    <a:pt x="4467415" y="5180591"/>
                    <a:pt x="4470464" y="5206308"/>
                  </a:cubicBezTo>
                  <a:cubicBezTo>
                    <a:pt x="4473130" y="5228597"/>
                    <a:pt x="4469511" y="5251650"/>
                    <a:pt x="4471415" y="5274129"/>
                  </a:cubicBezTo>
                  <a:cubicBezTo>
                    <a:pt x="4474653" y="5313754"/>
                    <a:pt x="4480369" y="5353379"/>
                    <a:pt x="4483990" y="5393005"/>
                  </a:cubicBezTo>
                  <a:cubicBezTo>
                    <a:pt x="4484752" y="5401579"/>
                    <a:pt x="4479988" y="5410531"/>
                    <a:pt x="4479607" y="5419295"/>
                  </a:cubicBezTo>
                  <a:cubicBezTo>
                    <a:pt x="4478656" y="5446728"/>
                    <a:pt x="4478464" y="5474161"/>
                    <a:pt x="4477894" y="5501594"/>
                  </a:cubicBezTo>
                  <a:cubicBezTo>
                    <a:pt x="4477702" y="5517215"/>
                    <a:pt x="4478273" y="5533027"/>
                    <a:pt x="4476560" y="5548460"/>
                  </a:cubicBezTo>
                  <a:cubicBezTo>
                    <a:pt x="4474273" y="5568842"/>
                    <a:pt x="4470844" y="5587321"/>
                    <a:pt x="4485703" y="5606372"/>
                  </a:cubicBezTo>
                  <a:cubicBezTo>
                    <a:pt x="4508755" y="5635711"/>
                    <a:pt x="4499801" y="5673050"/>
                    <a:pt x="4505134" y="5706959"/>
                  </a:cubicBezTo>
                  <a:cubicBezTo>
                    <a:pt x="4506468" y="5715723"/>
                    <a:pt x="4506659" y="5724678"/>
                    <a:pt x="4508183" y="5733440"/>
                  </a:cubicBezTo>
                  <a:cubicBezTo>
                    <a:pt x="4511041" y="5749634"/>
                    <a:pt x="4514279" y="5765635"/>
                    <a:pt x="4517519" y="5781830"/>
                  </a:cubicBezTo>
                  <a:cubicBezTo>
                    <a:pt x="4518089" y="5784686"/>
                    <a:pt x="4518281" y="5787924"/>
                    <a:pt x="4519234" y="5790592"/>
                  </a:cubicBezTo>
                  <a:cubicBezTo>
                    <a:pt x="4527233" y="5815169"/>
                    <a:pt x="4536378" y="5839361"/>
                    <a:pt x="4542855" y="5864318"/>
                  </a:cubicBezTo>
                  <a:cubicBezTo>
                    <a:pt x="4546095" y="5876511"/>
                    <a:pt x="4546476" y="5890037"/>
                    <a:pt x="4544759" y="5902610"/>
                  </a:cubicBezTo>
                  <a:cubicBezTo>
                    <a:pt x="4539808" y="5939377"/>
                    <a:pt x="4537712" y="5975764"/>
                    <a:pt x="4544951" y="6012723"/>
                  </a:cubicBezTo>
                  <a:cubicBezTo>
                    <a:pt x="4547808" y="6027392"/>
                    <a:pt x="4543045" y="6043776"/>
                    <a:pt x="4541332" y="6059397"/>
                  </a:cubicBezTo>
                  <a:cubicBezTo>
                    <a:pt x="4536759" y="6096736"/>
                    <a:pt x="4531805" y="6134075"/>
                    <a:pt x="4527426" y="6171605"/>
                  </a:cubicBezTo>
                  <a:cubicBezTo>
                    <a:pt x="4524758" y="6195037"/>
                    <a:pt x="4523234" y="6218660"/>
                    <a:pt x="4520568" y="6242093"/>
                  </a:cubicBezTo>
                  <a:cubicBezTo>
                    <a:pt x="4517327" y="6269144"/>
                    <a:pt x="4512375" y="6296005"/>
                    <a:pt x="4509706" y="6323058"/>
                  </a:cubicBezTo>
                  <a:cubicBezTo>
                    <a:pt x="4506659" y="6353919"/>
                    <a:pt x="4506089" y="6384972"/>
                    <a:pt x="4502848" y="6415833"/>
                  </a:cubicBezTo>
                  <a:cubicBezTo>
                    <a:pt x="4496563" y="6472225"/>
                    <a:pt x="4489132" y="6528424"/>
                    <a:pt x="4482084" y="6584812"/>
                  </a:cubicBezTo>
                  <a:cubicBezTo>
                    <a:pt x="4475226" y="6639488"/>
                    <a:pt x="4469129" y="6694164"/>
                    <a:pt x="4460557" y="6748458"/>
                  </a:cubicBezTo>
                  <a:cubicBezTo>
                    <a:pt x="4456937" y="6771319"/>
                    <a:pt x="4447030" y="6793035"/>
                    <a:pt x="4441507" y="6815516"/>
                  </a:cubicBezTo>
                  <a:lnTo>
                    <a:pt x="4431806" y="6858001"/>
                  </a:lnTo>
                  <a:lnTo>
                    <a:pt x="4259554" y="6858001"/>
                  </a:lnTo>
                  <a:lnTo>
                    <a:pt x="4259554" y="6858002"/>
                  </a:lnTo>
                  <a:lnTo>
                    <a:pt x="0" y="6858002"/>
                  </a:lnTo>
                  <a:lnTo>
                    <a:pt x="0" y="2"/>
                  </a:lnTo>
                  <a:lnTo>
                    <a:pt x="3766492" y="1"/>
                  </a:lnTo>
                  <a:lnTo>
                    <a:pt x="3769210" y="21486"/>
                  </a:lnTo>
                  <a:close/>
                </a:path>
              </a:pathLst>
            </a:cu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1033" name="Group 1032">
              <a:extLst>
                <a:ext uri="{FF2B5EF4-FFF2-40B4-BE49-F238E27FC236}">
                  <a16:creationId xmlns:a16="http://schemas.microsoft.com/office/drawing/2014/main" id="{1BCD9601-1F44-4E40-998C-1B256DAE9464}"/>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697284" y="-1"/>
              <a:ext cx="884241" cy="6858002"/>
              <a:chOff x="3697284" y="-1"/>
              <a:chExt cx="884241" cy="6858002"/>
            </a:xfrm>
          </p:grpSpPr>
          <p:grpSp>
            <p:nvGrpSpPr>
              <p:cNvPr id="1034" name="Group 1033">
                <a:extLst>
                  <a:ext uri="{FF2B5EF4-FFF2-40B4-BE49-F238E27FC236}">
                    <a16:creationId xmlns:a16="http://schemas.microsoft.com/office/drawing/2014/main" id="{1A1CA4E9-12FA-47EB-8471-25E8D55152C9}"/>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697284" y="-1"/>
                <a:ext cx="884241" cy="6858001"/>
                <a:chOff x="3697284" y="-1"/>
                <a:chExt cx="884241" cy="6858001"/>
              </a:xfrm>
              <a:solidFill>
                <a:srgbClr val="FFFFFF"/>
              </a:solidFill>
              <a:effectLst/>
            </p:grpSpPr>
            <p:sp>
              <p:nvSpPr>
                <p:cNvPr id="1038" name="Freeform: Shape 1037">
                  <a:extLst>
                    <a:ext uri="{FF2B5EF4-FFF2-40B4-BE49-F238E27FC236}">
                      <a16:creationId xmlns:a16="http://schemas.microsoft.com/office/drawing/2014/main" id="{E13A9BF0-334C-4457-A635-9CA4877EAA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05641"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39" name="Freeform: Shape 1038">
                  <a:extLst>
                    <a:ext uri="{FF2B5EF4-FFF2-40B4-BE49-F238E27FC236}">
                      <a16:creationId xmlns:a16="http://schemas.microsoft.com/office/drawing/2014/main" id="{FF05821A-8598-44E4-A18C-538D5331E4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15166"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1035" name="Group 1034">
                <a:extLst>
                  <a:ext uri="{FF2B5EF4-FFF2-40B4-BE49-F238E27FC236}">
                    <a16:creationId xmlns:a16="http://schemas.microsoft.com/office/drawing/2014/main" id="{8A4ECC81-E17F-4F87-9A0B-398363A864A4}"/>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697284" y="0"/>
                <a:ext cx="884241" cy="6858001"/>
                <a:chOff x="3697284" y="-1"/>
                <a:chExt cx="884241" cy="6858001"/>
              </a:xfrm>
              <a:blipFill>
                <a:blip r:embed="rId3">
                  <a:alphaModFix amt="57000"/>
                </a:blip>
                <a:tile tx="0" ty="0" sx="100000" sy="100000" flip="none" algn="tl"/>
              </a:blipFill>
              <a:effectLst/>
            </p:grpSpPr>
            <p:sp>
              <p:nvSpPr>
                <p:cNvPr id="1036" name="Freeform: Shape 1035">
                  <a:extLst>
                    <a:ext uri="{FF2B5EF4-FFF2-40B4-BE49-F238E27FC236}">
                      <a16:creationId xmlns:a16="http://schemas.microsoft.com/office/drawing/2014/main" id="{1FBBD7D8-A895-40D0-A53D-DEDF495B2F1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05641"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37" name="Freeform: Shape 1036">
                  <a:extLst>
                    <a:ext uri="{FF2B5EF4-FFF2-40B4-BE49-F238E27FC236}">
                      <a16:creationId xmlns:a16="http://schemas.microsoft.com/office/drawing/2014/main" id="{BA602493-BC70-48CF-BDBA-88A8662274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15166"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grpSp>
      <p:sp>
        <p:nvSpPr>
          <p:cNvPr id="2" name="ZoneTexte 1">
            <a:extLst>
              <a:ext uri="{FF2B5EF4-FFF2-40B4-BE49-F238E27FC236}">
                <a16:creationId xmlns:a16="http://schemas.microsoft.com/office/drawing/2014/main" id="{90527A95-28A6-725F-D006-ECFBAC0CDE07}"/>
              </a:ext>
            </a:extLst>
          </p:cNvPr>
          <p:cNvSpPr txBox="1"/>
          <p:nvPr/>
        </p:nvSpPr>
        <p:spPr>
          <a:xfrm>
            <a:off x="275303" y="2222090"/>
            <a:ext cx="3244645" cy="707886"/>
          </a:xfrm>
          <a:prstGeom prst="rect">
            <a:avLst/>
          </a:prstGeom>
          <a:noFill/>
        </p:spPr>
        <p:txBody>
          <a:bodyPr wrap="square" rtlCol="0">
            <a:spAutoFit/>
          </a:bodyPr>
          <a:lstStyle/>
          <a:p>
            <a:pPr algn="ctr"/>
            <a:r>
              <a:rPr lang="fr-FR" sz="4000" b="1" dirty="0">
                <a:solidFill>
                  <a:schemeClr val="bg1"/>
                </a:solidFill>
                <a:latin typeface="Comic Sans MS" panose="030F0702030302020204" pitchFamily="66" charset="0"/>
              </a:rPr>
              <a:t>HDA</a:t>
            </a:r>
          </a:p>
        </p:txBody>
      </p:sp>
    </p:spTree>
    <p:extLst>
      <p:ext uri="{BB962C8B-B14F-4D97-AF65-F5344CB8AC3E}">
        <p14:creationId xmlns:p14="http://schemas.microsoft.com/office/powerpoint/2010/main" val="4605552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86A10DAE-B29B-D49A-CB83-EB74F1764821}"/>
              </a:ext>
            </a:extLst>
          </p:cNvPr>
          <p:cNvSpPr txBox="1"/>
          <p:nvPr/>
        </p:nvSpPr>
        <p:spPr>
          <a:xfrm>
            <a:off x="3048000" y="3248816"/>
            <a:ext cx="6096000" cy="369332"/>
          </a:xfrm>
          <a:prstGeom prst="rect">
            <a:avLst/>
          </a:prstGeom>
          <a:noFill/>
        </p:spPr>
        <p:txBody>
          <a:bodyPr wrap="square">
            <a:spAutoFit/>
          </a:bodyPr>
          <a:lstStyle/>
          <a:p>
            <a:r>
              <a:rPr lang="fr-FR" dirty="0">
                <a:hlinkClick r:id="rId2"/>
              </a:rPr>
              <a:t>https://view.genially.com/64dc930ba9db2600108b00f1</a:t>
            </a:r>
            <a:endParaRPr lang="fr-FR" dirty="0"/>
          </a:p>
        </p:txBody>
      </p:sp>
    </p:spTree>
    <p:extLst>
      <p:ext uri="{BB962C8B-B14F-4D97-AF65-F5344CB8AC3E}">
        <p14:creationId xmlns:p14="http://schemas.microsoft.com/office/powerpoint/2010/main" val="1395415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5B62E4BF-925D-0F47-F2DC-11CA9C2B6132}"/>
              </a:ext>
            </a:extLst>
          </p:cNvPr>
          <p:cNvPicPr>
            <a:picLocks noChangeAspect="1"/>
          </p:cNvPicPr>
          <p:nvPr/>
        </p:nvPicPr>
        <p:blipFill>
          <a:blip r:embed="rId2"/>
          <a:stretch>
            <a:fillRect/>
          </a:stretch>
        </p:blipFill>
        <p:spPr>
          <a:xfrm>
            <a:off x="2892763" y="201948"/>
            <a:ext cx="6287095" cy="6353554"/>
          </a:xfrm>
          <a:prstGeom prst="rect">
            <a:avLst/>
          </a:prstGeom>
        </p:spPr>
      </p:pic>
      <mc:AlternateContent xmlns:mc="http://schemas.openxmlformats.org/markup-compatibility/2006" xmlns:p14="http://schemas.microsoft.com/office/powerpoint/2010/main">
        <mc:Choice Requires="p14">
          <p:contentPart p14:bwMode="auto" r:id="rId3">
            <p14:nvContentPartPr>
              <p14:cNvPr id="6" name="Encre 5">
                <a:extLst>
                  <a:ext uri="{FF2B5EF4-FFF2-40B4-BE49-F238E27FC236}">
                    <a16:creationId xmlns:a16="http://schemas.microsoft.com/office/drawing/2014/main" id="{60F3E205-C1DD-7245-6AE1-3B9E3E9DE930}"/>
                  </a:ext>
                </a:extLst>
              </p14:cNvPr>
              <p14:cNvContentPartPr/>
              <p14:nvPr/>
            </p14:nvContentPartPr>
            <p14:xfrm>
              <a:off x="4506833" y="3433482"/>
              <a:ext cx="826920" cy="216720"/>
            </p14:xfrm>
          </p:contentPart>
        </mc:Choice>
        <mc:Fallback xmlns="">
          <p:pic>
            <p:nvPicPr>
              <p:cNvPr id="6" name="Encre 5">
                <a:extLst>
                  <a:ext uri="{FF2B5EF4-FFF2-40B4-BE49-F238E27FC236}">
                    <a16:creationId xmlns:a16="http://schemas.microsoft.com/office/drawing/2014/main" id="{60F3E205-C1DD-7245-6AE1-3B9E3E9DE930}"/>
                  </a:ext>
                </a:extLst>
              </p:cNvPr>
              <p:cNvPicPr/>
              <p:nvPr/>
            </p:nvPicPr>
            <p:blipFill>
              <a:blip r:embed="rId4"/>
              <a:stretch>
                <a:fillRect/>
              </a:stretch>
            </p:blipFill>
            <p:spPr>
              <a:xfrm>
                <a:off x="4470833" y="3361482"/>
                <a:ext cx="898560" cy="360360"/>
              </a:xfrm>
              <a:prstGeom prst="rect">
                <a:avLst/>
              </a:prstGeom>
            </p:spPr>
          </p:pic>
        </mc:Fallback>
      </mc:AlternateContent>
    </p:spTree>
    <p:extLst>
      <p:ext uri="{BB962C8B-B14F-4D97-AF65-F5344CB8AC3E}">
        <p14:creationId xmlns:p14="http://schemas.microsoft.com/office/powerpoint/2010/main" val="8692209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1E14C15-0D0F-BC80-AB95-3855B4A80C25}"/>
            </a:ext>
          </a:extLst>
        </p:cNvPr>
        <p:cNvGrpSpPr/>
        <p:nvPr/>
      </p:nvGrpSpPr>
      <p:grpSpPr>
        <a:xfrm>
          <a:off x="0" y="0"/>
          <a:ext cx="0" cy="0"/>
          <a:chOff x="0" y="0"/>
          <a:chExt cx="0" cy="0"/>
        </a:xfrm>
      </p:grpSpPr>
      <p:pic>
        <p:nvPicPr>
          <p:cNvPr id="1028" name="Picture 4" descr="Wayang Kulit: A Dance of Light and Shadows">
            <a:extLst>
              <a:ext uri="{FF2B5EF4-FFF2-40B4-BE49-F238E27FC236}">
                <a16:creationId xmlns:a16="http://schemas.microsoft.com/office/drawing/2014/main" id="{6EE2EF6B-5FF3-B08E-9B15-F60BC891DD2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65823" y="0"/>
            <a:ext cx="10312400" cy="6858000"/>
          </a:xfrm>
          <a:prstGeom prst="rect">
            <a:avLst/>
          </a:prstGeom>
          <a:noFill/>
          <a:extLst>
            <a:ext uri="{909E8E84-426E-40DD-AFC4-6F175D3DCCD1}">
              <a14:hiddenFill xmlns:a14="http://schemas.microsoft.com/office/drawing/2010/main">
                <a:solidFill>
                  <a:srgbClr val="FFFFFF"/>
                </a:solidFill>
              </a14:hiddenFill>
            </a:ext>
          </a:extLst>
        </p:spPr>
      </p:pic>
      <p:grpSp>
        <p:nvGrpSpPr>
          <p:cNvPr id="8" name="Group 7">
            <a:extLst>
              <a:ext uri="{FF2B5EF4-FFF2-40B4-BE49-F238E27FC236}">
                <a16:creationId xmlns:a16="http://schemas.microsoft.com/office/drawing/2014/main" id="{B49761F2-8CD4-DC8E-50D5-AE7F1D14AFF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
            <a:ext cx="4581527" cy="6858002"/>
            <a:chOff x="-2" y="-1"/>
            <a:chExt cx="4581527" cy="6858002"/>
          </a:xfrm>
          <a:effectLst>
            <a:outerShdw blurRad="381000" dist="50800" algn="ctr" rotWithShape="0">
              <a:srgbClr val="000000">
                <a:alpha val="10000"/>
              </a:srgbClr>
            </a:outerShdw>
          </a:effectLst>
        </p:grpSpPr>
        <p:sp>
          <p:nvSpPr>
            <p:cNvPr id="9" name="Freeform: Shape 8">
              <a:extLst>
                <a:ext uri="{FF2B5EF4-FFF2-40B4-BE49-F238E27FC236}">
                  <a16:creationId xmlns:a16="http://schemas.microsoft.com/office/drawing/2014/main" id="{B5BE7AFA-EFF9-AA9F-3B26-1F02761B6E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 y="-1"/>
              <a:ext cx="4572002" cy="6858002"/>
            </a:xfrm>
            <a:custGeom>
              <a:avLst/>
              <a:gdLst>
                <a:gd name="connsiteX0" fmla="*/ 4214994 w 4572002"/>
                <a:gd name="connsiteY0" fmla="*/ 6564620 h 6858002"/>
                <a:gd name="connsiteX1" fmla="*/ 4214994 w 4572002"/>
                <a:gd name="connsiteY1" fmla="*/ 6564621 h 6858002"/>
                <a:gd name="connsiteX2" fmla="*/ 4237474 w 4572002"/>
                <a:gd name="connsiteY2" fmla="*/ 6588626 h 6858002"/>
                <a:gd name="connsiteX3" fmla="*/ 4254096 w 4572002"/>
                <a:gd name="connsiteY3" fmla="*/ 6625225 h 6858002"/>
                <a:gd name="connsiteX4" fmla="*/ 4247001 w 4572002"/>
                <a:gd name="connsiteY4" fmla="*/ 6662540 h 6858002"/>
                <a:gd name="connsiteX5" fmla="*/ 4247000 w 4572002"/>
                <a:gd name="connsiteY5" fmla="*/ 6662541 h 6858002"/>
                <a:gd name="connsiteX6" fmla="*/ 4246999 w 4572002"/>
                <a:gd name="connsiteY6" fmla="*/ 6662544 h 6858002"/>
                <a:gd name="connsiteX7" fmla="*/ 4235550 w 4572002"/>
                <a:gd name="connsiteY7" fmla="*/ 6683027 h 6858002"/>
                <a:gd name="connsiteX8" fmla="*/ 4232403 w 4572002"/>
                <a:gd name="connsiteY8" fmla="*/ 6702976 h 6858002"/>
                <a:gd name="connsiteX9" fmla="*/ 4232403 w 4572002"/>
                <a:gd name="connsiteY9" fmla="*/ 6702977 h 6858002"/>
                <a:gd name="connsiteX10" fmla="*/ 4246238 w 4572002"/>
                <a:gd name="connsiteY10" fmla="*/ 6742553 h 6858002"/>
                <a:gd name="connsiteX11" fmla="*/ 4246239 w 4572002"/>
                <a:gd name="connsiteY11" fmla="*/ 6742555 h 6858002"/>
                <a:gd name="connsiteX12" fmla="*/ 4265716 w 4572002"/>
                <a:gd name="connsiteY12" fmla="*/ 6812062 h 6858002"/>
                <a:gd name="connsiteX13" fmla="*/ 4265717 w 4572002"/>
                <a:gd name="connsiteY13" fmla="*/ 6812064 h 6858002"/>
                <a:gd name="connsiteX14" fmla="*/ 4265717 w 4572002"/>
                <a:gd name="connsiteY14" fmla="*/ 6812063 h 6858002"/>
                <a:gd name="connsiteX15" fmla="*/ 4265716 w 4572002"/>
                <a:gd name="connsiteY15" fmla="*/ 6812062 h 6858002"/>
                <a:gd name="connsiteX16" fmla="*/ 4260942 w 4572002"/>
                <a:gd name="connsiteY16" fmla="*/ 6776800 h 6858002"/>
                <a:gd name="connsiteX17" fmla="*/ 4246239 w 4572002"/>
                <a:gd name="connsiteY17" fmla="*/ 6742555 h 6858002"/>
                <a:gd name="connsiteX18" fmla="*/ 4246238 w 4572002"/>
                <a:gd name="connsiteY18" fmla="*/ 6742552 h 6858002"/>
                <a:gd name="connsiteX19" fmla="*/ 4232403 w 4572002"/>
                <a:gd name="connsiteY19" fmla="*/ 6702976 h 6858002"/>
                <a:gd name="connsiteX20" fmla="*/ 4246999 w 4572002"/>
                <a:gd name="connsiteY20" fmla="*/ 6662544 h 6858002"/>
                <a:gd name="connsiteX21" fmla="*/ 4247000 w 4572002"/>
                <a:gd name="connsiteY21" fmla="*/ 6662542 h 6858002"/>
                <a:gd name="connsiteX22" fmla="*/ 4247001 w 4572002"/>
                <a:gd name="connsiteY22" fmla="*/ 6662540 h 6858002"/>
                <a:gd name="connsiteX23" fmla="*/ 4254084 w 4572002"/>
                <a:gd name="connsiteY23" fmla="*/ 6645552 h 6858002"/>
                <a:gd name="connsiteX24" fmla="*/ 4254096 w 4572002"/>
                <a:gd name="connsiteY24" fmla="*/ 6625225 h 6858002"/>
                <a:gd name="connsiteX25" fmla="*/ 4254096 w 4572002"/>
                <a:gd name="connsiteY25" fmla="*/ 6625224 h 6858002"/>
                <a:gd name="connsiteX26" fmla="*/ 4237474 w 4572002"/>
                <a:gd name="connsiteY26" fmla="*/ 6588625 h 6858002"/>
                <a:gd name="connsiteX27" fmla="*/ 4295315 w 4572002"/>
                <a:gd name="connsiteY27" fmla="*/ 6438981 h 6858002"/>
                <a:gd name="connsiteX28" fmla="*/ 4275385 w 4572002"/>
                <a:gd name="connsiteY28" fmla="*/ 6463840 h 6858002"/>
                <a:gd name="connsiteX29" fmla="*/ 4275382 w 4572002"/>
                <a:gd name="connsiteY29" fmla="*/ 6463849 h 6858002"/>
                <a:gd name="connsiteX30" fmla="*/ 4261587 w 4572002"/>
                <a:gd name="connsiteY30" fmla="*/ 6513012 h 6858002"/>
                <a:gd name="connsiteX31" fmla="*/ 4242781 w 4572002"/>
                <a:gd name="connsiteY31" fmla="*/ 6546194 h 6858002"/>
                <a:gd name="connsiteX32" fmla="*/ 4242781 w 4572002"/>
                <a:gd name="connsiteY32" fmla="*/ 6546195 h 6858002"/>
                <a:gd name="connsiteX33" fmla="*/ 4259120 w 4572002"/>
                <a:gd name="connsiteY33" fmla="*/ 6521804 h 6858002"/>
                <a:gd name="connsiteX34" fmla="*/ 4261587 w 4572002"/>
                <a:gd name="connsiteY34" fmla="*/ 6513012 h 6858002"/>
                <a:gd name="connsiteX35" fmla="*/ 4264398 w 4572002"/>
                <a:gd name="connsiteY35" fmla="*/ 6508052 h 6858002"/>
                <a:gd name="connsiteX36" fmla="*/ 4275382 w 4572002"/>
                <a:gd name="connsiteY36" fmla="*/ 6463849 h 6858002"/>
                <a:gd name="connsiteX37" fmla="*/ 4275385 w 4572002"/>
                <a:gd name="connsiteY37" fmla="*/ 6463841 h 6858002"/>
                <a:gd name="connsiteX38" fmla="*/ 4295315 w 4572002"/>
                <a:gd name="connsiteY38" fmla="*/ 6438981 h 6858002"/>
                <a:gd name="connsiteX39" fmla="*/ 4381289 w 4572002"/>
                <a:gd name="connsiteY39" fmla="*/ 6365204 h 6858002"/>
                <a:gd name="connsiteX40" fmla="*/ 4380008 w 4572002"/>
                <a:gd name="connsiteY40" fmla="*/ 6387910 h 6858002"/>
                <a:gd name="connsiteX41" fmla="*/ 4378243 w 4572002"/>
                <a:gd name="connsiteY41" fmla="*/ 6391549 h 6858002"/>
                <a:gd name="connsiteX42" fmla="*/ 4370589 w 4572002"/>
                <a:gd name="connsiteY42" fmla="*/ 6407332 h 6858002"/>
                <a:gd name="connsiteX43" fmla="*/ 4370589 w 4572002"/>
                <a:gd name="connsiteY43" fmla="*/ 6407333 h 6858002"/>
                <a:gd name="connsiteX44" fmla="*/ 4378243 w 4572002"/>
                <a:gd name="connsiteY44" fmla="*/ 6391549 h 6858002"/>
                <a:gd name="connsiteX45" fmla="*/ 4380008 w 4572002"/>
                <a:gd name="connsiteY45" fmla="*/ 6387910 h 6858002"/>
                <a:gd name="connsiteX46" fmla="*/ 4142220 w 4572002"/>
                <a:gd name="connsiteY46" fmla="*/ 4221391 h 6858002"/>
                <a:gd name="connsiteX47" fmla="*/ 4142220 w 4572002"/>
                <a:gd name="connsiteY47" fmla="*/ 4221392 h 6858002"/>
                <a:gd name="connsiteX48" fmla="*/ 4147936 w 4572002"/>
                <a:gd name="connsiteY48" fmla="*/ 4253015 h 6858002"/>
                <a:gd name="connsiteX49" fmla="*/ 4187752 w 4572002"/>
                <a:gd name="connsiteY49" fmla="*/ 4324646 h 6858002"/>
                <a:gd name="connsiteX50" fmla="*/ 4196706 w 4572002"/>
                <a:gd name="connsiteY50" fmla="*/ 4363891 h 6858002"/>
                <a:gd name="connsiteX51" fmla="*/ 4195944 w 4572002"/>
                <a:gd name="connsiteY51" fmla="*/ 4482004 h 6858002"/>
                <a:gd name="connsiteX52" fmla="*/ 4135934 w 4572002"/>
                <a:gd name="connsiteY52" fmla="*/ 4659174 h 6858002"/>
                <a:gd name="connsiteX53" fmla="*/ 4127932 w 4572002"/>
                <a:gd name="connsiteY53" fmla="*/ 4677655 h 6858002"/>
                <a:gd name="connsiteX54" fmla="*/ 4118025 w 4572002"/>
                <a:gd name="connsiteY54" fmla="*/ 4767764 h 6858002"/>
                <a:gd name="connsiteX55" fmla="*/ 4116716 w 4572002"/>
                <a:gd name="connsiteY55" fmla="*/ 4800483 h 6858002"/>
                <a:gd name="connsiteX56" fmla="*/ 4116716 w 4572002"/>
                <a:gd name="connsiteY56" fmla="*/ 4800484 h 6858002"/>
                <a:gd name="connsiteX57" fmla="*/ 4131552 w 4572002"/>
                <a:gd name="connsiteY57" fmla="*/ 4828917 h 6858002"/>
                <a:gd name="connsiteX58" fmla="*/ 4153733 w 4572002"/>
                <a:gd name="connsiteY58" fmla="*/ 4863343 h 6858002"/>
                <a:gd name="connsiteX59" fmla="*/ 4161262 w 4572002"/>
                <a:gd name="connsiteY59" fmla="*/ 4889275 h 6858002"/>
                <a:gd name="connsiteX60" fmla="*/ 4159557 w 4572002"/>
                <a:gd name="connsiteY60" fmla="*/ 4912168 h 6858002"/>
                <a:gd name="connsiteX61" fmla="*/ 4158155 w 4572002"/>
                <a:gd name="connsiteY61" fmla="*/ 4933804 h 6858002"/>
                <a:gd name="connsiteX62" fmla="*/ 4158155 w 4572002"/>
                <a:gd name="connsiteY62" fmla="*/ 4933805 h 6858002"/>
                <a:gd name="connsiteX63" fmla="*/ 4162914 w 4572002"/>
                <a:gd name="connsiteY63" fmla="*/ 4952673 h 6858002"/>
                <a:gd name="connsiteX64" fmla="*/ 4165707 w 4572002"/>
                <a:gd name="connsiteY64" fmla="*/ 4957454 h 6858002"/>
                <a:gd name="connsiteX65" fmla="*/ 4166985 w 4572002"/>
                <a:gd name="connsiteY65" fmla="*/ 4961456 h 6858002"/>
                <a:gd name="connsiteX66" fmla="*/ 4182989 w 4572002"/>
                <a:gd name="connsiteY66" fmla="*/ 4987038 h 6858002"/>
                <a:gd name="connsiteX67" fmla="*/ 4209468 w 4572002"/>
                <a:gd name="connsiteY67" fmla="*/ 5041522 h 6858002"/>
                <a:gd name="connsiteX68" fmla="*/ 4216684 w 4572002"/>
                <a:gd name="connsiteY68" fmla="*/ 5072376 h 6858002"/>
                <a:gd name="connsiteX69" fmla="*/ 4222587 w 4572002"/>
                <a:gd name="connsiteY69" fmla="*/ 5087441 h 6858002"/>
                <a:gd name="connsiteX70" fmla="*/ 4235615 w 4572002"/>
                <a:gd name="connsiteY70" fmla="*/ 5133220 h 6858002"/>
                <a:gd name="connsiteX71" fmla="*/ 4235616 w 4572002"/>
                <a:gd name="connsiteY71" fmla="*/ 5133225 h 6858002"/>
                <a:gd name="connsiteX72" fmla="*/ 4228901 w 4572002"/>
                <a:gd name="connsiteY72" fmla="*/ 5166113 h 6858002"/>
                <a:gd name="connsiteX73" fmla="*/ 4228901 w 4572002"/>
                <a:gd name="connsiteY73" fmla="*/ 5166114 h 6858002"/>
                <a:gd name="connsiteX74" fmla="*/ 4229593 w 4572002"/>
                <a:gd name="connsiteY74" fmla="*/ 5172091 h 6858002"/>
                <a:gd name="connsiteX75" fmla="*/ 4232139 w 4572002"/>
                <a:gd name="connsiteY75" fmla="*/ 5179068 h 6858002"/>
                <a:gd name="connsiteX76" fmla="*/ 4231973 w 4572002"/>
                <a:gd name="connsiteY76" fmla="*/ 5229434 h 6858002"/>
                <a:gd name="connsiteX77" fmla="*/ 4225669 w 4572002"/>
                <a:gd name="connsiteY77" fmla="*/ 5241089 h 6858002"/>
                <a:gd name="connsiteX78" fmla="*/ 4208517 w 4572002"/>
                <a:gd name="connsiteY78" fmla="*/ 5272796 h 6858002"/>
                <a:gd name="connsiteX79" fmla="*/ 4184613 w 4572002"/>
                <a:gd name="connsiteY79" fmla="*/ 5312288 h 6858002"/>
                <a:gd name="connsiteX80" fmla="*/ 4183557 w 4572002"/>
                <a:gd name="connsiteY80" fmla="*/ 5321350 h 6858002"/>
                <a:gd name="connsiteX81" fmla="*/ 4181083 w 4572002"/>
                <a:gd name="connsiteY81" fmla="*/ 5326163 h 6858002"/>
                <a:gd name="connsiteX82" fmla="*/ 4179637 w 4572002"/>
                <a:gd name="connsiteY82" fmla="*/ 5355014 h 6858002"/>
                <a:gd name="connsiteX83" fmla="*/ 4179637 w 4572002"/>
                <a:gd name="connsiteY83" fmla="*/ 5355015 h 6858002"/>
                <a:gd name="connsiteX84" fmla="*/ 4184513 w 4572002"/>
                <a:gd name="connsiteY84" fmla="*/ 5385385 h 6858002"/>
                <a:gd name="connsiteX85" fmla="*/ 4192704 w 4572002"/>
                <a:gd name="connsiteY85" fmla="*/ 5425583 h 6858002"/>
                <a:gd name="connsiteX86" fmla="*/ 4204327 w 4572002"/>
                <a:gd name="connsiteY86" fmla="*/ 5480638 h 6858002"/>
                <a:gd name="connsiteX87" fmla="*/ 4208850 w 4572002"/>
                <a:gd name="connsiteY87" fmla="*/ 5507668 h 6858002"/>
                <a:gd name="connsiteX88" fmla="*/ 4198232 w 4572002"/>
                <a:gd name="connsiteY88" fmla="*/ 5531692 h 6858002"/>
                <a:gd name="connsiteX89" fmla="*/ 4198231 w 4572002"/>
                <a:gd name="connsiteY89" fmla="*/ 5531693 h 6858002"/>
                <a:gd name="connsiteX90" fmla="*/ 4188085 w 4572002"/>
                <a:gd name="connsiteY90" fmla="*/ 5547578 h 6858002"/>
                <a:gd name="connsiteX91" fmla="*/ 4188085 w 4572002"/>
                <a:gd name="connsiteY91" fmla="*/ 5547579 h 6858002"/>
                <a:gd name="connsiteX92" fmla="*/ 4197659 w 4572002"/>
                <a:gd name="connsiteY92" fmla="*/ 5562747 h 6858002"/>
                <a:gd name="connsiteX93" fmla="*/ 4268907 w 4572002"/>
                <a:gd name="connsiteY93" fmla="*/ 5704484 h 6858002"/>
                <a:gd name="connsiteX94" fmla="*/ 4274812 w 4572002"/>
                <a:gd name="connsiteY94" fmla="*/ 5740489 h 6858002"/>
                <a:gd name="connsiteX95" fmla="*/ 4283578 w 4572002"/>
                <a:gd name="connsiteY95" fmla="*/ 5760874 h 6858002"/>
                <a:gd name="connsiteX96" fmla="*/ 4371973 w 4572002"/>
                <a:gd name="connsiteY96" fmla="*/ 5883752 h 6858002"/>
                <a:gd name="connsiteX97" fmla="*/ 4371974 w 4572002"/>
                <a:gd name="connsiteY97" fmla="*/ 5883757 h 6858002"/>
                <a:gd name="connsiteX98" fmla="*/ 4389877 w 4572002"/>
                <a:gd name="connsiteY98" fmla="*/ 5935946 h 6858002"/>
                <a:gd name="connsiteX99" fmla="*/ 4389878 w 4572002"/>
                <a:gd name="connsiteY99" fmla="*/ 5935950 h 6858002"/>
                <a:gd name="connsiteX100" fmla="*/ 4386259 w 4572002"/>
                <a:gd name="connsiteY100" fmla="*/ 5993290 h 6858002"/>
                <a:gd name="connsiteX101" fmla="*/ 4386259 w 4572002"/>
                <a:gd name="connsiteY101" fmla="*/ 5993291 h 6858002"/>
                <a:gd name="connsiteX102" fmla="*/ 4379782 w 4572002"/>
                <a:gd name="connsiteY102" fmla="*/ 6026440 h 6858002"/>
                <a:gd name="connsiteX103" fmla="*/ 4323583 w 4572002"/>
                <a:gd name="connsiteY103" fmla="*/ 6108738 h 6858002"/>
                <a:gd name="connsiteX104" fmla="*/ 4309890 w 4572002"/>
                <a:gd name="connsiteY104" fmla="*/ 6133314 h 6858002"/>
                <a:gd name="connsiteX105" fmla="*/ 4309890 w 4572002"/>
                <a:gd name="connsiteY105" fmla="*/ 6133315 h 6858002"/>
                <a:gd name="connsiteX106" fmla="*/ 4313591 w 4572002"/>
                <a:gd name="connsiteY106" fmla="*/ 6143190 h 6858002"/>
                <a:gd name="connsiteX107" fmla="*/ 4325486 w 4572002"/>
                <a:gd name="connsiteY107" fmla="*/ 6155600 h 6858002"/>
                <a:gd name="connsiteX108" fmla="*/ 4325488 w 4572002"/>
                <a:gd name="connsiteY108" fmla="*/ 6155603 h 6858002"/>
                <a:gd name="connsiteX109" fmla="*/ 4364160 w 4572002"/>
                <a:gd name="connsiteY109" fmla="*/ 6228757 h 6858002"/>
                <a:gd name="connsiteX110" fmla="*/ 4381497 w 4572002"/>
                <a:gd name="connsiteY110" fmla="*/ 6361540 h 6858002"/>
                <a:gd name="connsiteX111" fmla="*/ 4381497 w 4572002"/>
                <a:gd name="connsiteY111" fmla="*/ 6361539 h 6858002"/>
                <a:gd name="connsiteX112" fmla="*/ 4364160 w 4572002"/>
                <a:gd name="connsiteY112" fmla="*/ 6228756 h 6858002"/>
                <a:gd name="connsiteX113" fmla="*/ 4325488 w 4572002"/>
                <a:gd name="connsiteY113" fmla="*/ 6155602 h 6858002"/>
                <a:gd name="connsiteX114" fmla="*/ 4325486 w 4572002"/>
                <a:gd name="connsiteY114" fmla="*/ 6155600 h 6858002"/>
                <a:gd name="connsiteX115" fmla="*/ 4309890 w 4572002"/>
                <a:gd name="connsiteY115" fmla="*/ 6133315 h 6858002"/>
                <a:gd name="connsiteX116" fmla="*/ 4323583 w 4572002"/>
                <a:gd name="connsiteY116" fmla="*/ 6108739 h 6858002"/>
                <a:gd name="connsiteX117" fmla="*/ 4379782 w 4572002"/>
                <a:gd name="connsiteY117" fmla="*/ 6026441 h 6858002"/>
                <a:gd name="connsiteX118" fmla="*/ 4386259 w 4572002"/>
                <a:gd name="connsiteY118" fmla="*/ 5993292 h 6858002"/>
                <a:gd name="connsiteX119" fmla="*/ 4386259 w 4572002"/>
                <a:gd name="connsiteY119" fmla="*/ 5993290 h 6858002"/>
                <a:gd name="connsiteX120" fmla="*/ 4389712 w 4572002"/>
                <a:gd name="connsiteY120" fmla="*/ 5964477 h 6858002"/>
                <a:gd name="connsiteX121" fmla="*/ 4389878 w 4572002"/>
                <a:gd name="connsiteY121" fmla="*/ 5935950 h 6858002"/>
                <a:gd name="connsiteX122" fmla="*/ 4389878 w 4572002"/>
                <a:gd name="connsiteY122" fmla="*/ 5935949 h 6858002"/>
                <a:gd name="connsiteX123" fmla="*/ 4389877 w 4572002"/>
                <a:gd name="connsiteY123" fmla="*/ 5935946 h 6858002"/>
                <a:gd name="connsiteX124" fmla="*/ 4382997 w 4572002"/>
                <a:gd name="connsiteY124" fmla="*/ 5909351 h 6858002"/>
                <a:gd name="connsiteX125" fmla="*/ 4371974 w 4572002"/>
                <a:gd name="connsiteY125" fmla="*/ 5883757 h 6858002"/>
                <a:gd name="connsiteX126" fmla="*/ 4371973 w 4572002"/>
                <a:gd name="connsiteY126" fmla="*/ 5883751 h 6858002"/>
                <a:gd name="connsiteX127" fmla="*/ 4283578 w 4572002"/>
                <a:gd name="connsiteY127" fmla="*/ 5760873 h 6858002"/>
                <a:gd name="connsiteX128" fmla="*/ 4274812 w 4572002"/>
                <a:gd name="connsiteY128" fmla="*/ 5740488 h 6858002"/>
                <a:gd name="connsiteX129" fmla="*/ 4268907 w 4572002"/>
                <a:gd name="connsiteY129" fmla="*/ 5704483 h 6858002"/>
                <a:gd name="connsiteX130" fmla="*/ 4197659 w 4572002"/>
                <a:gd name="connsiteY130" fmla="*/ 5562746 h 6858002"/>
                <a:gd name="connsiteX131" fmla="*/ 4188085 w 4572002"/>
                <a:gd name="connsiteY131" fmla="*/ 5547578 h 6858002"/>
                <a:gd name="connsiteX132" fmla="*/ 4198231 w 4572002"/>
                <a:gd name="connsiteY132" fmla="*/ 5531694 h 6858002"/>
                <a:gd name="connsiteX133" fmla="*/ 4198232 w 4572002"/>
                <a:gd name="connsiteY133" fmla="*/ 5531692 h 6858002"/>
                <a:gd name="connsiteX134" fmla="*/ 4206630 w 4572002"/>
                <a:gd name="connsiteY134" fmla="*/ 5520422 h 6858002"/>
                <a:gd name="connsiteX135" fmla="*/ 4208850 w 4572002"/>
                <a:gd name="connsiteY135" fmla="*/ 5507668 h 6858002"/>
                <a:gd name="connsiteX136" fmla="*/ 4208850 w 4572002"/>
                <a:gd name="connsiteY136" fmla="*/ 5507667 h 6858002"/>
                <a:gd name="connsiteX137" fmla="*/ 4204327 w 4572002"/>
                <a:gd name="connsiteY137" fmla="*/ 5480637 h 6858002"/>
                <a:gd name="connsiteX138" fmla="*/ 4192704 w 4572002"/>
                <a:gd name="connsiteY138" fmla="*/ 5425582 h 6858002"/>
                <a:gd name="connsiteX139" fmla="*/ 4184513 w 4572002"/>
                <a:gd name="connsiteY139" fmla="*/ 5385384 h 6858002"/>
                <a:gd name="connsiteX140" fmla="*/ 4179637 w 4572002"/>
                <a:gd name="connsiteY140" fmla="*/ 5355014 h 6858002"/>
                <a:gd name="connsiteX141" fmla="*/ 4183557 w 4572002"/>
                <a:gd name="connsiteY141" fmla="*/ 5321350 h 6858002"/>
                <a:gd name="connsiteX142" fmla="*/ 4208517 w 4572002"/>
                <a:gd name="connsiteY142" fmla="*/ 5272797 h 6858002"/>
                <a:gd name="connsiteX143" fmla="*/ 4225669 w 4572002"/>
                <a:gd name="connsiteY143" fmla="*/ 5241089 h 6858002"/>
                <a:gd name="connsiteX144" fmla="*/ 4231973 w 4572002"/>
                <a:gd name="connsiteY144" fmla="*/ 5229433 h 6858002"/>
                <a:gd name="connsiteX145" fmla="*/ 4232139 w 4572002"/>
                <a:gd name="connsiteY145" fmla="*/ 5179068 h 6858002"/>
                <a:gd name="connsiteX146" fmla="*/ 4232139 w 4572002"/>
                <a:gd name="connsiteY146" fmla="*/ 5179067 h 6858002"/>
                <a:gd name="connsiteX147" fmla="*/ 4229593 w 4572002"/>
                <a:gd name="connsiteY147" fmla="*/ 5172090 h 6858002"/>
                <a:gd name="connsiteX148" fmla="*/ 4228901 w 4572002"/>
                <a:gd name="connsiteY148" fmla="*/ 5166114 h 6858002"/>
                <a:gd name="connsiteX149" fmla="*/ 4235616 w 4572002"/>
                <a:gd name="connsiteY149" fmla="*/ 5133225 h 6858002"/>
                <a:gd name="connsiteX150" fmla="*/ 4235616 w 4572002"/>
                <a:gd name="connsiteY150" fmla="*/ 5133224 h 6858002"/>
                <a:gd name="connsiteX151" fmla="*/ 4235615 w 4572002"/>
                <a:gd name="connsiteY151" fmla="*/ 5133220 h 6858002"/>
                <a:gd name="connsiteX152" fmla="*/ 4228473 w 4572002"/>
                <a:gd name="connsiteY152" fmla="*/ 5102461 h 6858002"/>
                <a:gd name="connsiteX153" fmla="*/ 4222587 w 4572002"/>
                <a:gd name="connsiteY153" fmla="*/ 5087441 h 6858002"/>
                <a:gd name="connsiteX154" fmla="*/ 4222582 w 4572002"/>
                <a:gd name="connsiteY154" fmla="*/ 5087423 h 6858002"/>
                <a:gd name="connsiteX155" fmla="*/ 4209468 w 4572002"/>
                <a:gd name="connsiteY155" fmla="*/ 5041521 h 6858002"/>
                <a:gd name="connsiteX156" fmla="*/ 4182989 w 4572002"/>
                <a:gd name="connsiteY156" fmla="*/ 4987037 h 6858002"/>
                <a:gd name="connsiteX157" fmla="*/ 4165707 w 4572002"/>
                <a:gd name="connsiteY157" fmla="*/ 4957454 h 6858002"/>
                <a:gd name="connsiteX158" fmla="*/ 4158155 w 4572002"/>
                <a:gd name="connsiteY158" fmla="*/ 4933805 h 6858002"/>
                <a:gd name="connsiteX159" fmla="*/ 4159557 w 4572002"/>
                <a:gd name="connsiteY159" fmla="*/ 4912169 h 6858002"/>
                <a:gd name="connsiteX160" fmla="*/ 4161262 w 4572002"/>
                <a:gd name="connsiteY160" fmla="*/ 4889276 h 6858002"/>
                <a:gd name="connsiteX161" fmla="*/ 4161262 w 4572002"/>
                <a:gd name="connsiteY161" fmla="*/ 4889275 h 6858002"/>
                <a:gd name="connsiteX162" fmla="*/ 4156484 w 4572002"/>
                <a:gd name="connsiteY162" fmla="*/ 4867614 h 6858002"/>
                <a:gd name="connsiteX163" fmla="*/ 4153733 w 4572002"/>
                <a:gd name="connsiteY163" fmla="*/ 4863343 h 6858002"/>
                <a:gd name="connsiteX164" fmla="*/ 4151983 w 4572002"/>
                <a:gd name="connsiteY164" fmla="*/ 4857317 h 6858002"/>
                <a:gd name="connsiteX165" fmla="*/ 4131552 w 4572002"/>
                <a:gd name="connsiteY165" fmla="*/ 4828916 h 6858002"/>
                <a:gd name="connsiteX166" fmla="*/ 4116716 w 4572002"/>
                <a:gd name="connsiteY166" fmla="*/ 4800483 h 6858002"/>
                <a:gd name="connsiteX167" fmla="*/ 4118025 w 4572002"/>
                <a:gd name="connsiteY167" fmla="*/ 4767765 h 6858002"/>
                <a:gd name="connsiteX168" fmla="*/ 4127932 w 4572002"/>
                <a:gd name="connsiteY168" fmla="*/ 4677656 h 6858002"/>
                <a:gd name="connsiteX169" fmla="*/ 4135934 w 4572002"/>
                <a:gd name="connsiteY169" fmla="*/ 4659175 h 6858002"/>
                <a:gd name="connsiteX170" fmla="*/ 4195944 w 4572002"/>
                <a:gd name="connsiteY170" fmla="*/ 4482005 h 6858002"/>
                <a:gd name="connsiteX171" fmla="*/ 4196706 w 4572002"/>
                <a:gd name="connsiteY171" fmla="*/ 4363891 h 6858002"/>
                <a:gd name="connsiteX172" fmla="*/ 4196706 w 4572002"/>
                <a:gd name="connsiteY172" fmla="*/ 4363890 h 6858002"/>
                <a:gd name="connsiteX173" fmla="*/ 4187752 w 4572002"/>
                <a:gd name="connsiteY173" fmla="*/ 4324645 h 6858002"/>
                <a:gd name="connsiteX174" fmla="*/ 4147936 w 4572002"/>
                <a:gd name="connsiteY174" fmla="*/ 4253014 h 6858002"/>
                <a:gd name="connsiteX175" fmla="*/ 4211111 w 4572002"/>
                <a:gd name="connsiteY175" fmla="*/ 2836172 h 6858002"/>
                <a:gd name="connsiteX176" fmla="*/ 4202421 w 4572002"/>
                <a:gd name="connsiteY176" fmla="*/ 2848793 h 6858002"/>
                <a:gd name="connsiteX177" fmla="*/ 4186816 w 4572002"/>
                <a:gd name="connsiteY177" fmla="*/ 2897785 h 6858002"/>
                <a:gd name="connsiteX178" fmla="*/ 4185787 w 4572002"/>
                <a:gd name="connsiteY178" fmla="*/ 2903551 h 6858002"/>
                <a:gd name="connsiteX179" fmla="*/ 4182513 w 4572002"/>
                <a:gd name="connsiteY179" fmla="*/ 2914328 h 6858002"/>
                <a:gd name="connsiteX180" fmla="*/ 4177882 w 4572002"/>
                <a:gd name="connsiteY180" fmla="*/ 2947858 h 6858002"/>
                <a:gd name="connsiteX181" fmla="*/ 4177881 w 4572002"/>
                <a:gd name="connsiteY181" fmla="*/ 2947862 h 6858002"/>
                <a:gd name="connsiteX182" fmla="*/ 4177881 w 4572002"/>
                <a:gd name="connsiteY182" fmla="*/ 2947863 h 6858002"/>
                <a:gd name="connsiteX183" fmla="*/ 4181465 w 4572002"/>
                <a:gd name="connsiteY183" fmla="*/ 2982149 h 6858002"/>
                <a:gd name="connsiteX184" fmla="*/ 4193158 w 4572002"/>
                <a:gd name="connsiteY184" fmla="*/ 3077402 h 6858002"/>
                <a:gd name="connsiteX185" fmla="*/ 4180703 w 4572002"/>
                <a:gd name="connsiteY185" fmla="*/ 3172654 h 6858002"/>
                <a:gd name="connsiteX186" fmla="*/ 4133076 w 4572002"/>
                <a:gd name="connsiteY186" fmla="*/ 3489467 h 6858002"/>
                <a:gd name="connsiteX187" fmla="*/ 4110977 w 4572002"/>
                <a:gd name="connsiteY187" fmla="*/ 3544713 h 6858002"/>
                <a:gd name="connsiteX188" fmla="*/ 4093355 w 4572002"/>
                <a:gd name="connsiteY188" fmla="*/ 3574408 h 6858002"/>
                <a:gd name="connsiteX189" fmla="*/ 4093355 w 4572002"/>
                <a:gd name="connsiteY189" fmla="*/ 3574409 h 6858002"/>
                <a:gd name="connsiteX190" fmla="*/ 4105453 w 4572002"/>
                <a:gd name="connsiteY190" fmla="*/ 3606818 h 6858002"/>
                <a:gd name="connsiteX191" fmla="*/ 4118979 w 4572002"/>
                <a:gd name="connsiteY191" fmla="*/ 3630633 h 6858002"/>
                <a:gd name="connsiteX192" fmla="*/ 4136708 w 4572002"/>
                <a:gd name="connsiteY192" fmla="*/ 3654416 h 6858002"/>
                <a:gd name="connsiteX193" fmla="*/ 4140382 w 4572002"/>
                <a:gd name="connsiteY193" fmla="*/ 3668940 h 6858002"/>
                <a:gd name="connsiteX194" fmla="*/ 4143220 w 4572002"/>
                <a:gd name="connsiteY194" fmla="*/ 3680164 h 6858002"/>
                <a:gd name="connsiteX195" fmla="*/ 4139172 w 4572002"/>
                <a:gd name="connsiteY195" fmla="*/ 3734837 h 6858002"/>
                <a:gd name="connsiteX196" fmla="*/ 4139172 w 4572002"/>
                <a:gd name="connsiteY196" fmla="*/ 3734838 h 6858002"/>
                <a:gd name="connsiteX197" fmla="*/ 4139554 w 4572002"/>
                <a:gd name="connsiteY197" fmla="*/ 3754653 h 6858002"/>
                <a:gd name="connsiteX198" fmla="*/ 4145911 w 4572002"/>
                <a:gd name="connsiteY198" fmla="*/ 3789776 h 6858002"/>
                <a:gd name="connsiteX199" fmla="*/ 4130980 w 4572002"/>
                <a:gd name="connsiteY199" fmla="*/ 3822472 h 6858002"/>
                <a:gd name="connsiteX200" fmla="*/ 4116645 w 4572002"/>
                <a:gd name="connsiteY200" fmla="*/ 3852619 h 6858002"/>
                <a:gd name="connsiteX201" fmla="*/ 4116645 w 4572002"/>
                <a:gd name="connsiteY201" fmla="*/ 3852620 h 6858002"/>
                <a:gd name="connsiteX202" fmla="*/ 4117425 w 4572002"/>
                <a:gd name="connsiteY202" fmla="*/ 3868764 h 6858002"/>
                <a:gd name="connsiteX203" fmla="*/ 4126028 w 4572002"/>
                <a:gd name="connsiteY203" fmla="*/ 3885337 h 6858002"/>
                <a:gd name="connsiteX204" fmla="*/ 4126028 w 4572002"/>
                <a:gd name="connsiteY204" fmla="*/ 3885339 h 6858002"/>
                <a:gd name="connsiteX205" fmla="*/ 4148409 w 4572002"/>
                <a:gd name="connsiteY205" fmla="*/ 3923125 h 6858002"/>
                <a:gd name="connsiteX206" fmla="*/ 4157913 w 4572002"/>
                <a:gd name="connsiteY206" fmla="*/ 3962160 h 6858002"/>
                <a:gd name="connsiteX207" fmla="*/ 4142221 w 4572002"/>
                <a:gd name="connsiteY207" fmla="*/ 4043838 h 6858002"/>
                <a:gd name="connsiteX208" fmla="*/ 4142220 w 4572002"/>
                <a:gd name="connsiteY208" fmla="*/ 4043839 h 6858002"/>
                <a:gd name="connsiteX209" fmla="*/ 4127099 w 4572002"/>
                <a:gd name="connsiteY209" fmla="*/ 4103825 h 6858002"/>
                <a:gd name="connsiteX210" fmla="*/ 4127099 w 4572002"/>
                <a:gd name="connsiteY210" fmla="*/ 4103826 h 6858002"/>
                <a:gd name="connsiteX211" fmla="*/ 4129066 w 4572002"/>
                <a:gd name="connsiteY211" fmla="*/ 4134256 h 6858002"/>
                <a:gd name="connsiteX212" fmla="*/ 4138410 w 4572002"/>
                <a:gd name="connsiteY212" fmla="*/ 4165382 h 6858002"/>
                <a:gd name="connsiteX213" fmla="*/ 4138410 w 4572002"/>
                <a:gd name="connsiteY213" fmla="*/ 4165384 h 6858002"/>
                <a:gd name="connsiteX214" fmla="*/ 4142315 w 4572002"/>
                <a:gd name="connsiteY214" fmla="*/ 4192388 h 6858002"/>
                <a:gd name="connsiteX215" fmla="*/ 4142315 w 4572002"/>
                <a:gd name="connsiteY215" fmla="*/ 4192387 h 6858002"/>
                <a:gd name="connsiteX216" fmla="*/ 4138410 w 4572002"/>
                <a:gd name="connsiteY216" fmla="*/ 4165383 h 6858002"/>
                <a:gd name="connsiteX217" fmla="*/ 4138410 w 4572002"/>
                <a:gd name="connsiteY217" fmla="*/ 4165382 h 6858002"/>
                <a:gd name="connsiteX218" fmla="*/ 4127099 w 4572002"/>
                <a:gd name="connsiteY218" fmla="*/ 4103826 h 6858002"/>
                <a:gd name="connsiteX219" fmla="*/ 4142220 w 4572002"/>
                <a:gd name="connsiteY219" fmla="*/ 4043840 h 6858002"/>
                <a:gd name="connsiteX220" fmla="*/ 4142221 w 4572002"/>
                <a:gd name="connsiteY220" fmla="*/ 4043838 h 6858002"/>
                <a:gd name="connsiteX221" fmla="*/ 4155523 w 4572002"/>
                <a:gd name="connsiteY221" fmla="*/ 4002410 h 6858002"/>
                <a:gd name="connsiteX222" fmla="*/ 4157913 w 4572002"/>
                <a:gd name="connsiteY222" fmla="*/ 3962160 h 6858002"/>
                <a:gd name="connsiteX223" fmla="*/ 4157913 w 4572002"/>
                <a:gd name="connsiteY223" fmla="*/ 3962159 h 6858002"/>
                <a:gd name="connsiteX224" fmla="*/ 4126028 w 4572002"/>
                <a:gd name="connsiteY224" fmla="*/ 3885338 h 6858002"/>
                <a:gd name="connsiteX225" fmla="*/ 4126028 w 4572002"/>
                <a:gd name="connsiteY225" fmla="*/ 3885337 h 6858002"/>
                <a:gd name="connsiteX226" fmla="*/ 4116645 w 4572002"/>
                <a:gd name="connsiteY226" fmla="*/ 3852620 h 6858002"/>
                <a:gd name="connsiteX227" fmla="*/ 4130980 w 4572002"/>
                <a:gd name="connsiteY227" fmla="*/ 3822473 h 6858002"/>
                <a:gd name="connsiteX228" fmla="*/ 4145911 w 4572002"/>
                <a:gd name="connsiteY228" fmla="*/ 3789777 h 6858002"/>
                <a:gd name="connsiteX229" fmla="*/ 4145911 w 4572002"/>
                <a:gd name="connsiteY229" fmla="*/ 3789776 h 6858002"/>
                <a:gd name="connsiteX230" fmla="*/ 4139554 w 4572002"/>
                <a:gd name="connsiteY230" fmla="*/ 3754652 h 6858002"/>
                <a:gd name="connsiteX231" fmla="*/ 4139172 w 4572002"/>
                <a:gd name="connsiteY231" fmla="*/ 3734838 h 6858002"/>
                <a:gd name="connsiteX232" fmla="*/ 4143220 w 4572002"/>
                <a:gd name="connsiteY232" fmla="*/ 3680164 h 6858002"/>
                <a:gd name="connsiteX233" fmla="*/ 4143220 w 4572002"/>
                <a:gd name="connsiteY233" fmla="*/ 3680163 h 6858002"/>
                <a:gd name="connsiteX234" fmla="*/ 4140382 w 4572002"/>
                <a:gd name="connsiteY234" fmla="*/ 3668940 h 6858002"/>
                <a:gd name="connsiteX235" fmla="*/ 4136708 w 4572002"/>
                <a:gd name="connsiteY235" fmla="*/ 3654416 h 6858002"/>
                <a:gd name="connsiteX236" fmla="*/ 4136708 w 4572002"/>
                <a:gd name="connsiteY236" fmla="*/ 3654416 h 6858002"/>
                <a:gd name="connsiteX237" fmla="*/ 4136708 w 4572002"/>
                <a:gd name="connsiteY237" fmla="*/ 3654415 h 6858002"/>
                <a:gd name="connsiteX238" fmla="*/ 4118979 w 4572002"/>
                <a:gd name="connsiteY238" fmla="*/ 3630632 h 6858002"/>
                <a:gd name="connsiteX239" fmla="*/ 4105453 w 4572002"/>
                <a:gd name="connsiteY239" fmla="*/ 3606817 h 6858002"/>
                <a:gd name="connsiteX240" fmla="*/ 4095707 w 4572002"/>
                <a:gd name="connsiteY240" fmla="*/ 3587174 h 6858002"/>
                <a:gd name="connsiteX241" fmla="*/ 4093355 w 4572002"/>
                <a:gd name="connsiteY241" fmla="*/ 3574408 h 6858002"/>
                <a:gd name="connsiteX242" fmla="*/ 4098434 w 4572002"/>
                <a:gd name="connsiteY242" fmla="*/ 3562321 h 6858002"/>
                <a:gd name="connsiteX243" fmla="*/ 4110977 w 4572002"/>
                <a:gd name="connsiteY243" fmla="*/ 3544714 h 6858002"/>
                <a:gd name="connsiteX244" fmla="*/ 4133076 w 4572002"/>
                <a:gd name="connsiteY244" fmla="*/ 3489468 h 6858002"/>
                <a:gd name="connsiteX245" fmla="*/ 4180703 w 4572002"/>
                <a:gd name="connsiteY245" fmla="*/ 3172655 h 6858002"/>
                <a:gd name="connsiteX246" fmla="*/ 4193158 w 4572002"/>
                <a:gd name="connsiteY246" fmla="*/ 3077402 h 6858002"/>
                <a:gd name="connsiteX247" fmla="*/ 4193158 w 4572002"/>
                <a:gd name="connsiteY247" fmla="*/ 3077401 h 6858002"/>
                <a:gd name="connsiteX248" fmla="*/ 4181465 w 4572002"/>
                <a:gd name="connsiteY248" fmla="*/ 2982148 h 6858002"/>
                <a:gd name="connsiteX249" fmla="*/ 4177881 w 4572002"/>
                <a:gd name="connsiteY249" fmla="*/ 2947863 h 6858002"/>
                <a:gd name="connsiteX250" fmla="*/ 4177882 w 4572002"/>
                <a:gd name="connsiteY250" fmla="*/ 2947858 h 6858002"/>
                <a:gd name="connsiteX251" fmla="*/ 4185787 w 4572002"/>
                <a:gd name="connsiteY251" fmla="*/ 2903551 h 6858002"/>
                <a:gd name="connsiteX252" fmla="*/ 4202421 w 4572002"/>
                <a:gd name="connsiteY252" fmla="*/ 2848794 h 6858002"/>
                <a:gd name="connsiteX253" fmla="*/ 4211111 w 4572002"/>
                <a:gd name="connsiteY253" fmla="*/ 2836173 h 6858002"/>
                <a:gd name="connsiteX254" fmla="*/ 3726625 w 4572002"/>
                <a:gd name="connsiteY254" fmla="*/ 1508458 h 6858002"/>
                <a:gd name="connsiteX255" fmla="*/ 3698531 w 4572002"/>
                <a:gd name="connsiteY255" fmla="*/ 1596214 h 6858002"/>
                <a:gd name="connsiteX256" fmla="*/ 3700436 w 4572002"/>
                <a:gd name="connsiteY256" fmla="*/ 1624981 h 6858002"/>
                <a:gd name="connsiteX257" fmla="*/ 3757017 w 4572002"/>
                <a:gd name="connsiteY257" fmla="*/ 1697754 h 6858002"/>
                <a:gd name="connsiteX258" fmla="*/ 3779686 w 4572002"/>
                <a:gd name="connsiteY258" fmla="*/ 1733189 h 6858002"/>
                <a:gd name="connsiteX259" fmla="*/ 3821407 w 4572002"/>
                <a:gd name="connsiteY259" fmla="*/ 1833776 h 6858002"/>
                <a:gd name="connsiteX260" fmla="*/ 3829028 w 4572002"/>
                <a:gd name="connsiteY260" fmla="*/ 1842159 h 6858002"/>
                <a:gd name="connsiteX261" fmla="*/ 3919519 w 4572002"/>
                <a:gd name="connsiteY261" fmla="*/ 1916455 h 6858002"/>
                <a:gd name="connsiteX262" fmla="*/ 3934949 w 4572002"/>
                <a:gd name="connsiteY262" fmla="*/ 1933220 h 6858002"/>
                <a:gd name="connsiteX263" fmla="*/ 3958954 w 4572002"/>
                <a:gd name="connsiteY263" fmla="*/ 1953414 h 6858002"/>
                <a:gd name="connsiteX264" fmla="*/ 4005437 w 4572002"/>
                <a:gd name="connsiteY264" fmla="*/ 2016470 h 6858002"/>
                <a:gd name="connsiteX265" fmla="*/ 4020296 w 4572002"/>
                <a:gd name="connsiteY265" fmla="*/ 2094579 h 6858002"/>
                <a:gd name="connsiteX266" fmla="*/ 4042967 w 4572002"/>
                <a:gd name="connsiteY266" fmla="*/ 2188880 h 6858002"/>
                <a:gd name="connsiteX267" fmla="*/ 4058207 w 4572002"/>
                <a:gd name="connsiteY267" fmla="*/ 2228315 h 6858002"/>
                <a:gd name="connsiteX268" fmla="*/ 4087164 w 4572002"/>
                <a:gd name="connsiteY268" fmla="*/ 2334045 h 6858002"/>
                <a:gd name="connsiteX269" fmla="*/ 4111549 w 4572002"/>
                <a:gd name="connsiteY269" fmla="*/ 2409486 h 6858002"/>
                <a:gd name="connsiteX270" fmla="*/ 4128650 w 4572002"/>
                <a:gd name="connsiteY270" fmla="*/ 2435913 h 6858002"/>
                <a:gd name="connsiteX271" fmla="*/ 4134481 w 4572002"/>
                <a:gd name="connsiteY271" fmla="*/ 2463018 h 6858002"/>
                <a:gd name="connsiteX272" fmla="*/ 4125839 w 4572002"/>
                <a:gd name="connsiteY272" fmla="*/ 2518262 h 6858002"/>
                <a:gd name="connsiteX273" fmla="*/ 4125838 w 4572002"/>
                <a:gd name="connsiteY273" fmla="*/ 2518264 h 6858002"/>
                <a:gd name="connsiteX274" fmla="*/ 4122194 w 4572002"/>
                <a:gd name="connsiteY274" fmla="*/ 2545006 h 6858002"/>
                <a:gd name="connsiteX275" fmla="*/ 4122194 w 4572002"/>
                <a:gd name="connsiteY275" fmla="*/ 2545007 h 6858002"/>
                <a:gd name="connsiteX276" fmla="*/ 4126408 w 4572002"/>
                <a:gd name="connsiteY276" fmla="*/ 2571035 h 6858002"/>
                <a:gd name="connsiteX277" fmla="*/ 4199563 w 4572002"/>
                <a:gd name="connsiteY277" fmla="*/ 2668002 h 6858002"/>
                <a:gd name="connsiteX278" fmla="*/ 4247953 w 4572002"/>
                <a:gd name="connsiteY278" fmla="*/ 2745349 h 6858002"/>
                <a:gd name="connsiteX279" fmla="*/ 4247954 w 4572002"/>
                <a:gd name="connsiteY279" fmla="*/ 2745352 h 6858002"/>
                <a:gd name="connsiteX280" fmla="*/ 4253873 w 4572002"/>
                <a:gd name="connsiteY280" fmla="*/ 2778006 h 6858002"/>
                <a:gd name="connsiteX281" fmla="*/ 4253453 w 4572002"/>
                <a:gd name="connsiteY281" fmla="*/ 2785440 h 6858002"/>
                <a:gd name="connsiteX282" fmla="*/ 4243374 w 4572002"/>
                <a:gd name="connsiteY282" fmla="*/ 2811780 h 6858002"/>
                <a:gd name="connsiteX283" fmla="*/ 4243371 w 4572002"/>
                <a:gd name="connsiteY283" fmla="*/ 2811787 h 6858002"/>
                <a:gd name="connsiteX284" fmla="*/ 4243372 w 4572002"/>
                <a:gd name="connsiteY284" fmla="*/ 2811787 h 6858002"/>
                <a:gd name="connsiteX285" fmla="*/ 4243374 w 4572002"/>
                <a:gd name="connsiteY285" fmla="*/ 2811780 h 6858002"/>
                <a:gd name="connsiteX286" fmla="*/ 4253025 w 4572002"/>
                <a:gd name="connsiteY286" fmla="*/ 2793023 h 6858002"/>
                <a:gd name="connsiteX287" fmla="*/ 4253453 w 4572002"/>
                <a:gd name="connsiteY287" fmla="*/ 2785440 h 6858002"/>
                <a:gd name="connsiteX288" fmla="*/ 4254654 w 4572002"/>
                <a:gd name="connsiteY288" fmla="*/ 2782305 h 6858002"/>
                <a:gd name="connsiteX289" fmla="*/ 4253873 w 4572002"/>
                <a:gd name="connsiteY289" fmla="*/ 2778006 h 6858002"/>
                <a:gd name="connsiteX290" fmla="*/ 4254284 w 4572002"/>
                <a:gd name="connsiteY290" fmla="*/ 2770758 h 6858002"/>
                <a:gd name="connsiteX291" fmla="*/ 4247954 w 4572002"/>
                <a:gd name="connsiteY291" fmla="*/ 2745352 h 6858002"/>
                <a:gd name="connsiteX292" fmla="*/ 4247953 w 4572002"/>
                <a:gd name="connsiteY292" fmla="*/ 2745348 h 6858002"/>
                <a:gd name="connsiteX293" fmla="*/ 4199563 w 4572002"/>
                <a:gd name="connsiteY293" fmla="*/ 2668001 h 6858002"/>
                <a:gd name="connsiteX294" fmla="*/ 4126408 w 4572002"/>
                <a:gd name="connsiteY294" fmla="*/ 2571034 h 6858002"/>
                <a:gd name="connsiteX295" fmla="*/ 4122194 w 4572002"/>
                <a:gd name="connsiteY295" fmla="*/ 2545007 h 6858002"/>
                <a:gd name="connsiteX296" fmla="*/ 4125838 w 4572002"/>
                <a:gd name="connsiteY296" fmla="*/ 2518265 h 6858002"/>
                <a:gd name="connsiteX297" fmla="*/ 4125839 w 4572002"/>
                <a:gd name="connsiteY297" fmla="*/ 2518262 h 6858002"/>
                <a:gd name="connsiteX298" fmla="*/ 4132419 w 4572002"/>
                <a:gd name="connsiteY298" fmla="*/ 2490551 h 6858002"/>
                <a:gd name="connsiteX299" fmla="*/ 4134481 w 4572002"/>
                <a:gd name="connsiteY299" fmla="*/ 2463018 h 6858002"/>
                <a:gd name="connsiteX300" fmla="*/ 4134481 w 4572002"/>
                <a:gd name="connsiteY300" fmla="*/ 2463017 h 6858002"/>
                <a:gd name="connsiteX301" fmla="*/ 4111549 w 4572002"/>
                <a:gd name="connsiteY301" fmla="*/ 2409485 h 6858002"/>
                <a:gd name="connsiteX302" fmla="*/ 4087164 w 4572002"/>
                <a:gd name="connsiteY302" fmla="*/ 2334044 h 6858002"/>
                <a:gd name="connsiteX303" fmla="*/ 4058207 w 4572002"/>
                <a:gd name="connsiteY303" fmla="*/ 2228314 h 6858002"/>
                <a:gd name="connsiteX304" fmla="*/ 4042967 w 4572002"/>
                <a:gd name="connsiteY304" fmla="*/ 2188879 h 6858002"/>
                <a:gd name="connsiteX305" fmla="*/ 4020296 w 4572002"/>
                <a:gd name="connsiteY305" fmla="*/ 2094578 h 6858002"/>
                <a:gd name="connsiteX306" fmla="*/ 4005437 w 4572002"/>
                <a:gd name="connsiteY306" fmla="*/ 2016469 h 6858002"/>
                <a:gd name="connsiteX307" fmla="*/ 3958954 w 4572002"/>
                <a:gd name="connsiteY307" fmla="*/ 1953413 h 6858002"/>
                <a:gd name="connsiteX308" fmla="*/ 3934949 w 4572002"/>
                <a:gd name="connsiteY308" fmla="*/ 1933219 h 6858002"/>
                <a:gd name="connsiteX309" fmla="*/ 3919519 w 4572002"/>
                <a:gd name="connsiteY309" fmla="*/ 1916454 h 6858002"/>
                <a:gd name="connsiteX310" fmla="*/ 3829028 w 4572002"/>
                <a:gd name="connsiteY310" fmla="*/ 1842158 h 6858002"/>
                <a:gd name="connsiteX311" fmla="*/ 3821407 w 4572002"/>
                <a:gd name="connsiteY311" fmla="*/ 1833775 h 6858002"/>
                <a:gd name="connsiteX312" fmla="*/ 3779686 w 4572002"/>
                <a:gd name="connsiteY312" fmla="*/ 1733188 h 6858002"/>
                <a:gd name="connsiteX313" fmla="*/ 3757018 w 4572002"/>
                <a:gd name="connsiteY313" fmla="*/ 1697753 h 6858002"/>
                <a:gd name="connsiteX314" fmla="*/ 3700436 w 4572002"/>
                <a:gd name="connsiteY314" fmla="*/ 1624980 h 6858002"/>
                <a:gd name="connsiteX315" fmla="*/ 3698532 w 4572002"/>
                <a:gd name="connsiteY315" fmla="*/ 1596213 h 6858002"/>
                <a:gd name="connsiteX316" fmla="*/ 3745230 w 4572002"/>
                <a:gd name="connsiteY316" fmla="*/ 1459073 h 6858002"/>
                <a:gd name="connsiteX317" fmla="*/ 3745229 w 4572002"/>
                <a:gd name="connsiteY317" fmla="*/ 1459074 h 6858002"/>
                <a:gd name="connsiteX318" fmla="*/ 3736012 w 4572002"/>
                <a:gd name="connsiteY318" fmla="*/ 1481572 h 6858002"/>
                <a:gd name="connsiteX319" fmla="*/ 3764423 w 4572002"/>
                <a:gd name="connsiteY319" fmla="*/ 1268758 h 6858002"/>
                <a:gd name="connsiteX320" fmla="*/ 3769590 w 4572002"/>
                <a:gd name="connsiteY320" fmla="*/ 1286070 h 6858002"/>
                <a:gd name="connsiteX321" fmla="*/ 3791927 w 4572002"/>
                <a:gd name="connsiteY321" fmla="*/ 1350628 h 6858002"/>
                <a:gd name="connsiteX322" fmla="*/ 3786333 w 4572002"/>
                <a:gd name="connsiteY322" fmla="*/ 1413840 h 6858002"/>
                <a:gd name="connsiteX323" fmla="*/ 3791928 w 4572002"/>
                <a:gd name="connsiteY323" fmla="*/ 1350627 h 6858002"/>
                <a:gd name="connsiteX324" fmla="*/ 3769590 w 4572002"/>
                <a:gd name="connsiteY324" fmla="*/ 1286069 h 6858002"/>
                <a:gd name="connsiteX325" fmla="*/ 3706152 w 4572002"/>
                <a:gd name="connsiteY325" fmla="*/ 773035 h 6858002"/>
                <a:gd name="connsiteX326" fmla="*/ 3706152 w 4572002"/>
                <a:gd name="connsiteY326" fmla="*/ 773036 h 6858002"/>
                <a:gd name="connsiteX327" fmla="*/ 3714152 w 4572002"/>
                <a:gd name="connsiteY327" fmla="*/ 854380 h 6858002"/>
                <a:gd name="connsiteX328" fmla="*/ 3745205 w 4572002"/>
                <a:gd name="connsiteY328" fmla="*/ 915344 h 6858002"/>
                <a:gd name="connsiteX329" fmla="*/ 3755683 w 4572002"/>
                <a:gd name="connsiteY329" fmla="*/ 927156 h 6858002"/>
                <a:gd name="connsiteX330" fmla="*/ 3752063 w 4572002"/>
                <a:gd name="connsiteY330" fmla="*/ 1097088 h 6858002"/>
                <a:gd name="connsiteX331" fmla="*/ 3747681 w 4572002"/>
                <a:gd name="connsiteY331" fmla="*/ 1123186 h 6858002"/>
                <a:gd name="connsiteX332" fmla="*/ 3772400 w 4572002"/>
                <a:gd name="connsiteY332" fmla="*/ 1184029 h 6858002"/>
                <a:gd name="connsiteX333" fmla="*/ 3747682 w 4572002"/>
                <a:gd name="connsiteY333" fmla="*/ 1123185 h 6858002"/>
                <a:gd name="connsiteX334" fmla="*/ 3752064 w 4572002"/>
                <a:gd name="connsiteY334" fmla="*/ 1097087 h 6858002"/>
                <a:gd name="connsiteX335" fmla="*/ 3755684 w 4572002"/>
                <a:gd name="connsiteY335" fmla="*/ 927155 h 6858002"/>
                <a:gd name="connsiteX336" fmla="*/ 3745206 w 4572002"/>
                <a:gd name="connsiteY336" fmla="*/ 915343 h 6858002"/>
                <a:gd name="connsiteX337" fmla="*/ 3714152 w 4572002"/>
                <a:gd name="connsiteY337" fmla="*/ 854379 h 6858002"/>
                <a:gd name="connsiteX338" fmla="*/ 3761553 w 4572002"/>
                <a:gd name="connsiteY338" fmla="*/ 517851 h 6858002"/>
                <a:gd name="connsiteX339" fmla="*/ 3752635 w 4572002"/>
                <a:gd name="connsiteY339" fmla="*/ 556048 h 6858002"/>
                <a:gd name="connsiteX340" fmla="*/ 3746157 w 4572002"/>
                <a:gd name="connsiteY340" fmla="*/ 580051 h 6858002"/>
                <a:gd name="connsiteX341" fmla="*/ 3742776 w 4572002"/>
                <a:gd name="connsiteY341" fmla="*/ 642538 h 6858002"/>
                <a:gd name="connsiteX342" fmla="*/ 3730253 w 4572002"/>
                <a:gd name="connsiteY342" fmla="*/ 694928 h 6858002"/>
                <a:gd name="connsiteX343" fmla="*/ 3742777 w 4572002"/>
                <a:gd name="connsiteY343" fmla="*/ 642537 h 6858002"/>
                <a:gd name="connsiteX344" fmla="*/ 3746158 w 4572002"/>
                <a:gd name="connsiteY344" fmla="*/ 580050 h 6858002"/>
                <a:gd name="connsiteX345" fmla="*/ 3752636 w 4572002"/>
                <a:gd name="connsiteY345" fmla="*/ 556047 h 6858002"/>
                <a:gd name="connsiteX346" fmla="*/ 3774848 w 4572002"/>
                <a:gd name="connsiteY346" fmla="*/ 298169 h 6858002"/>
                <a:gd name="connsiteX347" fmla="*/ 3760065 w 4572002"/>
                <a:gd name="connsiteY347" fmla="*/ 313534 h 6858002"/>
                <a:gd name="connsiteX348" fmla="*/ 3759493 w 4572002"/>
                <a:gd name="connsiteY348" fmla="*/ 338871 h 6858002"/>
                <a:gd name="connsiteX349" fmla="*/ 3759500 w 4572002"/>
                <a:gd name="connsiteY349" fmla="*/ 338900 h 6858002"/>
                <a:gd name="connsiteX350" fmla="*/ 3769400 w 4572002"/>
                <a:gd name="connsiteY350" fmla="*/ 395640 h 6858002"/>
                <a:gd name="connsiteX351" fmla="*/ 3765590 w 4572002"/>
                <a:gd name="connsiteY351" fmla="*/ 367328 h 6858002"/>
                <a:gd name="connsiteX352" fmla="*/ 3759500 w 4572002"/>
                <a:gd name="connsiteY352" fmla="*/ 338900 h 6858002"/>
                <a:gd name="connsiteX353" fmla="*/ 3759494 w 4572002"/>
                <a:gd name="connsiteY353" fmla="*/ 338870 h 6858002"/>
                <a:gd name="connsiteX354" fmla="*/ 3760066 w 4572002"/>
                <a:gd name="connsiteY354" fmla="*/ 313533 h 6858002"/>
                <a:gd name="connsiteX355" fmla="*/ 3782393 w 4572002"/>
                <a:gd name="connsiteY355" fmla="*/ 281568 h 6858002"/>
                <a:gd name="connsiteX356" fmla="*/ 3777498 w 4572002"/>
                <a:gd name="connsiteY356" fmla="*/ 295415 h 6858002"/>
                <a:gd name="connsiteX357" fmla="*/ 3777499 w 4572002"/>
                <a:gd name="connsiteY357" fmla="*/ 295415 h 6858002"/>
                <a:gd name="connsiteX358" fmla="*/ 3769073 w 4572002"/>
                <a:gd name="connsiteY358" fmla="*/ 24486 h 6858002"/>
                <a:gd name="connsiteX359" fmla="*/ 3766810 w 4572002"/>
                <a:gd name="connsiteY359" fmla="*/ 74129 h 6858002"/>
                <a:gd name="connsiteX360" fmla="*/ 3772734 w 4572002"/>
                <a:gd name="connsiteY360" fmla="*/ 125861 h 6858002"/>
                <a:gd name="connsiteX361" fmla="*/ 3777129 w 4572002"/>
                <a:gd name="connsiteY361" fmla="*/ 153387 h 6858002"/>
                <a:gd name="connsiteX362" fmla="*/ 3785402 w 4572002"/>
                <a:gd name="connsiteY362" fmla="*/ 228944 h 6858002"/>
                <a:gd name="connsiteX363" fmla="*/ 3780943 w 4572002"/>
                <a:gd name="connsiteY363" fmla="*/ 177271 h 6858002"/>
                <a:gd name="connsiteX364" fmla="*/ 3777129 w 4572002"/>
                <a:gd name="connsiteY364" fmla="*/ 153387 h 6858002"/>
                <a:gd name="connsiteX365" fmla="*/ 3776930 w 4572002"/>
                <a:gd name="connsiteY365" fmla="*/ 151569 h 6858002"/>
                <a:gd name="connsiteX366" fmla="*/ 3766811 w 4572002"/>
                <a:gd name="connsiteY366" fmla="*/ 74129 h 6858002"/>
                <a:gd name="connsiteX367" fmla="*/ 3766492 w 4572002"/>
                <a:gd name="connsiteY367" fmla="*/ 0 h 6858002"/>
                <a:gd name="connsiteX368" fmla="*/ 4230600 w 4572002"/>
                <a:gd name="connsiteY368" fmla="*/ 0 h 6858002"/>
                <a:gd name="connsiteX369" fmla="*/ 4229473 w 4572002"/>
                <a:gd name="connsiteY369" fmla="*/ 2817 h 6858002"/>
                <a:gd name="connsiteX370" fmla="*/ 4215375 w 4572002"/>
                <a:gd name="connsiteY370" fmla="*/ 63587 h 6858002"/>
                <a:gd name="connsiteX371" fmla="*/ 4201468 w 4572002"/>
                <a:gd name="connsiteY371" fmla="*/ 176939 h 6858002"/>
                <a:gd name="connsiteX372" fmla="*/ 4193466 w 4572002"/>
                <a:gd name="connsiteY372" fmla="*/ 200182 h 6858002"/>
                <a:gd name="connsiteX373" fmla="*/ 4155554 w 4572002"/>
                <a:gd name="connsiteY373" fmla="*/ 340774 h 6858002"/>
                <a:gd name="connsiteX374" fmla="*/ 4156319 w 4572002"/>
                <a:gd name="connsiteY374" fmla="*/ 453364 h 6858002"/>
                <a:gd name="connsiteX375" fmla="*/ 4158033 w 4572002"/>
                <a:gd name="connsiteY375" fmla="*/ 462126 h 6858002"/>
                <a:gd name="connsiteX376" fmla="*/ 4170605 w 4572002"/>
                <a:gd name="connsiteY376" fmla="*/ 505182 h 6858002"/>
                <a:gd name="connsiteX377" fmla="*/ 4167177 w 4572002"/>
                <a:gd name="connsiteY377" fmla="*/ 571860 h 6858002"/>
                <a:gd name="connsiteX378" fmla="*/ 4149840 w 4572002"/>
                <a:gd name="connsiteY378" fmla="*/ 617772 h 6858002"/>
                <a:gd name="connsiteX379" fmla="*/ 4149078 w 4572002"/>
                <a:gd name="connsiteY379" fmla="*/ 674923 h 6858002"/>
                <a:gd name="connsiteX380" fmla="*/ 4159937 w 4572002"/>
                <a:gd name="connsiteY380" fmla="*/ 740268 h 6858002"/>
                <a:gd name="connsiteX381" fmla="*/ 4162223 w 4572002"/>
                <a:gd name="connsiteY381" fmla="*/ 769605 h 6858002"/>
                <a:gd name="connsiteX382" fmla="*/ 4184703 w 4572002"/>
                <a:gd name="connsiteY382" fmla="*/ 850189 h 6858002"/>
                <a:gd name="connsiteX383" fmla="*/ 4179179 w 4572002"/>
                <a:gd name="connsiteY383" fmla="*/ 898198 h 6858002"/>
                <a:gd name="connsiteX384" fmla="*/ 4164319 w 4572002"/>
                <a:gd name="connsiteY384" fmla="*/ 945444 h 6858002"/>
                <a:gd name="connsiteX385" fmla="*/ 4150030 w 4572002"/>
                <a:gd name="connsiteY385" fmla="*/ 975733 h 6858002"/>
                <a:gd name="connsiteX386" fmla="*/ 4139934 w 4572002"/>
                <a:gd name="connsiteY386" fmla="*/ 1036887 h 6858002"/>
                <a:gd name="connsiteX387" fmla="*/ 4141458 w 4572002"/>
                <a:gd name="connsiteY387" fmla="*/ 1048125 h 6858002"/>
                <a:gd name="connsiteX388" fmla="*/ 4154032 w 4572002"/>
                <a:gd name="connsiteY388" fmla="*/ 1230633 h 6858002"/>
                <a:gd name="connsiteX389" fmla="*/ 4174225 w 4572002"/>
                <a:gd name="connsiteY389" fmla="*/ 1303024 h 6858002"/>
                <a:gd name="connsiteX390" fmla="*/ 4176701 w 4572002"/>
                <a:gd name="connsiteY390" fmla="*/ 1318456 h 6858002"/>
                <a:gd name="connsiteX391" fmla="*/ 4199372 w 4572002"/>
                <a:gd name="connsiteY391" fmla="*/ 1472575 h 6858002"/>
                <a:gd name="connsiteX392" fmla="*/ 4200325 w 4572002"/>
                <a:gd name="connsiteY392" fmla="*/ 1489720 h 6858002"/>
                <a:gd name="connsiteX393" fmla="*/ 4196324 w 4572002"/>
                <a:gd name="connsiteY393" fmla="*/ 1537537 h 6858002"/>
                <a:gd name="connsiteX394" fmla="*/ 4237474 w 4572002"/>
                <a:gd name="connsiteY394" fmla="*/ 1650317 h 6858002"/>
                <a:gd name="connsiteX395" fmla="*/ 4251572 w 4572002"/>
                <a:gd name="connsiteY395" fmla="*/ 1763287 h 6858002"/>
                <a:gd name="connsiteX396" fmla="*/ 4251380 w 4572002"/>
                <a:gd name="connsiteY396" fmla="*/ 1825393 h 6858002"/>
                <a:gd name="connsiteX397" fmla="*/ 4261478 w 4572002"/>
                <a:gd name="connsiteY397" fmla="*/ 1869780 h 6858002"/>
                <a:gd name="connsiteX398" fmla="*/ 4292149 w 4572002"/>
                <a:gd name="connsiteY398" fmla="*/ 1978940 h 6858002"/>
                <a:gd name="connsiteX399" fmla="*/ 4296911 w 4572002"/>
                <a:gd name="connsiteY399" fmla="*/ 2030378 h 6858002"/>
                <a:gd name="connsiteX400" fmla="*/ 4307201 w 4572002"/>
                <a:gd name="connsiteY400" fmla="*/ 2085054 h 6858002"/>
                <a:gd name="connsiteX401" fmla="*/ 4353302 w 4572002"/>
                <a:gd name="connsiteY401" fmla="*/ 2220312 h 6858002"/>
                <a:gd name="connsiteX402" fmla="*/ 4350636 w 4572002"/>
                <a:gd name="connsiteY402" fmla="*/ 2330806 h 6858002"/>
                <a:gd name="connsiteX403" fmla="*/ 4351206 w 4572002"/>
                <a:gd name="connsiteY403" fmla="*/ 2401292 h 6858002"/>
                <a:gd name="connsiteX404" fmla="*/ 4366446 w 4572002"/>
                <a:gd name="connsiteY404" fmla="*/ 2485307 h 6858002"/>
                <a:gd name="connsiteX405" fmla="*/ 4388736 w 4572002"/>
                <a:gd name="connsiteY405" fmla="*/ 2554079 h 6858002"/>
                <a:gd name="connsiteX406" fmla="*/ 4406453 w 4572002"/>
                <a:gd name="connsiteY406" fmla="*/ 2649143 h 6858002"/>
                <a:gd name="connsiteX407" fmla="*/ 4440554 w 4572002"/>
                <a:gd name="connsiteY407" fmla="*/ 2743826 h 6858002"/>
                <a:gd name="connsiteX408" fmla="*/ 4466653 w 4572002"/>
                <a:gd name="connsiteY408" fmla="*/ 2809930 h 6858002"/>
                <a:gd name="connsiteX409" fmla="*/ 4489705 w 4572002"/>
                <a:gd name="connsiteY409" fmla="*/ 2901943 h 6858002"/>
                <a:gd name="connsiteX410" fmla="*/ 4505897 w 4572002"/>
                <a:gd name="connsiteY410" fmla="*/ 3042728 h 6858002"/>
                <a:gd name="connsiteX411" fmla="*/ 4507613 w 4572002"/>
                <a:gd name="connsiteY411" fmla="*/ 3107500 h 6858002"/>
                <a:gd name="connsiteX412" fmla="*/ 4545521 w 4572002"/>
                <a:gd name="connsiteY412" fmla="*/ 3209993 h 6858002"/>
                <a:gd name="connsiteX413" fmla="*/ 4563811 w 4572002"/>
                <a:gd name="connsiteY413" fmla="*/ 3253809 h 6858002"/>
                <a:gd name="connsiteX414" fmla="*/ 4548570 w 4572002"/>
                <a:gd name="connsiteY414" fmla="*/ 3293244 h 6858002"/>
                <a:gd name="connsiteX415" fmla="*/ 4531043 w 4572002"/>
                <a:gd name="connsiteY415" fmla="*/ 3318771 h 6858002"/>
                <a:gd name="connsiteX416" fmla="*/ 4545904 w 4572002"/>
                <a:gd name="connsiteY416" fmla="*/ 3399546 h 6858002"/>
                <a:gd name="connsiteX417" fmla="*/ 4561524 w 4572002"/>
                <a:gd name="connsiteY417" fmla="*/ 3485275 h 6858002"/>
                <a:gd name="connsiteX418" fmla="*/ 4572002 w 4572002"/>
                <a:gd name="connsiteY418" fmla="*/ 3546617 h 6858002"/>
                <a:gd name="connsiteX419" fmla="*/ 4563620 w 4572002"/>
                <a:gd name="connsiteY419" fmla="*/ 3623201 h 6858002"/>
                <a:gd name="connsiteX420" fmla="*/ 4560192 w 4572002"/>
                <a:gd name="connsiteY420" fmla="*/ 3683591 h 6858002"/>
                <a:gd name="connsiteX421" fmla="*/ 4550476 w 4572002"/>
                <a:gd name="connsiteY421" fmla="*/ 3732361 h 6858002"/>
                <a:gd name="connsiteX422" fmla="*/ 4544759 w 4572002"/>
                <a:gd name="connsiteY422" fmla="*/ 3749506 h 6858002"/>
                <a:gd name="connsiteX423" fmla="*/ 4500182 w 4572002"/>
                <a:gd name="connsiteY423" fmla="*/ 3885338 h 6858002"/>
                <a:gd name="connsiteX424" fmla="*/ 4464557 w 4572002"/>
                <a:gd name="connsiteY424" fmla="*/ 4030503 h 6858002"/>
                <a:gd name="connsiteX425" fmla="*/ 4487039 w 4572002"/>
                <a:gd name="connsiteY425" fmla="*/ 4124614 h 6858002"/>
                <a:gd name="connsiteX426" fmla="*/ 4486656 w 4572002"/>
                <a:gd name="connsiteY426" fmla="*/ 4159667 h 6858002"/>
                <a:gd name="connsiteX427" fmla="*/ 4491801 w 4572002"/>
                <a:gd name="connsiteY427" fmla="*/ 4320837 h 6858002"/>
                <a:gd name="connsiteX428" fmla="*/ 4497325 w 4572002"/>
                <a:gd name="connsiteY428" fmla="*/ 4349222 h 6858002"/>
                <a:gd name="connsiteX429" fmla="*/ 4474653 w 4572002"/>
                <a:gd name="connsiteY429" fmla="*/ 4502579 h 6858002"/>
                <a:gd name="connsiteX430" fmla="*/ 4470844 w 4572002"/>
                <a:gd name="connsiteY430" fmla="*/ 4558207 h 6858002"/>
                <a:gd name="connsiteX431" fmla="*/ 4464557 w 4572002"/>
                <a:gd name="connsiteY431" fmla="*/ 4609452 h 6858002"/>
                <a:gd name="connsiteX432" fmla="*/ 4463033 w 4572002"/>
                <a:gd name="connsiteY432" fmla="*/ 4681083 h 6858002"/>
                <a:gd name="connsiteX433" fmla="*/ 4465891 w 4572002"/>
                <a:gd name="connsiteY433" fmla="*/ 4755381 h 6858002"/>
                <a:gd name="connsiteX434" fmla="*/ 4465319 w 4572002"/>
                <a:gd name="connsiteY434" fmla="*/ 4838250 h 6858002"/>
                <a:gd name="connsiteX435" fmla="*/ 4460367 w 4572002"/>
                <a:gd name="connsiteY435" fmla="*/ 4871019 h 6858002"/>
                <a:gd name="connsiteX436" fmla="*/ 4463795 w 4572002"/>
                <a:gd name="connsiteY436" fmla="*/ 4959602 h 6858002"/>
                <a:gd name="connsiteX437" fmla="*/ 4458082 w 4572002"/>
                <a:gd name="connsiteY437" fmla="*/ 5006086 h 6858002"/>
                <a:gd name="connsiteX438" fmla="*/ 4456937 w 4572002"/>
                <a:gd name="connsiteY438" fmla="*/ 5082670 h 6858002"/>
                <a:gd name="connsiteX439" fmla="*/ 4455603 w 4572002"/>
                <a:gd name="connsiteY439" fmla="*/ 5107627 h 6858002"/>
                <a:gd name="connsiteX440" fmla="*/ 4454840 w 4572002"/>
                <a:gd name="connsiteY440" fmla="*/ 5129916 h 6858002"/>
                <a:gd name="connsiteX441" fmla="*/ 4470464 w 4572002"/>
                <a:gd name="connsiteY441" fmla="*/ 5206308 h 6858002"/>
                <a:gd name="connsiteX442" fmla="*/ 4471415 w 4572002"/>
                <a:gd name="connsiteY442" fmla="*/ 5274129 h 6858002"/>
                <a:gd name="connsiteX443" fmla="*/ 4483990 w 4572002"/>
                <a:gd name="connsiteY443" fmla="*/ 5393005 h 6858002"/>
                <a:gd name="connsiteX444" fmla="*/ 4479607 w 4572002"/>
                <a:gd name="connsiteY444" fmla="*/ 5419295 h 6858002"/>
                <a:gd name="connsiteX445" fmla="*/ 4477894 w 4572002"/>
                <a:gd name="connsiteY445" fmla="*/ 5501594 h 6858002"/>
                <a:gd name="connsiteX446" fmla="*/ 4476560 w 4572002"/>
                <a:gd name="connsiteY446" fmla="*/ 5548460 h 6858002"/>
                <a:gd name="connsiteX447" fmla="*/ 4485703 w 4572002"/>
                <a:gd name="connsiteY447" fmla="*/ 5606372 h 6858002"/>
                <a:gd name="connsiteX448" fmla="*/ 4505134 w 4572002"/>
                <a:gd name="connsiteY448" fmla="*/ 5706959 h 6858002"/>
                <a:gd name="connsiteX449" fmla="*/ 4508183 w 4572002"/>
                <a:gd name="connsiteY449" fmla="*/ 5733440 h 6858002"/>
                <a:gd name="connsiteX450" fmla="*/ 4517519 w 4572002"/>
                <a:gd name="connsiteY450" fmla="*/ 5781830 h 6858002"/>
                <a:gd name="connsiteX451" fmla="*/ 4519234 w 4572002"/>
                <a:gd name="connsiteY451" fmla="*/ 5790592 h 6858002"/>
                <a:gd name="connsiteX452" fmla="*/ 4542855 w 4572002"/>
                <a:gd name="connsiteY452" fmla="*/ 5864318 h 6858002"/>
                <a:gd name="connsiteX453" fmla="*/ 4544759 w 4572002"/>
                <a:gd name="connsiteY453" fmla="*/ 5902610 h 6858002"/>
                <a:gd name="connsiteX454" fmla="*/ 4544951 w 4572002"/>
                <a:gd name="connsiteY454" fmla="*/ 6012723 h 6858002"/>
                <a:gd name="connsiteX455" fmla="*/ 4541332 w 4572002"/>
                <a:gd name="connsiteY455" fmla="*/ 6059397 h 6858002"/>
                <a:gd name="connsiteX456" fmla="*/ 4527426 w 4572002"/>
                <a:gd name="connsiteY456" fmla="*/ 6171605 h 6858002"/>
                <a:gd name="connsiteX457" fmla="*/ 4520568 w 4572002"/>
                <a:gd name="connsiteY457" fmla="*/ 6242093 h 6858002"/>
                <a:gd name="connsiteX458" fmla="*/ 4509706 w 4572002"/>
                <a:gd name="connsiteY458" fmla="*/ 6323058 h 6858002"/>
                <a:gd name="connsiteX459" fmla="*/ 4502848 w 4572002"/>
                <a:gd name="connsiteY459" fmla="*/ 6415833 h 6858002"/>
                <a:gd name="connsiteX460" fmla="*/ 4482084 w 4572002"/>
                <a:gd name="connsiteY460" fmla="*/ 6584812 h 6858002"/>
                <a:gd name="connsiteX461" fmla="*/ 4460557 w 4572002"/>
                <a:gd name="connsiteY461" fmla="*/ 6748458 h 6858002"/>
                <a:gd name="connsiteX462" fmla="*/ 4441507 w 4572002"/>
                <a:gd name="connsiteY462" fmla="*/ 6815516 h 6858002"/>
                <a:gd name="connsiteX463" fmla="*/ 4431806 w 4572002"/>
                <a:gd name="connsiteY463" fmla="*/ 6858001 h 6858002"/>
                <a:gd name="connsiteX464" fmla="*/ 4259554 w 4572002"/>
                <a:gd name="connsiteY464" fmla="*/ 6858001 h 6858002"/>
                <a:gd name="connsiteX465" fmla="*/ 4259554 w 4572002"/>
                <a:gd name="connsiteY465" fmla="*/ 6858002 h 6858002"/>
                <a:gd name="connsiteX466" fmla="*/ 0 w 4572002"/>
                <a:gd name="connsiteY466" fmla="*/ 6858002 h 6858002"/>
                <a:gd name="connsiteX467" fmla="*/ 0 w 4572002"/>
                <a:gd name="connsiteY467" fmla="*/ 2 h 6858002"/>
                <a:gd name="connsiteX468" fmla="*/ 3766492 w 4572002"/>
                <a:gd name="connsiteY468" fmla="*/ 1 h 6858002"/>
                <a:gd name="connsiteX469" fmla="*/ 3769210 w 4572002"/>
                <a:gd name="connsiteY469" fmla="*/ 21486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Lst>
              <a:rect l="l" t="t" r="r" b="b"/>
              <a:pathLst>
                <a:path w="4572002" h="6858002">
                  <a:moveTo>
                    <a:pt x="4214994" y="6564620"/>
                  </a:moveTo>
                  <a:lnTo>
                    <a:pt x="4214994" y="6564621"/>
                  </a:lnTo>
                  <a:cubicBezTo>
                    <a:pt x="4225281" y="6575479"/>
                    <a:pt x="4231378" y="6582147"/>
                    <a:pt x="4237474" y="6588626"/>
                  </a:cubicBezTo>
                  <a:lnTo>
                    <a:pt x="4254096" y="6625225"/>
                  </a:lnTo>
                  <a:lnTo>
                    <a:pt x="4247001" y="6662540"/>
                  </a:lnTo>
                  <a:lnTo>
                    <a:pt x="4247000" y="6662541"/>
                  </a:lnTo>
                  <a:lnTo>
                    <a:pt x="4246999" y="6662544"/>
                  </a:lnTo>
                  <a:lnTo>
                    <a:pt x="4235550" y="6683027"/>
                  </a:lnTo>
                  <a:lnTo>
                    <a:pt x="4232403" y="6702976"/>
                  </a:lnTo>
                  <a:lnTo>
                    <a:pt x="4232403" y="6702977"/>
                  </a:lnTo>
                  <a:cubicBezTo>
                    <a:pt x="4232808" y="6716169"/>
                    <a:pt x="4237951" y="6729219"/>
                    <a:pt x="4246238" y="6742553"/>
                  </a:cubicBezTo>
                  <a:lnTo>
                    <a:pt x="4246239" y="6742555"/>
                  </a:lnTo>
                  <a:lnTo>
                    <a:pt x="4265716" y="6812062"/>
                  </a:lnTo>
                  <a:lnTo>
                    <a:pt x="4265717" y="6812064"/>
                  </a:lnTo>
                  <a:lnTo>
                    <a:pt x="4265717" y="6812063"/>
                  </a:lnTo>
                  <a:lnTo>
                    <a:pt x="4265716" y="6812062"/>
                  </a:lnTo>
                  <a:lnTo>
                    <a:pt x="4260942" y="6776800"/>
                  </a:lnTo>
                  <a:lnTo>
                    <a:pt x="4246239" y="6742555"/>
                  </a:lnTo>
                  <a:lnTo>
                    <a:pt x="4246238" y="6742552"/>
                  </a:lnTo>
                  <a:lnTo>
                    <a:pt x="4232403" y="6702976"/>
                  </a:lnTo>
                  <a:lnTo>
                    <a:pt x="4246999" y="6662544"/>
                  </a:lnTo>
                  <a:lnTo>
                    <a:pt x="4247000" y="6662542"/>
                  </a:lnTo>
                  <a:lnTo>
                    <a:pt x="4247001" y="6662540"/>
                  </a:lnTo>
                  <a:lnTo>
                    <a:pt x="4254084" y="6645552"/>
                  </a:lnTo>
                  <a:lnTo>
                    <a:pt x="4254096" y="6625225"/>
                  </a:lnTo>
                  <a:lnTo>
                    <a:pt x="4254096" y="6625224"/>
                  </a:lnTo>
                  <a:cubicBezTo>
                    <a:pt x="4252000" y="6611341"/>
                    <a:pt x="4245951" y="6597578"/>
                    <a:pt x="4237474" y="6588625"/>
                  </a:cubicBezTo>
                  <a:close/>
                  <a:moveTo>
                    <a:pt x="4295315" y="6438981"/>
                  </a:moveTo>
                  <a:lnTo>
                    <a:pt x="4275385" y="6463840"/>
                  </a:lnTo>
                  <a:lnTo>
                    <a:pt x="4275382" y="6463849"/>
                  </a:lnTo>
                  <a:lnTo>
                    <a:pt x="4261587" y="6513012"/>
                  </a:lnTo>
                  <a:lnTo>
                    <a:pt x="4242781" y="6546194"/>
                  </a:lnTo>
                  <a:lnTo>
                    <a:pt x="4242781" y="6546195"/>
                  </a:lnTo>
                  <a:lnTo>
                    <a:pt x="4259120" y="6521804"/>
                  </a:lnTo>
                  <a:lnTo>
                    <a:pt x="4261587" y="6513012"/>
                  </a:lnTo>
                  <a:lnTo>
                    <a:pt x="4264398" y="6508052"/>
                  </a:lnTo>
                  <a:lnTo>
                    <a:pt x="4275382" y="6463849"/>
                  </a:lnTo>
                  <a:lnTo>
                    <a:pt x="4275385" y="6463841"/>
                  </a:lnTo>
                  <a:cubicBezTo>
                    <a:pt x="4278336" y="6451650"/>
                    <a:pt x="4285813" y="6444077"/>
                    <a:pt x="4295315" y="6438981"/>
                  </a:cubicBezTo>
                  <a:close/>
                  <a:moveTo>
                    <a:pt x="4381289" y="6365204"/>
                  </a:moveTo>
                  <a:lnTo>
                    <a:pt x="4380008" y="6387910"/>
                  </a:lnTo>
                  <a:lnTo>
                    <a:pt x="4378243" y="6391549"/>
                  </a:lnTo>
                  <a:lnTo>
                    <a:pt x="4370589" y="6407332"/>
                  </a:lnTo>
                  <a:lnTo>
                    <a:pt x="4370589" y="6407333"/>
                  </a:lnTo>
                  <a:lnTo>
                    <a:pt x="4378243" y="6391549"/>
                  </a:lnTo>
                  <a:lnTo>
                    <a:pt x="4380008" y="6387910"/>
                  </a:lnTo>
                  <a:close/>
                  <a:moveTo>
                    <a:pt x="4142220" y="4221391"/>
                  </a:moveTo>
                  <a:lnTo>
                    <a:pt x="4142220" y="4221392"/>
                  </a:lnTo>
                  <a:cubicBezTo>
                    <a:pt x="4142982" y="4232061"/>
                    <a:pt x="4143172" y="4243873"/>
                    <a:pt x="4147936" y="4253015"/>
                  </a:cubicBezTo>
                  <a:cubicBezTo>
                    <a:pt x="4160129" y="4277402"/>
                    <a:pt x="4175749" y="4300071"/>
                    <a:pt x="4187752" y="4324646"/>
                  </a:cubicBezTo>
                  <a:lnTo>
                    <a:pt x="4196706" y="4363891"/>
                  </a:lnTo>
                  <a:lnTo>
                    <a:pt x="4195944" y="4482004"/>
                  </a:lnTo>
                  <a:cubicBezTo>
                    <a:pt x="4193276" y="4546776"/>
                    <a:pt x="4192704" y="4612500"/>
                    <a:pt x="4135934" y="4659174"/>
                  </a:cubicBezTo>
                  <a:cubicBezTo>
                    <a:pt x="4131362" y="4662986"/>
                    <a:pt x="4128694" y="4671176"/>
                    <a:pt x="4127932" y="4677655"/>
                  </a:cubicBezTo>
                  <a:cubicBezTo>
                    <a:pt x="4124313" y="4707564"/>
                    <a:pt x="4123931" y="4738235"/>
                    <a:pt x="4118025" y="4767764"/>
                  </a:cubicBezTo>
                  <a:cubicBezTo>
                    <a:pt x="4115644" y="4779575"/>
                    <a:pt x="4114835" y="4790387"/>
                    <a:pt x="4116716" y="4800483"/>
                  </a:cubicBezTo>
                  <a:lnTo>
                    <a:pt x="4116716" y="4800484"/>
                  </a:lnTo>
                  <a:cubicBezTo>
                    <a:pt x="4118597" y="4810581"/>
                    <a:pt x="4123170" y="4819964"/>
                    <a:pt x="4131552" y="4828917"/>
                  </a:cubicBezTo>
                  <a:lnTo>
                    <a:pt x="4153733" y="4863343"/>
                  </a:lnTo>
                  <a:lnTo>
                    <a:pt x="4161262" y="4889275"/>
                  </a:lnTo>
                  <a:lnTo>
                    <a:pt x="4159557" y="4912168"/>
                  </a:lnTo>
                  <a:cubicBezTo>
                    <a:pt x="4157842" y="4919978"/>
                    <a:pt x="4157485" y="4927122"/>
                    <a:pt x="4158155" y="4933804"/>
                  </a:cubicBezTo>
                  <a:lnTo>
                    <a:pt x="4158155" y="4933805"/>
                  </a:lnTo>
                  <a:lnTo>
                    <a:pt x="4162914" y="4952673"/>
                  </a:lnTo>
                  <a:lnTo>
                    <a:pt x="4165707" y="4957454"/>
                  </a:lnTo>
                  <a:lnTo>
                    <a:pt x="4166985" y="4961456"/>
                  </a:lnTo>
                  <a:cubicBezTo>
                    <a:pt x="4171496" y="4970097"/>
                    <a:pt x="4177202" y="4978394"/>
                    <a:pt x="4182989" y="4987038"/>
                  </a:cubicBezTo>
                  <a:cubicBezTo>
                    <a:pt x="4194228" y="5003802"/>
                    <a:pt x="4208326" y="5022853"/>
                    <a:pt x="4209468" y="5041522"/>
                  </a:cubicBezTo>
                  <a:cubicBezTo>
                    <a:pt x="4210087" y="5052096"/>
                    <a:pt x="4213005" y="5062300"/>
                    <a:pt x="4216684" y="5072376"/>
                  </a:cubicBezTo>
                  <a:lnTo>
                    <a:pt x="4222587" y="5087441"/>
                  </a:lnTo>
                  <a:lnTo>
                    <a:pt x="4235615" y="5133220"/>
                  </a:lnTo>
                  <a:lnTo>
                    <a:pt x="4235616" y="5133225"/>
                  </a:lnTo>
                  <a:lnTo>
                    <a:pt x="4228901" y="5166113"/>
                  </a:lnTo>
                  <a:lnTo>
                    <a:pt x="4228901" y="5166114"/>
                  </a:lnTo>
                  <a:cubicBezTo>
                    <a:pt x="4228139" y="5167638"/>
                    <a:pt x="4228712" y="5169781"/>
                    <a:pt x="4229593" y="5172091"/>
                  </a:cubicBezTo>
                  <a:lnTo>
                    <a:pt x="4232139" y="5179068"/>
                  </a:lnTo>
                  <a:cubicBezTo>
                    <a:pt x="4235759" y="5196595"/>
                    <a:pt x="4235807" y="5213598"/>
                    <a:pt x="4231973" y="5229434"/>
                  </a:cubicBezTo>
                  <a:lnTo>
                    <a:pt x="4225669" y="5241089"/>
                  </a:lnTo>
                  <a:lnTo>
                    <a:pt x="4208517" y="5272796"/>
                  </a:lnTo>
                  <a:cubicBezTo>
                    <a:pt x="4196871" y="5285441"/>
                    <a:pt x="4189165" y="5298595"/>
                    <a:pt x="4184613" y="5312288"/>
                  </a:cubicBezTo>
                  <a:lnTo>
                    <a:pt x="4183557" y="5321350"/>
                  </a:lnTo>
                  <a:lnTo>
                    <a:pt x="4181083" y="5326163"/>
                  </a:lnTo>
                  <a:lnTo>
                    <a:pt x="4179637" y="5355014"/>
                  </a:lnTo>
                  <a:lnTo>
                    <a:pt x="4179637" y="5355015"/>
                  </a:lnTo>
                  <a:cubicBezTo>
                    <a:pt x="4180286" y="5364883"/>
                    <a:pt x="4181989" y="5375003"/>
                    <a:pt x="4184513" y="5385385"/>
                  </a:cubicBezTo>
                  <a:cubicBezTo>
                    <a:pt x="4187752" y="5398722"/>
                    <a:pt x="4190038" y="5412058"/>
                    <a:pt x="4192704" y="5425583"/>
                  </a:cubicBezTo>
                  <a:cubicBezTo>
                    <a:pt x="4196514" y="5443871"/>
                    <a:pt x="4200516" y="5462352"/>
                    <a:pt x="4204327" y="5480638"/>
                  </a:cubicBezTo>
                  <a:lnTo>
                    <a:pt x="4208850" y="5507668"/>
                  </a:lnTo>
                  <a:lnTo>
                    <a:pt x="4198232" y="5531692"/>
                  </a:lnTo>
                  <a:lnTo>
                    <a:pt x="4198231" y="5531693"/>
                  </a:lnTo>
                  <a:cubicBezTo>
                    <a:pt x="4191181" y="5537600"/>
                    <a:pt x="4187989" y="5542649"/>
                    <a:pt x="4188085" y="5547578"/>
                  </a:cubicBezTo>
                  <a:lnTo>
                    <a:pt x="4188085" y="5547579"/>
                  </a:lnTo>
                  <a:cubicBezTo>
                    <a:pt x="4188180" y="5552508"/>
                    <a:pt x="4191562" y="5557318"/>
                    <a:pt x="4197659" y="5562747"/>
                  </a:cubicBezTo>
                  <a:cubicBezTo>
                    <a:pt x="4240332" y="5600468"/>
                    <a:pt x="4267003" y="5646190"/>
                    <a:pt x="4268907" y="5704484"/>
                  </a:cubicBezTo>
                  <a:cubicBezTo>
                    <a:pt x="4269289" y="5716486"/>
                    <a:pt x="4271954" y="5728679"/>
                    <a:pt x="4274812" y="5740489"/>
                  </a:cubicBezTo>
                  <a:cubicBezTo>
                    <a:pt x="4276527" y="5747729"/>
                    <a:pt x="4278433" y="5756494"/>
                    <a:pt x="4283578" y="5760874"/>
                  </a:cubicBezTo>
                  <a:cubicBezTo>
                    <a:pt x="4322821" y="5794975"/>
                    <a:pt x="4350063" y="5837458"/>
                    <a:pt x="4371973" y="5883752"/>
                  </a:cubicBezTo>
                  <a:lnTo>
                    <a:pt x="4371974" y="5883757"/>
                  </a:lnTo>
                  <a:lnTo>
                    <a:pt x="4389877" y="5935946"/>
                  </a:lnTo>
                  <a:lnTo>
                    <a:pt x="4389878" y="5935950"/>
                  </a:lnTo>
                  <a:lnTo>
                    <a:pt x="4386259" y="5993290"/>
                  </a:lnTo>
                  <a:lnTo>
                    <a:pt x="4386259" y="5993291"/>
                  </a:lnTo>
                  <a:cubicBezTo>
                    <a:pt x="4385116" y="6004531"/>
                    <a:pt x="4385306" y="6017485"/>
                    <a:pt x="4379782" y="6026440"/>
                  </a:cubicBezTo>
                  <a:cubicBezTo>
                    <a:pt x="4362445" y="6054825"/>
                    <a:pt x="4343778" y="6082258"/>
                    <a:pt x="4323583" y="6108738"/>
                  </a:cubicBezTo>
                  <a:cubicBezTo>
                    <a:pt x="4314914" y="6120074"/>
                    <a:pt x="4309961" y="6126884"/>
                    <a:pt x="4309890" y="6133314"/>
                  </a:cubicBezTo>
                  <a:lnTo>
                    <a:pt x="4309890" y="6133315"/>
                  </a:lnTo>
                  <a:lnTo>
                    <a:pt x="4313591" y="6143190"/>
                  </a:lnTo>
                  <a:lnTo>
                    <a:pt x="4325486" y="6155600"/>
                  </a:lnTo>
                  <a:lnTo>
                    <a:pt x="4325488" y="6155603"/>
                  </a:lnTo>
                  <a:cubicBezTo>
                    <a:pt x="4347778" y="6175798"/>
                    <a:pt x="4359398" y="6200945"/>
                    <a:pt x="4364160" y="6228757"/>
                  </a:cubicBezTo>
                  <a:lnTo>
                    <a:pt x="4381497" y="6361540"/>
                  </a:lnTo>
                  <a:lnTo>
                    <a:pt x="4381497" y="6361539"/>
                  </a:lnTo>
                  <a:cubicBezTo>
                    <a:pt x="4377877" y="6317151"/>
                    <a:pt x="4371590" y="6272764"/>
                    <a:pt x="4364160" y="6228756"/>
                  </a:cubicBezTo>
                  <a:cubicBezTo>
                    <a:pt x="4359398" y="6200944"/>
                    <a:pt x="4347778" y="6175797"/>
                    <a:pt x="4325488" y="6155602"/>
                  </a:cubicBezTo>
                  <a:lnTo>
                    <a:pt x="4325486" y="6155600"/>
                  </a:lnTo>
                  <a:lnTo>
                    <a:pt x="4309890" y="6133315"/>
                  </a:lnTo>
                  <a:lnTo>
                    <a:pt x="4323583" y="6108739"/>
                  </a:lnTo>
                  <a:cubicBezTo>
                    <a:pt x="4343778" y="6082259"/>
                    <a:pt x="4362445" y="6054826"/>
                    <a:pt x="4379782" y="6026441"/>
                  </a:cubicBezTo>
                  <a:cubicBezTo>
                    <a:pt x="4385306" y="6017486"/>
                    <a:pt x="4385116" y="6004532"/>
                    <a:pt x="4386259" y="5993292"/>
                  </a:cubicBezTo>
                  <a:lnTo>
                    <a:pt x="4386259" y="5993290"/>
                  </a:lnTo>
                  <a:lnTo>
                    <a:pt x="4389712" y="5964477"/>
                  </a:lnTo>
                  <a:lnTo>
                    <a:pt x="4389878" y="5935950"/>
                  </a:lnTo>
                  <a:lnTo>
                    <a:pt x="4389878" y="5935949"/>
                  </a:lnTo>
                  <a:lnTo>
                    <a:pt x="4389877" y="5935946"/>
                  </a:lnTo>
                  <a:lnTo>
                    <a:pt x="4382997" y="5909351"/>
                  </a:lnTo>
                  <a:lnTo>
                    <a:pt x="4371974" y="5883757"/>
                  </a:lnTo>
                  <a:lnTo>
                    <a:pt x="4371973" y="5883751"/>
                  </a:lnTo>
                  <a:cubicBezTo>
                    <a:pt x="4350063" y="5837457"/>
                    <a:pt x="4322821" y="5794974"/>
                    <a:pt x="4283578" y="5760873"/>
                  </a:cubicBezTo>
                  <a:cubicBezTo>
                    <a:pt x="4278433" y="5756493"/>
                    <a:pt x="4276527" y="5747728"/>
                    <a:pt x="4274812" y="5740488"/>
                  </a:cubicBezTo>
                  <a:cubicBezTo>
                    <a:pt x="4271954" y="5728678"/>
                    <a:pt x="4269289" y="5716485"/>
                    <a:pt x="4268907" y="5704483"/>
                  </a:cubicBezTo>
                  <a:cubicBezTo>
                    <a:pt x="4267003" y="5646189"/>
                    <a:pt x="4240332" y="5600467"/>
                    <a:pt x="4197659" y="5562746"/>
                  </a:cubicBezTo>
                  <a:lnTo>
                    <a:pt x="4188085" y="5547578"/>
                  </a:lnTo>
                  <a:lnTo>
                    <a:pt x="4198231" y="5531694"/>
                  </a:lnTo>
                  <a:lnTo>
                    <a:pt x="4198232" y="5531692"/>
                  </a:lnTo>
                  <a:lnTo>
                    <a:pt x="4206630" y="5520422"/>
                  </a:lnTo>
                  <a:lnTo>
                    <a:pt x="4208850" y="5507668"/>
                  </a:lnTo>
                  <a:lnTo>
                    <a:pt x="4208850" y="5507667"/>
                  </a:lnTo>
                  <a:cubicBezTo>
                    <a:pt x="4208803" y="5498832"/>
                    <a:pt x="4206231" y="5489497"/>
                    <a:pt x="4204327" y="5480637"/>
                  </a:cubicBezTo>
                  <a:cubicBezTo>
                    <a:pt x="4200516" y="5462351"/>
                    <a:pt x="4196514" y="5443870"/>
                    <a:pt x="4192704" y="5425582"/>
                  </a:cubicBezTo>
                  <a:cubicBezTo>
                    <a:pt x="4190038" y="5412057"/>
                    <a:pt x="4187752" y="5398721"/>
                    <a:pt x="4184513" y="5385384"/>
                  </a:cubicBezTo>
                  <a:lnTo>
                    <a:pt x="4179637" y="5355014"/>
                  </a:lnTo>
                  <a:lnTo>
                    <a:pt x="4183557" y="5321350"/>
                  </a:lnTo>
                  <a:lnTo>
                    <a:pt x="4208517" y="5272797"/>
                  </a:lnTo>
                  <a:lnTo>
                    <a:pt x="4225669" y="5241089"/>
                  </a:lnTo>
                  <a:lnTo>
                    <a:pt x="4231973" y="5229433"/>
                  </a:lnTo>
                  <a:lnTo>
                    <a:pt x="4232139" y="5179068"/>
                  </a:lnTo>
                  <a:lnTo>
                    <a:pt x="4232139" y="5179067"/>
                  </a:lnTo>
                  <a:cubicBezTo>
                    <a:pt x="4231663" y="5176876"/>
                    <a:pt x="4230473" y="5174400"/>
                    <a:pt x="4229593" y="5172090"/>
                  </a:cubicBezTo>
                  <a:lnTo>
                    <a:pt x="4228901" y="5166114"/>
                  </a:lnTo>
                  <a:lnTo>
                    <a:pt x="4235616" y="5133225"/>
                  </a:lnTo>
                  <a:lnTo>
                    <a:pt x="4235616" y="5133224"/>
                  </a:lnTo>
                  <a:lnTo>
                    <a:pt x="4235615" y="5133220"/>
                  </a:lnTo>
                  <a:lnTo>
                    <a:pt x="4228473" y="5102461"/>
                  </a:lnTo>
                  <a:lnTo>
                    <a:pt x="4222587" y="5087441"/>
                  </a:lnTo>
                  <a:lnTo>
                    <a:pt x="4222582" y="5087423"/>
                  </a:lnTo>
                  <a:cubicBezTo>
                    <a:pt x="4216496" y="5072411"/>
                    <a:pt x="4210397" y="5057381"/>
                    <a:pt x="4209468" y="5041521"/>
                  </a:cubicBezTo>
                  <a:cubicBezTo>
                    <a:pt x="4208326" y="5022852"/>
                    <a:pt x="4194228" y="5003801"/>
                    <a:pt x="4182989" y="4987037"/>
                  </a:cubicBezTo>
                  <a:lnTo>
                    <a:pt x="4165707" y="4957454"/>
                  </a:lnTo>
                  <a:lnTo>
                    <a:pt x="4158155" y="4933805"/>
                  </a:lnTo>
                  <a:lnTo>
                    <a:pt x="4159557" y="4912169"/>
                  </a:lnTo>
                  <a:cubicBezTo>
                    <a:pt x="4161319" y="4904358"/>
                    <a:pt x="4161831" y="4896714"/>
                    <a:pt x="4161262" y="4889276"/>
                  </a:cubicBezTo>
                  <a:lnTo>
                    <a:pt x="4161262" y="4889275"/>
                  </a:lnTo>
                  <a:lnTo>
                    <a:pt x="4156484" y="4867614"/>
                  </a:lnTo>
                  <a:lnTo>
                    <a:pt x="4153733" y="4863343"/>
                  </a:lnTo>
                  <a:lnTo>
                    <a:pt x="4151983" y="4857317"/>
                  </a:lnTo>
                  <a:cubicBezTo>
                    <a:pt x="4146840" y="4847214"/>
                    <a:pt x="4139839" y="4837703"/>
                    <a:pt x="4131552" y="4828916"/>
                  </a:cubicBezTo>
                  <a:lnTo>
                    <a:pt x="4116716" y="4800483"/>
                  </a:lnTo>
                  <a:lnTo>
                    <a:pt x="4118025" y="4767765"/>
                  </a:lnTo>
                  <a:cubicBezTo>
                    <a:pt x="4123931" y="4738236"/>
                    <a:pt x="4124313" y="4707565"/>
                    <a:pt x="4127932" y="4677656"/>
                  </a:cubicBezTo>
                  <a:cubicBezTo>
                    <a:pt x="4128694" y="4671177"/>
                    <a:pt x="4131362" y="4662987"/>
                    <a:pt x="4135934" y="4659175"/>
                  </a:cubicBezTo>
                  <a:cubicBezTo>
                    <a:pt x="4192704" y="4612501"/>
                    <a:pt x="4193276" y="4546777"/>
                    <a:pt x="4195944" y="4482005"/>
                  </a:cubicBezTo>
                  <a:cubicBezTo>
                    <a:pt x="4197659" y="4442762"/>
                    <a:pt x="4197659" y="4403326"/>
                    <a:pt x="4196706" y="4363891"/>
                  </a:cubicBezTo>
                  <a:lnTo>
                    <a:pt x="4196706" y="4363890"/>
                  </a:lnTo>
                  <a:cubicBezTo>
                    <a:pt x="4196514" y="4350554"/>
                    <a:pt x="4193466" y="4336457"/>
                    <a:pt x="4187752" y="4324645"/>
                  </a:cubicBezTo>
                  <a:cubicBezTo>
                    <a:pt x="4175749" y="4300070"/>
                    <a:pt x="4160129" y="4277401"/>
                    <a:pt x="4147936" y="4253014"/>
                  </a:cubicBezTo>
                  <a:close/>
                  <a:moveTo>
                    <a:pt x="4211111" y="2836172"/>
                  </a:moveTo>
                  <a:lnTo>
                    <a:pt x="4202421" y="2848793"/>
                  </a:lnTo>
                  <a:cubicBezTo>
                    <a:pt x="4197421" y="2865010"/>
                    <a:pt x="4191562" y="2881307"/>
                    <a:pt x="4186816" y="2897785"/>
                  </a:cubicBezTo>
                  <a:lnTo>
                    <a:pt x="4185787" y="2903551"/>
                  </a:lnTo>
                  <a:lnTo>
                    <a:pt x="4182513" y="2914328"/>
                  </a:lnTo>
                  <a:lnTo>
                    <a:pt x="4177882" y="2947858"/>
                  </a:lnTo>
                  <a:lnTo>
                    <a:pt x="4177881" y="2947862"/>
                  </a:lnTo>
                  <a:lnTo>
                    <a:pt x="4177881" y="2947863"/>
                  </a:lnTo>
                  <a:cubicBezTo>
                    <a:pt x="4177512" y="2959157"/>
                    <a:pt x="4178512" y="2970576"/>
                    <a:pt x="4181465" y="2982149"/>
                  </a:cubicBezTo>
                  <a:lnTo>
                    <a:pt x="4193158" y="3077402"/>
                  </a:lnTo>
                  <a:lnTo>
                    <a:pt x="4180703" y="3172654"/>
                  </a:lnTo>
                  <a:cubicBezTo>
                    <a:pt x="4154794" y="3276480"/>
                    <a:pt x="4127362" y="3380305"/>
                    <a:pt x="4133076" y="3489467"/>
                  </a:cubicBezTo>
                  <a:cubicBezTo>
                    <a:pt x="4134028" y="3507563"/>
                    <a:pt x="4122407" y="3529090"/>
                    <a:pt x="4110977" y="3544713"/>
                  </a:cubicBezTo>
                  <a:cubicBezTo>
                    <a:pt x="4100119" y="3559668"/>
                    <a:pt x="4094260" y="3566812"/>
                    <a:pt x="4093355" y="3574408"/>
                  </a:cubicBezTo>
                  <a:lnTo>
                    <a:pt x="4093355" y="3574409"/>
                  </a:lnTo>
                  <a:cubicBezTo>
                    <a:pt x="4092450" y="3582005"/>
                    <a:pt x="4096499" y="3590054"/>
                    <a:pt x="4105453" y="3606818"/>
                  </a:cubicBezTo>
                  <a:cubicBezTo>
                    <a:pt x="4109835" y="3614820"/>
                    <a:pt x="4112501" y="3624726"/>
                    <a:pt x="4118979" y="3630633"/>
                  </a:cubicBezTo>
                  <a:lnTo>
                    <a:pt x="4136708" y="3654416"/>
                  </a:lnTo>
                  <a:lnTo>
                    <a:pt x="4140382" y="3668940"/>
                  </a:lnTo>
                  <a:lnTo>
                    <a:pt x="4143220" y="3680164"/>
                  </a:lnTo>
                  <a:lnTo>
                    <a:pt x="4139172" y="3734837"/>
                  </a:lnTo>
                  <a:lnTo>
                    <a:pt x="4139172" y="3734838"/>
                  </a:lnTo>
                  <a:cubicBezTo>
                    <a:pt x="4138220" y="3741316"/>
                    <a:pt x="4136886" y="3749126"/>
                    <a:pt x="4139554" y="3754653"/>
                  </a:cubicBezTo>
                  <a:lnTo>
                    <a:pt x="4145911" y="3789776"/>
                  </a:lnTo>
                  <a:lnTo>
                    <a:pt x="4130980" y="3822472"/>
                  </a:lnTo>
                  <a:cubicBezTo>
                    <a:pt x="4123932" y="3831902"/>
                    <a:pt x="4118312" y="3842046"/>
                    <a:pt x="4116645" y="3852619"/>
                  </a:cubicBezTo>
                  <a:lnTo>
                    <a:pt x="4116645" y="3852620"/>
                  </a:lnTo>
                  <a:lnTo>
                    <a:pt x="4117425" y="3868764"/>
                  </a:lnTo>
                  <a:lnTo>
                    <a:pt x="4126028" y="3885337"/>
                  </a:lnTo>
                  <a:lnTo>
                    <a:pt x="4126028" y="3885339"/>
                  </a:lnTo>
                  <a:cubicBezTo>
                    <a:pt x="4135744" y="3897722"/>
                    <a:pt x="4143150" y="3910319"/>
                    <a:pt x="4148409" y="3923125"/>
                  </a:cubicBezTo>
                  <a:lnTo>
                    <a:pt x="4157913" y="3962160"/>
                  </a:lnTo>
                  <a:lnTo>
                    <a:pt x="4142221" y="4043838"/>
                  </a:lnTo>
                  <a:lnTo>
                    <a:pt x="4142220" y="4043839"/>
                  </a:lnTo>
                  <a:cubicBezTo>
                    <a:pt x="4133457" y="4063842"/>
                    <a:pt x="4128075" y="4083702"/>
                    <a:pt x="4127099" y="4103825"/>
                  </a:cubicBezTo>
                  <a:lnTo>
                    <a:pt x="4127099" y="4103826"/>
                  </a:lnTo>
                  <a:lnTo>
                    <a:pt x="4129066" y="4134256"/>
                  </a:lnTo>
                  <a:lnTo>
                    <a:pt x="4138410" y="4165382"/>
                  </a:lnTo>
                  <a:lnTo>
                    <a:pt x="4138410" y="4165384"/>
                  </a:lnTo>
                  <a:lnTo>
                    <a:pt x="4142315" y="4192388"/>
                  </a:lnTo>
                  <a:lnTo>
                    <a:pt x="4142315" y="4192387"/>
                  </a:lnTo>
                  <a:cubicBezTo>
                    <a:pt x="4142411" y="4182767"/>
                    <a:pt x="4141839" y="4173480"/>
                    <a:pt x="4138410" y="4165383"/>
                  </a:cubicBezTo>
                  <a:lnTo>
                    <a:pt x="4138410" y="4165382"/>
                  </a:lnTo>
                  <a:lnTo>
                    <a:pt x="4127099" y="4103826"/>
                  </a:lnTo>
                  <a:lnTo>
                    <a:pt x="4142220" y="4043840"/>
                  </a:lnTo>
                  <a:lnTo>
                    <a:pt x="4142221" y="4043838"/>
                  </a:lnTo>
                  <a:lnTo>
                    <a:pt x="4155523" y="4002410"/>
                  </a:lnTo>
                  <a:lnTo>
                    <a:pt x="4157913" y="3962160"/>
                  </a:lnTo>
                  <a:lnTo>
                    <a:pt x="4157913" y="3962159"/>
                  </a:lnTo>
                  <a:cubicBezTo>
                    <a:pt x="4155651" y="3935727"/>
                    <a:pt x="4145460" y="3910104"/>
                    <a:pt x="4126028" y="3885338"/>
                  </a:cubicBezTo>
                  <a:lnTo>
                    <a:pt x="4126028" y="3885337"/>
                  </a:lnTo>
                  <a:lnTo>
                    <a:pt x="4116645" y="3852620"/>
                  </a:lnTo>
                  <a:lnTo>
                    <a:pt x="4130980" y="3822473"/>
                  </a:lnTo>
                  <a:cubicBezTo>
                    <a:pt x="4139172" y="3811614"/>
                    <a:pt x="4144316" y="3800897"/>
                    <a:pt x="4145911" y="3789777"/>
                  </a:cubicBezTo>
                  <a:lnTo>
                    <a:pt x="4145911" y="3789776"/>
                  </a:lnTo>
                  <a:cubicBezTo>
                    <a:pt x="4147507" y="3778655"/>
                    <a:pt x="4145554" y="3767130"/>
                    <a:pt x="4139554" y="3754652"/>
                  </a:cubicBezTo>
                  <a:lnTo>
                    <a:pt x="4139172" y="3734838"/>
                  </a:lnTo>
                  <a:lnTo>
                    <a:pt x="4143220" y="3680164"/>
                  </a:lnTo>
                  <a:lnTo>
                    <a:pt x="4143220" y="3680163"/>
                  </a:lnTo>
                  <a:lnTo>
                    <a:pt x="4140382" y="3668940"/>
                  </a:lnTo>
                  <a:lnTo>
                    <a:pt x="4136708" y="3654416"/>
                  </a:lnTo>
                  <a:lnTo>
                    <a:pt x="4136708" y="3654416"/>
                  </a:lnTo>
                  <a:lnTo>
                    <a:pt x="4136708" y="3654415"/>
                  </a:lnTo>
                  <a:cubicBezTo>
                    <a:pt x="4132898" y="3646123"/>
                    <a:pt x="4127219" y="3638157"/>
                    <a:pt x="4118979" y="3630632"/>
                  </a:cubicBezTo>
                  <a:cubicBezTo>
                    <a:pt x="4112501" y="3624725"/>
                    <a:pt x="4109835" y="3614819"/>
                    <a:pt x="4105453" y="3606817"/>
                  </a:cubicBezTo>
                  <a:cubicBezTo>
                    <a:pt x="4100976" y="3598435"/>
                    <a:pt x="4097725" y="3592232"/>
                    <a:pt x="4095707" y="3587174"/>
                  </a:cubicBezTo>
                  <a:lnTo>
                    <a:pt x="4093355" y="3574408"/>
                  </a:lnTo>
                  <a:lnTo>
                    <a:pt x="4098434" y="3562321"/>
                  </a:lnTo>
                  <a:cubicBezTo>
                    <a:pt x="4101369" y="3557716"/>
                    <a:pt x="4105548" y="3552191"/>
                    <a:pt x="4110977" y="3544714"/>
                  </a:cubicBezTo>
                  <a:cubicBezTo>
                    <a:pt x="4122407" y="3529091"/>
                    <a:pt x="4134028" y="3507564"/>
                    <a:pt x="4133076" y="3489468"/>
                  </a:cubicBezTo>
                  <a:cubicBezTo>
                    <a:pt x="4127362" y="3380306"/>
                    <a:pt x="4154794" y="3276481"/>
                    <a:pt x="4180703" y="3172655"/>
                  </a:cubicBezTo>
                  <a:cubicBezTo>
                    <a:pt x="4188705" y="3140650"/>
                    <a:pt x="4192943" y="3109026"/>
                    <a:pt x="4193158" y="3077402"/>
                  </a:cubicBezTo>
                  <a:lnTo>
                    <a:pt x="4193158" y="3077401"/>
                  </a:lnTo>
                  <a:cubicBezTo>
                    <a:pt x="4193372" y="3045777"/>
                    <a:pt x="4189562" y="3014153"/>
                    <a:pt x="4181465" y="2982148"/>
                  </a:cubicBezTo>
                  <a:lnTo>
                    <a:pt x="4177881" y="2947863"/>
                  </a:lnTo>
                  <a:lnTo>
                    <a:pt x="4177882" y="2947858"/>
                  </a:lnTo>
                  <a:lnTo>
                    <a:pt x="4185787" y="2903551"/>
                  </a:lnTo>
                  <a:lnTo>
                    <a:pt x="4202421" y="2848794"/>
                  </a:lnTo>
                  <a:cubicBezTo>
                    <a:pt x="4203754" y="2844317"/>
                    <a:pt x="4207040" y="2839983"/>
                    <a:pt x="4211111" y="2836173"/>
                  </a:cubicBezTo>
                  <a:close/>
                  <a:moveTo>
                    <a:pt x="3726625" y="1508458"/>
                  </a:moveTo>
                  <a:lnTo>
                    <a:pt x="3698531" y="1596214"/>
                  </a:lnTo>
                  <a:cubicBezTo>
                    <a:pt x="3696054" y="1604979"/>
                    <a:pt x="3697579" y="1615837"/>
                    <a:pt x="3700436" y="1624981"/>
                  </a:cubicBezTo>
                  <a:cubicBezTo>
                    <a:pt x="3710152" y="1656224"/>
                    <a:pt x="3734537" y="1676037"/>
                    <a:pt x="3757017" y="1697754"/>
                  </a:cubicBezTo>
                  <a:cubicBezTo>
                    <a:pt x="3766924" y="1707280"/>
                    <a:pt x="3773972" y="1720424"/>
                    <a:pt x="3779686" y="1733189"/>
                  </a:cubicBezTo>
                  <a:cubicBezTo>
                    <a:pt x="3794357" y="1766336"/>
                    <a:pt x="3807501" y="1800247"/>
                    <a:pt x="3821407" y="1833776"/>
                  </a:cubicBezTo>
                  <a:cubicBezTo>
                    <a:pt x="3822741" y="1837014"/>
                    <a:pt x="3826170" y="1839680"/>
                    <a:pt x="3829028" y="1842159"/>
                  </a:cubicBezTo>
                  <a:cubicBezTo>
                    <a:pt x="3859129" y="1866923"/>
                    <a:pt x="3889418" y="1891498"/>
                    <a:pt x="3919519" y="1916455"/>
                  </a:cubicBezTo>
                  <a:cubicBezTo>
                    <a:pt x="3925233" y="1921217"/>
                    <a:pt x="3929425" y="1928077"/>
                    <a:pt x="3934949" y="1933220"/>
                  </a:cubicBezTo>
                  <a:cubicBezTo>
                    <a:pt x="3942569" y="1940460"/>
                    <a:pt x="3949810" y="1949604"/>
                    <a:pt x="3958954" y="1953414"/>
                  </a:cubicBezTo>
                  <a:cubicBezTo>
                    <a:pt x="3987719" y="1965225"/>
                    <a:pt x="4000103" y="1987895"/>
                    <a:pt x="4005437" y="2016470"/>
                  </a:cubicBezTo>
                  <a:cubicBezTo>
                    <a:pt x="4010390" y="2042571"/>
                    <a:pt x="4014582" y="2068670"/>
                    <a:pt x="4020296" y="2094579"/>
                  </a:cubicBezTo>
                  <a:cubicBezTo>
                    <a:pt x="4027154" y="2126202"/>
                    <a:pt x="4034584" y="2157637"/>
                    <a:pt x="4042967" y="2188880"/>
                  </a:cubicBezTo>
                  <a:cubicBezTo>
                    <a:pt x="4046587" y="2202405"/>
                    <a:pt x="4050777" y="2216693"/>
                    <a:pt x="4058207" y="2228315"/>
                  </a:cubicBezTo>
                  <a:cubicBezTo>
                    <a:pt x="4078782" y="2260891"/>
                    <a:pt x="4092688" y="2295754"/>
                    <a:pt x="4087164" y="2334045"/>
                  </a:cubicBezTo>
                  <a:cubicBezTo>
                    <a:pt x="4082782" y="2364716"/>
                    <a:pt x="4094022" y="2390435"/>
                    <a:pt x="4111549" y="2409486"/>
                  </a:cubicBezTo>
                  <a:cubicBezTo>
                    <a:pt x="4119503" y="2418155"/>
                    <a:pt x="4125016" y="2426977"/>
                    <a:pt x="4128650" y="2435913"/>
                  </a:cubicBezTo>
                  <a:lnTo>
                    <a:pt x="4134481" y="2463018"/>
                  </a:lnTo>
                  <a:lnTo>
                    <a:pt x="4125839" y="2518262"/>
                  </a:lnTo>
                  <a:lnTo>
                    <a:pt x="4125838" y="2518264"/>
                  </a:lnTo>
                  <a:cubicBezTo>
                    <a:pt x="4123171" y="2527790"/>
                    <a:pt x="4122027" y="2536457"/>
                    <a:pt x="4122194" y="2545006"/>
                  </a:cubicBezTo>
                  <a:lnTo>
                    <a:pt x="4122194" y="2545007"/>
                  </a:lnTo>
                  <a:cubicBezTo>
                    <a:pt x="4122360" y="2553556"/>
                    <a:pt x="4123837" y="2561986"/>
                    <a:pt x="4126408" y="2571035"/>
                  </a:cubicBezTo>
                  <a:cubicBezTo>
                    <a:pt x="4138410" y="2612946"/>
                    <a:pt x="4170987" y="2640951"/>
                    <a:pt x="4199563" y="2668002"/>
                  </a:cubicBezTo>
                  <a:cubicBezTo>
                    <a:pt x="4223947" y="2691055"/>
                    <a:pt x="4237663" y="2716964"/>
                    <a:pt x="4247953" y="2745349"/>
                  </a:cubicBezTo>
                  <a:lnTo>
                    <a:pt x="4247954" y="2745352"/>
                  </a:lnTo>
                  <a:lnTo>
                    <a:pt x="4253873" y="2778006"/>
                  </a:lnTo>
                  <a:lnTo>
                    <a:pt x="4253453" y="2785440"/>
                  </a:lnTo>
                  <a:lnTo>
                    <a:pt x="4243374" y="2811780"/>
                  </a:lnTo>
                  <a:lnTo>
                    <a:pt x="4243371" y="2811787"/>
                  </a:lnTo>
                  <a:lnTo>
                    <a:pt x="4243372" y="2811787"/>
                  </a:lnTo>
                  <a:lnTo>
                    <a:pt x="4243374" y="2811780"/>
                  </a:lnTo>
                  <a:lnTo>
                    <a:pt x="4253025" y="2793023"/>
                  </a:lnTo>
                  <a:lnTo>
                    <a:pt x="4253453" y="2785440"/>
                  </a:lnTo>
                  <a:lnTo>
                    <a:pt x="4254654" y="2782305"/>
                  </a:lnTo>
                  <a:lnTo>
                    <a:pt x="4253873" y="2778006"/>
                  </a:lnTo>
                  <a:lnTo>
                    <a:pt x="4254284" y="2770758"/>
                  </a:lnTo>
                  <a:lnTo>
                    <a:pt x="4247954" y="2745352"/>
                  </a:lnTo>
                  <a:lnTo>
                    <a:pt x="4247953" y="2745348"/>
                  </a:lnTo>
                  <a:cubicBezTo>
                    <a:pt x="4237663" y="2716963"/>
                    <a:pt x="4223947" y="2691054"/>
                    <a:pt x="4199563" y="2668001"/>
                  </a:cubicBezTo>
                  <a:cubicBezTo>
                    <a:pt x="4170987" y="2640950"/>
                    <a:pt x="4138410" y="2612945"/>
                    <a:pt x="4126408" y="2571034"/>
                  </a:cubicBezTo>
                  <a:lnTo>
                    <a:pt x="4122194" y="2545007"/>
                  </a:lnTo>
                  <a:lnTo>
                    <a:pt x="4125838" y="2518265"/>
                  </a:lnTo>
                  <a:lnTo>
                    <a:pt x="4125839" y="2518262"/>
                  </a:lnTo>
                  <a:lnTo>
                    <a:pt x="4132419" y="2490551"/>
                  </a:lnTo>
                  <a:lnTo>
                    <a:pt x="4134481" y="2463018"/>
                  </a:lnTo>
                  <a:lnTo>
                    <a:pt x="4134481" y="2463017"/>
                  </a:lnTo>
                  <a:cubicBezTo>
                    <a:pt x="4133600" y="2444777"/>
                    <a:pt x="4127457" y="2426822"/>
                    <a:pt x="4111549" y="2409485"/>
                  </a:cubicBezTo>
                  <a:cubicBezTo>
                    <a:pt x="4094022" y="2390434"/>
                    <a:pt x="4082782" y="2364715"/>
                    <a:pt x="4087164" y="2334044"/>
                  </a:cubicBezTo>
                  <a:cubicBezTo>
                    <a:pt x="4092688" y="2295753"/>
                    <a:pt x="4078782" y="2260890"/>
                    <a:pt x="4058207" y="2228314"/>
                  </a:cubicBezTo>
                  <a:cubicBezTo>
                    <a:pt x="4050777" y="2216692"/>
                    <a:pt x="4046587" y="2202404"/>
                    <a:pt x="4042967" y="2188879"/>
                  </a:cubicBezTo>
                  <a:cubicBezTo>
                    <a:pt x="4034584" y="2157636"/>
                    <a:pt x="4027154" y="2126201"/>
                    <a:pt x="4020296" y="2094578"/>
                  </a:cubicBezTo>
                  <a:cubicBezTo>
                    <a:pt x="4014582" y="2068669"/>
                    <a:pt x="4010390" y="2042570"/>
                    <a:pt x="4005437" y="2016469"/>
                  </a:cubicBezTo>
                  <a:cubicBezTo>
                    <a:pt x="4000103" y="1987894"/>
                    <a:pt x="3987719" y="1965224"/>
                    <a:pt x="3958954" y="1953413"/>
                  </a:cubicBezTo>
                  <a:cubicBezTo>
                    <a:pt x="3949810" y="1949603"/>
                    <a:pt x="3942569" y="1940459"/>
                    <a:pt x="3934949" y="1933219"/>
                  </a:cubicBezTo>
                  <a:cubicBezTo>
                    <a:pt x="3929425" y="1928076"/>
                    <a:pt x="3925233" y="1921216"/>
                    <a:pt x="3919519" y="1916454"/>
                  </a:cubicBezTo>
                  <a:cubicBezTo>
                    <a:pt x="3889418" y="1891497"/>
                    <a:pt x="3859129" y="1866922"/>
                    <a:pt x="3829028" y="1842158"/>
                  </a:cubicBezTo>
                  <a:cubicBezTo>
                    <a:pt x="3826170" y="1839679"/>
                    <a:pt x="3822741" y="1837013"/>
                    <a:pt x="3821407" y="1833775"/>
                  </a:cubicBezTo>
                  <a:cubicBezTo>
                    <a:pt x="3807501" y="1800246"/>
                    <a:pt x="3794358" y="1766335"/>
                    <a:pt x="3779686" y="1733188"/>
                  </a:cubicBezTo>
                  <a:cubicBezTo>
                    <a:pt x="3773972" y="1720423"/>
                    <a:pt x="3766924" y="1707279"/>
                    <a:pt x="3757018" y="1697753"/>
                  </a:cubicBezTo>
                  <a:cubicBezTo>
                    <a:pt x="3734538" y="1676036"/>
                    <a:pt x="3710152" y="1656223"/>
                    <a:pt x="3700436" y="1624980"/>
                  </a:cubicBezTo>
                  <a:cubicBezTo>
                    <a:pt x="3697580" y="1615836"/>
                    <a:pt x="3696055" y="1604978"/>
                    <a:pt x="3698532" y="1596213"/>
                  </a:cubicBezTo>
                  <a:close/>
                  <a:moveTo>
                    <a:pt x="3745230" y="1459073"/>
                  </a:moveTo>
                  <a:lnTo>
                    <a:pt x="3745229" y="1459074"/>
                  </a:lnTo>
                  <a:lnTo>
                    <a:pt x="3736012" y="1481572"/>
                  </a:lnTo>
                  <a:close/>
                  <a:moveTo>
                    <a:pt x="3764423" y="1268758"/>
                  </a:moveTo>
                  <a:cubicBezTo>
                    <a:pt x="3764875" y="1275402"/>
                    <a:pt x="3766447" y="1281689"/>
                    <a:pt x="3769590" y="1286070"/>
                  </a:cubicBezTo>
                  <a:cubicBezTo>
                    <a:pt x="3784163" y="1306930"/>
                    <a:pt x="3790403" y="1328553"/>
                    <a:pt x="3791927" y="1350628"/>
                  </a:cubicBezTo>
                  <a:lnTo>
                    <a:pt x="3786333" y="1413840"/>
                  </a:lnTo>
                  <a:lnTo>
                    <a:pt x="3791928" y="1350627"/>
                  </a:lnTo>
                  <a:cubicBezTo>
                    <a:pt x="3790403" y="1328552"/>
                    <a:pt x="3784164" y="1306930"/>
                    <a:pt x="3769590" y="1286069"/>
                  </a:cubicBezTo>
                  <a:close/>
                  <a:moveTo>
                    <a:pt x="3706152" y="773035"/>
                  </a:moveTo>
                  <a:lnTo>
                    <a:pt x="3706152" y="773036"/>
                  </a:lnTo>
                  <a:cubicBezTo>
                    <a:pt x="3708438" y="800277"/>
                    <a:pt x="3711676" y="827330"/>
                    <a:pt x="3714152" y="854380"/>
                  </a:cubicBezTo>
                  <a:cubicBezTo>
                    <a:pt x="3716438" y="878957"/>
                    <a:pt x="3717200" y="903723"/>
                    <a:pt x="3745205" y="915344"/>
                  </a:cubicBezTo>
                  <a:cubicBezTo>
                    <a:pt x="3749587" y="917060"/>
                    <a:pt x="3752825" y="922774"/>
                    <a:pt x="3755683" y="927156"/>
                  </a:cubicBezTo>
                  <a:cubicBezTo>
                    <a:pt x="3799691" y="994786"/>
                    <a:pt x="3798547" y="1030981"/>
                    <a:pt x="3752063" y="1097088"/>
                  </a:cubicBezTo>
                  <a:cubicBezTo>
                    <a:pt x="3747301" y="1103946"/>
                    <a:pt x="3743871" y="1118614"/>
                    <a:pt x="3747681" y="1123186"/>
                  </a:cubicBezTo>
                  <a:cubicBezTo>
                    <a:pt x="3763493" y="1142618"/>
                    <a:pt x="3770542" y="1162954"/>
                    <a:pt x="3772400" y="1184029"/>
                  </a:cubicBezTo>
                  <a:cubicBezTo>
                    <a:pt x="3770542" y="1162954"/>
                    <a:pt x="3763494" y="1142617"/>
                    <a:pt x="3747682" y="1123185"/>
                  </a:cubicBezTo>
                  <a:cubicBezTo>
                    <a:pt x="3743872" y="1118613"/>
                    <a:pt x="3747302" y="1103945"/>
                    <a:pt x="3752064" y="1097087"/>
                  </a:cubicBezTo>
                  <a:cubicBezTo>
                    <a:pt x="3798548" y="1030980"/>
                    <a:pt x="3799692" y="994785"/>
                    <a:pt x="3755684" y="927155"/>
                  </a:cubicBezTo>
                  <a:cubicBezTo>
                    <a:pt x="3752826" y="922773"/>
                    <a:pt x="3749588" y="917059"/>
                    <a:pt x="3745206" y="915343"/>
                  </a:cubicBezTo>
                  <a:cubicBezTo>
                    <a:pt x="3717200" y="903722"/>
                    <a:pt x="3716438" y="878956"/>
                    <a:pt x="3714152" y="854379"/>
                  </a:cubicBezTo>
                  <a:close/>
                  <a:moveTo>
                    <a:pt x="3761553" y="517851"/>
                  </a:moveTo>
                  <a:lnTo>
                    <a:pt x="3752635" y="556048"/>
                  </a:lnTo>
                  <a:cubicBezTo>
                    <a:pt x="3750539" y="564049"/>
                    <a:pt x="3745015" y="572623"/>
                    <a:pt x="3746157" y="580051"/>
                  </a:cubicBezTo>
                  <a:cubicBezTo>
                    <a:pt x="3749491" y="601579"/>
                    <a:pt x="3747062" y="622201"/>
                    <a:pt x="3742776" y="642538"/>
                  </a:cubicBezTo>
                  <a:lnTo>
                    <a:pt x="3730253" y="694928"/>
                  </a:lnTo>
                  <a:lnTo>
                    <a:pt x="3742777" y="642537"/>
                  </a:lnTo>
                  <a:cubicBezTo>
                    <a:pt x="3747063" y="622201"/>
                    <a:pt x="3749492" y="601578"/>
                    <a:pt x="3746158" y="580050"/>
                  </a:cubicBezTo>
                  <a:cubicBezTo>
                    <a:pt x="3745016" y="572622"/>
                    <a:pt x="3750540" y="564048"/>
                    <a:pt x="3752636" y="556047"/>
                  </a:cubicBezTo>
                  <a:close/>
                  <a:moveTo>
                    <a:pt x="3774848" y="298169"/>
                  </a:moveTo>
                  <a:lnTo>
                    <a:pt x="3760065" y="313534"/>
                  </a:lnTo>
                  <a:cubicBezTo>
                    <a:pt x="3755873" y="316390"/>
                    <a:pt x="3758159" y="330299"/>
                    <a:pt x="3759493" y="338871"/>
                  </a:cubicBezTo>
                  <a:lnTo>
                    <a:pt x="3759500" y="338900"/>
                  </a:lnTo>
                  <a:lnTo>
                    <a:pt x="3769400" y="395640"/>
                  </a:lnTo>
                  <a:lnTo>
                    <a:pt x="3765590" y="367328"/>
                  </a:lnTo>
                  <a:lnTo>
                    <a:pt x="3759500" y="338900"/>
                  </a:lnTo>
                  <a:lnTo>
                    <a:pt x="3759494" y="338870"/>
                  </a:lnTo>
                  <a:cubicBezTo>
                    <a:pt x="3758160" y="330298"/>
                    <a:pt x="3755874" y="316389"/>
                    <a:pt x="3760066" y="313533"/>
                  </a:cubicBezTo>
                  <a:close/>
                  <a:moveTo>
                    <a:pt x="3782393" y="281568"/>
                  </a:moveTo>
                  <a:lnTo>
                    <a:pt x="3777498" y="295415"/>
                  </a:lnTo>
                  <a:lnTo>
                    <a:pt x="3777499" y="295415"/>
                  </a:lnTo>
                  <a:close/>
                  <a:moveTo>
                    <a:pt x="3769073" y="24486"/>
                  </a:moveTo>
                  <a:lnTo>
                    <a:pt x="3766810" y="74129"/>
                  </a:lnTo>
                  <a:cubicBezTo>
                    <a:pt x="3767733" y="91492"/>
                    <a:pt x="3770043" y="108703"/>
                    <a:pt x="3772734" y="125861"/>
                  </a:cubicBezTo>
                  <a:lnTo>
                    <a:pt x="3777129" y="153387"/>
                  </a:lnTo>
                  <a:lnTo>
                    <a:pt x="3785402" y="228944"/>
                  </a:lnTo>
                  <a:lnTo>
                    <a:pt x="3780943" y="177271"/>
                  </a:lnTo>
                  <a:lnTo>
                    <a:pt x="3777129" y="153387"/>
                  </a:lnTo>
                  <a:lnTo>
                    <a:pt x="3776930" y="151569"/>
                  </a:lnTo>
                  <a:cubicBezTo>
                    <a:pt x="3772700" y="125876"/>
                    <a:pt x="3768195" y="100174"/>
                    <a:pt x="3766811" y="74129"/>
                  </a:cubicBezTo>
                  <a:close/>
                  <a:moveTo>
                    <a:pt x="3766492" y="0"/>
                  </a:moveTo>
                  <a:lnTo>
                    <a:pt x="4230600" y="0"/>
                  </a:lnTo>
                  <a:lnTo>
                    <a:pt x="4229473" y="2817"/>
                  </a:lnTo>
                  <a:cubicBezTo>
                    <a:pt x="4221092" y="21486"/>
                    <a:pt x="4218423" y="43012"/>
                    <a:pt x="4215375" y="63587"/>
                  </a:cubicBezTo>
                  <a:cubicBezTo>
                    <a:pt x="4209851" y="101308"/>
                    <a:pt x="4206421" y="139219"/>
                    <a:pt x="4201468" y="176939"/>
                  </a:cubicBezTo>
                  <a:cubicBezTo>
                    <a:pt x="4200325" y="184941"/>
                    <a:pt x="4198231" y="194085"/>
                    <a:pt x="4193466" y="200182"/>
                  </a:cubicBezTo>
                  <a:cubicBezTo>
                    <a:pt x="4161461" y="241901"/>
                    <a:pt x="4152508" y="292579"/>
                    <a:pt x="4155554" y="340774"/>
                  </a:cubicBezTo>
                  <a:cubicBezTo>
                    <a:pt x="4157843" y="378686"/>
                    <a:pt x="4159557" y="415835"/>
                    <a:pt x="4156319" y="453364"/>
                  </a:cubicBezTo>
                  <a:cubicBezTo>
                    <a:pt x="4156127" y="456222"/>
                    <a:pt x="4156509" y="460032"/>
                    <a:pt x="4158033" y="462126"/>
                  </a:cubicBezTo>
                  <a:cubicBezTo>
                    <a:pt x="4168129" y="475081"/>
                    <a:pt x="4168891" y="488607"/>
                    <a:pt x="4170605" y="505182"/>
                  </a:cubicBezTo>
                  <a:cubicBezTo>
                    <a:pt x="4173083" y="528615"/>
                    <a:pt x="4171367" y="550141"/>
                    <a:pt x="4167177" y="571860"/>
                  </a:cubicBezTo>
                  <a:cubicBezTo>
                    <a:pt x="4164129" y="587672"/>
                    <a:pt x="4157843" y="603673"/>
                    <a:pt x="4149840" y="617772"/>
                  </a:cubicBezTo>
                  <a:cubicBezTo>
                    <a:pt x="4138600" y="637392"/>
                    <a:pt x="4134220" y="656255"/>
                    <a:pt x="4149078" y="674923"/>
                  </a:cubicBezTo>
                  <a:cubicBezTo>
                    <a:pt x="4164891" y="695116"/>
                    <a:pt x="4159367" y="717977"/>
                    <a:pt x="4159937" y="740268"/>
                  </a:cubicBezTo>
                  <a:cubicBezTo>
                    <a:pt x="4160129" y="749982"/>
                    <a:pt x="4159747" y="760270"/>
                    <a:pt x="4162223" y="769605"/>
                  </a:cubicBezTo>
                  <a:cubicBezTo>
                    <a:pt x="4169273" y="796655"/>
                    <a:pt x="4179941" y="822756"/>
                    <a:pt x="4184703" y="850189"/>
                  </a:cubicBezTo>
                  <a:cubicBezTo>
                    <a:pt x="4187370" y="865430"/>
                    <a:pt x="4182607" y="882384"/>
                    <a:pt x="4179179" y="898198"/>
                  </a:cubicBezTo>
                  <a:cubicBezTo>
                    <a:pt x="4175559" y="914200"/>
                    <a:pt x="4170035" y="930011"/>
                    <a:pt x="4164319" y="945444"/>
                  </a:cubicBezTo>
                  <a:cubicBezTo>
                    <a:pt x="4160509" y="955920"/>
                    <a:pt x="4156889" y="967350"/>
                    <a:pt x="4150030" y="975733"/>
                  </a:cubicBezTo>
                  <a:cubicBezTo>
                    <a:pt x="4134410" y="994785"/>
                    <a:pt x="4131742" y="1014406"/>
                    <a:pt x="4139934" y="1036887"/>
                  </a:cubicBezTo>
                  <a:cubicBezTo>
                    <a:pt x="4141268" y="1040315"/>
                    <a:pt x="4141268" y="1044315"/>
                    <a:pt x="4141458" y="1048125"/>
                  </a:cubicBezTo>
                  <a:cubicBezTo>
                    <a:pt x="4145458" y="1109091"/>
                    <a:pt x="4147936" y="1170051"/>
                    <a:pt x="4154032" y="1230633"/>
                  </a:cubicBezTo>
                  <a:cubicBezTo>
                    <a:pt x="4156509" y="1255206"/>
                    <a:pt x="4167367" y="1278829"/>
                    <a:pt x="4174225" y="1303024"/>
                  </a:cubicBezTo>
                  <a:cubicBezTo>
                    <a:pt x="4175559" y="1307978"/>
                    <a:pt x="4177655" y="1313504"/>
                    <a:pt x="4176701" y="1318456"/>
                  </a:cubicBezTo>
                  <a:cubicBezTo>
                    <a:pt x="4167177" y="1372368"/>
                    <a:pt x="4181083" y="1422854"/>
                    <a:pt x="4199372" y="1472575"/>
                  </a:cubicBezTo>
                  <a:cubicBezTo>
                    <a:pt x="4201278" y="1477717"/>
                    <a:pt x="4200706" y="1484004"/>
                    <a:pt x="4200325" y="1489720"/>
                  </a:cubicBezTo>
                  <a:cubicBezTo>
                    <a:pt x="4198993" y="1505724"/>
                    <a:pt x="4192324" y="1523059"/>
                    <a:pt x="4196324" y="1537537"/>
                  </a:cubicBezTo>
                  <a:cubicBezTo>
                    <a:pt x="4207374" y="1576019"/>
                    <a:pt x="4220709" y="1614120"/>
                    <a:pt x="4237474" y="1650317"/>
                  </a:cubicBezTo>
                  <a:cubicBezTo>
                    <a:pt x="4254428" y="1687086"/>
                    <a:pt x="4268716" y="1721185"/>
                    <a:pt x="4251572" y="1763287"/>
                  </a:cubicBezTo>
                  <a:cubicBezTo>
                    <a:pt x="4244332" y="1781194"/>
                    <a:pt x="4249476" y="1804816"/>
                    <a:pt x="4251380" y="1825393"/>
                  </a:cubicBezTo>
                  <a:cubicBezTo>
                    <a:pt x="4252904" y="1840441"/>
                    <a:pt x="4261478" y="1854920"/>
                    <a:pt x="4261478" y="1869780"/>
                  </a:cubicBezTo>
                  <a:cubicBezTo>
                    <a:pt x="4261478" y="1909408"/>
                    <a:pt x="4271574" y="1944649"/>
                    <a:pt x="4292149" y="1978940"/>
                  </a:cubicBezTo>
                  <a:cubicBezTo>
                    <a:pt x="4300150" y="1992279"/>
                    <a:pt x="4294815" y="2013043"/>
                    <a:pt x="4296911" y="2030378"/>
                  </a:cubicBezTo>
                  <a:cubicBezTo>
                    <a:pt x="4299388" y="2048668"/>
                    <a:pt x="4301673" y="2067525"/>
                    <a:pt x="4307201" y="2085054"/>
                  </a:cubicBezTo>
                  <a:cubicBezTo>
                    <a:pt x="4321679" y="2130393"/>
                    <a:pt x="4338062" y="2175163"/>
                    <a:pt x="4353302" y="2220312"/>
                  </a:cubicBezTo>
                  <a:cubicBezTo>
                    <a:pt x="4365877" y="2257459"/>
                    <a:pt x="4355970" y="2294039"/>
                    <a:pt x="4350636" y="2330806"/>
                  </a:cubicBezTo>
                  <a:cubicBezTo>
                    <a:pt x="4347205" y="2353859"/>
                    <a:pt x="4339013" y="2375383"/>
                    <a:pt x="4351206" y="2401292"/>
                  </a:cubicBezTo>
                  <a:cubicBezTo>
                    <a:pt x="4362828" y="2426059"/>
                    <a:pt x="4360160" y="2457492"/>
                    <a:pt x="4366446" y="2485307"/>
                  </a:cubicBezTo>
                  <a:cubicBezTo>
                    <a:pt x="4371781" y="2508742"/>
                    <a:pt x="4380354" y="2531409"/>
                    <a:pt x="4388736" y="2554079"/>
                  </a:cubicBezTo>
                  <a:cubicBezTo>
                    <a:pt x="4400168" y="2584942"/>
                    <a:pt x="4412167" y="2615421"/>
                    <a:pt x="4406453" y="2649143"/>
                  </a:cubicBezTo>
                  <a:cubicBezTo>
                    <a:pt x="4399976" y="2687436"/>
                    <a:pt x="4424359" y="2713723"/>
                    <a:pt x="4440554" y="2743826"/>
                  </a:cubicBezTo>
                  <a:cubicBezTo>
                    <a:pt x="4451603" y="2764590"/>
                    <a:pt x="4459795" y="2787259"/>
                    <a:pt x="4466653" y="2809930"/>
                  </a:cubicBezTo>
                  <a:cubicBezTo>
                    <a:pt x="4475607" y="2840219"/>
                    <a:pt x="4480941" y="2871462"/>
                    <a:pt x="4489705" y="2901943"/>
                  </a:cubicBezTo>
                  <a:cubicBezTo>
                    <a:pt x="4502848" y="2948047"/>
                    <a:pt x="4513137" y="2994722"/>
                    <a:pt x="4505897" y="3042728"/>
                  </a:cubicBezTo>
                  <a:cubicBezTo>
                    <a:pt x="4502659" y="3064827"/>
                    <a:pt x="4502848" y="3085403"/>
                    <a:pt x="4507613" y="3107500"/>
                  </a:cubicBezTo>
                  <a:cubicBezTo>
                    <a:pt x="4515422" y="3143695"/>
                    <a:pt x="4516376" y="3180844"/>
                    <a:pt x="4545521" y="3209993"/>
                  </a:cubicBezTo>
                  <a:cubicBezTo>
                    <a:pt x="4555811" y="3220280"/>
                    <a:pt x="4558477" y="3238758"/>
                    <a:pt x="4563811" y="3253809"/>
                  </a:cubicBezTo>
                  <a:cubicBezTo>
                    <a:pt x="4570099" y="3271145"/>
                    <a:pt x="4566858" y="3283908"/>
                    <a:pt x="4548570" y="3293244"/>
                  </a:cubicBezTo>
                  <a:cubicBezTo>
                    <a:pt x="4540379" y="3297434"/>
                    <a:pt x="4532378" y="3309437"/>
                    <a:pt x="4531043" y="3318771"/>
                  </a:cubicBezTo>
                  <a:cubicBezTo>
                    <a:pt x="4527043" y="3346776"/>
                    <a:pt x="4532950" y="3372495"/>
                    <a:pt x="4545904" y="3399546"/>
                  </a:cubicBezTo>
                  <a:cubicBezTo>
                    <a:pt x="4558096" y="3424883"/>
                    <a:pt x="4556762" y="3456508"/>
                    <a:pt x="4561524" y="3485275"/>
                  </a:cubicBezTo>
                  <a:cubicBezTo>
                    <a:pt x="4564954" y="3505657"/>
                    <a:pt x="4572002" y="3526042"/>
                    <a:pt x="4572002" y="3546617"/>
                  </a:cubicBezTo>
                  <a:cubicBezTo>
                    <a:pt x="4572002" y="3572146"/>
                    <a:pt x="4565907" y="3597482"/>
                    <a:pt x="4563620" y="3623201"/>
                  </a:cubicBezTo>
                  <a:cubicBezTo>
                    <a:pt x="4561716" y="3643204"/>
                    <a:pt x="4562478" y="3663589"/>
                    <a:pt x="4560192" y="3683591"/>
                  </a:cubicBezTo>
                  <a:cubicBezTo>
                    <a:pt x="4558477" y="3699976"/>
                    <a:pt x="4554096" y="3716168"/>
                    <a:pt x="4550476" y="3732361"/>
                  </a:cubicBezTo>
                  <a:cubicBezTo>
                    <a:pt x="4549142" y="3738267"/>
                    <a:pt x="4543998" y="3744173"/>
                    <a:pt x="4544759" y="3749506"/>
                  </a:cubicBezTo>
                  <a:cubicBezTo>
                    <a:pt x="4552953" y="3802467"/>
                    <a:pt x="4516376" y="3840569"/>
                    <a:pt x="4500182" y="3885338"/>
                  </a:cubicBezTo>
                  <a:cubicBezTo>
                    <a:pt x="4483035" y="3932394"/>
                    <a:pt x="4456748" y="3977925"/>
                    <a:pt x="4464557" y="4030503"/>
                  </a:cubicBezTo>
                  <a:cubicBezTo>
                    <a:pt x="4469319" y="4062318"/>
                    <a:pt x="4480369" y="4092989"/>
                    <a:pt x="4487039" y="4124614"/>
                  </a:cubicBezTo>
                  <a:cubicBezTo>
                    <a:pt x="4489324" y="4135854"/>
                    <a:pt x="4488943" y="4148427"/>
                    <a:pt x="4486656" y="4159667"/>
                  </a:cubicBezTo>
                  <a:cubicBezTo>
                    <a:pt x="4476177" y="4213961"/>
                    <a:pt x="4474653" y="4267493"/>
                    <a:pt x="4491801" y="4320837"/>
                  </a:cubicBezTo>
                  <a:cubicBezTo>
                    <a:pt x="4494659" y="4329979"/>
                    <a:pt x="4497325" y="4339695"/>
                    <a:pt x="4497325" y="4349222"/>
                  </a:cubicBezTo>
                  <a:cubicBezTo>
                    <a:pt x="4497325" y="4401419"/>
                    <a:pt x="4493324" y="4452665"/>
                    <a:pt x="4474653" y="4502579"/>
                  </a:cubicBezTo>
                  <a:cubicBezTo>
                    <a:pt x="4468368" y="4519343"/>
                    <a:pt x="4472368" y="4539728"/>
                    <a:pt x="4470844" y="4558207"/>
                  </a:cubicBezTo>
                  <a:cubicBezTo>
                    <a:pt x="4469511" y="4575351"/>
                    <a:pt x="4468940" y="4592878"/>
                    <a:pt x="4464557" y="4609452"/>
                  </a:cubicBezTo>
                  <a:cubicBezTo>
                    <a:pt x="4458082" y="4633647"/>
                    <a:pt x="4457320" y="4656126"/>
                    <a:pt x="4463033" y="4681083"/>
                  </a:cubicBezTo>
                  <a:cubicBezTo>
                    <a:pt x="4468368" y="4704895"/>
                    <a:pt x="4465702" y="4730614"/>
                    <a:pt x="4465891" y="4755381"/>
                  </a:cubicBezTo>
                  <a:cubicBezTo>
                    <a:pt x="4466082" y="4783004"/>
                    <a:pt x="4466272" y="4810627"/>
                    <a:pt x="4465319" y="4838250"/>
                  </a:cubicBezTo>
                  <a:cubicBezTo>
                    <a:pt x="4464940" y="4849300"/>
                    <a:pt x="4457320" y="4861873"/>
                    <a:pt x="4460367" y="4871019"/>
                  </a:cubicBezTo>
                  <a:cubicBezTo>
                    <a:pt x="4470653" y="4900546"/>
                    <a:pt x="4458271" y="4930075"/>
                    <a:pt x="4463795" y="4959602"/>
                  </a:cubicBezTo>
                  <a:cubicBezTo>
                    <a:pt x="4466653" y="4974082"/>
                    <a:pt x="4458844" y="4990465"/>
                    <a:pt x="4458082" y="5006086"/>
                  </a:cubicBezTo>
                  <a:cubicBezTo>
                    <a:pt x="4456748" y="5031614"/>
                    <a:pt x="4457320" y="5057141"/>
                    <a:pt x="4456937" y="5082670"/>
                  </a:cubicBezTo>
                  <a:cubicBezTo>
                    <a:pt x="4456748" y="5091052"/>
                    <a:pt x="4455986" y="5099245"/>
                    <a:pt x="4455603" y="5107627"/>
                  </a:cubicBezTo>
                  <a:cubicBezTo>
                    <a:pt x="4455223" y="5115057"/>
                    <a:pt x="4453508" y="5122867"/>
                    <a:pt x="4454840" y="5129916"/>
                  </a:cubicBezTo>
                  <a:cubicBezTo>
                    <a:pt x="4459605" y="5155445"/>
                    <a:pt x="4467415" y="5180591"/>
                    <a:pt x="4470464" y="5206308"/>
                  </a:cubicBezTo>
                  <a:cubicBezTo>
                    <a:pt x="4473130" y="5228597"/>
                    <a:pt x="4469511" y="5251650"/>
                    <a:pt x="4471415" y="5274129"/>
                  </a:cubicBezTo>
                  <a:cubicBezTo>
                    <a:pt x="4474653" y="5313754"/>
                    <a:pt x="4480369" y="5353379"/>
                    <a:pt x="4483990" y="5393005"/>
                  </a:cubicBezTo>
                  <a:cubicBezTo>
                    <a:pt x="4484752" y="5401579"/>
                    <a:pt x="4479988" y="5410531"/>
                    <a:pt x="4479607" y="5419295"/>
                  </a:cubicBezTo>
                  <a:cubicBezTo>
                    <a:pt x="4478656" y="5446728"/>
                    <a:pt x="4478464" y="5474161"/>
                    <a:pt x="4477894" y="5501594"/>
                  </a:cubicBezTo>
                  <a:cubicBezTo>
                    <a:pt x="4477702" y="5517215"/>
                    <a:pt x="4478273" y="5533027"/>
                    <a:pt x="4476560" y="5548460"/>
                  </a:cubicBezTo>
                  <a:cubicBezTo>
                    <a:pt x="4474273" y="5568842"/>
                    <a:pt x="4470844" y="5587321"/>
                    <a:pt x="4485703" y="5606372"/>
                  </a:cubicBezTo>
                  <a:cubicBezTo>
                    <a:pt x="4508755" y="5635711"/>
                    <a:pt x="4499801" y="5673050"/>
                    <a:pt x="4505134" y="5706959"/>
                  </a:cubicBezTo>
                  <a:cubicBezTo>
                    <a:pt x="4506468" y="5715723"/>
                    <a:pt x="4506659" y="5724678"/>
                    <a:pt x="4508183" y="5733440"/>
                  </a:cubicBezTo>
                  <a:cubicBezTo>
                    <a:pt x="4511041" y="5749634"/>
                    <a:pt x="4514279" y="5765635"/>
                    <a:pt x="4517519" y="5781830"/>
                  </a:cubicBezTo>
                  <a:cubicBezTo>
                    <a:pt x="4518089" y="5784686"/>
                    <a:pt x="4518281" y="5787924"/>
                    <a:pt x="4519234" y="5790592"/>
                  </a:cubicBezTo>
                  <a:cubicBezTo>
                    <a:pt x="4527233" y="5815169"/>
                    <a:pt x="4536378" y="5839361"/>
                    <a:pt x="4542855" y="5864318"/>
                  </a:cubicBezTo>
                  <a:cubicBezTo>
                    <a:pt x="4546095" y="5876511"/>
                    <a:pt x="4546476" y="5890037"/>
                    <a:pt x="4544759" y="5902610"/>
                  </a:cubicBezTo>
                  <a:cubicBezTo>
                    <a:pt x="4539808" y="5939377"/>
                    <a:pt x="4537712" y="5975764"/>
                    <a:pt x="4544951" y="6012723"/>
                  </a:cubicBezTo>
                  <a:cubicBezTo>
                    <a:pt x="4547808" y="6027392"/>
                    <a:pt x="4543045" y="6043776"/>
                    <a:pt x="4541332" y="6059397"/>
                  </a:cubicBezTo>
                  <a:cubicBezTo>
                    <a:pt x="4536759" y="6096736"/>
                    <a:pt x="4531805" y="6134075"/>
                    <a:pt x="4527426" y="6171605"/>
                  </a:cubicBezTo>
                  <a:cubicBezTo>
                    <a:pt x="4524758" y="6195037"/>
                    <a:pt x="4523234" y="6218660"/>
                    <a:pt x="4520568" y="6242093"/>
                  </a:cubicBezTo>
                  <a:cubicBezTo>
                    <a:pt x="4517327" y="6269144"/>
                    <a:pt x="4512375" y="6296005"/>
                    <a:pt x="4509706" y="6323058"/>
                  </a:cubicBezTo>
                  <a:cubicBezTo>
                    <a:pt x="4506659" y="6353919"/>
                    <a:pt x="4506089" y="6384972"/>
                    <a:pt x="4502848" y="6415833"/>
                  </a:cubicBezTo>
                  <a:cubicBezTo>
                    <a:pt x="4496563" y="6472225"/>
                    <a:pt x="4489132" y="6528424"/>
                    <a:pt x="4482084" y="6584812"/>
                  </a:cubicBezTo>
                  <a:cubicBezTo>
                    <a:pt x="4475226" y="6639488"/>
                    <a:pt x="4469129" y="6694164"/>
                    <a:pt x="4460557" y="6748458"/>
                  </a:cubicBezTo>
                  <a:cubicBezTo>
                    <a:pt x="4456937" y="6771319"/>
                    <a:pt x="4447030" y="6793035"/>
                    <a:pt x="4441507" y="6815516"/>
                  </a:cubicBezTo>
                  <a:lnTo>
                    <a:pt x="4431806" y="6858001"/>
                  </a:lnTo>
                  <a:lnTo>
                    <a:pt x="4259554" y="6858001"/>
                  </a:lnTo>
                  <a:lnTo>
                    <a:pt x="4259554" y="6858002"/>
                  </a:lnTo>
                  <a:lnTo>
                    <a:pt x="0" y="6858002"/>
                  </a:lnTo>
                  <a:lnTo>
                    <a:pt x="0" y="2"/>
                  </a:lnTo>
                  <a:lnTo>
                    <a:pt x="3766492" y="1"/>
                  </a:lnTo>
                  <a:lnTo>
                    <a:pt x="3769210" y="21486"/>
                  </a:lnTo>
                  <a:close/>
                </a:path>
              </a:pathLst>
            </a:cu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10" name="Group 9">
              <a:extLst>
                <a:ext uri="{FF2B5EF4-FFF2-40B4-BE49-F238E27FC236}">
                  <a16:creationId xmlns:a16="http://schemas.microsoft.com/office/drawing/2014/main" id="{75B0E47B-34FD-B770-7E04-DE83DEA6E4B2}"/>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697284" y="-1"/>
              <a:ext cx="884241" cy="6858002"/>
              <a:chOff x="3697284" y="-1"/>
              <a:chExt cx="884241" cy="6858002"/>
            </a:xfrm>
          </p:grpSpPr>
          <p:grpSp>
            <p:nvGrpSpPr>
              <p:cNvPr id="11" name="Group 10">
                <a:extLst>
                  <a:ext uri="{FF2B5EF4-FFF2-40B4-BE49-F238E27FC236}">
                    <a16:creationId xmlns:a16="http://schemas.microsoft.com/office/drawing/2014/main" id="{4CA60F00-521D-EFFB-C32E-0D103CDC69FB}"/>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697284" y="-1"/>
                <a:ext cx="884241" cy="6858001"/>
                <a:chOff x="3697284" y="-1"/>
                <a:chExt cx="884241" cy="6858001"/>
              </a:xfrm>
              <a:solidFill>
                <a:srgbClr val="FFFFFF"/>
              </a:solidFill>
              <a:effectLst/>
            </p:grpSpPr>
            <p:sp>
              <p:nvSpPr>
                <p:cNvPr id="15" name="Freeform: Shape 14">
                  <a:extLst>
                    <a:ext uri="{FF2B5EF4-FFF2-40B4-BE49-F238E27FC236}">
                      <a16:creationId xmlns:a16="http://schemas.microsoft.com/office/drawing/2014/main" id="{CF3CEBF4-0EC9-8A8D-B443-2F4245EC85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05641"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id="{A77A1B4C-C8F6-C8F1-79F0-A1B14F5A4B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15166"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12" name="Group 11">
                <a:extLst>
                  <a:ext uri="{FF2B5EF4-FFF2-40B4-BE49-F238E27FC236}">
                    <a16:creationId xmlns:a16="http://schemas.microsoft.com/office/drawing/2014/main" id="{EF2F2CB1-5B3B-B936-E9E7-5728362E3807}"/>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697284" y="0"/>
                <a:ext cx="884241" cy="6858001"/>
                <a:chOff x="3697284" y="-1"/>
                <a:chExt cx="884241" cy="6858001"/>
              </a:xfrm>
              <a:blipFill>
                <a:blip r:embed="rId4">
                  <a:alphaModFix amt="57000"/>
                </a:blip>
                <a:tile tx="0" ty="0" sx="100000" sy="100000" flip="none" algn="tl"/>
              </a:blipFill>
              <a:effectLst/>
            </p:grpSpPr>
            <p:sp>
              <p:nvSpPr>
                <p:cNvPr id="13" name="Freeform: Shape 12">
                  <a:extLst>
                    <a:ext uri="{FF2B5EF4-FFF2-40B4-BE49-F238E27FC236}">
                      <a16:creationId xmlns:a16="http://schemas.microsoft.com/office/drawing/2014/main" id="{D1DED15A-9DD9-0136-AFF3-42C901922D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05641"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Shape 13">
                  <a:extLst>
                    <a:ext uri="{FF2B5EF4-FFF2-40B4-BE49-F238E27FC236}">
                      <a16:creationId xmlns:a16="http://schemas.microsoft.com/office/drawing/2014/main" id="{D21486C1-9A9F-7536-F904-2823B9B3B9C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15166"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grpSp>
      <p:sp>
        <p:nvSpPr>
          <p:cNvPr id="4" name="ZoneTexte 3">
            <a:extLst>
              <a:ext uri="{FF2B5EF4-FFF2-40B4-BE49-F238E27FC236}">
                <a16:creationId xmlns:a16="http://schemas.microsoft.com/office/drawing/2014/main" id="{BDCA3C70-B709-28F5-2AC9-00EE329D85E8}"/>
              </a:ext>
            </a:extLst>
          </p:cNvPr>
          <p:cNvSpPr txBox="1"/>
          <p:nvPr/>
        </p:nvSpPr>
        <p:spPr>
          <a:xfrm>
            <a:off x="0" y="862168"/>
            <a:ext cx="3882572" cy="2858363"/>
          </a:xfrm>
          <a:prstGeom prst="rect">
            <a:avLst/>
          </a:prstGeom>
        </p:spPr>
        <p:txBody>
          <a:bodyPr vert="horz" lIns="91440" tIns="45720" rIns="91440" bIns="45720" rtlCol="0" anchor="b">
            <a:normAutofit/>
          </a:bodyPr>
          <a:lstStyle/>
          <a:p>
            <a:pPr algn="ctr">
              <a:lnSpc>
                <a:spcPct val="90000"/>
              </a:lnSpc>
              <a:spcBef>
                <a:spcPct val="0"/>
              </a:spcBef>
              <a:spcAft>
                <a:spcPts val="600"/>
              </a:spcAft>
            </a:pPr>
            <a:r>
              <a:rPr lang="en-US" sz="5400" b="1" dirty="0" err="1">
                <a:solidFill>
                  <a:schemeClr val="bg1"/>
                </a:solidFill>
                <a:latin typeface="+mj-lt"/>
                <a:ea typeface="+mj-ea"/>
                <a:cs typeface="+mj-cs"/>
              </a:rPr>
              <a:t>Orthographe</a:t>
            </a:r>
            <a:endParaRPr lang="en-US" sz="5400" b="1" dirty="0">
              <a:solidFill>
                <a:schemeClr val="bg1"/>
              </a:solidFill>
              <a:latin typeface="+mj-lt"/>
              <a:ea typeface="+mj-ea"/>
              <a:cs typeface="+mj-cs"/>
            </a:endParaRPr>
          </a:p>
        </p:txBody>
      </p:sp>
    </p:spTree>
    <p:extLst>
      <p:ext uri="{BB962C8B-B14F-4D97-AF65-F5344CB8AC3E}">
        <p14:creationId xmlns:p14="http://schemas.microsoft.com/office/powerpoint/2010/main" val="23853847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a:spLocks noGrp="1"/>
          </p:cNvSpPr>
          <p:nvPr>
            <p:ph type="title"/>
          </p:nvPr>
        </p:nvSpPr>
        <p:spPr>
          <a:xfrm>
            <a:off x="3251232" y="2826079"/>
            <a:ext cx="5689088" cy="1217087"/>
          </a:xfrm>
          <a:prstGeom prst="rect">
            <a:avLst/>
          </a:prstGeom>
        </p:spPr>
        <p:txBody>
          <a:bodyPr vert="horz" wrap="square" lIns="0" tIns="11516" rIns="0" bIns="0" rtlCol="0" anchor="ctr">
            <a:spAutoFit/>
          </a:bodyPr>
          <a:lstStyle/>
          <a:p>
            <a:pPr algn="ctr">
              <a:lnSpc>
                <a:spcPts val="5246"/>
              </a:lnSpc>
              <a:spcBef>
                <a:spcPts val="91"/>
              </a:spcBef>
            </a:pPr>
            <a:r>
              <a:rPr b="1" spc="-449" dirty="0">
                <a:solidFill>
                  <a:srgbClr val="F9AE04"/>
                </a:solidFill>
              </a:rPr>
              <a:t>ORTHOGRAPHE</a:t>
            </a:r>
          </a:p>
          <a:p>
            <a:pPr algn="ctr">
              <a:lnSpc>
                <a:spcPts val="4158"/>
              </a:lnSpc>
            </a:pPr>
            <a:r>
              <a:rPr sz="3627" b="1" spc="-41" dirty="0">
                <a:latin typeface="Tahoma"/>
                <a:cs typeface="Tahoma"/>
              </a:rPr>
              <a:t>Les</a:t>
            </a:r>
            <a:r>
              <a:rPr sz="3627" b="1" spc="-185" dirty="0">
                <a:latin typeface="Tahoma"/>
                <a:cs typeface="Tahoma"/>
              </a:rPr>
              <a:t> </a:t>
            </a:r>
            <a:r>
              <a:rPr sz="3627" b="1" spc="-127" dirty="0">
                <a:latin typeface="Tahoma"/>
                <a:cs typeface="Tahoma"/>
              </a:rPr>
              <a:t>lettres</a:t>
            </a:r>
            <a:r>
              <a:rPr sz="3627" b="1" spc="-141" dirty="0">
                <a:latin typeface="Tahoma"/>
                <a:cs typeface="Tahoma"/>
              </a:rPr>
              <a:t> finales</a:t>
            </a:r>
            <a:r>
              <a:rPr sz="3627" b="1" spc="-127" dirty="0">
                <a:latin typeface="Tahoma"/>
                <a:cs typeface="Tahoma"/>
              </a:rPr>
              <a:t> </a:t>
            </a:r>
            <a:r>
              <a:rPr sz="3627" b="1" spc="-154" dirty="0">
                <a:latin typeface="Tahoma"/>
                <a:cs typeface="Tahoma"/>
              </a:rPr>
              <a:t>muettes</a:t>
            </a:r>
            <a:endParaRPr sz="3627">
              <a:latin typeface="Tahoma"/>
              <a:cs typeface="Tahom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a:spLocks noGrp="1"/>
          </p:cNvSpPr>
          <p:nvPr>
            <p:ph type="sldNum" sz="quarter" idx="7"/>
          </p:nvPr>
        </p:nvSpPr>
        <p:spPr>
          <a:xfrm>
            <a:off x="5253748" y="7225623"/>
            <a:ext cx="184785" cy="210820"/>
          </a:xfrm>
          <a:prstGeom prst="rect">
            <a:avLst/>
          </a:prstGeom>
        </p:spPr>
        <p:txBody>
          <a:bodyPr vert="horz" wrap="square" lIns="0" tIns="0" rIns="0" bIns="0" rtlCol="0">
            <a:spAutoFit/>
          </a:bodyPr>
          <a:lstStyle>
            <a:defPPr>
              <a:defRPr kern="0"/>
            </a:defPPr>
            <a:lvl1pPr>
              <a:defRPr sz="1200" b="0" i="0">
                <a:solidFill>
                  <a:schemeClr val="tx1"/>
                </a:solidFill>
                <a:latin typeface="Tahoma"/>
                <a:cs typeface="Tahoma"/>
              </a:defRPr>
            </a:lvl1pPr>
          </a:lstStyle>
          <a:p>
            <a:pPr marL="47216">
              <a:spcBef>
                <a:spcPts val="73"/>
              </a:spcBef>
            </a:pPr>
            <a:fld id="{81D60167-4931-47E6-BA6A-407CBD079E47}" type="slidenum">
              <a:rPr lang="fr-FR" spc="-50" smtClean="0"/>
              <a:pPr marL="52069">
                <a:spcBef>
                  <a:spcPts val="80"/>
                </a:spcBef>
              </a:pPr>
              <a:t>9</a:t>
            </a:fld>
            <a:endParaRPr spc="-45" dirty="0"/>
          </a:p>
        </p:txBody>
      </p:sp>
      <p:sp>
        <p:nvSpPr>
          <p:cNvPr id="5" name="object 5"/>
          <p:cNvSpPr txBox="1">
            <a:spLocks noGrp="1"/>
          </p:cNvSpPr>
          <p:nvPr>
            <p:ph type="title"/>
          </p:nvPr>
        </p:nvSpPr>
        <p:spPr>
          <a:xfrm>
            <a:off x="4141287" y="657427"/>
            <a:ext cx="9535557" cy="688737"/>
          </a:xfrm>
          <a:prstGeom prst="rect">
            <a:avLst/>
          </a:prstGeom>
        </p:spPr>
        <p:txBody>
          <a:bodyPr vert="horz" wrap="square" lIns="0" tIns="11516" rIns="0" bIns="0" rtlCol="0" anchor="ctr">
            <a:spAutoFit/>
          </a:bodyPr>
          <a:lstStyle/>
          <a:p>
            <a:pPr marL="347794">
              <a:lnSpc>
                <a:spcPct val="100000"/>
              </a:lnSpc>
              <a:spcBef>
                <a:spcPts val="91"/>
              </a:spcBef>
            </a:pPr>
            <a:r>
              <a:rPr spc="-322" dirty="0">
                <a:solidFill>
                  <a:schemeClr val="tx2">
                    <a:lumMod val="75000"/>
                    <a:lumOff val="25000"/>
                  </a:schemeClr>
                </a:solidFill>
              </a:rPr>
              <a:t>OBSERVER</a:t>
            </a:r>
          </a:p>
        </p:txBody>
      </p:sp>
      <p:sp>
        <p:nvSpPr>
          <p:cNvPr id="6" name="object 6"/>
          <p:cNvSpPr txBox="1">
            <a:spLocks noGrp="1"/>
          </p:cNvSpPr>
          <p:nvPr>
            <p:ph type="body" idx="1"/>
          </p:nvPr>
        </p:nvSpPr>
        <p:spPr>
          <a:xfrm>
            <a:off x="1165005" y="1738016"/>
            <a:ext cx="9535557" cy="2732437"/>
          </a:xfrm>
          <a:prstGeom prst="rect">
            <a:avLst/>
          </a:prstGeom>
        </p:spPr>
        <p:txBody>
          <a:bodyPr vert="horz" wrap="square" lIns="0" tIns="418741" rIns="0" bIns="0" rtlCol="0">
            <a:spAutoFit/>
          </a:bodyPr>
          <a:lstStyle/>
          <a:p>
            <a:pPr marL="190020" indent="0" algn="ctr">
              <a:lnSpc>
                <a:spcPct val="100000"/>
              </a:lnSpc>
              <a:spcBef>
                <a:spcPts val="345"/>
              </a:spcBef>
              <a:buNone/>
            </a:pPr>
            <a:r>
              <a:rPr sz="3627" spc="127" dirty="0"/>
              <a:t>Le</a:t>
            </a:r>
            <a:r>
              <a:rPr sz="3627" spc="-36" dirty="0"/>
              <a:t> </a:t>
            </a:r>
            <a:r>
              <a:rPr sz="3627" spc="54" dirty="0"/>
              <a:t>spectacle</a:t>
            </a:r>
            <a:r>
              <a:rPr sz="3627" spc="-36" dirty="0"/>
              <a:t> </a:t>
            </a:r>
            <a:r>
              <a:rPr sz="3627" dirty="0"/>
              <a:t>peut</a:t>
            </a:r>
            <a:r>
              <a:rPr sz="3627" spc="-36" dirty="0"/>
              <a:t> </a:t>
            </a:r>
            <a:r>
              <a:rPr sz="3627" dirty="0"/>
              <a:t>être</a:t>
            </a:r>
            <a:r>
              <a:rPr sz="3627" spc="-32" dirty="0"/>
              <a:t> </a:t>
            </a:r>
            <a:r>
              <a:rPr sz="3627" dirty="0"/>
              <a:t>parfois</a:t>
            </a:r>
            <a:r>
              <a:rPr sz="3627" spc="-36" dirty="0"/>
              <a:t> </a:t>
            </a:r>
            <a:r>
              <a:rPr sz="3627" spc="63" dirty="0"/>
              <a:t>très</a:t>
            </a:r>
            <a:r>
              <a:rPr sz="3627" spc="-36" dirty="0"/>
              <a:t> </a:t>
            </a:r>
            <a:r>
              <a:rPr sz="3627" spc="-9" dirty="0"/>
              <a:t>lon</a:t>
            </a:r>
            <a:r>
              <a:rPr sz="3627" b="1" spc="-9" dirty="0">
                <a:latin typeface="Tahoma"/>
                <a:cs typeface="Tahoma"/>
              </a:rPr>
              <a:t>g</a:t>
            </a:r>
            <a:r>
              <a:rPr sz="3627" spc="-9" dirty="0"/>
              <a:t>.</a:t>
            </a:r>
            <a:endParaRPr lang="fr-FR" sz="3627" spc="-9" dirty="0"/>
          </a:p>
          <a:p>
            <a:pPr marL="190020" indent="0" algn="ctr">
              <a:lnSpc>
                <a:spcPct val="100000"/>
              </a:lnSpc>
              <a:spcBef>
                <a:spcPts val="345"/>
              </a:spcBef>
              <a:buNone/>
            </a:pPr>
            <a:endParaRPr sz="3627" dirty="0">
              <a:latin typeface="Tahoma"/>
              <a:cs typeface="Tahoma"/>
            </a:endParaRPr>
          </a:p>
          <a:p>
            <a:pPr marL="1304228" marR="1107874" indent="0" algn="ctr">
              <a:lnSpc>
                <a:spcPct val="100000"/>
              </a:lnSpc>
              <a:spcBef>
                <a:spcPts val="258"/>
              </a:spcBef>
              <a:buNone/>
            </a:pPr>
            <a:r>
              <a:rPr sz="3627" spc="54" dirty="0"/>
              <a:t>Sa</a:t>
            </a:r>
            <a:r>
              <a:rPr sz="3627" spc="-68" dirty="0"/>
              <a:t> </a:t>
            </a:r>
            <a:r>
              <a:rPr sz="3627" dirty="0"/>
              <a:t>lon</a:t>
            </a:r>
            <a:r>
              <a:rPr sz="3627" b="1" dirty="0">
                <a:latin typeface="Tahoma"/>
                <a:cs typeface="Tahoma"/>
              </a:rPr>
              <a:t>g</a:t>
            </a:r>
            <a:r>
              <a:rPr sz="3627" dirty="0"/>
              <a:t>ueur</a:t>
            </a:r>
            <a:r>
              <a:rPr sz="3627" spc="-63" dirty="0"/>
              <a:t> </a:t>
            </a:r>
            <a:r>
              <a:rPr sz="3627" dirty="0"/>
              <a:t>peut</a:t>
            </a:r>
            <a:r>
              <a:rPr sz="3627" spc="-63" dirty="0"/>
              <a:t> </a:t>
            </a:r>
            <a:r>
              <a:rPr sz="3627" spc="-9" dirty="0"/>
              <a:t>décourager </a:t>
            </a:r>
            <a:r>
              <a:rPr sz="3627" spc="59" dirty="0"/>
              <a:t>certains</a:t>
            </a:r>
            <a:r>
              <a:rPr sz="3627" spc="-86" dirty="0"/>
              <a:t> </a:t>
            </a:r>
            <a:r>
              <a:rPr sz="3627" spc="-9" dirty="0"/>
              <a:t>spectateurs.</a:t>
            </a:r>
            <a:endParaRPr sz="3627" dirty="0">
              <a:latin typeface="Tahoma"/>
              <a:cs typeface="Tahom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a:spLocks noGrp="1"/>
          </p:cNvSpPr>
          <p:nvPr>
            <p:ph type="ctrTitle"/>
          </p:nvPr>
        </p:nvSpPr>
        <p:spPr>
          <a:xfrm>
            <a:off x="5057323" y="405312"/>
            <a:ext cx="3436287" cy="709384"/>
          </a:xfrm>
          <a:prstGeom prst="rect">
            <a:avLst/>
          </a:prstGeom>
        </p:spPr>
        <p:txBody>
          <a:bodyPr vert="horz" wrap="square" lIns="0" tIns="11516" rIns="0" bIns="0" rtlCol="0" anchor="ctr">
            <a:spAutoFit/>
          </a:bodyPr>
          <a:lstStyle/>
          <a:p>
            <a:pPr marL="11516">
              <a:lnSpc>
                <a:spcPct val="100000"/>
              </a:lnSpc>
              <a:spcBef>
                <a:spcPts val="91"/>
              </a:spcBef>
            </a:pPr>
            <a:r>
              <a:rPr spc="-394" dirty="0"/>
              <a:t>COMPRENDRE</a:t>
            </a:r>
          </a:p>
        </p:txBody>
      </p:sp>
      <p:sp>
        <p:nvSpPr>
          <p:cNvPr id="6" name="object 6"/>
          <p:cNvSpPr txBox="1"/>
          <p:nvPr/>
        </p:nvSpPr>
        <p:spPr>
          <a:xfrm>
            <a:off x="2450383" y="2955541"/>
            <a:ext cx="7289288" cy="569795"/>
          </a:xfrm>
          <a:prstGeom prst="rect">
            <a:avLst/>
          </a:prstGeom>
        </p:spPr>
        <p:txBody>
          <a:bodyPr vert="horz" wrap="square" lIns="0" tIns="11516" rIns="0" bIns="0" rtlCol="0">
            <a:spAutoFit/>
          </a:bodyPr>
          <a:lstStyle/>
          <a:p>
            <a:pPr marL="11516">
              <a:spcBef>
                <a:spcPts val="91"/>
              </a:spcBef>
            </a:pPr>
            <a:r>
              <a:rPr sz="3627" spc="127" dirty="0">
                <a:latin typeface="Tahoma"/>
                <a:cs typeface="Tahoma"/>
              </a:rPr>
              <a:t>Le</a:t>
            </a:r>
            <a:r>
              <a:rPr sz="3627" spc="-113" dirty="0">
                <a:latin typeface="Tahoma"/>
                <a:cs typeface="Tahoma"/>
              </a:rPr>
              <a:t> </a:t>
            </a:r>
            <a:r>
              <a:rPr sz="3627" spc="-91" dirty="0">
                <a:latin typeface="Tahoma"/>
                <a:cs typeface="Tahoma"/>
              </a:rPr>
              <a:t>Wayang</a:t>
            </a:r>
            <a:r>
              <a:rPr sz="3627" spc="-109" dirty="0">
                <a:latin typeface="Tahoma"/>
                <a:cs typeface="Tahoma"/>
              </a:rPr>
              <a:t> </a:t>
            </a:r>
            <a:r>
              <a:rPr sz="3627" spc="109" dirty="0">
                <a:latin typeface="Tahoma"/>
                <a:cs typeface="Tahoma"/>
              </a:rPr>
              <a:t>Kulit</a:t>
            </a:r>
            <a:r>
              <a:rPr sz="3627" spc="-113" dirty="0">
                <a:latin typeface="Tahoma"/>
                <a:cs typeface="Tahoma"/>
              </a:rPr>
              <a:t> </a:t>
            </a:r>
            <a:r>
              <a:rPr sz="3627" dirty="0">
                <a:latin typeface="Tahoma"/>
                <a:cs typeface="Tahoma"/>
              </a:rPr>
              <a:t>est</a:t>
            </a:r>
            <a:r>
              <a:rPr sz="3627" spc="-109" dirty="0">
                <a:latin typeface="Tahoma"/>
                <a:cs typeface="Tahoma"/>
              </a:rPr>
              <a:t> </a:t>
            </a:r>
            <a:r>
              <a:rPr sz="3627" dirty="0">
                <a:latin typeface="Tahoma"/>
                <a:cs typeface="Tahoma"/>
              </a:rPr>
              <a:t>un</a:t>
            </a:r>
            <a:r>
              <a:rPr sz="3627" spc="-109" dirty="0">
                <a:latin typeface="Tahoma"/>
                <a:cs typeface="Tahoma"/>
              </a:rPr>
              <a:t> </a:t>
            </a:r>
            <a:r>
              <a:rPr sz="3627" dirty="0">
                <a:latin typeface="Tahoma"/>
                <a:cs typeface="Tahoma"/>
              </a:rPr>
              <a:t>gran…</a:t>
            </a:r>
            <a:r>
              <a:rPr sz="3627" spc="-113" dirty="0">
                <a:latin typeface="Tahoma"/>
                <a:cs typeface="Tahoma"/>
              </a:rPr>
              <a:t> </a:t>
            </a:r>
            <a:r>
              <a:rPr sz="3627" spc="-63" dirty="0">
                <a:latin typeface="Tahoma"/>
                <a:cs typeface="Tahoma"/>
              </a:rPr>
              <a:t>ar…</a:t>
            </a:r>
            <a:r>
              <a:rPr sz="3627" spc="-109" dirty="0">
                <a:latin typeface="Tahoma"/>
                <a:cs typeface="Tahoma"/>
              </a:rPr>
              <a:t> </a:t>
            </a:r>
            <a:r>
              <a:rPr sz="3627" spc="-45" dirty="0">
                <a:latin typeface="Tahoma"/>
                <a:cs typeface="Tahoma"/>
              </a:rPr>
              <a:t>.</a:t>
            </a:r>
            <a:endParaRPr sz="3627">
              <a:latin typeface="Tahoma"/>
              <a:cs typeface="Tahom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a:spLocks noGrp="1"/>
          </p:cNvSpPr>
          <p:nvPr>
            <p:ph type="title"/>
          </p:nvPr>
        </p:nvSpPr>
        <p:spPr>
          <a:xfrm>
            <a:off x="4159217" y="953933"/>
            <a:ext cx="3962808" cy="709384"/>
          </a:xfrm>
          <a:prstGeom prst="rect">
            <a:avLst/>
          </a:prstGeom>
        </p:spPr>
        <p:txBody>
          <a:bodyPr vert="horz" wrap="square" lIns="0" tIns="11516" rIns="0" bIns="0" rtlCol="0" anchor="ctr">
            <a:spAutoFit/>
          </a:bodyPr>
          <a:lstStyle/>
          <a:p>
            <a:pPr marL="11516">
              <a:lnSpc>
                <a:spcPct val="100000"/>
              </a:lnSpc>
              <a:spcBef>
                <a:spcPts val="91"/>
              </a:spcBef>
            </a:pPr>
            <a:r>
              <a:rPr spc="-394" dirty="0"/>
              <a:t>COMPRENDRE</a:t>
            </a:r>
          </a:p>
        </p:txBody>
      </p:sp>
      <p:sp>
        <p:nvSpPr>
          <p:cNvPr id="6" name="object 6"/>
          <p:cNvSpPr txBox="1"/>
          <p:nvPr/>
        </p:nvSpPr>
        <p:spPr>
          <a:xfrm>
            <a:off x="3906229" y="2554009"/>
            <a:ext cx="1312866" cy="569795"/>
          </a:xfrm>
          <a:prstGeom prst="rect">
            <a:avLst/>
          </a:prstGeom>
        </p:spPr>
        <p:txBody>
          <a:bodyPr vert="horz" wrap="square" lIns="0" tIns="11516" rIns="0" bIns="0" rtlCol="0">
            <a:spAutoFit/>
          </a:bodyPr>
          <a:lstStyle/>
          <a:p>
            <a:pPr marL="11516">
              <a:spcBef>
                <a:spcPts val="91"/>
              </a:spcBef>
            </a:pPr>
            <a:r>
              <a:rPr sz="3627" spc="-9" dirty="0">
                <a:latin typeface="Tahoma"/>
                <a:cs typeface="Tahoma"/>
              </a:rPr>
              <a:t>gran…</a:t>
            </a:r>
            <a:endParaRPr sz="3627">
              <a:latin typeface="Tahoma"/>
              <a:cs typeface="Tahoma"/>
            </a:endParaRPr>
          </a:p>
        </p:txBody>
      </p:sp>
      <p:grpSp>
        <p:nvGrpSpPr>
          <p:cNvPr id="7" name="object 7"/>
          <p:cNvGrpSpPr/>
          <p:nvPr/>
        </p:nvGrpSpPr>
        <p:grpSpPr>
          <a:xfrm>
            <a:off x="5667759" y="2829162"/>
            <a:ext cx="701923" cy="116891"/>
            <a:chOff x="4874445" y="3119936"/>
            <a:chExt cx="774065" cy="128905"/>
          </a:xfrm>
        </p:grpSpPr>
        <p:sp>
          <p:nvSpPr>
            <p:cNvPr id="8" name="object 8"/>
            <p:cNvSpPr/>
            <p:nvPr/>
          </p:nvSpPr>
          <p:spPr>
            <a:xfrm>
              <a:off x="4874445" y="3184122"/>
              <a:ext cx="667385" cy="0"/>
            </a:xfrm>
            <a:custGeom>
              <a:avLst/>
              <a:gdLst/>
              <a:ahLst/>
              <a:cxnLst/>
              <a:rect l="l" t="t" r="r" b="b"/>
              <a:pathLst>
                <a:path w="667385">
                  <a:moveTo>
                    <a:pt x="0" y="0"/>
                  </a:moveTo>
                  <a:lnTo>
                    <a:pt x="666927" y="0"/>
                  </a:lnTo>
                </a:path>
              </a:pathLst>
            </a:custGeom>
            <a:ln w="38100">
              <a:solidFill>
                <a:srgbClr val="000000"/>
              </a:solidFill>
            </a:ln>
          </p:spPr>
          <p:txBody>
            <a:bodyPr wrap="square" lIns="0" tIns="0" rIns="0" bIns="0" rtlCol="0"/>
            <a:lstStyle/>
            <a:p>
              <a:endParaRPr sz="1632"/>
            </a:p>
          </p:txBody>
        </p:sp>
        <p:sp>
          <p:nvSpPr>
            <p:cNvPr id="9" name="object 9"/>
            <p:cNvSpPr/>
            <p:nvPr/>
          </p:nvSpPr>
          <p:spPr>
            <a:xfrm>
              <a:off x="5471505" y="3119936"/>
              <a:ext cx="176530" cy="128905"/>
            </a:xfrm>
            <a:custGeom>
              <a:avLst/>
              <a:gdLst/>
              <a:ahLst/>
              <a:cxnLst/>
              <a:rect l="l" t="t" r="r" b="b"/>
              <a:pathLst>
                <a:path w="176529" h="128905">
                  <a:moveTo>
                    <a:pt x="0" y="0"/>
                  </a:moveTo>
                  <a:lnTo>
                    <a:pt x="0" y="128371"/>
                  </a:lnTo>
                  <a:lnTo>
                    <a:pt x="176377" y="64185"/>
                  </a:lnTo>
                  <a:lnTo>
                    <a:pt x="0" y="0"/>
                  </a:lnTo>
                  <a:close/>
                </a:path>
              </a:pathLst>
            </a:custGeom>
            <a:solidFill>
              <a:srgbClr val="000000"/>
            </a:solidFill>
          </p:spPr>
          <p:txBody>
            <a:bodyPr wrap="square" lIns="0" tIns="0" rIns="0" bIns="0" rtlCol="0"/>
            <a:lstStyle/>
            <a:p>
              <a:endParaRPr sz="1632"/>
            </a:p>
          </p:txBody>
        </p:sp>
      </p:grpSp>
      <p:sp>
        <p:nvSpPr>
          <p:cNvPr id="10" name="object 10"/>
          <p:cNvSpPr txBox="1"/>
          <p:nvPr/>
        </p:nvSpPr>
        <p:spPr>
          <a:xfrm>
            <a:off x="6818252" y="2554009"/>
            <a:ext cx="1466610" cy="569795"/>
          </a:xfrm>
          <a:prstGeom prst="rect">
            <a:avLst/>
          </a:prstGeom>
        </p:spPr>
        <p:txBody>
          <a:bodyPr vert="horz" wrap="square" lIns="0" tIns="11516" rIns="0" bIns="0" rtlCol="0">
            <a:spAutoFit/>
          </a:bodyPr>
          <a:lstStyle/>
          <a:p>
            <a:pPr marL="11516">
              <a:spcBef>
                <a:spcPts val="91"/>
              </a:spcBef>
            </a:pPr>
            <a:r>
              <a:rPr sz="3627" spc="-9" dirty="0">
                <a:latin typeface="Tahoma"/>
                <a:cs typeface="Tahoma"/>
              </a:rPr>
              <a:t>gran</a:t>
            </a:r>
            <a:r>
              <a:rPr sz="3627" b="1" spc="-9" dirty="0">
                <a:latin typeface="Tahoma"/>
                <a:cs typeface="Tahoma"/>
              </a:rPr>
              <a:t>d</a:t>
            </a:r>
            <a:r>
              <a:rPr sz="3627" spc="-9" dirty="0">
                <a:latin typeface="Tahoma"/>
                <a:cs typeface="Tahoma"/>
              </a:rPr>
              <a:t>e</a:t>
            </a:r>
            <a:endParaRPr sz="3627">
              <a:latin typeface="Tahoma"/>
              <a:cs typeface="Tahom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a:spLocks noGrp="1"/>
          </p:cNvSpPr>
          <p:nvPr>
            <p:ph type="title"/>
          </p:nvPr>
        </p:nvSpPr>
        <p:spPr>
          <a:xfrm>
            <a:off x="4562604" y="978698"/>
            <a:ext cx="3356957" cy="709384"/>
          </a:xfrm>
          <a:prstGeom prst="rect">
            <a:avLst/>
          </a:prstGeom>
        </p:spPr>
        <p:txBody>
          <a:bodyPr vert="horz" wrap="square" lIns="0" tIns="11516" rIns="0" bIns="0" rtlCol="0" anchor="ctr">
            <a:spAutoFit/>
          </a:bodyPr>
          <a:lstStyle/>
          <a:p>
            <a:pPr marL="11516">
              <a:lnSpc>
                <a:spcPct val="100000"/>
              </a:lnSpc>
              <a:spcBef>
                <a:spcPts val="91"/>
              </a:spcBef>
            </a:pPr>
            <a:r>
              <a:rPr spc="-394" dirty="0"/>
              <a:t>COMPRENDRE</a:t>
            </a:r>
          </a:p>
        </p:txBody>
      </p:sp>
      <p:sp>
        <p:nvSpPr>
          <p:cNvPr id="6" name="object 6"/>
          <p:cNvSpPr txBox="1"/>
          <p:nvPr/>
        </p:nvSpPr>
        <p:spPr>
          <a:xfrm>
            <a:off x="3951373" y="2740860"/>
            <a:ext cx="1222463" cy="569795"/>
          </a:xfrm>
          <a:prstGeom prst="rect">
            <a:avLst/>
          </a:prstGeom>
        </p:spPr>
        <p:txBody>
          <a:bodyPr vert="horz" wrap="square" lIns="0" tIns="11516" rIns="0" bIns="0" rtlCol="0">
            <a:spAutoFit/>
          </a:bodyPr>
          <a:lstStyle/>
          <a:p>
            <a:pPr marL="11516">
              <a:spcBef>
                <a:spcPts val="91"/>
              </a:spcBef>
            </a:pPr>
            <a:r>
              <a:rPr sz="3627" spc="-9" dirty="0">
                <a:latin typeface="Tahoma"/>
                <a:cs typeface="Tahoma"/>
              </a:rPr>
              <a:t>gran</a:t>
            </a:r>
            <a:r>
              <a:rPr sz="3627" b="1" spc="-9" dirty="0">
                <a:latin typeface="Tahoma"/>
                <a:cs typeface="Tahoma"/>
              </a:rPr>
              <a:t>d</a:t>
            </a:r>
            <a:endParaRPr sz="3627">
              <a:latin typeface="Tahoma"/>
              <a:cs typeface="Tahoma"/>
            </a:endParaRPr>
          </a:p>
        </p:txBody>
      </p:sp>
      <p:grpSp>
        <p:nvGrpSpPr>
          <p:cNvPr id="7" name="object 7"/>
          <p:cNvGrpSpPr/>
          <p:nvPr/>
        </p:nvGrpSpPr>
        <p:grpSpPr>
          <a:xfrm>
            <a:off x="5622615" y="3016013"/>
            <a:ext cx="701923" cy="116891"/>
            <a:chOff x="4824661" y="3325991"/>
            <a:chExt cx="774065" cy="128905"/>
          </a:xfrm>
        </p:grpSpPr>
        <p:sp>
          <p:nvSpPr>
            <p:cNvPr id="8" name="object 8"/>
            <p:cNvSpPr/>
            <p:nvPr/>
          </p:nvSpPr>
          <p:spPr>
            <a:xfrm>
              <a:off x="4824661" y="3390177"/>
              <a:ext cx="667385" cy="0"/>
            </a:xfrm>
            <a:custGeom>
              <a:avLst/>
              <a:gdLst/>
              <a:ahLst/>
              <a:cxnLst/>
              <a:rect l="l" t="t" r="r" b="b"/>
              <a:pathLst>
                <a:path w="667385">
                  <a:moveTo>
                    <a:pt x="0" y="0"/>
                  </a:moveTo>
                  <a:lnTo>
                    <a:pt x="666927" y="0"/>
                  </a:lnTo>
                </a:path>
              </a:pathLst>
            </a:custGeom>
            <a:ln w="38100">
              <a:solidFill>
                <a:srgbClr val="000000"/>
              </a:solidFill>
            </a:ln>
          </p:spPr>
          <p:txBody>
            <a:bodyPr wrap="square" lIns="0" tIns="0" rIns="0" bIns="0" rtlCol="0"/>
            <a:lstStyle/>
            <a:p>
              <a:endParaRPr sz="1632"/>
            </a:p>
          </p:txBody>
        </p:sp>
        <p:sp>
          <p:nvSpPr>
            <p:cNvPr id="9" name="object 9"/>
            <p:cNvSpPr/>
            <p:nvPr/>
          </p:nvSpPr>
          <p:spPr>
            <a:xfrm>
              <a:off x="5421722" y="3325991"/>
              <a:ext cx="176530" cy="128905"/>
            </a:xfrm>
            <a:custGeom>
              <a:avLst/>
              <a:gdLst/>
              <a:ahLst/>
              <a:cxnLst/>
              <a:rect l="l" t="t" r="r" b="b"/>
              <a:pathLst>
                <a:path w="176529" h="128904">
                  <a:moveTo>
                    <a:pt x="0" y="0"/>
                  </a:moveTo>
                  <a:lnTo>
                    <a:pt x="0" y="128371"/>
                  </a:lnTo>
                  <a:lnTo>
                    <a:pt x="176377" y="64185"/>
                  </a:lnTo>
                  <a:lnTo>
                    <a:pt x="0" y="0"/>
                  </a:lnTo>
                  <a:close/>
                </a:path>
              </a:pathLst>
            </a:custGeom>
            <a:solidFill>
              <a:srgbClr val="000000"/>
            </a:solidFill>
          </p:spPr>
          <p:txBody>
            <a:bodyPr wrap="square" lIns="0" tIns="0" rIns="0" bIns="0" rtlCol="0"/>
            <a:lstStyle/>
            <a:p>
              <a:endParaRPr sz="1632"/>
            </a:p>
          </p:txBody>
        </p:sp>
      </p:grpSp>
      <p:sp>
        <p:nvSpPr>
          <p:cNvPr id="10" name="object 10"/>
          <p:cNvSpPr txBox="1"/>
          <p:nvPr/>
        </p:nvSpPr>
        <p:spPr>
          <a:xfrm>
            <a:off x="6773107" y="2740860"/>
            <a:ext cx="1466610" cy="569795"/>
          </a:xfrm>
          <a:prstGeom prst="rect">
            <a:avLst/>
          </a:prstGeom>
        </p:spPr>
        <p:txBody>
          <a:bodyPr vert="horz" wrap="square" lIns="0" tIns="11516" rIns="0" bIns="0" rtlCol="0">
            <a:spAutoFit/>
          </a:bodyPr>
          <a:lstStyle/>
          <a:p>
            <a:pPr marL="11516">
              <a:spcBef>
                <a:spcPts val="91"/>
              </a:spcBef>
            </a:pPr>
            <a:r>
              <a:rPr sz="3627" spc="-9" dirty="0">
                <a:latin typeface="Tahoma"/>
                <a:cs typeface="Tahoma"/>
              </a:rPr>
              <a:t>gran</a:t>
            </a:r>
            <a:r>
              <a:rPr sz="3627" b="1" spc="-9" dirty="0">
                <a:latin typeface="Tahoma"/>
                <a:cs typeface="Tahoma"/>
              </a:rPr>
              <a:t>d</a:t>
            </a:r>
            <a:r>
              <a:rPr sz="3627" spc="-9" dirty="0">
                <a:latin typeface="Tahoma"/>
                <a:cs typeface="Tahoma"/>
              </a:rPr>
              <a:t>e</a:t>
            </a:r>
            <a:endParaRPr sz="3627">
              <a:latin typeface="Tahoma"/>
              <a:cs typeface="Tahom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object 11"/>
          <p:cNvSpPr txBox="1">
            <a:spLocks noGrp="1"/>
          </p:cNvSpPr>
          <p:nvPr>
            <p:ph type="sldNum" sz="quarter" idx="7"/>
          </p:nvPr>
        </p:nvSpPr>
        <p:spPr>
          <a:xfrm>
            <a:off x="5253748" y="7225623"/>
            <a:ext cx="184785" cy="210820"/>
          </a:xfrm>
          <a:prstGeom prst="rect">
            <a:avLst/>
          </a:prstGeom>
        </p:spPr>
        <p:txBody>
          <a:bodyPr vert="horz" wrap="square" lIns="0" tIns="0" rIns="0" bIns="0" rtlCol="0">
            <a:spAutoFit/>
          </a:bodyPr>
          <a:lstStyle>
            <a:defPPr>
              <a:defRPr kern="0"/>
            </a:defPPr>
            <a:lvl1pPr>
              <a:defRPr sz="1200" b="0" i="0">
                <a:solidFill>
                  <a:schemeClr val="tx1"/>
                </a:solidFill>
                <a:latin typeface="Tahoma"/>
                <a:cs typeface="Tahoma"/>
              </a:defRPr>
            </a:lvl1pPr>
          </a:lstStyle>
          <a:p>
            <a:pPr marL="47216">
              <a:spcBef>
                <a:spcPts val="73"/>
              </a:spcBef>
            </a:pPr>
            <a:fld id="{81D60167-4931-47E6-BA6A-407CBD079E47}" type="slidenum">
              <a:rPr lang="fr-FR" spc="-50" smtClean="0"/>
              <a:pPr marL="52069">
                <a:spcBef>
                  <a:spcPts val="80"/>
                </a:spcBef>
              </a:pPr>
              <a:t>13</a:t>
            </a:fld>
            <a:endParaRPr spc="-45" dirty="0"/>
          </a:p>
        </p:txBody>
      </p:sp>
      <p:sp>
        <p:nvSpPr>
          <p:cNvPr id="5" name="object 5"/>
          <p:cNvSpPr txBox="1">
            <a:spLocks noGrp="1"/>
          </p:cNvSpPr>
          <p:nvPr>
            <p:ph type="title"/>
          </p:nvPr>
        </p:nvSpPr>
        <p:spPr>
          <a:xfrm>
            <a:off x="4141288" y="646690"/>
            <a:ext cx="3568360" cy="688737"/>
          </a:xfrm>
          <a:prstGeom prst="rect">
            <a:avLst/>
          </a:prstGeom>
        </p:spPr>
        <p:txBody>
          <a:bodyPr vert="horz" wrap="square" lIns="0" tIns="11516" rIns="0" bIns="0" rtlCol="0" anchor="ctr">
            <a:spAutoFit/>
          </a:bodyPr>
          <a:lstStyle/>
          <a:p>
            <a:pPr marL="11516">
              <a:lnSpc>
                <a:spcPct val="100000"/>
              </a:lnSpc>
              <a:spcBef>
                <a:spcPts val="91"/>
              </a:spcBef>
            </a:pPr>
            <a:r>
              <a:rPr spc="-394" dirty="0">
                <a:solidFill>
                  <a:schemeClr val="tx2">
                    <a:lumMod val="75000"/>
                    <a:lumOff val="25000"/>
                  </a:schemeClr>
                </a:solidFill>
              </a:rPr>
              <a:t>COMPRENDRE</a:t>
            </a:r>
          </a:p>
        </p:txBody>
      </p:sp>
      <p:sp>
        <p:nvSpPr>
          <p:cNvPr id="6" name="object 6"/>
          <p:cNvSpPr txBox="1"/>
          <p:nvPr/>
        </p:nvSpPr>
        <p:spPr>
          <a:xfrm>
            <a:off x="2541883" y="2471769"/>
            <a:ext cx="1327838" cy="569795"/>
          </a:xfrm>
          <a:prstGeom prst="rect">
            <a:avLst/>
          </a:prstGeom>
        </p:spPr>
        <p:txBody>
          <a:bodyPr vert="horz" wrap="square" lIns="0" tIns="11516" rIns="0" bIns="0" rtlCol="0">
            <a:spAutoFit/>
          </a:bodyPr>
          <a:lstStyle/>
          <a:p>
            <a:pPr marL="11516">
              <a:spcBef>
                <a:spcPts val="91"/>
              </a:spcBef>
            </a:pPr>
            <a:r>
              <a:rPr sz="3627" spc="-9" dirty="0">
                <a:latin typeface="Tahoma"/>
                <a:cs typeface="Tahoma"/>
              </a:rPr>
              <a:t>artiste</a:t>
            </a:r>
            <a:endParaRPr sz="3627">
              <a:latin typeface="Tahoma"/>
              <a:cs typeface="Tahoma"/>
            </a:endParaRPr>
          </a:p>
        </p:txBody>
      </p:sp>
      <p:sp>
        <p:nvSpPr>
          <p:cNvPr id="7" name="object 7"/>
          <p:cNvSpPr txBox="1"/>
          <p:nvPr/>
        </p:nvSpPr>
        <p:spPr>
          <a:xfrm>
            <a:off x="7207572" y="1995155"/>
            <a:ext cx="1821889" cy="569795"/>
          </a:xfrm>
          <a:prstGeom prst="rect">
            <a:avLst/>
          </a:prstGeom>
        </p:spPr>
        <p:txBody>
          <a:bodyPr vert="horz" wrap="square" lIns="0" tIns="11516" rIns="0" bIns="0" rtlCol="0">
            <a:spAutoFit/>
          </a:bodyPr>
          <a:lstStyle/>
          <a:p>
            <a:pPr marL="11516">
              <a:spcBef>
                <a:spcPts val="91"/>
              </a:spcBef>
            </a:pPr>
            <a:r>
              <a:rPr sz="3627" spc="-9" dirty="0">
                <a:latin typeface="Tahoma"/>
                <a:cs typeface="Tahoma"/>
              </a:rPr>
              <a:t>artisanat</a:t>
            </a:r>
            <a:endParaRPr sz="3627">
              <a:latin typeface="Tahoma"/>
              <a:cs typeface="Tahoma"/>
            </a:endParaRPr>
          </a:p>
        </p:txBody>
      </p:sp>
      <p:sp>
        <p:nvSpPr>
          <p:cNvPr id="8" name="object 8"/>
          <p:cNvSpPr txBox="1"/>
          <p:nvPr/>
        </p:nvSpPr>
        <p:spPr>
          <a:xfrm>
            <a:off x="5712557" y="3129835"/>
            <a:ext cx="760081" cy="569795"/>
          </a:xfrm>
          <a:prstGeom prst="rect">
            <a:avLst/>
          </a:prstGeom>
        </p:spPr>
        <p:txBody>
          <a:bodyPr vert="horz" wrap="square" lIns="0" tIns="11516" rIns="0" bIns="0" rtlCol="0">
            <a:spAutoFit/>
          </a:bodyPr>
          <a:lstStyle/>
          <a:p>
            <a:pPr marL="11516">
              <a:spcBef>
                <a:spcPts val="91"/>
              </a:spcBef>
            </a:pPr>
            <a:r>
              <a:rPr sz="3627" spc="-118" dirty="0">
                <a:latin typeface="Tahoma"/>
                <a:cs typeface="Tahoma"/>
              </a:rPr>
              <a:t>ar…</a:t>
            </a:r>
            <a:endParaRPr sz="3627">
              <a:latin typeface="Tahoma"/>
              <a:cs typeface="Tahoma"/>
            </a:endParaRPr>
          </a:p>
        </p:txBody>
      </p:sp>
      <p:sp>
        <p:nvSpPr>
          <p:cNvPr id="9" name="object 9"/>
          <p:cNvSpPr txBox="1"/>
          <p:nvPr/>
        </p:nvSpPr>
        <p:spPr>
          <a:xfrm>
            <a:off x="8294269" y="3131509"/>
            <a:ext cx="1683118" cy="569795"/>
          </a:xfrm>
          <a:prstGeom prst="rect">
            <a:avLst/>
          </a:prstGeom>
        </p:spPr>
        <p:txBody>
          <a:bodyPr vert="horz" wrap="square" lIns="0" tIns="11516" rIns="0" bIns="0" rtlCol="0">
            <a:spAutoFit/>
          </a:bodyPr>
          <a:lstStyle/>
          <a:p>
            <a:pPr marL="11516">
              <a:spcBef>
                <a:spcPts val="91"/>
              </a:spcBef>
            </a:pPr>
            <a:r>
              <a:rPr sz="3627" spc="41" dirty="0">
                <a:latin typeface="Tahoma"/>
                <a:cs typeface="Tahoma"/>
              </a:rPr>
              <a:t>artificiel</a:t>
            </a:r>
            <a:endParaRPr sz="3627">
              <a:latin typeface="Tahoma"/>
              <a:cs typeface="Tahoma"/>
            </a:endParaRPr>
          </a:p>
        </p:txBody>
      </p:sp>
      <p:sp>
        <p:nvSpPr>
          <p:cNvPr id="10" name="object 10"/>
          <p:cNvSpPr txBox="1"/>
          <p:nvPr/>
        </p:nvSpPr>
        <p:spPr>
          <a:xfrm>
            <a:off x="2119263" y="4330349"/>
            <a:ext cx="4639371" cy="1461546"/>
          </a:xfrm>
          <a:prstGeom prst="rect">
            <a:avLst/>
          </a:prstGeom>
        </p:spPr>
        <p:txBody>
          <a:bodyPr vert="horz" wrap="square" lIns="0" tIns="176776" rIns="0" bIns="0" rtlCol="0">
            <a:spAutoFit/>
          </a:bodyPr>
          <a:lstStyle/>
          <a:p>
            <a:pPr marL="3192335">
              <a:spcBef>
                <a:spcPts val="1392"/>
              </a:spcBef>
            </a:pPr>
            <a:r>
              <a:rPr sz="3627" spc="50" dirty="0">
                <a:latin typeface="Tahoma"/>
                <a:cs typeface="Tahoma"/>
              </a:rPr>
              <a:t>artisan</a:t>
            </a:r>
            <a:endParaRPr sz="3627">
              <a:latin typeface="Tahoma"/>
              <a:cs typeface="Tahoma"/>
            </a:endParaRPr>
          </a:p>
          <a:p>
            <a:pPr marL="11516">
              <a:spcBef>
                <a:spcPts val="1301"/>
              </a:spcBef>
            </a:pPr>
            <a:r>
              <a:rPr sz="3627" spc="-9" dirty="0">
                <a:latin typeface="Tahoma"/>
                <a:cs typeface="Tahoma"/>
              </a:rPr>
              <a:t>artistique</a:t>
            </a:r>
            <a:endParaRPr sz="3627">
              <a:latin typeface="Tahoma"/>
              <a:cs typeface="Tahom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txBox="1">
            <a:spLocks noGrp="1"/>
          </p:cNvSpPr>
          <p:nvPr>
            <p:ph type="title"/>
          </p:nvPr>
        </p:nvSpPr>
        <p:spPr>
          <a:xfrm>
            <a:off x="4810036" y="646690"/>
            <a:ext cx="3478713" cy="688737"/>
          </a:xfrm>
          <a:prstGeom prst="rect">
            <a:avLst/>
          </a:prstGeom>
        </p:spPr>
        <p:txBody>
          <a:bodyPr vert="horz" wrap="square" lIns="0" tIns="11516" rIns="0" bIns="0" rtlCol="0" anchor="ctr">
            <a:spAutoFit/>
          </a:bodyPr>
          <a:lstStyle/>
          <a:p>
            <a:pPr marL="11516">
              <a:lnSpc>
                <a:spcPct val="100000"/>
              </a:lnSpc>
              <a:spcBef>
                <a:spcPts val="91"/>
              </a:spcBef>
            </a:pPr>
            <a:r>
              <a:rPr spc="-394" dirty="0">
                <a:solidFill>
                  <a:schemeClr val="tx2">
                    <a:lumMod val="75000"/>
                    <a:lumOff val="25000"/>
                  </a:schemeClr>
                </a:solidFill>
              </a:rPr>
              <a:t>COMPRENDRE</a:t>
            </a:r>
          </a:p>
        </p:txBody>
      </p:sp>
      <p:sp>
        <p:nvSpPr>
          <p:cNvPr id="7" name="object 7"/>
          <p:cNvSpPr txBox="1"/>
          <p:nvPr/>
        </p:nvSpPr>
        <p:spPr>
          <a:xfrm>
            <a:off x="2534658" y="2471769"/>
            <a:ext cx="1342233" cy="569795"/>
          </a:xfrm>
          <a:prstGeom prst="rect">
            <a:avLst/>
          </a:prstGeom>
        </p:spPr>
        <p:txBody>
          <a:bodyPr vert="horz" wrap="square" lIns="0" tIns="11516" rIns="0" bIns="0" rtlCol="0">
            <a:spAutoFit/>
          </a:bodyPr>
          <a:lstStyle/>
          <a:p>
            <a:pPr marL="11516">
              <a:spcBef>
                <a:spcPts val="91"/>
              </a:spcBef>
            </a:pPr>
            <a:r>
              <a:rPr sz="3627" spc="-9" dirty="0">
                <a:latin typeface="Tahoma"/>
                <a:cs typeface="Tahoma"/>
              </a:rPr>
              <a:t>ar</a:t>
            </a:r>
            <a:r>
              <a:rPr sz="3627" b="1" spc="-9" dirty="0">
                <a:latin typeface="Tahoma"/>
                <a:cs typeface="Tahoma"/>
              </a:rPr>
              <a:t>t</a:t>
            </a:r>
            <a:r>
              <a:rPr sz="3627" spc="-9" dirty="0">
                <a:latin typeface="Tahoma"/>
                <a:cs typeface="Tahoma"/>
              </a:rPr>
              <a:t>iste</a:t>
            </a:r>
            <a:endParaRPr sz="3627">
              <a:latin typeface="Tahoma"/>
              <a:cs typeface="Tahoma"/>
            </a:endParaRPr>
          </a:p>
        </p:txBody>
      </p:sp>
      <p:sp>
        <p:nvSpPr>
          <p:cNvPr id="8" name="object 8"/>
          <p:cNvSpPr txBox="1"/>
          <p:nvPr/>
        </p:nvSpPr>
        <p:spPr>
          <a:xfrm>
            <a:off x="7201465" y="1995155"/>
            <a:ext cx="1829952" cy="569795"/>
          </a:xfrm>
          <a:prstGeom prst="rect">
            <a:avLst/>
          </a:prstGeom>
        </p:spPr>
        <p:txBody>
          <a:bodyPr vert="horz" wrap="square" lIns="0" tIns="11516" rIns="0" bIns="0" rtlCol="0">
            <a:spAutoFit/>
          </a:bodyPr>
          <a:lstStyle/>
          <a:p>
            <a:pPr marL="11516">
              <a:spcBef>
                <a:spcPts val="91"/>
              </a:spcBef>
            </a:pPr>
            <a:r>
              <a:rPr sz="3627" spc="-9" dirty="0">
                <a:latin typeface="Tahoma"/>
                <a:cs typeface="Tahoma"/>
              </a:rPr>
              <a:t>ar</a:t>
            </a:r>
            <a:r>
              <a:rPr sz="3627" b="1" spc="-9" dirty="0">
                <a:latin typeface="Tahoma"/>
                <a:cs typeface="Tahoma"/>
              </a:rPr>
              <a:t>t</a:t>
            </a:r>
            <a:r>
              <a:rPr sz="3627" spc="-9" dirty="0">
                <a:latin typeface="Tahoma"/>
                <a:cs typeface="Tahoma"/>
              </a:rPr>
              <a:t>isanat</a:t>
            </a:r>
            <a:endParaRPr sz="3627">
              <a:latin typeface="Tahoma"/>
              <a:cs typeface="Tahoma"/>
            </a:endParaRPr>
          </a:p>
        </p:txBody>
      </p:sp>
      <p:sp>
        <p:nvSpPr>
          <p:cNvPr id="9" name="object 9"/>
          <p:cNvSpPr txBox="1"/>
          <p:nvPr/>
        </p:nvSpPr>
        <p:spPr>
          <a:xfrm>
            <a:off x="5712557" y="3129835"/>
            <a:ext cx="760081" cy="569795"/>
          </a:xfrm>
          <a:prstGeom prst="rect">
            <a:avLst/>
          </a:prstGeom>
        </p:spPr>
        <p:txBody>
          <a:bodyPr vert="horz" wrap="square" lIns="0" tIns="11516" rIns="0" bIns="0" rtlCol="0">
            <a:spAutoFit/>
          </a:bodyPr>
          <a:lstStyle/>
          <a:p>
            <a:pPr marL="11516">
              <a:spcBef>
                <a:spcPts val="91"/>
              </a:spcBef>
            </a:pPr>
            <a:r>
              <a:rPr sz="3627" spc="-118" dirty="0">
                <a:latin typeface="Tahoma"/>
                <a:cs typeface="Tahoma"/>
              </a:rPr>
              <a:t>ar…</a:t>
            </a:r>
            <a:endParaRPr sz="3627">
              <a:latin typeface="Tahoma"/>
              <a:cs typeface="Tahoma"/>
            </a:endParaRPr>
          </a:p>
        </p:txBody>
      </p:sp>
      <p:sp>
        <p:nvSpPr>
          <p:cNvPr id="10" name="object 10"/>
          <p:cNvSpPr txBox="1"/>
          <p:nvPr/>
        </p:nvSpPr>
        <p:spPr>
          <a:xfrm>
            <a:off x="8288749" y="3131509"/>
            <a:ext cx="1692330" cy="569795"/>
          </a:xfrm>
          <a:prstGeom prst="rect">
            <a:avLst/>
          </a:prstGeom>
        </p:spPr>
        <p:txBody>
          <a:bodyPr vert="horz" wrap="square" lIns="0" tIns="11516" rIns="0" bIns="0" rtlCol="0">
            <a:spAutoFit/>
          </a:bodyPr>
          <a:lstStyle/>
          <a:p>
            <a:pPr marL="11516">
              <a:spcBef>
                <a:spcPts val="91"/>
              </a:spcBef>
            </a:pPr>
            <a:r>
              <a:rPr sz="3627" spc="-9" dirty="0">
                <a:latin typeface="Tahoma"/>
                <a:cs typeface="Tahoma"/>
              </a:rPr>
              <a:t>ar</a:t>
            </a:r>
            <a:r>
              <a:rPr sz="3627" b="1" spc="-9" dirty="0">
                <a:latin typeface="Tahoma"/>
                <a:cs typeface="Tahoma"/>
              </a:rPr>
              <a:t>t</a:t>
            </a:r>
            <a:r>
              <a:rPr sz="3627" spc="-9" dirty="0">
                <a:latin typeface="Tahoma"/>
                <a:cs typeface="Tahoma"/>
              </a:rPr>
              <a:t>ificiel</a:t>
            </a:r>
            <a:endParaRPr sz="3627">
              <a:latin typeface="Tahoma"/>
              <a:cs typeface="Tahoma"/>
            </a:endParaRPr>
          </a:p>
        </p:txBody>
      </p:sp>
      <p:sp>
        <p:nvSpPr>
          <p:cNvPr id="11" name="object 11"/>
          <p:cNvSpPr txBox="1"/>
          <p:nvPr/>
        </p:nvSpPr>
        <p:spPr>
          <a:xfrm>
            <a:off x="2113635" y="4330349"/>
            <a:ext cx="4649160" cy="1461546"/>
          </a:xfrm>
          <a:prstGeom prst="rect">
            <a:avLst/>
          </a:prstGeom>
        </p:spPr>
        <p:txBody>
          <a:bodyPr vert="horz" wrap="square" lIns="0" tIns="176776" rIns="0" bIns="0" rtlCol="0">
            <a:spAutoFit/>
          </a:bodyPr>
          <a:lstStyle/>
          <a:p>
            <a:pPr marL="3193487">
              <a:spcBef>
                <a:spcPts val="1392"/>
              </a:spcBef>
            </a:pPr>
            <a:r>
              <a:rPr sz="3627" spc="-9" dirty="0">
                <a:latin typeface="Tahoma"/>
                <a:cs typeface="Tahoma"/>
              </a:rPr>
              <a:t>ar</a:t>
            </a:r>
            <a:r>
              <a:rPr sz="3627" b="1" spc="-9" dirty="0">
                <a:latin typeface="Tahoma"/>
                <a:cs typeface="Tahoma"/>
              </a:rPr>
              <a:t>t</a:t>
            </a:r>
            <a:r>
              <a:rPr sz="3627" spc="-9" dirty="0">
                <a:latin typeface="Tahoma"/>
                <a:cs typeface="Tahoma"/>
              </a:rPr>
              <a:t>isan</a:t>
            </a:r>
            <a:endParaRPr sz="3627">
              <a:latin typeface="Tahoma"/>
              <a:cs typeface="Tahoma"/>
            </a:endParaRPr>
          </a:p>
          <a:p>
            <a:pPr marL="11516">
              <a:spcBef>
                <a:spcPts val="1301"/>
              </a:spcBef>
            </a:pPr>
            <a:r>
              <a:rPr sz="3627" spc="-9" dirty="0">
                <a:latin typeface="Tahoma"/>
                <a:cs typeface="Tahoma"/>
              </a:rPr>
              <a:t>ar</a:t>
            </a:r>
            <a:r>
              <a:rPr sz="3627" b="1" spc="-9" dirty="0">
                <a:latin typeface="Tahoma"/>
                <a:cs typeface="Tahoma"/>
              </a:rPr>
              <a:t>t</a:t>
            </a:r>
            <a:r>
              <a:rPr sz="3627" spc="-9" dirty="0">
                <a:latin typeface="Tahoma"/>
                <a:cs typeface="Tahoma"/>
              </a:rPr>
              <a:t>istique</a:t>
            </a:r>
            <a:endParaRPr sz="3627">
              <a:latin typeface="Tahoma"/>
              <a:cs typeface="Tahom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txBox="1">
            <a:spLocks noGrp="1"/>
          </p:cNvSpPr>
          <p:nvPr>
            <p:ph type="title"/>
          </p:nvPr>
        </p:nvSpPr>
        <p:spPr>
          <a:xfrm>
            <a:off x="4559938" y="646690"/>
            <a:ext cx="4401614" cy="688737"/>
          </a:xfrm>
          <a:prstGeom prst="rect">
            <a:avLst/>
          </a:prstGeom>
        </p:spPr>
        <p:txBody>
          <a:bodyPr vert="horz" wrap="square" lIns="0" tIns="11516" rIns="0" bIns="0" rtlCol="0" anchor="ctr">
            <a:spAutoFit/>
          </a:bodyPr>
          <a:lstStyle/>
          <a:p>
            <a:pPr marL="11516">
              <a:lnSpc>
                <a:spcPct val="100000"/>
              </a:lnSpc>
              <a:spcBef>
                <a:spcPts val="91"/>
              </a:spcBef>
            </a:pPr>
            <a:r>
              <a:rPr spc="-394" dirty="0">
                <a:solidFill>
                  <a:schemeClr val="tx2">
                    <a:lumMod val="75000"/>
                    <a:lumOff val="25000"/>
                  </a:schemeClr>
                </a:solidFill>
              </a:rPr>
              <a:t>COMPRENDRE</a:t>
            </a:r>
          </a:p>
        </p:txBody>
      </p:sp>
      <p:sp>
        <p:nvSpPr>
          <p:cNvPr id="7" name="object 7"/>
          <p:cNvSpPr txBox="1"/>
          <p:nvPr/>
        </p:nvSpPr>
        <p:spPr>
          <a:xfrm>
            <a:off x="2534658" y="2471769"/>
            <a:ext cx="1342233" cy="569795"/>
          </a:xfrm>
          <a:prstGeom prst="rect">
            <a:avLst/>
          </a:prstGeom>
        </p:spPr>
        <p:txBody>
          <a:bodyPr vert="horz" wrap="square" lIns="0" tIns="11516" rIns="0" bIns="0" rtlCol="0">
            <a:spAutoFit/>
          </a:bodyPr>
          <a:lstStyle/>
          <a:p>
            <a:pPr marL="11516">
              <a:spcBef>
                <a:spcPts val="91"/>
              </a:spcBef>
            </a:pPr>
            <a:r>
              <a:rPr sz="3627" spc="-9" dirty="0">
                <a:latin typeface="Tahoma"/>
                <a:cs typeface="Tahoma"/>
              </a:rPr>
              <a:t>ar</a:t>
            </a:r>
            <a:r>
              <a:rPr sz="3627" b="1" spc="-9" dirty="0">
                <a:latin typeface="Tahoma"/>
                <a:cs typeface="Tahoma"/>
              </a:rPr>
              <a:t>t</a:t>
            </a:r>
            <a:r>
              <a:rPr sz="3627" spc="-9" dirty="0">
                <a:latin typeface="Tahoma"/>
                <a:cs typeface="Tahoma"/>
              </a:rPr>
              <a:t>iste</a:t>
            </a:r>
            <a:endParaRPr sz="3627">
              <a:latin typeface="Tahoma"/>
              <a:cs typeface="Tahoma"/>
            </a:endParaRPr>
          </a:p>
        </p:txBody>
      </p:sp>
      <p:sp>
        <p:nvSpPr>
          <p:cNvPr id="8" name="object 8"/>
          <p:cNvSpPr txBox="1"/>
          <p:nvPr/>
        </p:nvSpPr>
        <p:spPr>
          <a:xfrm>
            <a:off x="7201465" y="1995155"/>
            <a:ext cx="1829952" cy="569795"/>
          </a:xfrm>
          <a:prstGeom prst="rect">
            <a:avLst/>
          </a:prstGeom>
        </p:spPr>
        <p:txBody>
          <a:bodyPr vert="horz" wrap="square" lIns="0" tIns="11516" rIns="0" bIns="0" rtlCol="0">
            <a:spAutoFit/>
          </a:bodyPr>
          <a:lstStyle/>
          <a:p>
            <a:pPr marL="11516">
              <a:spcBef>
                <a:spcPts val="91"/>
              </a:spcBef>
            </a:pPr>
            <a:r>
              <a:rPr sz="3627" spc="-9" dirty="0">
                <a:latin typeface="Tahoma"/>
                <a:cs typeface="Tahoma"/>
              </a:rPr>
              <a:t>ar</a:t>
            </a:r>
            <a:r>
              <a:rPr sz="3627" b="1" spc="-9" dirty="0">
                <a:latin typeface="Tahoma"/>
                <a:cs typeface="Tahoma"/>
              </a:rPr>
              <a:t>t</a:t>
            </a:r>
            <a:r>
              <a:rPr sz="3627" spc="-9" dirty="0">
                <a:latin typeface="Tahoma"/>
                <a:cs typeface="Tahoma"/>
              </a:rPr>
              <a:t>isanat</a:t>
            </a:r>
            <a:endParaRPr sz="3627">
              <a:latin typeface="Tahoma"/>
              <a:cs typeface="Tahoma"/>
            </a:endParaRPr>
          </a:p>
        </p:txBody>
      </p:sp>
      <p:sp>
        <p:nvSpPr>
          <p:cNvPr id="9" name="object 9"/>
          <p:cNvSpPr txBox="1"/>
          <p:nvPr/>
        </p:nvSpPr>
        <p:spPr>
          <a:xfrm>
            <a:off x="5787417" y="3129835"/>
            <a:ext cx="621884" cy="569795"/>
          </a:xfrm>
          <a:prstGeom prst="rect">
            <a:avLst/>
          </a:prstGeom>
        </p:spPr>
        <p:txBody>
          <a:bodyPr vert="horz" wrap="square" lIns="0" tIns="11516" rIns="0" bIns="0" rtlCol="0">
            <a:spAutoFit/>
          </a:bodyPr>
          <a:lstStyle/>
          <a:p>
            <a:pPr marL="11516">
              <a:spcBef>
                <a:spcPts val="91"/>
              </a:spcBef>
            </a:pPr>
            <a:r>
              <a:rPr sz="3627" spc="-23" dirty="0">
                <a:latin typeface="Tahoma"/>
                <a:cs typeface="Tahoma"/>
              </a:rPr>
              <a:t>ar</a:t>
            </a:r>
            <a:r>
              <a:rPr sz="3627" b="1" spc="-23" dirty="0">
                <a:latin typeface="Tahoma"/>
                <a:cs typeface="Tahoma"/>
              </a:rPr>
              <a:t>t</a:t>
            </a:r>
            <a:endParaRPr sz="3627">
              <a:latin typeface="Tahoma"/>
              <a:cs typeface="Tahoma"/>
            </a:endParaRPr>
          </a:p>
        </p:txBody>
      </p:sp>
      <p:sp>
        <p:nvSpPr>
          <p:cNvPr id="10" name="object 10"/>
          <p:cNvSpPr txBox="1"/>
          <p:nvPr/>
        </p:nvSpPr>
        <p:spPr>
          <a:xfrm>
            <a:off x="8288749" y="3131509"/>
            <a:ext cx="1692330" cy="569795"/>
          </a:xfrm>
          <a:prstGeom prst="rect">
            <a:avLst/>
          </a:prstGeom>
        </p:spPr>
        <p:txBody>
          <a:bodyPr vert="horz" wrap="square" lIns="0" tIns="11516" rIns="0" bIns="0" rtlCol="0">
            <a:spAutoFit/>
          </a:bodyPr>
          <a:lstStyle/>
          <a:p>
            <a:pPr marL="11516">
              <a:spcBef>
                <a:spcPts val="91"/>
              </a:spcBef>
            </a:pPr>
            <a:r>
              <a:rPr sz="3627" spc="-9" dirty="0">
                <a:latin typeface="Tahoma"/>
                <a:cs typeface="Tahoma"/>
              </a:rPr>
              <a:t>ar</a:t>
            </a:r>
            <a:r>
              <a:rPr sz="3627" b="1" spc="-9" dirty="0">
                <a:latin typeface="Tahoma"/>
                <a:cs typeface="Tahoma"/>
              </a:rPr>
              <a:t>t</a:t>
            </a:r>
            <a:r>
              <a:rPr sz="3627" spc="-9" dirty="0">
                <a:latin typeface="Tahoma"/>
                <a:cs typeface="Tahoma"/>
              </a:rPr>
              <a:t>ificiel</a:t>
            </a:r>
            <a:endParaRPr sz="3627">
              <a:latin typeface="Tahoma"/>
              <a:cs typeface="Tahoma"/>
            </a:endParaRPr>
          </a:p>
        </p:txBody>
      </p:sp>
      <p:sp>
        <p:nvSpPr>
          <p:cNvPr id="11" name="object 11"/>
          <p:cNvSpPr txBox="1"/>
          <p:nvPr/>
        </p:nvSpPr>
        <p:spPr>
          <a:xfrm>
            <a:off x="2113635" y="4330349"/>
            <a:ext cx="4649160" cy="1461546"/>
          </a:xfrm>
          <a:prstGeom prst="rect">
            <a:avLst/>
          </a:prstGeom>
        </p:spPr>
        <p:txBody>
          <a:bodyPr vert="horz" wrap="square" lIns="0" tIns="176776" rIns="0" bIns="0" rtlCol="0">
            <a:spAutoFit/>
          </a:bodyPr>
          <a:lstStyle/>
          <a:p>
            <a:pPr marL="3193487">
              <a:spcBef>
                <a:spcPts val="1392"/>
              </a:spcBef>
            </a:pPr>
            <a:r>
              <a:rPr sz="3627" spc="-9" dirty="0">
                <a:latin typeface="Tahoma"/>
                <a:cs typeface="Tahoma"/>
              </a:rPr>
              <a:t>ar</a:t>
            </a:r>
            <a:r>
              <a:rPr sz="3627" b="1" spc="-9" dirty="0">
                <a:latin typeface="Tahoma"/>
                <a:cs typeface="Tahoma"/>
              </a:rPr>
              <a:t>t</a:t>
            </a:r>
            <a:r>
              <a:rPr sz="3627" spc="-9" dirty="0">
                <a:latin typeface="Tahoma"/>
                <a:cs typeface="Tahoma"/>
              </a:rPr>
              <a:t>isan</a:t>
            </a:r>
            <a:endParaRPr sz="3627">
              <a:latin typeface="Tahoma"/>
              <a:cs typeface="Tahoma"/>
            </a:endParaRPr>
          </a:p>
          <a:p>
            <a:pPr marL="11516">
              <a:spcBef>
                <a:spcPts val="1301"/>
              </a:spcBef>
            </a:pPr>
            <a:r>
              <a:rPr sz="3627" spc="-9" dirty="0">
                <a:latin typeface="Tahoma"/>
                <a:cs typeface="Tahoma"/>
              </a:rPr>
              <a:t>ar</a:t>
            </a:r>
            <a:r>
              <a:rPr sz="3627" b="1" spc="-9" dirty="0">
                <a:latin typeface="Tahoma"/>
                <a:cs typeface="Tahoma"/>
              </a:rPr>
              <a:t>t</a:t>
            </a:r>
            <a:r>
              <a:rPr sz="3627" spc="-9" dirty="0">
                <a:latin typeface="Tahoma"/>
                <a:cs typeface="Tahoma"/>
              </a:rPr>
              <a:t>istique</a:t>
            </a:r>
            <a:endParaRPr sz="3627">
              <a:latin typeface="Tahoma"/>
              <a:cs typeface="Tahom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a:spLocks noGrp="1"/>
          </p:cNvSpPr>
          <p:nvPr>
            <p:ph type="sldNum" sz="quarter" idx="7"/>
          </p:nvPr>
        </p:nvSpPr>
        <p:spPr>
          <a:xfrm>
            <a:off x="5253748" y="7225623"/>
            <a:ext cx="184785" cy="210820"/>
          </a:xfrm>
          <a:prstGeom prst="rect">
            <a:avLst/>
          </a:prstGeom>
        </p:spPr>
        <p:txBody>
          <a:bodyPr vert="horz" wrap="square" lIns="0" tIns="0" rIns="0" bIns="0" rtlCol="0">
            <a:spAutoFit/>
          </a:bodyPr>
          <a:lstStyle>
            <a:defPPr>
              <a:defRPr kern="0"/>
            </a:defPPr>
            <a:lvl1pPr>
              <a:defRPr sz="1200" b="0" i="0">
                <a:solidFill>
                  <a:schemeClr val="tx1"/>
                </a:solidFill>
                <a:latin typeface="Tahoma"/>
                <a:cs typeface="Tahoma"/>
              </a:defRPr>
            </a:lvl1pPr>
          </a:lstStyle>
          <a:p>
            <a:pPr marL="11516">
              <a:spcBef>
                <a:spcPts val="73"/>
              </a:spcBef>
            </a:pPr>
            <a:fld id="{81D60167-4931-47E6-BA6A-407CBD079E47}" type="slidenum">
              <a:rPr lang="fr-FR" spc="-50" smtClean="0"/>
              <a:pPr marL="52069">
                <a:spcBef>
                  <a:spcPts val="80"/>
                </a:spcBef>
              </a:pPr>
              <a:t>16</a:t>
            </a:fld>
            <a:endParaRPr spc="-23" dirty="0"/>
          </a:p>
        </p:txBody>
      </p:sp>
      <p:sp>
        <p:nvSpPr>
          <p:cNvPr id="5" name="object 5"/>
          <p:cNvSpPr txBox="1">
            <a:spLocks noGrp="1"/>
          </p:cNvSpPr>
          <p:nvPr>
            <p:ph type="title"/>
          </p:nvPr>
        </p:nvSpPr>
        <p:spPr>
          <a:xfrm>
            <a:off x="3826698" y="105672"/>
            <a:ext cx="4538603" cy="1549807"/>
          </a:xfrm>
          <a:prstGeom prst="rect">
            <a:avLst/>
          </a:prstGeom>
        </p:spPr>
        <p:txBody>
          <a:bodyPr vert="horz" wrap="square" lIns="0" tIns="104799" rIns="0" bIns="0" rtlCol="0" anchor="ctr">
            <a:spAutoFit/>
          </a:bodyPr>
          <a:lstStyle/>
          <a:p>
            <a:pPr algn="ctr">
              <a:lnSpc>
                <a:spcPct val="100000"/>
              </a:lnSpc>
              <a:spcBef>
                <a:spcPts val="825"/>
              </a:spcBef>
            </a:pPr>
            <a:r>
              <a:rPr spc="-299" dirty="0">
                <a:solidFill>
                  <a:schemeClr val="tx2">
                    <a:lumMod val="75000"/>
                    <a:lumOff val="25000"/>
                  </a:schemeClr>
                </a:solidFill>
              </a:rPr>
              <a:t>VÉRIFIER</a:t>
            </a:r>
          </a:p>
          <a:p>
            <a:pPr algn="ctr">
              <a:lnSpc>
                <a:spcPct val="100000"/>
              </a:lnSpc>
              <a:spcBef>
                <a:spcPts val="735"/>
              </a:spcBef>
            </a:pPr>
            <a:r>
              <a:rPr spc="-27" dirty="0">
                <a:solidFill>
                  <a:schemeClr val="tx2">
                    <a:lumMod val="75000"/>
                    <a:lumOff val="25000"/>
                  </a:schemeClr>
                </a:solidFill>
              </a:rPr>
              <a:t>SA</a:t>
            </a:r>
            <a:r>
              <a:rPr spc="-317" dirty="0">
                <a:solidFill>
                  <a:schemeClr val="tx2">
                    <a:lumMod val="75000"/>
                    <a:lumOff val="25000"/>
                  </a:schemeClr>
                </a:solidFill>
              </a:rPr>
              <a:t> </a:t>
            </a:r>
            <a:r>
              <a:rPr spc="-381" dirty="0">
                <a:solidFill>
                  <a:schemeClr val="tx2">
                    <a:lumMod val="75000"/>
                    <a:lumOff val="25000"/>
                  </a:schemeClr>
                </a:solidFill>
              </a:rPr>
              <a:t>COMPRÉHENSION</a:t>
            </a:r>
          </a:p>
        </p:txBody>
      </p:sp>
      <p:sp>
        <p:nvSpPr>
          <p:cNvPr id="6" name="object 6"/>
          <p:cNvSpPr txBox="1">
            <a:spLocks noGrp="1"/>
          </p:cNvSpPr>
          <p:nvPr>
            <p:ph type="body" idx="1"/>
          </p:nvPr>
        </p:nvSpPr>
        <p:spPr>
          <a:xfrm>
            <a:off x="2007687" y="1655479"/>
            <a:ext cx="9535557" cy="2735451"/>
          </a:xfrm>
          <a:prstGeom prst="rect">
            <a:avLst/>
          </a:prstGeom>
        </p:spPr>
        <p:txBody>
          <a:bodyPr vert="horz" wrap="square" lIns="0" tIns="11516" rIns="0" bIns="0" rtlCol="0">
            <a:spAutoFit/>
          </a:bodyPr>
          <a:lstStyle/>
          <a:p>
            <a:pPr marL="307487" indent="-295970">
              <a:lnSpc>
                <a:spcPct val="100000"/>
              </a:lnSpc>
              <a:spcBef>
                <a:spcPts val="91"/>
              </a:spcBef>
              <a:tabLst>
                <a:tab pos="307487" algn="l"/>
              </a:tabLst>
            </a:pPr>
            <a:r>
              <a:rPr spc="86" dirty="0"/>
              <a:t>Qu’est-</a:t>
            </a:r>
            <a:r>
              <a:rPr spc="50" dirty="0"/>
              <a:t>ce</a:t>
            </a:r>
            <a:r>
              <a:rPr spc="54" dirty="0"/>
              <a:t> </a:t>
            </a:r>
            <a:r>
              <a:rPr dirty="0"/>
              <a:t>que</a:t>
            </a:r>
            <a:r>
              <a:rPr spc="54" dirty="0"/>
              <a:t> </a:t>
            </a:r>
            <a:r>
              <a:rPr spc="109" dirty="0"/>
              <a:t>la</a:t>
            </a:r>
            <a:r>
              <a:rPr spc="54" dirty="0"/>
              <a:t> </a:t>
            </a:r>
            <a:r>
              <a:rPr spc="82" dirty="0"/>
              <a:t>lettre</a:t>
            </a:r>
            <a:r>
              <a:rPr spc="54" dirty="0"/>
              <a:t> </a:t>
            </a:r>
            <a:r>
              <a:rPr spc="73" dirty="0"/>
              <a:t>finale</a:t>
            </a:r>
            <a:r>
              <a:rPr spc="59" dirty="0"/>
              <a:t> </a:t>
            </a:r>
            <a:r>
              <a:rPr spc="54" dirty="0"/>
              <a:t>muette </a:t>
            </a:r>
            <a:r>
              <a:rPr spc="5" dirty="0"/>
              <a:t>?</a:t>
            </a:r>
          </a:p>
          <a:p>
            <a:pPr marL="307487" indent="-295970">
              <a:lnSpc>
                <a:spcPct val="100000"/>
              </a:lnSpc>
              <a:spcBef>
                <a:spcPts val="2630"/>
              </a:spcBef>
              <a:tabLst>
                <a:tab pos="307487" algn="l"/>
              </a:tabLst>
            </a:pPr>
            <a:r>
              <a:rPr spc="77" dirty="0"/>
              <a:t>Comment</a:t>
            </a:r>
            <a:r>
              <a:rPr spc="59" dirty="0"/>
              <a:t> </a:t>
            </a:r>
            <a:r>
              <a:rPr spc="63" dirty="0"/>
              <a:t>peut-</a:t>
            </a:r>
            <a:r>
              <a:rPr dirty="0"/>
              <a:t>on</a:t>
            </a:r>
            <a:r>
              <a:rPr spc="59" dirty="0"/>
              <a:t> </a:t>
            </a:r>
            <a:r>
              <a:rPr spc="50" dirty="0"/>
              <a:t>trouver</a:t>
            </a:r>
            <a:r>
              <a:rPr spc="59" dirty="0"/>
              <a:t> </a:t>
            </a:r>
            <a:r>
              <a:rPr spc="109" dirty="0"/>
              <a:t>la</a:t>
            </a:r>
            <a:r>
              <a:rPr spc="59" dirty="0"/>
              <a:t> </a:t>
            </a:r>
            <a:r>
              <a:rPr spc="82" dirty="0"/>
              <a:t>lettre</a:t>
            </a:r>
            <a:r>
              <a:rPr spc="59" dirty="0"/>
              <a:t> </a:t>
            </a:r>
            <a:r>
              <a:rPr spc="73" dirty="0"/>
              <a:t>finale</a:t>
            </a:r>
            <a:r>
              <a:rPr spc="59" dirty="0"/>
              <a:t> </a:t>
            </a:r>
            <a:r>
              <a:rPr spc="54" dirty="0"/>
              <a:t>muette</a:t>
            </a:r>
            <a:r>
              <a:rPr spc="59" dirty="0"/>
              <a:t> </a:t>
            </a:r>
            <a:r>
              <a:rPr spc="5" dirty="0"/>
              <a:t>?</a:t>
            </a:r>
          </a:p>
          <a:p>
            <a:pPr marL="307487" indent="-295970">
              <a:lnSpc>
                <a:spcPct val="100000"/>
              </a:lnSpc>
              <a:spcBef>
                <a:spcPts val="2630"/>
              </a:spcBef>
              <a:tabLst>
                <a:tab pos="307487" algn="l"/>
              </a:tabLst>
            </a:pPr>
            <a:r>
              <a:rPr spc="68" dirty="0"/>
              <a:t>Quelle</a:t>
            </a:r>
            <a:r>
              <a:rPr spc="32" dirty="0"/>
              <a:t> </a:t>
            </a:r>
            <a:r>
              <a:rPr spc="68" dirty="0"/>
              <a:t>est</a:t>
            </a:r>
            <a:r>
              <a:rPr spc="32" dirty="0"/>
              <a:t> </a:t>
            </a:r>
            <a:r>
              <a:rPr spc="109" dirty="0"/>
              <a:t>la</a:t>
            </a:r>
            <a:r>
              <a:rPr spc="36" dirty="0"/>
              <a:t> </a:t>
            </a:r>
            <a:r>
              <a:rPr spc="82" dirty="0"/>
              <a:t>lettre</a:t>
            </a:r>
            <a:r>
              <a:rPr spc="32" dirty="0"/>
              <a:t> </a:t>
            </a:r>
            <a:r>
              <a:rPr spc="73" dirty="0"/>
              <a:t>finale</a:t>
            </a:r>
            <a:r>
              <a:rPr spc="32" dirty="0"/>
              <a:t> </a:t>
            </a:r>
            <a:r>
              <a:rPr spc="54" dirty="0"/>
              <a:t>muette</a:t>
            </a:r>
            <a:r>
              <a:rPr spc="36" dirty="0"/>
              <a:t> </a:t>
            </a:r>
            <a:r>
              <a:rPr dirty="0"/>
              <a:t>du</a:t>
            </a:r>
            <a:r>
              <a:rPr spc="32" dirty="0"/>
              <a:t> </a:t>
            </a:r>
            <a:r>
              <a:rPr spc="50" dirty="0"/>
              <a:t>mot</a:t>
            </a:r>
            <a:r>
              <a:rPr spc="32" dirty="0"/>
              <a:t> </a:t>
            </a:r>
            <a:r>
              <a:rPr dirty="0"/>
              <a:t>«</a:t>
            </a:r>
            <a:r>
              <a:rPr spc="36" dirty="0"/>
              <a:t> </a:t>
            </a:r>
            <a:r>
              <a:rPr spc="45" dirty="0"/>
              <a:t>réci…</a:t>
            </a:r>
            <a:r>
              <a:rPr spc="32" dirty="0"/>
              <a:t> </a:t>
            </a:r>
            <a:r>
              <a:rPr dirty="0"/>
              <a:t>»</a:t>
            </a:r>
            <a:r>
              <a:rPr spc="36" dirty="0"/>
              <a:t> </a:t>
            </a:r>
            <a:r>
              <a:rPr spc="5" dirty="0"/>
              <a:t>?</a:t>
            </a:r>
          </a:p>
          <a:p>
            <a:pPr marL="307487" indent="-295970">
              <a:lnSpc>
                <a:spcPct val="100000"/>
              </a:lnSpc>
              <a:spcBef>
                <a:spcPts val="2630"/>
              </a:spcBef>
              <a:tabLst>
                <a:tab pos="307487" algn="l"/>
              </a:tabLst>
            </a:pPr>
            <a:r>
              <a:rPr spc="68" dirty="0"/>
              <a:t>Quelle</a:t>
            </a:r>
            <a:r>
              <a:rPr spc="45" dirty="0"/>
              <a:t> </a:t>
            </a:r>
            <a:r>
              <a:rPr spc="68" dirty="0"/>
              <a:t>est</a:t>
            </a:r>
            <a:r>
              <a:rPr spc="45" dirty="0"/>
              <a:t> </a:t>
            </a:r>
            <a:r>
              <a:rPr spc="109" dirty="0"/>
              <a:t>la</a:t>
            </a:r>
            <a:r>
              <a:rPr spc="45" dirty="0"/>
              <a:t> </a:t>
            </a:r>
            <a:r>
              <a:rPr spc="82" dirty="0"/>
              <a:t>lettre</a:t>
            </a:r>
            <a:r>
              <a:rPr spc="50" dirty="0"/>
              <a:t> </a:t>
            </a:r>
            <a:r>
              <a:rPr spc="73" dirty="0"/>
              <a:t>finale</a:t>
            </a:r>
            <a:r>
              <a:rPr spc="45" dirty="0"/>
              <a:t> </a:t>
            </a:r>
            <a:r>
              <a:rPr spc="54" dirty="0"/>
              <a:t>muette</a:t>
            </a:r>
            <a:r>
              <a:rPr spc="45" dirty="0"/>
              <a:t> </a:t>
            </a:r>
            <a:r>
              <a:rPr dirty="0"/>
              <a:t>du</a:t>
            </a:r>
            <a:r>
              <a:rPr spc="50" dirty="0"/>
              <a:t> mot</a:t>
            </a:r>
            <a:r>
              <a:rPr spc="45" dirty="0"/>
              <a:t> </a:t>
            </a:r>
            <a:r>
              <a:rPr spc="54" dirty="0"/>
              <a:t>"lon…"</a:t>
            </a:r>
            <a:r>
              <a:rPr spc="45" dirty="0"/>
              <a:t> </a:t>
            </a:r>
            <a:r>
              <a:rPr spc="5" dirty="0"/>
              <a: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8"/>
          <p:cNvSpPr txBox="1">
            <a:spLocks noGrp="1"/>
          </p:cNvSpPr>
          <p:nvPr>
            <p:ph type="sldNum" sz="quarter" idx="7"/>
          </p:nvPr>
        </p:nvSpPr>
        <p:spPr>
          <a:xfrm>
            <a:off x="5253748" y="7225623"/>
            <a:ext cx="184785" cy="210820"/>
          </a:xfrm>
          <a:prstGeom prst="rect">
            <a:avLst/>
          </a:prstGeom>
        </p:spPr>
        <p:txBody>
          <a:bodyPr vert="horz" wrap="square" lIns="0" tIns="0" rIns="0" bIns="0" rtlCol="0">
            <a:spAutoFit/>
          </a:bodyPr>
          <a:lstStyle>
            <a:defPPr>
              <a:defRPr kern="0"/>
            </a:defPPr>
            <a:lvl1pPr>
              <a:defRPr sz="1200" b="0" i="0">
                <a:solidFill>
                  <a:schemeClr val="tx1"/>
                </a:solidFill>
                <a:latin typeface="Tahoma"/>
                <a:cs typeface="Tahoma"/>
              </a:defRPr>
            </a:lvl1pPr>
          </a:lstStyle>
          <a:p>
            <a:pPr marL="11516">
              <a:spcBef>
                <a:spcPts val="73"/>
              </a:spcBef>
            </a:pPr>
            <a:fld id="{81D60167-4931-47E6-BA6A-407CBD079E47}" type="slidenum">
              <a:rPr lang="fr-FR" spc="-50" smtClean="0"/>
              <a:pPr marL="52069">
                <a:spcBef>
                  <a:spcPts val="80"/>
                </a:spcBef>
              </a:pPr>
              <a:t>17</a:t>
            </a:fld>
            <a:endParaRPr spc="-23" dirty="0"/>
          </a:p>
        </p:txBody>
      </p:sp>
      <p:sp>
        <p:nvSpPr>
          <p:cNvPr id="5" name="object 5"/>
          <p:cNvSpPr txBox="1">
            <a:spLocks noGrp="1"/>
          </p:cNvSpPr>
          <p:nvPr>
            <p:ph type="title"/>
          </p:nvPr>
        </p:nvSpPr>
        <p:spPr>
          <a:xfrm>
            <a:off x="4605437" y="174857"/>
            <a:ext cx="2973777" cy="688737"/>
          </a:xfrm>
          <a:prstGeom prst="rect">
            <a:avLst/>
          </a:prstGeom>
        </p:spPr>
        <p:txBody>
          <a:bodyPr vert="horz" wrap="square" lIns="0" tIns="11516" rIns="0" bIns="0" rtlCol="0" anchor="ctr">
            <a:spAutoFit/>
          </a:bodyPr>
          <a:lstStyle/>
          <a:p>
            <a:pPr marL="68522">
              <a:lnSpc>
                <a:spcPct val="100000"/>
              </a:lnSpc>
              <a:spcBef>
                <a:spcPts val="91"/>
              </a:spcBef>
            </a:pPr>
            <a:r>
              <a:rPr spc="-345" dirty="0">
                <a:solidFill>
                  <a:schemeClr val="tx2">
                    <a:lumMod val="75000"/>
                    <a:lumOff val="25000"/>
                  </a:schemeClr>
                </a:solidFill>
              </a:rPr>
              <a:t>S’ENTRAINER</a:t>
            </a:r>
          </a:p>
        </p:txBody>
      </p:sp>
      <p:graphicFrame>
        <p:nvGraphicFramePr>
          <p:cNvPr id="6" name="object 6"/>
          <p:cNvGraphicFramePr>
            <a:graphicFrameLocks noGrp="1"/>
          </p:cNvGraphicFramePr>
          <p:nvPr>
            <p:extLst>
              <p:ext uri="{D42A27DB-BD31-4B8C-83A1-F6EECF244321}">
                <p14:modId xmlns:p14="http://schemas.microsoft.com/office/powerpoint/2010/main" val="1226956063"/>
              </p:ext>
            </p:extLst>
          </p:nvPr>
        </p:nvGraphicFramePr>
        <p:xfrm>
          <a:off x="735105" y="1663375"/>
          <a:ext cx="10685928" cy="4860732"/>
        </p:xfrm>
        <a:graphic>
          <a:graphicData uri="http://schemas.openxmlformats.org/drawingml/2006/table">
            <a:tbl>
              <a:tblPr firstRow="1" bandRow="1">
                <a:tableStyleId>{2D5ABB26-0587-4C30-8999-92F81FD0307C}</a:tableStyleId>
              </a:tblPr>
              <a:tblGrid>
                <a:gridCol w="2137186">
                  <a:extLst>
                    <a:ext uri="{9D8B030D-6E8A-4147-A177-3AD203B41FA5}">
                      <a16:colId xmlns:a16="http://schemas.microsoft.com/office/drawing/2014/main" val="20000"/>
                    </a:ext>
                  </a:extLst>
                </a:gridCol>
                <a:gridCol w="2137186">
                  <a:extLst>
                    <a:ext uri="{9D8B030D-6E8A-4147-A177-3AD203B41FA5}">
                      <a16:colId xmlns:a16="http://schemas.microsoft.com/office/drawing/2014/main" val="20001"/>
                    </a:ext>
                  </a:extLst>
                </a:gridCol>
                <a:gridCol w="2137186">
                  <a:extLst>
                    <a:ext uri="{9D8B030D-6E8A-4147-A177-3AD203B41FA5}">
                      <a16:colId xmlns:a16="http://schemas.microsoft.com/office/drawing/2014/main" val="20002"/>
                    </a:ext>
                  </a:extLst>
                </a:gridCol>
                <a:gridCol w="2137185">
                  <a:extLst>
                    <a:ext uri="{9D8B030D-6E8A-4147-A177-3AD203B41FA5}">
                      <a16:colId xmlns:a16="http://schemas.microsoft.com/office/drawing/2014/main" val="20003"/>
                    </a:ext>
                  </a:extLst>
                </a:gridCol>
                <a:gridCol w="2137185">
                  <a:extLst>
                    <a:ext uri="{9D8B030D-6E8A-4147-A177-3AD203B41FA5}">
                      <a16:colId xmlns:a16="http://schemas.microsoft.com/office/drawing/2014/main" val="20004"/>
                    </a:ext>
                  </a:extLst>
                </a:gridCol>
              </a:tblGrid>
              <a:tr h="810122">
                <a:tc>
                  <a:txBody>
                    <a:bodyPr/>
                    <a:lstStyle/>
                    <a:p>
                      <a:pPr>
                        <a:lnSpc>
                          <a:spcPct val="100000"/>
                        </a:lnSpc>
                        <a:spcBef>
                          <a:spcPts val="75"/>
                        </a:spcBef>
                      </a:pPr>
                      <a:endParaRPr sz="1600" dirty="0">
                        <a:latin typeface="Times New Roman"/>
                        <a:cs typeface="Times New Roman"/>
                      </a:endParaRPr>
                    </a:p>
                    <a:p>
                      <a:pPr marL="107950">
                        <a:lnSpc>
                          <a:spcPct val="100000"/>
                        </a:lnSpc>
                      </a:pPr>
                      <a:r>
                        <a:rPr sz="1600" spc="-35" dirty="0">
                          <a:solidFill>
                            <a:srgbClr val="4BA8CD"/>
                          </a:solidFill>
                          <a:latin typeface="Tahoma"/>
                          <a:cs typeface="Tahoma"/>
                        </a:rPr>
                        <a:t>1.</a:t>
                      </a:r>
                      <a:r>
                        <a:rPr sz="1600" spc="-70" dirty="0">
                          <a:solidFill>
                            <a:srgbClr val="4BA8CD"/>
                          </a:solidFill>
                          <a:latin typeface="Tahoma"/>
                          <a:cs typeface="Tahoma"/>
                        </a:rPr>
                        <a:t> </a:t>
                      </a:r>
                      <a:r>
                        <a:rPr sz="1600" dirty="0">
                          <a:latin typeface="Tahoma"/>
                          <a:cs typeface="Tahoma"/>
                        </a:rPr>
                        <a:t>un</a:t>
                      </a:r>
                      <a:r>
                        <a:rPr sz="1600" spc="-65" dirty="0">
                          <a:latin typeface="Tahoma"/>
                          <a:cs typeface="Tahoma"/>
                        </a:rPr>
                        <a:t> </a:t>
                      </a:r>
                      <a:r>
                        <a:rPr sz="1600" spc="-10" dirty="0">
                          <a:latin typeface="Tahoma"/>
                          <a:cs typeface="Tahoma"/>
                        </a:rPr>
                        <a:t>lézar…</a:t>
                      </a:r>
                      <a:endParaRPr sz="1600" dirty="0">
                        <a:latin typeface="Tahoma"/>
                        <a:cs typeface="Tahoma"/>
                      </a:endParaRPr>
                    </a:p>
                  </a:txBody>
                  <a:tcPr marL="0" marR="0" marT="8637"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75"/>
                        </a:spcBef>
                      </a:pPr>
                      <a:endParaRPr sz="1600">
                        <a:latin typeface="Times New Roman"/>
                        <a:cs typeface="Times New Roman"/>
                      </a:endParaRPr>
                    </a:p>
                    <a:p>
                      <a:pPr marL="107950">
                        <a:lnSpc>
                          <a:spcPct val="100000"/>
                        </a:lnSpc>
                      </a:pPr>
                      <a:r>
                        <a:rPr sz="1600" spc="-35" dirty="0">
                          <a:solidFill>
                            <a:srgbClr val="4BA8CD"/>
                          </a:solidFill>
                          <a:latin typeface="Tahoma"/>
                          <a:cs typeface="Tahoma"/>
                        </a:rPr>
                        <a:t>2.</a:t>
                      </a:r>
                      <a:r>
                        <a:rPr sz="1600" spc="-70" dirty="0">
                          <a:solidFill>
                            <a:srgbClr val="4BA8CD"/>
                          </a:solidFill>
                          <a:latin typeface="Tahoma"/>
                          <a:cs typeface="Tahoma"/>
                        </a:rPr>
                        <a:t> </a:t>
                      </a:r>
                      <a:r>
                        <a:rPr sz="1600" dirty="0">
                          <a:latin typeface="Tahoma"/>
                          <a:cs typeface="Tahoma"/>
                        </a:rPr>
                        <a:t>un</a:t>
                      </a:r>
                      <a:r>
                        <a:rPr sz="1600" spc="-65" dirty="0">
                          <a:latin typeface="Tahoma"/>
                          <a:cs typeface="Tahoma"/>
                        </a:rPr>
                        <a:t> </a:t>
                      </a:r>
                      <a:r>
                        <a:rPr sz="1600" spc="-20" dirty="0">
                          <a:latin typeface="Tahoma"/>
                          <a:cs typeface="Tahoma"/>
                        </a:rPr>
                        <a:t>pay…</a:t>
                      </a:r>
                      <a:endParaRPr sz="1600">
                        <a:latin typeface="Tahoma"/>
                        <a:cs typeface="Tahoma"/>
                      </a:endParaRPr>
                    </a:p>
                  </a:txBody>
                  <a:tcPr marL="0" marR="0" marT="8637"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75"/>
                        </a:spcBef>
                      </a:pPr>
                      <a:endParaRPr sz="1600">
                        <a:latin typeface="Times New Roman"/>
                        <a:cs typeface="Times New Roman"/>
                      </a:endParaRPr>
                    </a:p>
                    <a:p>
                      <a:pPr marL="107950">
                        <a:lnSpc>
                          <a:spcPct val="100000"/>
                        </a:lnSpc>
                      </a:pPr>
                      <a:r>
                        <a:rPr sz="1600" spc="-35" dirty="0">
                          <a:solidFill>
                            <a:srgbClr val="4BA8CD"/>
                          </a:solidFill>
                          <a:latin typeface="Tahoma"/>
                          <a:cs typeface="Tahoma"/>
                        </a:rPr>
                        <a:t>3.</a:t>
                      </a:r>
                      <a:r>
                        <a:rPr sz="1600" spc="-105" dirty="0">
                          <a:solidFill>
                            <a:srgbClr val="4BA8CD"/>
                          </a:solidFill>
                          <a:latin typeface="Tahoma"/>
                          <a:cs typeface="Tahoma"/>
                        </a:rPr>
                        <a:t> </a:t>
                      </a:r>
                      <a:r>
                        <a:rPr sz="1600" spc="-10" dirty="0">
                          <a:latin typeface="Tahoma"/>
                          <a:cs typeface="Tahoma"/>
                        </a:rPr>
                        <a:t>divertissan…</a:t>
                      </a:r>
                      <a:endParaRPr sz="1600">
                        <a:latin typeface="Tahoma"/>
                        <a:cs typeface="Tahoma"/>
                      </a:endParaRPr>
                    </a:p>
                  </a:txBody>
                  <a:tcPr marL="0" marR="0" marT="8637"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75"/>
                        </a:spcBef>
                      </a:pPr>
                      <a:endParaRPr sz="1600">
                        <a:latin typeface="Times New Roman"/>
                        <a:cs typeface="Times New Roman"/>
                      </a:endParaRPr>
                    </a:p>
                    <a:p>
                      <a:pPr marL="107950">
                        <a:lnSpc>
                          <a:spcPct val="100000"/>
                        </a:lnSpc>
                      </a:pPr>
                      <a:r>
                        <a:rPr sz="1600" spc="-35" dirty="0">
                          <a:solidFill>
                            <a:srgbClr val="4BA8CD"/>
                          </a:solidFill>
                          <a:latin typeface="Tahoma"/>
                          <a:cs typeface="Tahoma"/>
                        </a:rPr>
                        <a:t>4.</a:t>
                      </a:r>
                      <a:r>
                        <a:rPr sz="1600" spc="-105" dirty="0">
                          <a:solidFill>
                            <a:srgbClr val="4BA8CD"/>
                          </a:solidFill>
                          <a:latin typeface="Tahoma"/>
                          <a:cs typeface="Tahoma"/>
                        </a:rPr>
                        <a:t> </a:t>
                      </a:r>
                      <a:r>
                        <a:rPr sz="1600" spc="-10" dirty="0">
                          <a:latin typeface="Tahoma"/>
                          <a:cs typeface="Tahoma"/>
                        </a:rPr>
                        <a:t>préci…</a:t>
                      </a:r>
                      <a:endParaRPr sz="1600">
                        <a:latin typeface="Tahoma"/>
                        <a:cs typeface="Tahoma"/>
                      </a:endParaRPr>
                    </a:p>
                  </a:txBody>
                  <a:tcPr marL="0" marR="0" marT="8637"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75"/>
                        </a:spcBef>
                      </a:pPr>
                      <a:endParaRPr sz="1600">
                        <a:latin typeface="Times New Roman"/>
                        <a:cs typeface="Times New Roman"/>
                      </a:endParaRPr>
                    </a:p>
                    <a:p>
                      <a:pPr marL="107950">
                        <a:lnSpc>
                          <a:spcPct val="100000"/>
                        </a:lnSpc>
                      </a:pPr>
                      <a:r>
                        <a:rPr sz="1600" spc="-35" dirty="0">
                          <a:solidFill>
                            <a:srgbClr val="4BA8CD"/>
                          </a:solidFill>
                          <a:latin typeface="Tahoma"/>
                          <a:cs typeface="Tahoma"/>
                        </a:rPr>
                        <a:t>5.</a:t>
                      </a:r>
                      <a:r>
                        <a:rPr sz="1600" spc="-105" dirty="0">
                          <a:solidFill>
                            <a:srgbClr val="4BA8CD"/>
                          </a:solidFill>
                          <a:latin typeface="Tahoma"/>
                          <a:cs typeface="Tahoma"/>
                        </a:rPr>
                        <a:t> </a:t>
                      </a:r>
                      <a:r>
                        <a:rPr sz="1600" spc="-10" dirty="0">
                          <a:latin typeface="Tahoma"/>
                          <a:cs typeface="Tahoma"/>
                        </a:rPr>
                        <a:t>discre…</a:t>
                      </a:r>
                      <a:endParaRPr sz="1600">
                        <a:latin typeface="Tahoma"/>
                        <a:cs typeface="Tahoma"/>
                      </a:endParaRPr>
                    </a:p>
                  </a:txBody>
                  <a:tcPr marL="0" marR="0" marT="8637"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extLst>
                  <a:ext uri="{0D108BD9-81ED-4DB2-BD59-A6C34878D82A}">
                    <a16:rowId xmlns:a16="http://schemas.microsoft.com/office/drawing/2014/main" val="10000"/>
                  </a:ext>
                </a:extLst>
              </a:tr>
              <a:tr h="810122">
                <a:tc>
                  <a:txBody>
                    <a:bodyPr/>
                    <a:lstStyle/>
                    <a:p>
                      <a:pPr>
                        <a:lnSpc>
                          <a:spcPct val="100000"/>
                        </a:lnSpc>
                        <a:spcBef>
                          <a:spcPts val="75"/>
                        </a:spcBef>
                      </a:pPr>
                      <a:endParaRPr sz="1600">
                        <a:latin typeface="Times New Roman"/>
                        <a:cs typeface="Times New Roman"/>
                      </a:endParaRPr>
                    </a:p>
                    <a:p>
                      <a:pPr marL="107950">
                        <a:lnSpc>
                          <a:spcPct val="100000"/>
                        </a:lnSpc>
                      </a:pPr>
                      <a:r>
                        <a:rPr sz="1600" spc="-35" dirty="0">
                          <a:solidFill>
                            <a:srgbClr val="4BA8CD"/>
                          </a:solidFill>
                          <a:latin typeface="Tahoma"/>
                          <a:cs typeface="Tahoma"/>
                        </a:rPr>
                        <a:t>6.</a:t>
                      </a:r>
                      <a:r>
                        <a:rPr sz="1600" spc="-105" dirty="0">
                          <a:solidFill>
                            <a:srgbClr val="4BA8CD"/>
                          </a:solidFill>
                          <a:latin typeface="Tahoma"/>
                          <a:cs typeface="Tahoma"/>
                        </a:rPr>
                        <a:t> </a:t>
                      </a:r>
                      <a:r>
                        <a:rPr sz="1600" spc="-20" dirty="0">
                          <a:latin typeface="Tahoma"/>
                          <a:cs typeface="Tahoma"/>
                        </a:rPr>
                        <a:t>lon…</a:t>
                      </a:r>
                      <a:endParaRPr sz="1600">
                        <a:latin typeface="Tahoma"/>
                        <a:cs typeface="Tahoma"/>
                      </a:endParaRPr>
                    </a:p>
                  </a:txBody>
                  <a:tcPr marL="0" marR="0" marT="8637"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75"/>
                        </a:spcBef>
                      </a:pPr>
                      <a:endParaRPr sz="1600">
                        <a:latin typeface="Times New Roman"/>
                        <a:cs typeface="Times New Roman"/>
                      </a:endParaRPr>
                    </a:p>
                    <a:p>
                      <a:pPr marL="107950">
                        <a:lnSpc>
                          <a:spcPct val="100000"/>
                        </a:lnSpc>
                      </a:pPr>
                      <a:r>
                        <a:rPr sz="1600" spc="-35" dirty="0">
                          <a:solidFill>
                            <a:srgbClr val="4BA8CD"/>
                          </a:solidFill>
                          <a:latin typeface="Tahoma"/>
                          <a:cs typeface="Tahoma"/>
                        </a:rPr>
                        <a:t>7.</a:t>
                      </a:r>
                      <a:r>
                        <a:rPr sz="1600" spc="-30" dirty="0">
                          <a:solidFill>
                            <a:srgbClr val="4BA8CD"/>
                          </a:solidFill>
                          <a:latin typeface="Tahoma"/>
                          <a:cs typeface="Tahoma"/>
                        </a:rPr>
                        <a:t> </a:t>
                      </a:r>
                      <a:r>
                        <a:rPr sz="1600" dirty="0">
                          <a:latin typeface="Tahoma"/>
                          <a:cs typeface="Tahoma"/>
                        </a:rPr>
                        <a:t>le</a:t>
                      </a:r>
                      <a:r>
                        <a:rPr sz="1600" spc="-30" dirty="0">
                          <a:latin typeface="Tahoma"/>
                          <a:cs typeface="Tahoma"/>
                        </a:rPr>
                        <a:t> </a:t>
                      </a:r>
                      <a:r>
                        <a:rPr sz="1600" spc="-20" dirty="0">
                          <a:latin typeface="Tahoma"/>
                          <a:cs typeface="Tahoma"/>
                        </a:rPr>
                        <a:t>ran…</a:t>
                      </a:r>
                      <a:endParaRPr sz="1600">
                        <a:latin typeface="Tahoma"/>
                        <a:cs typeface="Tahoma"/>
                      </a:endParaRPr>
                    </a:p>
                  </a:txBody>
                  <a:tcPr marL="0" marR="0" marT="8637"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75"/>
                        </a:spcBef>
                      </a:pPr>
                      <a:endParaRPr sz="1600">
                        <a:latin typeface="Times New Roman"/>
                        <a:cs typeface="Times New Roman"/>
                      </a:endParaRPr>
                    </a:p>
                    <a:p>
                      <a:pPr marL="107950">
                        <a:lnSpc>
                          <a:spcPct val="100000"/>
                        </a:lnSpc>
                      </a:pPr>
                      <a:r>
                        <a:rPr sz="1600" spc="-35" dirty="0">
                          <a:solidFill>
                            <a:srgbClr val="4BA8CD"/>
                          </a:solidFill>
                          <a:latin typeface="Tahoma"/>
                          <a:cs typeface="Tahoma"/>
                        </a:rPr>
                        <a:t>8.</a:t>
                      </a:r>
                      <a:r>
                        <a:rPr sz="1600" spc="-105" dirty="0">
                          <a:solidFill>
                            <a:srgbClr val="4BA8CD"/>
                          </a:solidFill>
                          <a:latin typeface="Tahoma"/>
                          <a:cs typeface="Tahoma"/>
                        </a:rPr>
                        <a:t> </a:t>
                      </a:r>
                      <a:r>
                        <a:rPr sz="1600" spc="-10" dirty="0">
                          <a:latin typeface="Tahoma"/>
                          <a:cs typeface="Tahoma"/>
                        </a:rPr>
                        <a:t>lour…</a:t>
                      </a:r>
                      <a:endParaRPr sz="1600">
                        <a:latin typeface="Tahoma"/>
                        <a:cs typeface="Tahoma"/>
                      </a:endParaRPr>
                    </a:p>
                  </a:txBody>
                  <a:tcPr marL="0" marR="0" marT="8637"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75"/>
                        </a:spcBef>
                      </a:pPr>
                      <a:endParaRPr sz="1600">
                        <a:latin typeface="Times New Roman"/>
                        <a:cs typeface="Times New Roman"/>
                      </a:endParaRPr>
                    </a:p>
                    <a:p>
                      <a:pPr marL="107950">
                        <a:lnSpc>
                          <a:spcPct val="100000"/>
                        </a:lnSpc>
                      </a:pPr>
                      <a:r>
                        <a:rPr sz="1600" spc="-35" dirty="0">
                          <a:solidFill>
                            <a:srgbClr val="4BA8CD"/>
                          </a:solidFill>
                          <a:latin typeface="Tahoma"/>
                          <a:cs typeface="Tahoma"/>
                        </a:rPr>
                        <a:t>9.</a:t>
                      </a:r>
                      <a:r>
                        <a:rPr sz="1600" spc="-70" dirty="0">
                          <a:solidFill>
                            <a:srgbClr val="4BA8CD"/>
                          </a:solidFill>
                          <a:latin typeface="Tahoma"/>
                          <a:cs typeface="Tahoma"/>
                        </a:rPr>
                        <a:t> </a:t>
                      </a:r>
                      <a:r>
                        <a:rPr sz="1600" dirty="0">
                          <a:latin typeface="Tahoma"/>
                          <a:cs typeface="Tahoma"/>
                        </a:rPr>
                        <a:t>un</a:t>
                      </a:r>
                      <a:r>
                        <a:rPr sz="1600" spc="-65" dirty="0">
                          <a:latin typeface="Tahoma"/>
                          <a:cs typeface="Tahoma"/>
                        </a:rPr>
                        <a:t> </a:t>
                      </a:r>
                      <a:r>
                        <a:rPr sz="1600" spc="-20" dirty="0">
                          <a:latin typeface="Tahoma"/>
                          <a:cs typeface="Tahoma"/>
                        </a:rPr>
                        <a:t>cam…</a:t>
                      </a:r>
                      <a:endParaRPr sz="1600">
                        <a:latin typeface="Tahoma"/>
                        <a:cs typeface="Tahoma"/>
                      </a:endParaRPr>
                    </a:p>
                  </a:txBody>
                  <a:tcPr marL="0" marR="0" marT="8637"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75"/>
                        </a:spcBef>
                      </a:pPr>
                      <a:endParaRPr sz="1600">
                        <a:latin typeface="Times New Roman"/>
                        <a:cs typeface="Times New Roman"/>
                      </a:endParaRPr>
                    </a:p>
                    <a:p>
                      <a:pPr marL="107950">
                        <a:lnSpc>
                          <a:spcPct val="100000"/>
                        </a:lnSpc>
                      </a:pPr>
                      <a:r>
                        <a:rPr sz="1600" spc="-45" dirty="0">
                          <a:solidFill>
                            <a:srgbClr val="4BA8CD"/>
                          </a:solidFill>
                          <a:latin typeface="Tahoma"/>
                          <a:cs typeface="Tahoma"/>
                        </a:rPr>
                        <a:t>10.</a:t>
                      </a:r>
                      <a:r>
                        <a:rPr sz="1600" spc="-95" dirty="0">
                          <a:solidFill>
                            <a:srgbClr val="4BA8CD"/>
                          </a:solidFill>
                          <a:latin typeface="Tahoma"/>
                          <a:cs typeface="Tahoma"/>
                        </a:rPr>
                        <a:t> </a:t>
                      </a:r>
                      <a:r>
                        <a:rPr sz="1600" spc="-10" dirty="0">
                          <a:latin typeface="Tahoma"/>
                          <a:cs typeface="Tahoma"/>
                        </a:rPr>
                        <a:t>glissan…</a:t>
                      </a:r>
                      <a:endParaRPr sz="1600">
                        <a:latin typeface="Tahoma"/>
                        <a:cs typeface="Tahoma"/>
                      </a:endParaRPr>
                    </a:p>
                  </a:txBody>
                  <a:tcPr marL="0" marR="0" marT="8637"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extLst>
                  <a:ext uri="{0D108BD9-81ED-4DB2-BD59-A6C34878D82A}">
                    <a16:rowId xmlns:a16="http://schemas.microsoft.com/office/drawing/2014/main" val="10001"/>
                  </a:ext>
                </a:extLst>
              </a:tr>
              <a:tr h="810122">
                <a:tc>
                  <a:txBody>
                    <a:bodyPr/>
                    <a:lstStyle/>
                    <a:p>
                      <a:pPr>
                        <a:lnSpc>
                          <a:spcPct val="100000"/>
                        </a:lnSpc>
                        <a:spcBef>
                          <a:spcPts val="75"/>
                        </a:spcBef>
                      </a:pPr>
                      <a:endParaRPr sz="1600">
                        <a:latin typeface="Times New Roman"/>
                        <a:cs typeface="Times New Roman"/>
                      </a:endParaRPr>
                    </a:p>
                    <a:p>
                      <a:pPr marL="107950">
                        <a:lnSpc>
                          <a:spcPct val="100000"/>
                        </a:lnSpc>
                      </a:pPr>
                      <a:r>
                        <a:rPr sz="1600" spc="-45" dirty="0">
                          <a:solidFill>
                            <a:srgbClr val="4BA8CD"/>
                          </a:solidFill>
                          <a:latin typeface="Tahoma"/>
                          <a:cs typeface="Tahoma"/>
                        </a:rPr>
                        <a:t>11.</a:t>
                      </a:r>
                      <a:r>
                        <a:rPr sz="1600" spc="-65" dirty="0">
                          <a:solidFill>
                            <a:srgbClr val="4BA8CD"/>
                          </a:solidFill>
                          <a:latin typeface="Tahoma"/>
                          <a:cs typeface="Tahoma"/>
                        </a:rPr>
                        <a:t> </a:t>
                      </a:r>
                      <a:r>
                        <a:rPr sz="1600" dirty="0">
                          <a:latin typeface="Tahoma"/>
                          <a:cs typeface="Tahoma"/>
                        </a:rPr>
                        <a:t>un</a:t>
                      </a:r>
                      <a:r>
                        <a:rPr sz="1600" spc="-60" dirty="0">
                          <a:latin typeface="Tahoma"/>
                          <a:cs typeface="Tahoma"/>
                        </a:rPr>
                        <a:t> </a:t>
                      </a:r>
                      <a:r>
                        <a:rPr sz="1600" spc="-20" dirty="0">
                          <a:latin typeface="Tahoma"/>
                          <a:cs typeface="Tahoma"/>
                        </a:rPr>
                        <a:t>dra…</a:t>
                      </a:r>
                      <a:endParaRPr sz="1600">
                        <a:latin typeface="Tahoma"/>
                        <a:cs typeface="Tahoma"/>
                      </a:endParaRPr>
                    </a:p>
                  </a:txBody>
                  <a:tcPr marL="0" marR="0" marT="8637"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75"/>
                        </a:spcBef>
                      </a:pPr>
                      <a:endParaRPr sz="1600">
                        <a:latin typeface="Times New Roman"/>
                        <a:cs typeface="Times New Roman"/>
                      </a:endParaRPr>
                    </a:p>
                    <a:p>
                      <a:pPr marL="107950">
                        <a:lnSpc>
                          <a:spcPct val="100000"/>
                        </a:lnSpc>
                      </a:pPr>
                      <a:r>
                        <a:rPr sz="1600" spc="-45" dirty="0">
                          <a:solidFill>
                            <a:srgbClr val="4BA8CD"/>
                          </a:solidFill>
                          <a:latin typeface="Tahoma"/>
                          <a:cs typeface="Tahoma"/>
                        </a:rPr>
                        <a:t>12.</a:t>
                      </a:r>
                      <a:r>
                        <a:rPr sz="1600" spc="-95" dirty="0">
                          <a:solidFill>
                            <a:srgbClr val="4BA8CD"/>
                          </a:solidFill>
                          <a:latin typeface="Tahoma"/>
                          <a:cs typeface="Tahoma"/>
                        </a:rPr>
                        <a:t> </a:t>
                      </a:r>
                      <a:r>
                        <a:rPr sz="1600" spc="-20" dirty="0">
                          <a:latin typeface="Tahoma"/>
                          <a:cs typeface="Tahoma"/>
                        </a:rPr>
                        <a:t>len…</a:t>
                      </a:r>
                      <a:endParaRPr sz="1600">
                        <a:latin typeface="Tahoma"/>
                        <a:cs typeface="Tahoma"/>
                      </a:endParaRPr>
                    </a:p>
                  </a:txBody>
                  <a:tcPr marL="0" marR="0" marT="8637"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75"/>
                        </a:spcBef>
                      </a:pPr>
                      <a:endParaRPr sz="1600">
                        <a:latin typeface="Times New Roman"/>
                        <a:cs typeface="Times New Roman"/>
                      </a:endParaRPr>
                    </a:p>
                    <a:p>
                      <a:pPr marL="107950">
                        <a:lnSpc>
                          <a:spcPct val="100000"/>
                        </a:lnSpc>
                      </a:pPr>
                      <a:r>
                        <a:rPr sz="1600" spc="-45" dirty="0">
                          <a:solidFill>
                            <a:srgbClr val="4BA8CD"/>
                          </a:solidFill>
                          <a:latin typeface="Tahoma"/>
                          <a:cs typeface="Tahoma"/>
                        </a:rPr>
                        <a:t>13.</a:t>
                      </a:r>
                      <a:r>
                        <a:rPr sz="1600" spc="-95" dirty="0">
                          <a:solidFill>
                            <a:srgbClr val="4BA8CD"/>
                          </a:solidFill>
                          <a:latin typeface="Tahoma"/>
                          <a:cs typeface="Tahoma"/>
                        </a:rPr>
                        <a:t> </a:t>
                      </a:r>
                      <a:r>
                        <a:rPr sz="1600" spc="-10" dirty="0">
                          <a:latin typeface="Tahoma"/>
                          <a:cs typeface="Tahoma"/>
                        </a:rPr>
                        <a:t>délica…</a:t>
                      </a:r>
                      <a:endParaRPr sz="1600">
                        <a:latin typeface="Tahoma"/>
                        <a:cs typeface="Tahoma"/>
                      </a:endParaRPr>
                    </a:p>
                  </a:txBody>
                  <a:tcPr marL="0" marR="0" marT="8637"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75"/>
                        </a:spcBef>
                      </a:pPr>
                      <a:endParaRPr sz="1600" dirty="0">
                        <a:latin typeface="Times New Roman"/>
                        <a:cs typeface="Times New Roman"/>
                      </a:endParaRPr>
                    </a:p>
                    <a:p>
                      <a:pPr marL="107950">
                        <a:lnSpc>
                          <a:spcPct val="100000"/>
                        </a:lnSpc>
                      </a:pPr>
                      <a:r>
                        <a:rPr sz="1600" spc="-45" dirty="0">
                          <a:solidFill>
                            <a:srgbClr val="4BA8CD"/>
                          </a:solidFill>
                          <a:latin typeface="Tahoma"/>
                          <a:cs typeface="Tahoma"/>
                        </a:rPr>
                        <a:t>14.</a:t>
                      </a:r>
                      <a:r>
                        <a:rPr sz="1600" spc="-65" dirty="0">
                          <a:solidFill>
                            <a:srgbClr val="4BA8CD"/>
                          </a:solidFill>
                          <a:latin typeface="Tahoma"/>
                          <a:cs typeface="Tahoma"/>
                        </a:rPr>
                        <a:t> </a:t>
                      </a:r>
                      <a:r>
                        <a:rPr sz="1600" dirty="0">
                          <a:latin typeface="Tahoma"/>
                          <a:cs typeface="Tahoma"/>
                        </a:rPr>
                        <a:t>un</a:t>
                      </a:r>
                      <a:r>
                        <a:rPr sz="1600" spc="-60" dirty="0">
                          <a:latin typeface="Tahoma"/>
                          <a:cs typeface="Tahoma"/>
                        </a:rPr>
                        <a:t> </a:t>
                      </a:r>
                      <a:r>
                        <a:rPr sz="1600" spc="-10" dirty="0">
                          <a:latin typeface="Tahoma"/>
                          <a:cs typeface="Tahoma"/>
                        </a:rPr>
                        <a:t>trico…</a:t>
                      </a:r>
                      <a:endParaRPr sz="1600" dirty="0">
                        <a:latin typeface="Tahoma"/>
                        <a:cs typeface="Tahoma"/>
                      </a:endParaRPr>
                    </a:p>
                  </a:txBody>
                  <a:tcPr marL="0" marR="0" marT="8637"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75"/>
                        </a:spcBef>
                      </a:pPr>
                      <a:endParaRPr sz="1600">
                        <a:latin typeface="Times New Roman"/>
                        <a:cs typeface="Times New Roman"/>
                      </a:endParaRPr>
                    </a:p>
                    <a:p>
                      <a:pPr marL="107950">
                        <a:lnSpc>
                          <a:spcPct val="100000"/>
                        </a:lnSpc>
                      </a:pPr>
                      <a:r>
                        <a:rPr sz="1600" spc="-45" dirty="0">
                          <a:solidFill>
                            <a:srgbClr val="4BA8CD"/>
                          </a:solidFill>
                          <a:latin typeface="Tahoma"/>
                          <a:cs typeface="Tahoma"/>
                        </a:rPr>
                        <a:t>15.</a:t>
                      </a:r>
                      <a:r>
                        <a:rPr sz="1600" spc="-25" dirty="0">
                          <a:solidFill>
                            <a:srgbClr val="4BA8CD"/>
                          </a:solidFill>
                          <a:latin typeface="Tahoma"/>
                          <a:cs typeface="Tahoma"/>
                        </a:rPr>
                        <a:t> </a:t>
                      </a:r>
                      <a:r>
                        <a:rPr sz="1600" dirty="0">
                          <a:latin typeface="Tahoma"/>
                          <a:cs typeface="Tahoma"/>
                        </a:rPr>
                        <a:t>le</a:t>
                      </a:r>
                      <a:r>
                        <a:rPr sz="1600" spc="-25" dirty="0">
                          <a:latin typeface="Tahoma"/>
                          <a:cs typeface="Tahoma"/>
                        </a:rPr>
                        <a:t> </a:t>
                      </a:r>
                      <a:r>
                        <a:rPr sz="1600" spc="-10" dirty="0">
                          <a:latin typeface="Tahoma"/>
                          <a:cs typeface="Tahoma"/>
                        </a:rPr>
                        <a:t>chan…</a:t>
                      </a:r>
                      <a:endParaRPr sz="1600">
                        <a:latin typeface="Tahoma"/>
                        <a:cs typeface="Tahoma"/>
                      </a:endParaRPr>
                    </a:p>
                  </a:txBody>
                  <a:tcPr marL="0" marR="0" marT="8637"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extLst>
                  <a:ext uri="{0D108BD9-81ED-4DB2-BD59-A6C34878D82A}">
                    <a16:rowId xmlns:a16="http://schemas.microsoft.com/office/drawing/2014/main" val="10002"/>
                  </a:ext>
                </a:extLst>
              </a:tr>
              <a:tr h="810122">
                <a:tc>
                  <a:txBody>
                    <a:bodyPr/>
                    <a:lstStyle/>
                    <a:p>
                      <a:pPr>
                        <a:lnSpc>
                          <a:spcPct val="100000"/>
                        </a:lnSpc>
                        <a:spcBef>
                          <a:spcPts val="75"/>
                        </a:spcBef>
                      </a:pPr>
                      <a:endParaRPr sz="1600">
                        <a:latin typeface="Times New Roman"/>
                        <a:cs typeface="Times New Roman"/>
                      </a:endParaRPr>
                    </a:p>
                    <a:p>
                      <a:pPr marL="107950">
                        <a:lnSpc>
                          <a:spcPct val="100000"/>
                        </a:lnSpc>
                      </a:pPr>
                      <a:r>
                        <a:rPr sz="1600" spc="-45" dirty="0">
                          <a:solidFill>
                            <a:srgbClr val="4BA8CD"/>
                          </a:solidFill>
                          <a:latin typeface="Tahoma"/>
                          <a:cs typeface="Tahoma"/>
                        </a:rPr>
                        <a:t>16.</a:t>
                      </a:r>
                      <a:r>
                        <a:rPr sz="1600" spc="-95" dirty="0">
                          <a:solidFill>
                            <a:srgbClr val="4BA8CD"/>
                          </a:solidFill>
                          <a:latin typeface="Tahoma"/>
                          <a:cs typeface="Tahoma"/>
                        </a:rPr>
                        <a:t> </a:t>
                      </a:r>
                      <a:r>
                        <a:rPr sz="1600" spc="-10" dirty="0">
                          <a:latin typeface="Tahoma"/>
                          <a:cs typeface="Tahoma"/>
                        </a:rPr>
                        <a:t>épai…</a:t>
                      </a:r>
                      <a:endParaRPr sz="1600">
                        <a:latin typeface="Tahoma"/>
                        <a:cs typeface="Tahoma"/>
                      </a:endParaRPr>
                    </a:p>
                  </a:txBody>
                  <a:tcPr marL="0" marR="0" marT="8637"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75"/>
                        </a:spcBef>
                      </a:pPr>
                      <a:endParaRPr sz="1600">
                        <a:latin typeface="Times New Roman"/>
                        <a:cs typeface="Times New Roman"/>
                      </a:endParaRPr>
                    </a:p>
                    <a:p>
                      <a:pPr marL="107950">
                        <a:lnSpc>
                          <a:spcPct val="100000"/>
                        </a:lnSpc>
                      </a:pPr>
                      <a:r>
                        <a:rPr sz="1600" spc="-45" dirty="0">
                          <a:solidFill>
                            <a:srgbClr val="4BA8CD"/>
                          </a:solidFill>
                          <a:latin typeface="Tahoma"/>
                          <a:cs typeface="Tahoma"/>
                        </a:rPr>
                        <a:t>17.</a:t>
                      </a:r>
                      <a:r>
                        <a:rPr sz="1600" spc="-95" dirty="0">
                          <a:solidFill>
                            <a:srgbClr val="4BA8CD"/>
                          </a:solidFill>
                          <a:latin typeface="Tahoma"/>
                          <a:cs typeface="Tahoma"/>
                        </a:rPr>
                        <a:t> </a:t>
                      </a:r>
                      <a:r>
                        <a:rPr sz="1600" spc="-10" dirty="0">
                          <a:latin typeface="Tahoma"/>
                          <a:cs typeface="Tahoma"/>
                        </a:rPr>
                        <a:t>blan…</a:t>
                      </a:r>
                      <a:endParaRPr sz="1600">
                        <a:latin typeface="Tahoma"/>
                        <a:cs typeface="Tahoma"/>
                      </a:endParaRPr>
                    </a:p>
                  </a:txBody>
                  <a:tcPr marL="0" marR="0" marT="8637"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75"/>
                        </a:spcBef>
                      </a:pPr>
                      <a:endParaRPr sz="1600">
                        <a:latin typeface="Times New Roman"/>
                        <a:cs typeface="Times New Roman"/>
                      </a:endParaRPr>
                    </a:p>
                    <a:p>
                      <a:pPr marL="107950">
                        <a:lnSpc>
                          <a:spcPct val="100000"/>
                        </a:lnSpc>
                      </a:pPr>
                      <a:r>
                        <a:rPr sz="1600" spc="-45" dirty="0">
                          <a:solidFill>
                            <a:srgbClr val="4BA8CD"/>
                          </a:solidFill>
                          <a:latin typeface="Tahoma"/>
                          <a:cs typeface="Tahoma"/>
                        </a:rPr>
                        <a:t>18.</a:t>
                      </a:r>
                      <a:r>
                        <a:rPr sz="1600" spc="-95" dirty="0">
                          <a:solidFill>
                            <a:srgbClr val="4BA8CD"/>
                          </a:solidFill>
                          <a:latin typeface="Tahoma"/>
                          <a:cs typeface="Tahoma"/>
                        </a:rPr>
                        <a:t> </a:t>
                      </a:r>
                      <a:r>
                        <a:rPr sz="1600" spc="-20" dirty="0">
                          <a:latin typeface="Tahoma"/>
                          <a:cs typeface="Tahoma"/>
                        </a:rPr>
                        <a:t>hau…</a:t>
                      </a:r>
                      <a:endParaRPr sz="1600">
                        <a:latin typeface="Tahoma"/>
                        <a:cs typeface="Tahoma"/>
                      </a:endParaRPr>
                    </a:p>
                  </a:txBody>
                  <a:tcPr marL="0" marR="0" marT="8637"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75"/>
                        </a:spcBef>
                      </a:pPr>
                      <a:endParaRPr sz="1600">
                        <a:latin typeface="Times New Roman"/>
                        <a:cs typeface="Times New Roman"/>
                      </a:endParaRPr>
                    </a:p>
                    <a:p>
                      <a:pPr marL="107950">
                        <a:lnSpc>
                          <a:spcPct val="100000"/>
                        </a:lnSpc>
                      </a:pPr>
                      <a:r>
                        <a:rPr sz="1600" spc="-45" dirty="0">
                          <a:solidFill>
                            <a:srgbClr val="4BA8CD"/>
                          </a:solidFill>
                          <a:latin typeface="Tahoma"/>
                          <a:cs typeface="Tahoma"/>
                        </a:rPr>
                        <a:t>19.</a:t>
                      </a:r>
                      <a:r>
                        <a:rPr sz="1600" spc="-95" dirty="0">
                          <a:solidFill>
                            <a:srgbClr val="4BA8CD"/>
                          </a:solidFill>
                          <a:latin typeface="Tahoma"/>
                          <a:cs typeface="Tahoma"/>
                        </a:rPr>
                        <a:t> </a:t>
                      </a:r>
                      <a:r>
                        <a:rPr sz="1600" spc="-10" dirty="0">
                          <a:latin typeface="Tahoma"/>
                          <a:cs typeface="Tahoma"/>
                        </a:rPr>
                        <a:t>importan…</a:t>
                      </a:r>
                      <a:endParaRPr sz="1600">
                        <a:latin typeface="Tahoma"/>
                        <a:cs typeface="Tahoma"/>
                      </a:endParaRPr>
                    </a:p>
                  </a:txBody>
                  <a:tcPr marL="0" marR="0" marT="8637"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75"/>
                        </a:spcBef>
                      </a:pPr>
                      <a:endParaRPr sz="1600">
                        <a:latin typeface="Times New Roman"/>
                        <a:cs typeface="Times New Roman"/>
                      </a:endParaRPr>
                    </a:p>
                    <a:p>
                      <a:pPr marL="107950">
                        <a:lnSpc>
                          <a:spcPct val="100000"/>
                        </a:lnSpc>
                      </a:pPr>
                      <a:r>
                        <a:rPr sz="1600" spc="-45" dirty="0">
                          <a:solidFill>
                            <a:srgbClr val="4BA8CD"/>
                          </a:solidFill>
                          <a:latin typeface="Tahoma"/>
                          <a:cs typeface="Tahoma"/>
                        </a:rPr>
                        <a:t>20.</a:t>
                      </a:r>
                      <a:r>
                        <a:rPr sz="1600" spc="-95" dirty="0">
                          <a:solidFill>
                            <a:srgbClr val="4BA8CD"/>
                          </a:solidFill>
                          <a:latin typeface="Tahoma"/>
                          <a:cs typeface="Tahoma"/>
                        </a:rPr>
                        <a:t> </a:t>
                      </a:r>
                      <a:r>
                        <a:rPr sz="1600" spc="-10" dirty="0">
                          <a:latin typeface="Tahoma"/>
                          <a:cs typeface="Tahoma"/>
                        </a:rPr>
                        <a:t>mauvai…</a:t>
                      </a:r>
                      <a:endParaRPr sz="1600">
                        <a:latin typeface="Tahoma"/>
                        <a:cs typeface="Tahoma"/>
                      </a:endParaRPr>
                    </a:p>
                  </a:txBody>
                  <a:tcPr marL="0" marR="0" marT="8637"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extLst>
                  <a:ext uri="{0D108BD9-81ED-4DB2-BD59-A6C34878D82A}">
                    <a16:rowId xmlns:a16="http://schemas.microsoft.com/office/drawing/2014/main" val="10003"/>
                  </a:ext>
                </a:extLst>
              </a:tr>
              <a:tr h="810122">
                <a:tc>
                  <a:txBody>
                    <a:bodyPr/>
                    <a:lstStyle/>
                    <a:p>
                      <a:pPr>
                        <a:lnSpc>
                          <a:spcPct val="100000"/>
                        </a:lnSpc>
                        <a:spcBef>
                          <a:spcPts val="75"/>
                        </a:spcBef>
                      </a:pPr>
                      <a:endParaRPr sz="1600">
                        <a:latin typeface="Times New Roman"/>
                        <a:cs typeface="Times New Roman"/>
                      </a:endParaRPr>
                    </a:p>
                    <a:p>
                      <a:pPr marL="107950">
                        <a:lnSpc>
                          <a:spcPct val="100000"/>
                        </a:lnSpc>
                      </a:pPr>
                      <a:r>
                        <a:rPr sz="1600" spc="-45" dirty="0">
                          <a:solidFill>
                            <a:srgbClr val="4BA8CD"/>
                          </a:solidFill>
                          <a:latin typeface="Tahoma"/>
                          <a:cs typeface="Tahoma"/>
                        </a:rPr>
                        <a:t>21.</a:t>
                      </a:r>
                      <a:r>
                        <a:rPr sz="1600" spc="-65" dirty="0">
                          <a:solidFill>
                            <a:srgbClr val="4BA8CD"/>
                          </a:solidFill>
                          <a:latin typeface="Tahoma"/>
                          <a:cs typeface="Tahoma"/>
                        </a:rPr>
                        <a:t> </a:t>
                      </a:r>
                      <a:r>
                        <a:rPr sz="1600" dirty="0">
                          <a:latin typeface="Tahoma"/>
                          <a:cs typeface="Tahoma"/>
                        </a:rPr>
                        <a:t>un</a:t>
                      </a:r>
                      <a:r>
                        <a:rPr sz="1600" spc="-60" dirty="0">
                          <a:latin typeface="Tahoma"/>
                          <a:cs typeface="Tahoma"/>
                        </a:rPr>
                        <a:t> </a:t>
                      </a:r>
                      <a:r>
                        <a:rPr sz="1600" spc="-20" dirty="0">
                          <a:latin typeface="Tahoma"/>
                          <a:cs typeface="Tahoma"/>
                        </a:rPr>
                        <a:t>bon…</a:t>
                      </a:r>
                      <a:endParaRPr sz="1600">
                        <a:latin typeface="Tahoma"/>
                        <a:cs typeface="Tahoma"/>
                      </a:endParaRPr>
                    </a:p>
                  </a:txBody>
                  <a:tcPr marL="0" marR="0" marT="8637"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75"/>
                        </a:spcBef>
                      </a:pPr>
                      <a:endParaRPr sz="1600">
                        <a:latin typeface="Times New Roman"/>
                        <a:cs typeface="Times New Roman"/>
                      </a:endParaRPr>
                    </a:p>
                    <a:p>
                      <a:pPr marL="107950">
                        <a:lnSpc>
                          <a:spcPct val="100000"/>
                        </a:lnSpc>
                      </a:pPr>
                      <a:r>
                        <a:rPr sz="1600" spc="-45" dirty="0">
                          <a:solidFill>
                            <a:srgbClr val="4BA8CD"/>
                          </a:solidFill>
                          <a:latin typeface="Tahoma"/>
                          <a:cs typeface="Tahoma"/>
                        </a:rPr>
                        <a:t>22.</a:t>
                      </a:r>
                      <a:r>
                        <a:rPr sz="1600" spc="-25" dirty="0">
                          <a:solidFill>
                            <a:srgbClr val="4BA8CD"/>
                          </a:solidFill>
                          <a:latin typeface="Tahoma"/>
                          <a:cs typeface="Tahoma"/>
                        </a:rPr>
                        <a:t> </a:t>
                      </a:r>
                      <a:r>
                        <a:rPr sz="1600" dirty="0">
                          <a:latin typeface="Tahoma"/>
                          <a:cs typeface="Tahoma"/>
                        </a:rPr>
                        <a:t>le</a:t>
                      </a:r>
                      <a:r>
                        <a:rPr sz="1600" spc="-25" dirty="0">
                          <a:latin typeface="Tahoma"/>
                          <a:cs typeface="Tahoma"/>
                        </a:rPr>
                        <a:t> </a:t>
                      </a:r>
                      <a:r>
                        <a:rPr sz="1600" spc="-20" dirty="0">
                          <a:latin typeface="Tahoma"/>
                          <a:cs typeface="Tahoma"/>
                        </a:rPr>
                        <a:t>lai…</a:t>
                      </a:r>
                      <a:endParaRPr sz="1600">
                        <a:latin typeface="Tahoma"/>
                        <a:cs typeface="Tahoma"/>
                      </a:endParaRPr>
                    </a:p>
                  </a:txBody>
                  <a:tcPr marL="0" marR="0" marT="8637"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75"/>
                        </a:spcBef>
                      </a:pPr>
                      <a:endParaRPr sz="1600">
                        <a:latin typeface="Times New Roman"/>
                        <a:cs typeface="Times New Roman"/>
                      </a:endParaRPr>
                    </a:p>
                    <a:p>
                      <a:pPr marL="107950">
                        <a:lnSpc>
                          <a:spcPct val="100000"/>
                        </a:lnSpc>
                      </a:pPr>
                      <a:r>
                        <a:rPr sz="1600" spc="-45" dirty="0">
                          <a:solidFill>
                            <a:srgbClr val="4BA8CD"/>
                          </a:solidFill>
                          <a:latin typeface="Tahoma"/>
                          <a:cs typeface="Tahoma"/>
                        </a:rPr>
                        <a:t>23. </a:t>
                      </a:r>
                      <a:r>
                        <a:rPr sz="1600" spc="75" dirty="0">
                          <a:latin typeface="Tahoma"/>
                          <a:cs typeface="Tahoma"/>
                        </a:rPr>
                        <a:t>il</a:t>
                      </a:r>
                      <a:r>
                        <a:rPr sz="1600" spc="-40" dirty="0">
                          <a:latin typeface="Tahoma"/>
                          <a:cs typeface="Tahoma"/>
                        </a:rPr>
                        <a:t> </a:t>
                      </a:r>
                      <a:r>
                        <a:rPr sz="1600" dirty="0">
                          <a:latin typeface="Tahoma"/>
                          <a:cs typeface="Tahoma"/>
                        </a:rPr>
                        <a:t>est</a:t>
                      </a:r>
                      <a:r>
                        <a:rPr sz="1600" spc="-40" dirty="0">
                          <a:latin typeface="Tahoma"/>
                          <a:cs typeface="Tahoma"/>
                        </a:rPr>
                        <a:t> </a:t>
                      </a:r>
                      <a:r>
                        <a:rPr sz="1600" spc="-20" dirty="0">
                          <a:latin typeface="Tahoma"/>
                          <a:cs typeface="Tahoma"/>
                        </a:rPr>
                        <a:t>lai…</a:t>
                      </a:r>
                      <a:endParaRPr sz="1600">
                        <a:latin typeface="Tahoma"/>
                        <a:cs typeface="Tahoma"/>
                      </a:endParaRPr>
                    </a:p>
                  </a:txBody>
                  <a:tcPr marL="0" marR="0" marT="8637"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75"/>
                        </a:spcBef>
                      </a:pPr>
                      <a:endParaRPr sz="1600">
                        <a:latin typeface="Times New Roman"/>
                        <a:cs typeface="Times New Roman"/>
                      </a:endParaRPr>
                    </a:p>
                    <a:p>
                      <a:pPr marL="107950">
                        <a:lnSpc>
                          <a:spcPct val="100000"/>
                        </a:lnSpc>
                      </a:pPr>
                      <a:r>
                        <a:rPr sz="1600" spc="-45" dirty="0">
                          <a:solidFill>
                            <a:srgbClr val="4BA8CD"/>
                          </a:solidFill>
                          <a:latin typeface="Tahoma"/>
                          <a:cs typeface="Tahoma"/>
                        </a:rPr>
                        <a:t>24.</a:t>
                      </a:r>
                      <a:r>
                        <a:rPr sz="1600" spc="-65" dirty="0">
                          <a:solidFill>
                            <a:srgbClr val="4BA8CD"/>
                          </a:solidFill>
                          <a:latin typeface="Tahoma"/>
                          <a:cs typeface="Tahoma"/>
                        </a:rPr>
                        <a:t> </a:t>
                      </a:r>
                      <a:r>
                        <a:rPr sz="1600" dirty="0">
                          <a:latin typeface="Tahoma"/>
                          <a:cs typeface="Tahoma"/>
                        </a:rPr>
                        <a:t>un</a:t>
                      </a:r>
                      <a:r>
                        <a:rPr sz="1600" spc="-60" dirty="0">
                          <a:latin typeface="Tahoma"/>
                          <a:cs typeface="Tahoma"/>
                        </a:rPr>
                        <a:t> </a:t>
                      </a:r>
                      <a:r>
                        <a:rPr sz="1600" spc="-20" dirty="0">
                          <a:latin typeface="Tahoma"/>
                          <a:cs typeface="Tahoma"/>
                        </a:rPr>
                        <a:t>bra…</a:t>
                      </a:r>
                      <a:endParaRPr sz="1600">
                        <a:latin typeface="Tahoma"/>
                        <a:cs typeface="Tahoma"/>
                      </a:endParaRPr>
                    </a:p>
                  </a:txBody>
                  <a:tcPr marL="0" marR="0" marT="8637"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75"/>
                        </a:spcBef>
                      </a:pPr>
                      <a:endParaRPr sz="1600">
                        <a:latin typeface="Times New Roman"/>
                        <a:cs typeface="Times New Roman"/>
                      </a:endParaRPr>
                    </a:p>
                    <a:p>
                      <a:pPr marL="107950">
                        <a:lnSpc>
                          <a:spcPct val="100000"/>
                        </a:lnSpc>
                      </a:pPr>
                      <a:r>
                        <a:rPr sz="1600" spc="-45" dirty="0">
                          <a:solidFill>
                            <a:srgbClr val="4BA8CD"/>
                          </a:solidFill>
                          <a:latin typeface="Tahoma"/>
                          <a:cs typeface="Tahoma"/>
                        </a:rPr>
                        <a:t>25.</a:t>
                      </a:r>
                      <a:r>
                        <a:rPr sz="1600" spc="-95" dirty="0">
                          <a:solidFill>
                            <a:srgbClr val="4BA8CD"/>
                          </a:solidFill>
                          <a:latin typeface="Tahoma"/>
                          <a:cs typeface="Tahoma"/>
                        </a:rPr>
                        <a:t> </a:t>
                      </a:r>
                      <a:r>
                        <a:rPr sz="1600" spc="-10" dirty="0">
                          <a:latin typeface="Tahoma"/>
                          <a:cs typeface="Tahoma"/>
                        </a:rPr>
                        <a:t>anglai…</a:t>
                      </a:r>
                      <a:endParaRPr sz="1600">
                        <a:latin typeface="Tahoma"/>
                        <a:cs typeface="Tahoma"/>
                      </a:endParaRPr>
                    </a:p>
                  </a:txBody>
                  <a:tcPr marL="0" marR="0" marT="8637"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extLst>
                  <a:ext uri="{0D108BD9-81ED-4DB2-BD59-A6C34878D82A}">
                    <a16:rowId xmlns:a16="http://schemas.microsoft.com/office/drawing/2014/main" val="10004"/>
                  </a:ext>
                </a:extLst>
              </a:tr>
              <a:tr h="810122">
                <a:tc>
                  <a:txBody>
                    <a:bodyPr/>
                    <a:lstStyle/>
                    <a:p>
                      <a:pPr>
                        <a:lnSpc>
                          <a:spcPct val="100000"/>
                        </a:lnSpc>
                        <a:spcBef>
                          <a:spcPts val="75"/>
                        </a:spcBef>
                      </a:pPr>
                      <a:endParaRPr sz="1600">
                        <a:latin typeface="Times New Roman"/>
                        <a:cs typeface="Times New Roman"/>
                      </a:endParaRPr>
                    </a:p>
                    <a:p>
                      <a:pPr marL="107950">
                        <a:lnSpc>
                          <a:spcPct val="100000"/>
                        </a:lnSpc>
                      </a:pPr>
                      <a:r>
                        <a:rPr sz="1600" spc="-45" dirty="0">
                          <a:solidFill>
                            <a:srgbClr val="4BA8CD"/>
                          </a:solidFill>
                          <a:latin typeface="Tahoma"/>
                          <a:cs typeface="Tahoma"/>
                        </a:rPr>
                        <a:t>26.</a:t>
                      </a:r>
                      <a:r>
                        <a:rPr sz="1600" spc="-25" dirty="0">
                          <a:solidFill>
                            <a:srgbClr val="4BA8CD"/>
                          </a:solidFill>
                          <a:latin typeface="Tahoma"/>
                          <a:cs typeface="Tahoma"/>
                        </a:rPr>
                        <a:t> </a:t>
                      </a:r>
                      <a:r>
                        <a:rPr sz="1600" dirty="0">
                          <a:latin typeface="Tahoma"/>
                          <a:cs typeface="Tahoma"/>
                        </a:rPr>
                        <a:t>le</a:t>
                      </a:r>
                      <a:r>
                        <a:rPr sz="1600" spc="-25" dirty="0">
                          <a:latin typeface="Tahoma"/>
                          <a:cs typeface="Tahoma"/>
                        </a:rPr>
                        <a:t> </a:t>
                      </a:r>
                      <a:r>
                        <a:rPr sz="1600" spc="-10" dirty="0">
                          <a:latin typeface="Tahoma"/>
                          <a:cs typeface="Tahoma"/>
                        </a:rPr>
                        <a:t>repo…</a:t>
                      </a:r>
                      <a:endParaRPr sz="1600">
                        <a:latin typeface="Tahoma"/>
                        <a:cs typeface="Tahoma"/>
                      </a:endParaRPr>
                    </a:p>
                  </a:txBody>
                  <a:tcPr marL="0" marR="0" marT="8637"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75"/>
                        </a:spcBef>
                      </a:pPr>
                      <a:endParaRPr sz="1600" dirty="0">
                        <a:latin typeface="Times New Roman"/>
                        <a:cs typeface="Times New Roman"/>
                      </a:endParaRPr>
                    </a:p>
                    <a:p>
                      <a:pPr marL="107950">
                        <a:lnSpc>
                          <a:spcPct val="100000"/>
                        </a:lnSpc>
                      </a:pPr>
                      <a:r>
                        <a:rPr sz="1600" spc="-45" dirty="0">
                          <a:solidFill>
                            <a:srgbClr val="4BA8CD"/>
                          </a:solidFill>
                          <a:latin typeface="Tahoma"/>
                          <a:cs typeface="Tahoma"/>
                        </a:rPr>
                        <a:t>27.</a:t>
                      </a:r>
                      <a:r>
                        <a:rPr sz="1600" spc="-25" dirty="0">
                          <a:solidFill>
                            <a:srgbClr val="4BA8CD"/>
                          </a:solidFill>
                          <a:latin typeface="Tahoma"/>
                          <a:cs typeface="Tahoma"/>
                        </a:rPr>
                        <a:t> </a:t>
                      </a:r>
                      <a:r>
                        <a:rPr sz="1600" dirty="0">
                          <a:latin typeface="Tahoma"/>
                          <a:cs typeface="Tahoma"/>
                        </a:rPr>
                        <a:t>le</a:t>
                      </a:r>
                      <a:r>
                        <a:rPr sz="1600" spc="-25" dirty="0">
                          <a:latin typeface="Tahoma"/>
                          <a:cs typeface="Tahoma"/>
                        </a:rPr>
                        <a:t> </a:t>
                      </a:r>
                      <a:r>
                        <a:rPr sz="1600" spc="-20" dirty="0">
                          <a:latin typeface="Tahoma"/>
                          <a:cs typeface="Tahoma"/>
                        </a:rPr>
                        <a:t>sor…</a:t>
                      </a:r>
                      <a:endParaRPr sz="1600" dirty="0">
                        <a:latin typeface="Tahoma"/>
                        <a:cs typeface="Tahoma"/>
                      </a:endParaRPr>
                    </a:p>
                  </a:txBody>
                  <a:tcPr marL="0" marR="0" marT="8637"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75"/>
                        </a:spcBef>
                      </a:pPr>
                      <a:endParaRPr sz="1600">
                        <a:latin typeface="Times New Roman"/>
                        <a:cs typeface="Times New Roman"/>
                      </a:endParaRPr>
                    </a:p>
                    <a:p>
                      <a:pPr marL="107950">
                        <a:lnSpc>
                          <a:spcPct val="100000"/>
                        </a:lnSpc>
                      </a:pPr>
                      <a:r>
                        <a:rPr sz="1600" spc="-45" dirty="0">
                          <a:solidFill>
                            <a:srgbClr val="4BA8CD"/>
                          </a:solidFill>
                          <a:latin typeface="Tahoma"/>
                          <a:cs typeface="Tahoma"/>
                        </a:rPr>
                        <a:t>28.</a:t>
                      </a:r>
                      <a:r>
                        <a:rPr sz="1600" spc="-65" dirty="0">
                          <a:solidFill>
                            <a:srgbClr val="4BA8CD"/>
                          </a:solidFill>
                          <a:latin typeface="Tahoma"/>
                          <a:cs typeface="Tahoma"/>
                        </a:rPr>
                        <a:t> </a:t>
                      </a:r>
                      <a:r>
                        <a:rPr sz="1600" dirty="0">
                          <a:latin typeface="Tahoma"/>
                          <a:cs typeface="Tahoma"/>
                        </a:rPr>
                        <a:t>un</a:t>
                      </a:r>
                      <a:r>
                        <a:rPr sz="1600" spc="-60" dirty="0">
                          <a:latin typeface="Tahoma"/>
                          <a:cs typeface="Tahoma"/>
                        </a:rPr>
                        <a:t> </a:t>
                      </a:r>
                      <a:r>
                        <a:rPr sz="1600" spc="-10" dirty="0">
                          <a:latin typeface="Tahoma"/>
                          <a:cs typeface="Tahoma"/>
                        </a:rPr>
                        <a:t>proje…</a:t>
                      </a:r>
                      <a:endParaRPr sz="1600">
                        <a:latin typeface="Tahoma"/>
                        <a:cs typeface="Tahoma"/>
                      </a:endParaRPr>
                    </a:p>
                  </a:txBody>
                  <a:tcPr marL="0" marR="0" marT="8637"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75"/>
                        </a:spcBef>
                      </a:pPr>
                      <a:endParaRPr sz="1600">
                        <a:latin typeface="Times New Roman"/>
                        <a:cs typeface="Times New Roman"/>
                      </a:endParaRPr>
                    </a:p>
                    <a:p>
                      <a:pPr marL="107950">
                        <a:lnSpc>
                          <a:spcPct val="100000"/>
                        </a:lnSpc>
                      </a:pPr>
                      <a:r>
                        <a:rPr sz="1600" spc="-45" dirty="0">
                          <a:solidFill>
                            <a:srgbClr val="4BA8CD"/>
                          </a:solidFill>
                          <a:latin typeface="Tahoma"/>
                          <a:cs typeface="Tahoma"/>
                        </a:rPr>
                        <a:t>29.</a:t>
                      </a:r>
                      <a:r>
                        <a:rPr sz="1600" spc="-25" dirty="0">
                          <a:solidFill>
                            <a:srgbClr val="4BA8CD"/>
                          </a:solidFill>
                          <a:latin typeface="Tahoma"/>
                          <a:cs typeface="Tahoma"/>
                        </a:rPr>
                        <a:t> </a:t>
                      </a:r>
                      <a:r>
                        <a:rPr sz="1600" dirty="0">
                          <a:latin typeface="Tahoma"/>
                          <a:cs typeface="Tahoma"/>
                        </a:rPr>
                        <a:t>le</a:t>
                      </a:r>
                      <a:r>
                        <a:rPr sz="1600" spc="-25" dirty="0">
                          <a:latin typeface="Tahoma"/>
                          <a:cs typeface="Tahoma"/>
                        </a:rPr>
                        <a:t> </a:t>
                      </a:r>
                      <a:r>
                        <a:rPr sz="1600" spc="-10" dirty="0">
                          <a:latin typeface="Tahoma"/>
                          <a:cs typeface="Tahoma"/>
                        </a:rPr>
                        <a:t>débu…</a:t>
                      </a:r>
                      <a:endParaRPr sz="1600">
                        <a:latin typeface="Tahoma"/>
                        <a:cs typeface="Tahoma"/>
                      </a:endParaRPr>
                    </a:p>
                  </a:txBody>
                  <a:tcPr marL="0" marR="0" marT="8637"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tc>
                  <a:txBody>
                    <a:bodyPr/>
                    <a:lstStyle/>
                    <a:p>
                      <a:pPr>
                        <a:lnSpc>
                          <a:spcPct val="100000"/>
                        </a:lnSpc>
                        <a:spcBef>
                          <a:spcPts val="75"/>
                        </a:spcBef>
                      </a:pPr>
                      <a:endParaRPr sz="1600" dirty="0">
                        <a:latin typeface="Times New Roman"/>
                        <a:cs typeface="Times New Roman"/>
                      </a:endParaRPr>
                    </a:p>
                    <a:p>
                      <a:pPr marL="107950">
                        <a:lnSpc>
                          <a:spcPct val="100000"/>
                        </a:lnSpc>
                      </a:pPr>
                      <a:r>
                        <a:rPr sz="1600" spc="-45" dirty="0">
                          <a:solidFill>
                            <a:srgbClr val="4BA8CD"/>
                          </a:solidFill>
                          <a:latin typeface="Tahoma"/>
                          <a:cs typeface="Tahoma"/>
                        </a:rPr>
                        <a:t>30.</a:t>
                      </a:r>
                      <a:r>
                        <a:rPr sz="1600" spc="-65" dirty="0">
                          <a:solidFill>
                            <a:srgbClr val="4BA8CD"/>
                          </a:solidFill>
                          <a:latin typeface="Tahoma"/>
                          <a:cs typeface="Tahoma"/>
                        </a:rPr>
                        <a:t> </a:t>
                      </a:r>
                      <a:r>
                        <a:rPr sz="1600" dirty="0">
                          <a:latin typeface="Tahoma"/>
                          <a:cs typeface="Tahoma"/>
                        </a:rPr>
                        <a:t>un</a:t>
                      </a:r>
                      <a:r>
                        <a:rPr sz="1600" spc="-60" dirty="0">
                          <a:latin typeface="Tahoma"/>
                          <a:cs typeface="Tahoma"/>
                        </a:rPr>
                        <a:t> </a:t>
                      </a:r>
                      <a:r>
                        <a:rPr sz="1600" spc="-10" dirty="0">
                          <a:latin typeface="Tahoma"/>
                          <a:cs typeface="Tahoma"/>
                        </a:rPr>
                        <a:t>réci…</a:t>
                      </a:r>
                      <a:endParaRPr sz="1600" dirty="0">
                        <a:latin typeface="Tahoma"/>
                        <a:cs typeface="Tahoma"/>
                      </a:endParaRPr>
                    </a:p>
                  </a:txBody>
                  <a:tcPr marL="0" marR="0" marT="8637" marB="0">
                    <a:lnL w="6350">
                      <a:solidFill>
                        <a:srgbClr val="000000"/>
                      </a:solidFill>
                      <a:prstDash val="solid"/>
                    </a:lnL>
                    <a:lnR w="6350">
                      <a:solidFill>
                        <a:srgbClr val="000000"/>
                      </a:solidFill>
                      <a:prstDash val="solid"/>
                    </a:lnR>
                    <a:lnT w="6350">
                      <a:solidFill>
                        <a:srgbClr val="000000"/>
                      </a:solidFill>
                      <a:prstDash val="solid"/>
                    </a:lnT>
                    <a:lnB w="6350">
                      <a:solidFill>
                        <a:srgbClr val="000000"/>
                      </a:solidFill>
                      <a:prstDash val="solid"/>
                    </a:lnB>
                  </a:tcPr>
                </a:tc>
                <a:extLst>
                  <a:ext uri="{0D108BD9-81ED-4DB2-BD59-A6C34878D82A}">
                    <a16:rowId xmlns:a16="http://schemas.microsoft.com/office/drawing/2014/main" val="10005"/>
                  </a:ext>
                </a:extLst>
              </a:tr>
            </a:tbl>
          </a:graphicData>
        </a:graphic>
      </p:graphicFrame>
      <p:sp>
        <p:nvSpPr>
          <p:cNvPr id="7" name="object 7"/>
          <p:cNvSpPr txBox="1"/>
          <p:nvPr/>
        </p:nvSpPr>
        <p:spPr>
          <a:xfrm>
            <a:off x="3168967" y="873177"/>
            <a:ext cx="5492158" cy="569795"/>
          </a:xfrm>
          <a:prstGeom prst="rect">
            <a:avLst/>
          </a:prstGeom>
        </p:spPr>
        <p:txBody>
          <a:bodyPr vert="horz" wrap="square" lIns="0" tIns="11516" rIns="0" bIns="0" rtlCol="0">
            <a:spAutoFit/>
          </a:bodyPr>
          <a:lstStyle/>
          <a:p>
            <a:pPr marL="11516">
              <a:spcBef>
                <a:spcPts val="91"/>
              </a:spcBef>
            </a:pPr>
            <a:r>
              <a:rPr sz="3627" spc="190" dirty="0">
                <a:latin typeface="Tahoma"/>
                <a:cs typeface="Tahoma"/>
              </a:rPr>
              <a:t>Écris</a:t>
            </a:r>
            <a:r>
              <a:rPr sz="3627" spc="50" dirty="0">
                <a:latin typeface="Tahoma"/>
                <a:cs typeface="Tahoma"/>
              </a:rPr>
              <a:t> </a:t>
            </a:r>
            <a:r>
              <a:rPr sz="3627" spc="131" dirty="0">
                <a:latin typeface="Tahoma"/>
                <a:cs typeface="Tahoma"/>
              </a:rPr>
              <a:t>le</a:t>
            </a:r>
            <a:r>
              <a:rPr sz="3627" spc="50" dirty="0">
                <a:latin typeface="Tahoma"/>
                <a:cs typeface="Tahoma"/>
              </a:rPr>
              <a:t> </a:t>
            </a:r>
            <a:r>
              <a:rPr sz="3627" spc="68" dirty="0">
                <a:latin typeface="Tahoma"/>
                <a:cs typeface="Tahoma"/>
              </a:rPr>
              <a:t>mot</a:t>
            </a:r>
            <a:r>
              <a:rPr sz="3627" spc="54" dirty="0">
                <a:latin typeface="Tahoma"/>
                <a:cs typeface="Tahoma"/>
              </a:rPr>
              <a:t> </a:t>
            </a:r>
            <a:r>
              <a:rPr sz="3627" spc="77" dirty="0">
                <a:latin typeface="Tahoma"/>
                <a:cs typeface="Tahoma"/>
              </a:rPr>
              <a:t>entièrement.</a:t>
            </a:r>
            <a:endParaRPr sz="3627" dirty="0">
              <a:latin typeface="Tahoma"/>
              <a:cs typeface="Tahom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4EBE1212-135E-E6BE-F701-ADA9BE7DADEF}"/>
              </a:ext>
            </a:extLst>
          </p:cNvPr>
          <p:cNvPicPr>
            <a:picLocks noChangeAspect="1"/>
          </p:cNvPicPr>
          <p:nvPr/>
        </p:nvPicPr>
        <p:blipFill>
          <a:blip r:embed="rId2"/>
          <a:stretch>
            <a:fillRect/>
          </a:stretch>
        </p:blipFill>
        <p:spPr>
          <a:xfrm>
            <a:off x="303992" y="0"/>
            <a:ext cx="11368056" cy="3459030"/>
          </a:xfrm>
          <a:prstGeom prst="rect">
            <a:avLst/>
          </a:prstGeom>
        </p:spPr>
      </p:pic>
      <p:pic>
        <p:nvPicPr>
          <p:cNvPr id="5" name="Image 4">
            <a:extLst>
              <a:ext uri="{FF2B5EF4-FFF2-40B4-BE49-F238E27FC236}">
                <a16:creationId xmlns:a16="http://schemas.microsoft.com/office/drawing/2014/main" id="{D5FDCA9F-4CA2-D726-BE9B-F2B0BF08D3C6}"/>
              </a:ext>
            </a:extLst>
          </p:cNvPr>
          <p:cNvPicPr>
            <a:picLocks noChangeAspect="1"/>
          </p:cNvPicPr>
          <p:nvPr/>
        </p:nvPicPr>
        <p:blipFill>
          <a:blip r:embed="rId3"/>
          <a:stretch>
            <a:fillRect/>
          </a:stretch>
        </p:blipFill>
        <p:spPr>
          <a:xfrm>
            <a:off x="303992" y="3421522"/>
            <a:ext cx="11368056" cy="3397351"/>
          </a:xfrm>
          <a:prstGeom prst="rect">
            <a:avLst/>
          </a:prstGeom>
        </p:spPr>
      </p:pic>
    </p:spTree>
    <p:extLst>
      <p:ext uri="{BB962C8B-B14F-4D97-AF65-F5344CB8AC3E}">
        <p14:creationId xmlns:p14="http://schemas.microsoft.com/office/powerpoint/2010/main" val="7734831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E5363E-58A8-150A-FCC6-390155AF7146}"/>
            </a:ext>
          </a:extLst>
        </p:cNvPr>
        <p:cNvGrpSpPr/>
        <p:nvPr/>
      </p:nvGrpSpPr>
      <p:grpSpPr>
        <a:xfrm>
          <a:off x="0" y="0"/>
          <a:ext cx="0" cy="0"/>
          <a:chOff x="0" y="0"/>
          <a:chExt cx="0" cy="0"/>
        </a:xfrm>
      </p:grpSpPr>
      <p:pic>
        <p:nvPicPr>
          <p:cNvPr id="3" name="Image 2">
            <a:extLst>
              <a:ext uri="{FF2B5EF4-FFF2-40B4-BE49-F238E27FC236}">
                <a16:creationId xmlns:a16="http://schemas.microsoft.com/office/drawing/2014/main" id="{8471BC22-07D0-71B8-6DFD-74B4947CB2ED}"/>
              </a:ext>
            </a:extLst>
          </p:cNvPr>
          <p:cNvPicPr>
            <a:picLocks noChangeAspect="1"/>
          </p:cNvPicPr>
          <p:nvPr/>
        </p:nvPicPr>
        <p:blipFill>
          <a:blip r:embed="rId2"/>
          <a:stretch>
            <a:fillRect/>
          </a:stretch>
        </p:blipFill>
        <p:spPr>
          <a:xfrm>
            <a:off x="196416" y="1398494"/>
            <a:ext cx="11368056" cy="3459030"/>
          </a:xfrm>
          <a:prstGeom prst="rect">
            <a:avLst/>
          </a:prstGeom>
        </p:spPr>
      </p:pic>
    </p:spTree>
    <p:extLst>
      <p:ext uri="{BB962C8B-B14F-4D97-AF65-F5344CB8AC3E}">
        <p14:creationId xmlns:p14="http://schemas.microsoft.com/office/powerpoint/2010/main" val="42617616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9FD110-A2EA-0F0B-FA36-03553B7DB60E}"/>
            </a:ext>
          </a:extLst>
        </p:cNvPr>
        <p:cNvGrpSpPr/>
        <p:nvPr/>
      </p:nvGrpSpPr>
      <p:grpSpPr>
        <a:xfrm>
          <a:off x="0" y="0"/>
          <a:ext cx="0" cy="0"/>
          <a:chOff x="0" y="0"/>
          <a:chExt cx="0" cy="0"/>
        </a:xfrm>
      </p:grpSpPr>
      <p:pic>
        <p:nvPicPr>
          <p:cNvPr id="5" name="Image 4">
            <a:extLst>
              <a:ext uri="{FF2B5EF4-FFF2-40B4-BE49-F238E27FC236}">
                <a16:creationId xmlns:a16="http://schemas.microsoft.com/office/drawing/2014/main" id="{E862B6D9-80D8-17FC-7E64-E4D4504BBC67}"/>
              </a:ext>
            </a:extLst>
          </p:cNvPr>
          <p:cNvPicPr>
            <a:picLocks noChangeAspect="1"/>
          </p:cNvPicPr>
          <p:nvPr/>
        </p:nvPicPr>
        <p:blipFill>
          <a:blip r:embed="rId2"/>
          <a:stretch>
            <a:fillRect/>
          </a:stretch>
        </p:blipFill>
        <p:spPr>
          <a:xfrm>
            <a:off x="411972" y="1933380"/>
            <a:ext cx="11368056" cy="3397351"/>
          </a:xfrm>
          <a:prstGeom prst="rect">
            <a:avLst/>
          </a:prstGeom>
        </p:spPr>
      </p:pic>
    </p:spTree>
    <p:extLst>
      <p:ext uri="{BB962C8B-B14F-4D97-AF65-F5344CB8AC3E}">
        <p14:creationId xmlns:p14="http://schemas.microsoft.com/office/powerpoint/2010/main" val="92840088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050" name="Picture 2" descr="Wayang Kulit: Finely Crafted Storytelling Tradition - Indonesia Travel">
            <a:extLst>
              <a:ext uri="{FF2B5EF4-FFF2-40B4-BE49-F238E27FC236}">
                <a16:creationId xmlns:a16="http://schemas.microsoft.com/office/drawing/2014/main" id="{C681AE95-C3CE-FD93-F521-C2CD20AD01E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23104" y="-2"/>
            <a:ext cx="10910887" cy="6858000"/>
          </a:xfrm>
          <a:prstGeom prst="rect">
            <a:avLst/>
          </a:prstGeom>
          <a:noFill/>
          <a:extLst>
            <a:ext uri="{909E8E84-426E-40DD-AFC4-6F175D3DCCD1}">
              <a14:hiddenFill xmlns:a14="http://schemas.microsoft.com/office/drawing/2010/main">
                <a:solidFill>
                  <a:srgbClr val="FFFFFF"/>
                </a:solidFill>
              </a14:hiddenFill>
            </a:ext>
          </a:extLst>
        </p:spPr>
      </p:pic>
      <p:grpSp>
        <p:nvGrpSpPr>
          <p:cNvPr id="9" name="Group 8">
            <a:extLst>
              <a:ext uri="{FF2B5EF4-FFF2-40B4-BE49-F238E27FC236}">
                <a16:creationId xmlns:a16="http://schemas.microsoft.com/office/drawing/2014/main" id="{63737881-458F-40AD-B72B-B57D267DC42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
            <a:ext cx="4581527" cy="6858002"/>
            <a:chOff x="-2" y="-1"/>
            <a:chExt cx="4581527" cy="6858002"/>
          </a:xfrm>
          <a:effectLst>
            <a:outerShdw blurRad="381000" dist="50800" algn="ctr" rotWithShape="0">
              <a:srgbClr val="000000">
                <a:alpha val="10000"/>
              </a:srgbClr>
            </a:outerShdw>
          </a:effectLst>
        </p:grpSpPr>
        <p:sp>
          <p:nvSpPr>
            <p:cNvPr id="10" name="Freeform: Shape 9">
              <a:extLst>
                <a:ext uri="{FF2B5EF4-FFF2-40B4-BE49-F238E27FC236}">
                  <a16:creationId xmlns:a16="http://schemas.microsoft.com/office/drawing/2014/main" id="{C2967126-346F-41EA-982D-63D8EBB60D1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 y="-1"/>
              <a:ext cx="4572002" cy="6858002"/>
            </a:xfrm>
            <a:custGeom>
              <a:avLst/>
              <a:gdLst>
                <a:gd name="connsiteX0" fmla="*/ 4214994 w 4572002"/>
                <a:gd name="connsiteY0" fmla="*/ 6564620 h 6858002"/>
                <a:gd name="connsiteX1" fmla="*/ 4214994 w 4572002"/>
                <a:gd name="connsiteY1" fmla="*/ 6564621 h 6858002"/>
                <a:gd name="connsiteX2" fmla="*/ 4237474 w 4572002"/>
                <a:gd name="connsiteY2" fmla="*/ 6588626 h 6858002"/>
                <a:gd name="connsiteX3" fmla="*/ 4254096 w 4572002"/>
                <a:gd name="connsiteY3" fmla="*/ 6625225 h 6858002"/>
                <a:gd name="connsiteX4" fmla="*/ 4247001 w 4572002"/>
                <a:gd name="connsiteY4" fmla="*/ 6662540 h 6858002"/>
                <a:gd name="connsiteX5" fmla="*/ 4247000 w 4572002"/>
                <a:gd name="connsiteY5" fmla="*/ 6662541 h 6858002"/>
                <a:gd name="connsiteX6" fmla="*/ 4246999 w 4572002"/>
                <a:gd name="connsiteY6" fmla="*/ 6662544 h 6858002"/>
                <a:gd name="connsiteX7" fmla="*/ 4235550 w 4572002"/>
                <a:gd name="connsiteY7" fmla="*/ 6683027 h 6858002"/>
                <a:gd name="connsiteX8" fmla="*/ 4232403 w 4572002"/>
                <a:gd name="connsiteY8" fmla="*/ 6702976 h 6858002"/>
                <a:gd name="connsiteX9" fmla="*/ 4232403 w 4572002"/>
                <a:gd name="connsiteY9" fmla="*/ 6702977 h 6858002"/>
                <a:gd name="connsiteX10" fmla="*/ 4246238 w 4572002"/>
                <a:gd name="connsiteY10" fmla="*/ 6742553 h 6858002"/>
                <a:gd name="connsiteX11" fmla="*/ 4246239 w 4572002"/>
                <a:gd name="connsiteY11" fmla="*/ 6742555 h 6858002"/>
                <a:gd name="connsiteX12" fmla="*/ 4265716 w 4572002"/>
                <a:gd name="connsiteY12" fmla="*/ 6812062 h 6858002"/>
                <a:gd name="connsiteX13" fmla="*/ 4265717 w 4572002"/>
                <a:gd name="connsiteY13" fmla="*/ 6812064 h 6858002"/>
                <a:gd name="connsiteX14" fmla="*/ 4265717 w 4572002"/>
                <a:gd name="connsiteY14" fmla="*/ 6812063 h 6858002"/>
                <a:gd name="connsiteX15" fmla="*/ 4265716 w 4572002"/>
                <a:gd name="connsiteY15" fmla="*/ 6812062 h 6858002"/>
                <a:gd name="connsiteX16" fmla="*/ 4260942 w 4572002"/>
                <a:gd name="connsiteY16" fmla="*/ 6776800 h 6858002"/>
                <a:gd name="connsiteX17" fmla="*/ 4246239 w 4572002"/>
                <a:gd name="connsiteY17" fmla="*/ 6742555 h 6858002"/>
                <a:gd name="connsiteX18" fmla="*/ 4246238 w 4572002"/>
                <a:gd name="connsiteY18" fmla="*/ 6742552 h 6858002"/>
                <a:gd name="connsiteX19" fmla="*/ 4232403 w 4572002"/>
                <a:gd name="connsiteY19" fmla="*/ 6702976 h 6858002"/>
                <a:gd name="connsiteX20" fmla="*/ 4246999 w 4572002"/>
                <a:gd name="connsiteY20" fmla="*/ 6662544 h 6858002"/>
                <a:gd name="connsiteX21" fmla="*/ 4247000 w 4572002"/>
                <a:gd name="connsiteY21" fmla="*/ 6662542 h 6858002"/>
                <a:gd name="connsiteX22" fmla="*/ 4247001 w 4572002"/>
                <a:gd name="connsiteY22" fmla="*/ 6662540 h 6858002"/>
                <a:gd name="connsiteX23" fmla="*/ 4254084 w 4572002"/>
                <a:gd name="connsiteY23" fmla="*/ 6645552 h 6858002"/>
                <a:gd name="connsiteX24" fmla="*/ 4254096 w 4572002"/>
                <a:gd name="connsiteY24" fmla="*/ 6625225 h 6858002"/>
                <a:gd name="connsiteX25" fmla="*/ 4254096 w 4572002"/>
                <a:gd name="connsiteY25" fmla="*/ 6625224 h 6858002"/>
                <a:gd name="connsiteX26" fmla="*/ 4237474 w 4572002"/>
                <a:gd name="connsiteY26" fmla="*/ 6588625 h 6858002"/>
                <a:gd name="connsiteX27" fmla="*/ 4295315 w 4572002"/>
                <a:gd name="connsiteY27" fmla="*/ 6438981 h 6858002"/>
                <a:gd name="connsiteX28" fmla="*/ 4275385 w 4572002"/>
                <a:gd name="connsiteY28" fmla="*/ 6463840 h 6858002"/>
                <a:gd name="connsiteX29" fmla="*/ 4275382 w 4572002"/>
                <a:gd name="connsiteY29" fmla="*/ 6463849 h 6858002"/>
                <a:gd name="connsiteX30" fmla="*/ 4261587 w 4572002"/>
                <a:gd name="connsiteY30" fmla="*/ 6513012 h 6858002"/>
                <a:gd name="connsiteX31" fmla="*/ 4242781 w 4572002"/>
                <a:gd name="connsiteY31" fmla="*/ 6546194 h 6858002"/>
                <a:gd name="connsiteX32" fmla="*/ 4242781 w 4572002"/>
                <a:gd name="connsiteY32" fmla="*/ 6546195 h 6858002"/>
                <a:gd name="connsiteX33" fmla="*/ 4259120 w 4572002"/>
                <a:gd name="connsiteY33" fmla="*/ 6521804 h 6858002"/>
                <a:gd name="connsiteX34" fmla="*/ 4261587 w 4572002"/>
                <a:gd name="connsiteY34" fmla="*/ 6513012 h 6858002"/>
                <a:gd name="connsiteX35" fmla="*/ 4264398 w 4572002"/>
                <a:gd name="connsiteY35" fmla="*/ 6508052 h 6858002"/>
                <a:gd name="connsiteX36" fmla="*/ 4275382 w 4572002"/>
                <a:gd name="connsiteY36" fmla="*/ 6463849 h 6858002"/>
                <a:gd name="connsiteX37" fmla="*/ 4275385 w 4572002"/>
                <a:gd name="connsiteY37" fmla="*/ 6463841 h 6858002"/>
                <a:gd name="connsiteX38" fmla="*/ 4295315 w 4572002"/>
                <a:gd name="connsiteY38" fmla="*/ 6438981 h 6858002"/>
                <a:gd name="connsiteX39" fmla="*/ 4381289 w 4572002"/>
                <a:gd name="connsiteY39" fmla="*/ 6365204 h 6858002"/>
                <a:gd name="connsiteX40" fmla="*/ 4380008 w 4572002"/>
                <a:gd name="connsiteY40" fmla="*/ 6387910 h 6858002"/>
                <a:gd name="connsiteX41" fmla="*/ 4378243 w 4572002"/>
                <a:gd name="connsiteY41" fmla="*/ 6391549 h 6858002"/>
                <a:gd name="connsiteX42" fmla="*/ 4370589 w 4572002"/>
                <a:gd name="connsiteY42" fmla="*/ 6407332 h 6858002"/>
                <a:gd name="connsiteX43" fmla="*/ 4370589 w 4572002"/>
                <a:gd name="connsiteY43" fmla="*/ 6407333 h 6858002"/>
                <a:gd name="connsiteX44" fmla="*/ 4378243 w 4572002"/>
                <a:gd name="connsiteY44" fmla="*/ 6391549 h 6858002"/>
                <a:gd name="connsiteX45" fmla="*/ 4380008 w 4572002"/>
                <a:gd name="connsiteY45" fmla="*/ 6387910 h 6858002"/>
                <a:gd name="connsiteX46" fmla="*/ 4142220 w 4572002"/>
                <a:gd name="connsiteY46" fmla="*/ 4221391 h 6858002"/>
                <a:gd name="connsiteX47" fmla="*/ 4142220 w 4572002"/>
                <a:gd name="connsiteY47" fmla="*/ 4221392 h 6858002"/>
                <a:gd name="connsiteX48" fmla="*/ 4147936 w 4572002"/>
                <a:gd name="connsiteY48" fmla="*/ 4253015 h 6858002"/>
                <a:gd name="connsiteX49" fmla="*/ 4187752 w 4572002"/>
                <a:gd name="connsiteY49" fmla="*/ 4324646 h 6858002"/>
                <a:gd name="connsiteX50" fmla="*/ 4196706 w 4572002"/>
                <a:gd name="connsiteY50" fmla="*/ 4363891 h 6858002"/>
                <a:gd name="connsiteX51" fmla="*/ 4195944 w 4572002"/>
                <a:gd name="connsiteY51" fmla="*/ 4482004 h 6858002"/>
                <a:gd name="connsiteX52" fmla="*/ 4135934 w 4572002"/>
                <a:gd name="connsiteY52" fmla="*/ 4659174 h 6858002"/>
                <a:gd name="connsiteX53" fmla="*/ 4127932 w 4572002"/>
                <a:gd name="connsiteY53" fmla="*/ 4677655 h 6858002"/>
                <a:gd name="connsiteX54" fmla="*/ 4118025 w 4572002"/>
                <a:gd name="connsiteY54" fmla="*/ 4767764 h 6858002"/>
                <a:gd name="connsiteX55" fmla="*/ 4116716 w 4572002"/>
                <a:gd name="connsiteY55" fmla="*/ 4800483 h 6858002"/>
                <a:gd name="connsiteX56" fmla="*/ 4116716 w 4572002"/>
                <a:gd name="connsiteY56" fmla="*/ 4800484 h 6858002"/>
                <a:gd name="connsiteX57" fmla="*/ 4131552 w 4572002"/>
                <a:gd name="connsiteY57" fmla="*/ 4828917 h 6858002"/>
                <a:gd name="connsiteX58" fmla="*/ 4153733 w 4572002"/>
                <a:gd name="connsiteY58" fmla="*/ 4863343 h 6858002"/>
                <a:gd name="connsiteX59" fmla="*/ 4161262 w 4572002"/>
                <a:gd name="connsiteY59" fmla="*/ 4889275 h 6858002"/>
                <a:gd name="connsiteX60" fmla="*/ 4159557 w 4572002"/>
                <a:gd name="connsiteY60" fmla="*/ 4912168 h 6858002"/>
                <a:gd name="connsiteX61" fmla="*/ 4158155 w 4572002"/>
                <a:gd name="connsiteY61" fmla="*/ 4933804 h 6858002"/>
                <a:gd name="connsiteX62" fmla="*/ 4158155 w 4572002"/>
                <a:gd name="connsiteY62" fmla="*/ 4933805 h 6858002"/>
                <a:gd name="connsiteX63" fmla="*/ 4162914 w 4572002"/>
                <a:gd name="connsiteY63" fmla="*/ 4952673 h 6858002"/>
                <a:gd name="connsiteX64" fmla="*/ 4165707 w 4572002"/>
                <a:gd name="connsiteY64" fmla="*/ 4957454 h 6858002"/>
                <a:gd name="connsiteX65" fmla="*/ 4166985 w 4572002"/>
                <a:gd name="connsiteY65" fmla="*/ 4961456 h 6858002"/>
                <a:gd name="connsiteX66" fmla="*/ 4182989 w 4572002"/>
                <a:gd name="connsiteY66" fmla="*/ 4987038 h 6858002"/>
                <a:gd name="connsiteX67" fmla="*/ 4209468 w 4572002"/>
                <a:gd name="connsiteY67" fmla="*/ 5041522 h 6858002"/>
                <a:gd name="connsiteX68" fmla="*/ 4216684 w 4572002"/>
                <a:gd name="connsiteY68" fmla="*/ 5072376 h 6858002"/>
                <a:gd name="connsiteX69" fmla="*/ 4222587 w 4572002"/>
                <a:gd name="connsiteY69" fmla="*/ 5087441 h 6858002"/>
                <a:gd name="connsiteX70" fmla="*/ 4235615 w 4572002"/>
                <a:gd name="connsiteY70" fmla="*/ 5133220 h 6858002"/>
                <a:gd name="connsiteX71" fmla="*/ 4235616 w 4572002"/>
                <a:gd name="connsiteY71" fmla="*/ 5133225 h 6858002"/>
                <a:gd name="connsiteX72" fmla="*/ 4228901 w 4572002"/>
                <a:gd name="connsiteY72" fmla="*/ 5166113 h 6858002"/>
                <a:gd name="connsiteX73" fmla="*/ 4228901 w 4572002"/>
                <a:gd name="connsiteY73" fmla="*/ 5166114 h 6858002"/>
                <a:gd name="connsiteX74" fmla="*/ 4229593 w 4572002"/>
                <a:gd name="connsiteY74" fmla="*/ 5172091 h 6858002"/>
                <a:gd name="connsiteX75" fmla="*/ 4232139 w 4572002"/>
                <a:gd name="connsiteY75" fmla="*/ 5179068 h 6858002"/>
                <a:gd name="connsiteX76" fmla="*/ 4231973 w 4572002"/>
                <a:gd name="connsiteY76" fmla="*/ 5229434 h 6858002"/>
                <a:gd name="connsiteX77" fmla="*/ 4225669 w 4572002"/>
                <a:gd name="connsiteY77" fmla="*/ 5241089 h 6858002"/>
                <a:gd name="connsiteX78" fmla="*/ 4208517 w 4572002"/>
                <a:gd name="connsiteY78" fmla="*/ 5272796 h 6858002"/>
                <a:gd name="connsiteX79" fmla="*/ 4184613 w 4572002"/>
                <a:gd name="connsiteY79" fmla="*/ 5312288 h 6858002"/>
                <a:gd name="connsiteX80" fmla="*/ 4183557 w 4572002"/>
                <a:gd name="connsiteY80" fmla="*/ 5321350 h 6858002"/>
                <a:gd name="connsiteX81" fmla="*/ 4181083 w 4572002"/>
                <a:gd name="connsiteY81" fmla="*/ 5326163 h 6858002"/>
                <a:gd name="connsiteX82" fmla="*/ 4179637 w 4572002"/>
                <a:gd name="connsiteY82" fmla="*/ 5355014 h 6858002"/>
                <a:gd name="connsiteX83" fmla="*/ 4179637 w 4572002"/>
                <a:gd name="connsiteY83" fmla="*/ 5355015 h 6858002"/>
                <a:gd name="connsiteX84" fmla="*/ 4184513 w 4572002"/>
                <a:gd name="connsiteY84" fmla="*/ 5385385 h 6858002"/>
                <a:gd name="connsiteX85" fmla="*/ 4192704 w 4572002"/>
                <a:gd name="connsiteY85" fmla="*/ 5425583 h 6858002"/>
                <a:gd name="connsiteX86" fmla="*/ 4204327 w 4572002"/>
                <a:gd name="connsiteY86" fmla="*/ 5480638 h 6858002"/>
                <a:gd name="connsiteX87" fmla="*/ 4208850 w 4572002"/>
                <a:gd name="connsiteY87" fmla="*/ 5507668 h 6858002"/>
                <a:gd name="connsiteX88" fmla="*/ 4198232 w 4572002"/>
                <a:gd name="connsiteY88" fmla="*/ 5531692 h 6858002"/>
                <a:gd name="connsiteX89" fmla="*/ 4198231 w 4572002"/>
                <a:gd name="connsiteY89" fmla="*/ 5531693 h 6858002"/>
                <a:gd name="connsiteX90" fmla="*/ 4188085 w 4572002"/>
                <a:gd name="connsiteY90" fmla="*/ 5547578 h 6858002"/>
                <a:gd name="connsiteX91" fmla="*/ 4188085 w 4572002"/>
                <a:gd name="connsiteY91" fmla="*/ 5547579 h 6858002"/>
                <a:gd name="connsiteX92" fmla="*/ 4197659 w 4572002"/>
                <a:gd name="connsiteY92" fmla="*/ 5562747 h 6858002"/>
                <a:gd name="connsiteX93" fmla="*/ 4268907 w 4572002"/>
                <a:gd name="connsiteY93" fmla="*/ 5704484 h 6858002"/>
                <a:gd name="connsiteX94" fmla="*/ 4274812 w 4572002"/>
                <a:gd name="connsiteY94" fmla="*/ 5740489 h 6858002"/>
                <a:gd name="connsiteX95" fmla="*/ 4283578 w 4572002"/>
                <a:gd name="connsiteY95" fmla="*/ 5760874 h 6858002"/>
                <a:gd name="connsiteX96" fmla="*/ 4371973 w 4572002"/>
                <a:gd name="connsiteY96" fmla="*/ 5883752 h 6858002"/>
                <a:gd name="connsiteX97" fmla="*/ 4371974 w 4572002"/>
                <a:gd name="connsiteY97" fmla="*/ 5883757 h 6858002"/>
                <a:gd name="connsiteX98" fmla="*/ 4389877 w 4572002"/>
                <a:gd name="connsiteY98" fmla="*/ 5935946 h 6858002"/>
                <a:gd name="connsiteX99" fmla="*/ 4389878 w 4572002"/>
                <a:gd name="connsiteY99" fmla="*/ 5935950 h 6858002"/>
                <a:gd name="connsiteX100" fmla="*/ 4386259 w 4572002"/>
                <a:gd name="connsiteY100" fmla="*/ 5993290 h 6858002"/>
                <a:gd name="connsiteX101" fmla="*/ 4386259 w 4572002"/>
                <a:gd name="connsiteY101" fmla="*/ 5993291 h 6858002"/>
                <a:gd name="connsiteX102" fmla="*/ 4379782 w 4572002"/>
                <a:gd name="connsiteY102" fmla="*/ 6026440 h 6858002"/>
                <a:gd name="connsiteX103" fmla="*/ 4323583 w 4572002"/>
                <a:gd name="connsiteY103" fmla="*/ 6108738 h 6858002"/>
                <a:gd name="connsiteX104" fmla="*/ 4309890 w 4572002"/>
                <a:gd name="connsiteY104" fmla="*/ 6133314 h 6858002"/>
                <a:gd name="connsiteX105" fmla="*/ 4309890 w 4572002"/>
                <a:gd name="connsiteY105" fmla="*/ 6133315 h 6858002"/>
                <a:gd name="connsiteX106" fmla="*/ 4313591 w 4572002"/>
                <a:gd name="connsiteY106" fmla="*/ 6143190 h 6858002"/>
                <a:gd name="connsiteX107" fmla="*/ 4325486 w 4572002"/>
                <a:gd name="connsiteY107" fmla="*/ 6155600 h 6858002"/>
                <a:gd name="connsiteX108" fmla="*/ 4325488 w 4572002"/>
                <a:gd name="connsiteY108" fmla="*/ 6155603 h 6858002"/>
                <a:gd name="connsiteX109" fmla="*/ 4364160 w 4572002"/>
                <a:gd name="connsiteY109" fmla="*/ 6228757 h 6858002"/>
                <a:gd name="connsiteX110" fmla="*/ 4381497 w 4572002"/>
                <a:gd name="connsiteY110" fmla="*/ 6361540 h 6858002"/>
                <a:gd name="connsiteX111" fmla="*/ 4381497 w 4572002"/>
                <a:gd name="connsiteY111" fmla="*/ 6361539 h 6858002"/>
                <a:gd name="connsiteX112" fmla="*/ 4364160 w 4572002"/>
                <a:gd name="connsiteY112" fmla="*/ 6228756 h 6858002"/>
                <a:gd name="connsiteX113" fmla="*/ 4325488 w 4572002"/>
                <a:gd name="connsiteY113" fmla="*/ 6155602 h 6858002"/>
                <a:gd name="connsiteX114" fmla="*/ 4325486 w 4572002"/>
                <a:gd name="connsiteY114" fmla="*/ 6155600 h 6858002"/>
                <a:gd name="connsiteX115" fmla="*/ 4309890 w 4572002"/>
                <a:gd name="connsiteY115" fmla="*/ 6133315 h 6858002"/>
                <a:gd name="connsiteX116" fmla="*/ 4323583 w 4572002"/>
                <a:gd name="connsiteY116" fmla="*/ 6108739 h 6858002"/>
                <a:gd name="connsiteX117" fmla="*/ 4379782 w 4572002"/>
                <a:gd name="connsiteY117" fmla="*/ 6026441 h 6858002"/>
                <a:gd name="connsiteX118" fmla="*/ 4386259 w 4572002"/>
                <a:gd name="connsiteY118" fmla="*/ 5993292 h 6858002"/>
                <a:gd name="connsiteX119" fmla="*/ 4386259 w 4572002"/>
                <a:gd name="connsiteY119" fmla="*/ 5993290 h 6858002"/>
                <a:gd name="connsiteX120" fmla="*/ 4389712 w 4572002"/>
                <a:gd name="connsiteY120" fmla="*/ 5964477 h 6858002"/>
                <a:gd name="connsiteX121" fmla="*/ 4389878 w 4572002"/>
                <a:gd name="connsiteY121" fmla="*/ 5935950 h 6858002"/>
                <a:gd name="connsiteX122" fmla="*/ 4389878 w 4572002"/>
                <a:gd name="connsiteY122" fmla="*/ 5935949 h 6858002"/>
                <a:gd name="connsiteX123" fmla="*/ 4389877 w 4572002"/>
                <a:gd name="connsiteY123" fmla="*/ 5935946 h 6858002"/>
                <a:gd name="connsiteX124" fmla="*/ 4382997 w 4572002"/>
                <a:gd name="connsiteY124" fmla="*/ 5909351 h 6858002"/>
                <a:gd name="connsiteX125" fmla="*/ 4371974 w 4572002"/>
                <a:gd name="connsiteY125" fmla="*/ 5883757 h 6858002"/>
                <a:gd name="connsiteX126" fmla="*/ 4371973 w 4572002"/>
                <a:gd name="connsiteY126" fmla="*/ 5883751 h 6858002"/>
                <a:gd name="connsiteX127" fmla="*/ 4283578 w 4572002"/>
                <a:gd name="connsiteY127" fmla="*/ 5760873 h 6858002"/>
                <a:gd name="connsiteX128" fmla="*/ 4274812 w 4572002"/>
                <a:gd name="connsiteY128" fmla="*/ 5740488 h 6858002"/>
                <a:gd name="connsiteX129" fmla="*/ 4268907 w 4572002"/>
                <a:gd name="connsiteY129" fmla="*/ 5704483 h 6858002"/>
                <a:gd name="connsiteX130" fmla="*/ 4197659 w 4572002"/>
                <a:gd name="connsiteY130" fmla="*/ 5562746 h 6858002"/>
                <a:gd name="connsiteX131" fmla="*/ 4188085 w 4572002"/>
                <a:gd name="connsiteY131" fmla="*/ 5547578 h 6858002"/>
                <a:gd name="connsiteX132" fmla="*/ 4198231 w 4572002"/>
                <a:gd name="connsiteY132" fmla="*/ 5531694 h 6858002"/>
                <a:gd name="connsiteX133" fmla="*/ 4198232 w 4572002"/>
                <a:gd name="connsiteY133" fmla="*/ 5531692 h 6858002"/>
                <a:gd name="connsiteX134" fmla="*/ 4206630 w 4572002"/>
                <a:gd name="connsiteY134" fmla="*/ 5520422 h 6858002"/>
                <a:gd name="connsiteX135" fmla="*/ 4208850 w 4572002"/>
                <a:gd name="connsiteY135" fmla="*/ 5507668 h 6858002"/>
                <a:gd name="connsiteX136" fmla="*/ 4208850 w 4572002"/>
                <a:gd name="connsiteY136" fmla="*/ 5507667 h 6858002"/>
                <a:gd name="connsiteX137" fmla="*/ 4204327 w 4572002"/>
                <a:gd name="connsiteY137" fmla="*/ 5480637 h 6858002"/>
                <a:gd name="connsiteX138" fmla="*/ 4192704 w 4572002"/>
                <a:gd name="connsiteY138" fmla="*/ 5425582 h 6858002"/>
                <a:gd name="connsiteX139" fmla="*/ 4184513 w 4572002"/>
                <a:gd name="connsiteY139" fmla="*/ 5385384 h 6858002"/>
                <a:gd name="connsiteX140" fmla="*/ 4179637 w 4572002"/>
                <a:gd name="connsiteY140" fmla="*/ 5355014 h 6858002"/>
                <a:gd name="connsiteX141" fmla="*/ 4183557 w 4572002"/>
                <a:gd name="connsiteY141" fmla="*/ 5321350 h 6858002"/>
                <a:gd name="connsiteX142" fmla="*/ 4208517 w 4572002"/>
                <a:gd name="connsiteY142" fmla="*/ 5272797 h 6858002"/>
                <a:gd name="connsiteX143" fmla="*/ 4225669 w 4572002"/>
                <a:gd name="connsiteY143" fmla="*/ 5241089 h 6858002"/>
                <a:gd name="connsiteX144" fmla="*/ 4231973 w 4572002"/>
                <a:gd name="connsiteY144" fmla="*/ 5229433 h 6858002"/>
                <a:gd name="connsiteX145" fmla="*/ 4232139 w 4572002"/>
                <a:gd name="connsiteY145" fmla="*/ 5179068 h 6858002"/>
                <a:gd name="connsiteX146" fmla="*/ 4232139 w 4572002"/>
                <a:gd name="connsiteY146" fmla="*/ 5179067 h 6858002"/>
                <a:gd name="connsiteX147" fmla="*/ 4229593 w 4572002"/>
                <a:gd name="connsiteY147" fmla="*/ 5172090 h 6858002"/>
                <a:gd name="connsiteX148" fmla="*/ 4228901 w 4572002"/>
                <a:gd name="connsiteY148" fmla="*/ 5166114 h 6858002"/>
                <a:gd name="connsiteX149" fmla="*/ 4235616 w 4572002"/>
                <a:gd name="connsiteY149" fmla="*/ 5133225 h 6858002"/>
                <a:gd name="connsiteX150" fmla="*/ 4235616 w 4572002"/>
                <a:gd name="connsiteY150" fmla="*/ 5133224 h 6858002"/>
                <a:gd name="connsiteX151" fmla="*/ 4235615 w 4572002"/>
                <a:gd name="connsiteY151" fmla="*/ 5133220 h 6858002"/>
                <a:gd name="connsiteX152" fmla="*/ 4228473 w 4572002"/>
                <a:gd name="connsiteY152" fmla="*/ 5102461 h 6858002"/>
                <a:gd name="connsiteX153" fmla="*/ 4222587 w 4572002"/>
                <a:gd name="connsiteY153" fmla="*/ 5087441 h 6858002"/>
                <a:gd name="connsiteX154" fmla="*/ 4222582 w 4572002"/>
                <a:gd name="connsiteY154" fmla="*/ 5087423 h 6858002"/>
                <a:gd name="connsiteX155" fmla="*/ 4209468 w 4572002"/>
                <a:gd name="connsiteY155" fmla="*/ 5041521 h 6858002"/>
                <a:gd name="connsiteX156" fmla="*/ 4182989 w 4572002"/>
                <a:gd name="connsiteY156" fmla="*/ 4987037 h 6858002"/>
                <a:gd name="connsiteX157" fmla="*/ 4165707 w 4572002"/>
                <a:gd name="connsiteY157" fmla="*/ 4957454 h 6858002"/>
                <a:gd name="connsiteX158" fmla="*/ 4158155 w 4572002"/>
                <a:gd name="connsiteY158" fmla="*/ 4933805 h 6858002"/>
                <a:gd name="connsiteX159" fmla="*/ 4159557 w 4572002"/>
                <a:gd name="connsiteY159" fmla="*/ 4912169 h 6858002"/>
                <a:gd name="connsiteX160" fmla="*/ 4161262 w 4572002"/>
                <a:gd name="connsiteY160" fmla="*/ 4889276 h 6858002"/>
                <a:gd name="connsiteX161" fmla="*/ 4161262 w 4572002"/>
                <a:gd name="connsiteY161" fmla="*/ 4889275 h 6858002"/>
                <a:gd name="connsiteX162" fmla="*/ 4156484 w 4572002"/>
                <a:gd name="connsiteY162" fmla="*/ 4867614 h 6858002"/>
                <a:gd name="connsiteX163" fmla="*/ 4153733 w 4572002"/>
                <a:gd name="connsiteY163" fmla="*/ 4863343 h 6858002"/>
                <a:gd name="connsiteX164" fmla="*/ 4151983 w 4572002"/>
                <a:gd name="connsiteY164" fmla="*/ 4857317 h 6858002"/>
                <a:gd name="connsiteX165" fmla="*/ 4131552 w 4572002"/>
                <a:gd name="connsiteY165" fmla="*/ 4828916 h 6858002"/>
                <a:gd name="connsiteX166" fmla="*/ 4116716 w 4572002"/>
                <a:gd name="connsiteY166" fmla="*/ 4800483 h 6858002"/>
                <a:gd name="connsiteX167" fmla="*/ 4118025 w 4572002"/>
                <a:gd name="connsiteY167" fmla="*/ 4767765 h 6858002"/>
                <a:gd name="connsiteX168" fmla="*/ 4127932 w 4572002"/>
                <a:gd name="connsiteY168" fmla="*/ 4677656 h 6858002"/>
                <a:gd name="connsiteX169" fmla="*/ 4135934 w 4572002"/>
                <a:gd name="connsiteY169" fmla="*/ 4659175 h 6858002"/>
                <a:gd name="connsiteX170" fmla="*/ 4195944 w 4572002"/>
                <a:gd name="connsiteY170" fmla="*/ 4482005 h 6858002"/>
                <a:gd name="connsiteX171" fmla="*/ 4196706 w 4572002"/>
                <a:gd name="connsiteY171" fmla="*/ 4363891 h 6858002"/>
                <a:gd name="connsiteX172" fmla="*/ 4196706 w 4572002"/>
                <a:gd name="connsiteY172" fmla="*/ 4363890 h 6858002"/>
                <a:gd name="connsiteX173" fmla="*/ 4187752 w 4572002"/>
                <a:gd name="connsiteY173" fmla="*/ 4324645 h 6858002"/>
                <a:gd name="connsiteX174" fmla="*/ 4147936 w 4572002"/>
                <a:gd name="connsiteY174" fmla="*/ 4253014 h 6858002"/>
                <a:gd name="connsiteX175" fmla="*/ 4211111 w 4572002"/>
                <a:gd name="connsiteY175" fmla="*/ 2836172 h 6858002"/>
                <a:gd name="connsiteX176" fmla="*/ 4202421 w 4572002"/>
                <a:gd name="connsiteY176" fmla="*/ 2848793 h 6858002"/>
                <a:gd name="connsiteX177" fmla="*/ 4186816 w 4572002"/>
                <a:gd name="connsiteY177" fmla="*/ 2897785 h 6858002"/>
                <a:gd name="connsiteX178" fmla="*/ 4185787 w 4572002"/>
                <a:gd name="connsiteY178" fmla="*/ 2903551 h 6858002"/>
                <a:gd name="connsiteX179" fmla="*/ 4182513 w 4572002"/>
                <a:gd name="connsiteY179" fmla="*/ 2914328 h 6858002"/>
                <a:gd name="connsiteX180" fmla="*/ 4177882 w 4572002"/>
                <a:gd name="connsiteY180" fmla="*/ 2947858 h 6858002"/>
                <a:gd name="connsiteX181" fmla="*/ 4177881 w 4572002"/>
                <a:gd name="connsiteY181" fmla="*/ 2947862 h 6858002"/>
                <a:gd name="connsiteX182" fmla="*/ 4177881 w 4572002"/>
                <a:gd name="connsiteY182" fmla="*/ 2947863 h 6858002"/>
                <a:gd name="connsiteX183" fmla="*/ 4181465 w 4572002"/>
                <a:gd name="connsiteY183" fmla="*/ 2982149 h 6858002"/>
                <a:gd name="connsiteX184" fmla="*/ 4193158 w 4572002"/>
                <a:gd name="connsiteY184" fmla="*/ 3077402 h 6858002"/>
                <a:gd name="connsiteX185" fmla="*/ 4180703 w 4572002"/>
                <a:gd name="connsiteY185" fmla="*/ 3172654 h 6858002"/>
                <a:gd name="connsiteX186" fmla="*/ 4133076 w 4572002"/>
                <a:gd name="connsiteY186" fmla="*/ 3489467 h 6858002"/>
                <a:gd name="connsiteX187" fmla="*/ 4110977 w 4572002"/>
                <a:gd name="connsiteY187" fmla="*/ 3544713 h 6858002"/>
                <a:gd name="connsiteX188" fmla="*/ 4093355 w 4572002"/>
                <a:gd name="connsiteY188" fmla="*/ 3574408 h 6858002"/>
                <a:gd name="connsiteX189" fmla="*/ 4093355 w 4572002"/>
                <a:gd name="connsiteY189" fmla="*/ 3574409 h 6858002"/>
                <a:gd name="connsiteX190" fmla="*/ 4105453 w 4572002"/>
                <a:gd name="connsiteY190" fmla="*/ 3606818 h 6858002"/>
                <a:gd name="connsiteX191" fmla="*/ 4118979 w 4572002"/>
                <a:gd name="connsiteY191" fmla="*/ 3630633 h 6858002"/>
                <a:gd name="connsiteX192" fmla="*/ 4136708 w 4572002"/>
                <a:gd name="connsiteY192" fmla="*/ 3654416 h 6858002"/>
                <a:gd name="connsiteX193" fmla="*/ 4140382 w 4572002"/>
                <a:gd name="connsiteY193" fmla="*/ 3668940 h 6858002"/>
                <a:gd name="connsiteX194" fmla="*/ 4143220 w 4572002"/>
                <a:gd name="connsiteY194" fmla="*/ 3680164 h 6858002"/>
                <a:gd name="connsiteX195" fmla="*/ 4139172 w 4572002"/>
                <a:gd name="connsiteY195" fmla="*/ 3734837 h 6858002"/>
                <a:gd name="connsiteX196" fmla="*/ 4139172 w 4572002"/>
                <a:gd name="connsiteY196" fmla="*/ 3734838 h 6858002"/>
                <a:gd name="connsiteX197" fmla="*/ 4139554 w 4572002"/>
                <a:gd name="connsiteY197" fmla="*/ 3754653 h 6858002"/>
                <a:gd name="connsiteX198" fmla="*/ 4145911 w 4572002"/>
                <a:gd name="connsiteY198" fmla="*/ 3789776 h 6858002"/>
                <a:gd name="connsiteX199" fmla="*/ 4130980 w 4572002"/>
                <a:gd name="connsiteY199" fmla="*/ 3822472 h 6858002"/>
                <a:gd name="connsiteX200" fmla="*/ 4116645 w 4572002"/>
                <a:gd name="connsiteY200" fmla="*/ 3852619 h 6858002"/>
                <a:gd name="connsiteX201" fmla="*/ 4116645 w 4572002"/>
                <a:gd name="connsiteY201" fmla="*/ 3852620 h 6858002"/>
                <a:gd name="connsiteX202" fmla="*/ 4117425 w 4572002"/>
                <a:gd name="connsiteY202" fmla="*/ 3868764 h 6858002"/>
                <a:gd name="connsiteX203" fmla="*/ 4126028 w 4572002"/>
                <a:gd name="connsiteY203" fmla="*/ 3885337 h 6858002"/>
                <a:gd name="connsiteX204" fmla="*/ 4126028 w 4572002"/>
                <a:gd name="connsiteY204" fmla="*/ 3885339 h 6858002"/>
                <a:gd name="connsiteX205" fmla="*/ 4148409 w 4572002"/>
                <a:gd name="connsiteY205" fmla="*/ 3923125 h 6858002"/>
                <a:gd name="connsiteX206" fmla="*/ 4157913 w 4572002"/>
                <a:gd name="connsiteY206" fmla="*/ 3962160 h 6858002"/>
                <a:gd name="connsiteX207" fmla="*/ 4142221 w 4572002"/>
                <a:gd name="connsiteY207" fmla="*/ 4043838 h 6858002"/>
                <a:gd name="connsiteX208" fmla="*/ 4142220 w 4572002"/>
                <a:gd name="connsiteY208" fmla="*/ 4043839 h 6858002"/>
                <a:gd name="connsiteX209" fmla="*/ 4127099 w 4572002"/>
                <a:gd name="connsiteY209" fmla="*/ 4103825 h 6858002"/>
                <a:gd name="connsiteX210" fmla="*/ 4127099 w 4572002"/>
                <a:gd name="connsiteY210" fmla="*/ 4103826 h 6858002"/>
                <a:gd name="connsiteX211" fmla="*/ 4129066 w 4572002"/>
                <a:gd name="connsiteY211" fmla="*/ 4134256 h 6858002"/>
                <a:gd name="connsiteX212" fmla="*/ 4138410 w 4572002"/>
                <a:gd name="connsiteY212" fmla="*/ 4165382 h 6858002"/>
                <a:gd name="connsiteX213" fmla="*/ 4138410 w 4572002"/>
                <a:gd name="connsiteY213" fmla="*/ 4165384 h 6858002"/>
                <a:gd name="connsiteX214" fmla="*/ 4142315 w 4572002"/>
                <a:gd name="connsiteY214" fmla="*/ 4192388 h 6858002"/>
                <a:gd name="connsiteX215" fmla="*/ 4142315 w 4572002"/>
                <a:gd name="connsiteY215" fmla="*/ 4192387 h 6858002"/>
                <a:gd name="connsiteX216" fmla="*/ 4138410 w 4572002"/>
                <a:gd name="connsiteY216" fmla="*/ 4165383 h 6858002"/>
                <a:gd name="connsiteX217" fmla="*/ 4138410 w 4572002"/>
                <a:gd name="connsiteY217" fmla="*/ 4165382 h 6858002"/>
                <a:gd name="connsiteX218" fmla="*/ 4127099 w 4572002"/>
                <a:gd name="connsiteY218" fmla="*/ 4103826 h 6858002"/>
                <a:gd name="connsiteX219" fmla="*/ 4142220 w 4572002"/>
                <a:gd name="connsiteY219" fmla="*/ 4043840 h 6858002"/>
                <a:gd name="connsiteX220" fmla="*/ 4142221 w 4572002"/>
                <a:gd name="connsiteY220" fmla="*/ 4043838 h 6858002"/>
                <a:gd name="connsiteX221" fmla="*/ 4155523 w 4572002"/>
                <a:gd name="connsiteY221" fmla="*/ 4002410 h 6858002"/>
                <a:gd name="connsiteX222" fmla="*/ 4157913 w 4572002"/>
                <a:gd name="connsiteY222" fmla="*/ 3962160 h 6858002"/>
                <a:gd name="connsiteX223" fmla="*/ 4157913 w 4572002"/>
                <a:gd name="connsiteY223" fmla="*/ 3962159 h 6858002"/>
                <a:gd name="connsiteX224" fmla="*/ 4126028 w 4572002"/>
                <a:gd name="connsiteY224" fmla="*/ 3885338 h 6858002"/>
                <a:gd name="connsiteX225" fmla="*/ 4126028 w 4572002"/>
                <a:gd name="connsiteY225" fmla="*/ 3885337 h 6858002"/>
                <a:gd name="connsiteX226" fmla="*/ 4116645 w 4572002"/>
                <a:gd name="connsiteY226" fmla="*/ 3852620 h 6858002"/>
                <a:gd name="connsiteX227" fmla="*/ 4130980 w 4572002"/>
                <a:gd name="connsiteY227" fmla="*/ 3822473 h 6858002"/>
                <a:gd name="connsiteX228" fmla="*/ 4145911 w 4572002"/>
                <a:gd name="connsiteY228" fmla="*/ 3789777 h 6858002"/>
                <a:gd name="connsiteX229" fmla="*/ 4145911 w 4572002"/>
                <a:gd name="connsiteY229" fmla="*/ 3789776 h 6858002"/>
                <a:gd name="connsiteX230" fmla="*/ 4139554 w 4572002"/>
                <a:gd name="connsiteY230" fmla="*/ 3754652 h 6858002"/>
                <a:gd name="connsiteX231" fmla="*/ 4139172 w 4572002"/>
                <a:gd name="connsiteY231" fmla="*/ 3734838 h 6858002"/>
                <a:gd name="connsiteX232" fmla="*/ 4143220 w 4572002"/>
                <a:gd name="connsiteY232" fmla="*/ 3680164 h 6858002"/>
                <a:gd name="connsiteX233" fmla="*/ 4143220 w 4572002"/>
                <a:gd name="connsiteY233" fmla="*/ 3680163 h 6858002"/>
                <a:gd name="connsiteX234" fmla="*/ 4140382 w 4572002"/>
                <a:gd name="connsiteY234" fmla="*/ 3668940 h 6858002"/>
                <a:gd name="connsiteX235" fmla="*/ 4136708 w 4572002"/>
                <a:gd name="connsiteY235" fmla="*/ 3654416 h 6858002"/>
                <a:gd name="connsiteX236" fmla="*/ 4136708 w 4572002"/>
                <a:gd name="connsiteY236" fmla="*/ 3654416 h 6858002"/>
                <a:gd name="connsiteX237" fmla="*/ 4136708 w 4572002"/>
                <a:gd name="connsiteY237" fmla="*/ 3654415 h 6858002"/>
                <a:gd name="connsiteX238" fmla="*/ 4118979 w 4572002"/>
                <a:gd name="connsiteY238" fmla="*/ 3630632 h 6858002"/>
                <a:gd name="connsiteX239" fmla="*/ 4105453 w 4572002"/>
                <a:gd name="connsiteY239" fmla="*/ 3606817 h 6858002"/>
                <a:gd name="connsiteX240" fmla="*/ 4095707 w 4572002"/>
                <a:gd name="connsiteY240" fmla="*/ 3587174 h 6858002"/>
                <a:gd name="connsiteX241" fmla="*/ 4093355 w 4572002"/>
                <a:gd name="connsiteY241" fmla="*/ 3574408 h 6858002"/>
                <a:gd name="connsiteX242" fmla="*/ 4098434 w 4572002"/>
                <a:gd name="connsiteY242" fmla="*/ 3562321 h 6858002"/>
                <a:gd name="connsiteX243" fmla="*/ 4110977 w 4572002"/>
                <a:gd name="connsiteY243" fmla="*/ 3544714 h 6858002"/>
                <a:gd name="connsiteX244" fmla="*/ 4133076 w 4572002"/>
                <a:gd name="connsiteY244" fmla="*/ 3489468 h 6858002"/>
                <a:gd name="connsiteX245" fmla="*/ 4180703 w 4572002"/>
                <a:gd name="connsiteY245" fmla="*/ 3172655 h 6858002"/>
                <a:gd name="connsiteX246" fmla="*/ 4193158 w 4572002"/>
                <a:gd name="connsiteY246" fmla="*/ 3077402 h 6858002"/>
                <a:gd name="connsiteX247" fmla="*/ 4193158 w 4572002"/>
                <a:gd name="connsiteY247" fmla="*/ 3077401 h 6858002"/>
                <a:gd name="connsiteX248" fmla="*/ 4181465 w 4572002"/>
                <a:gd name="connsiteY248" fmla="*/ 2982148 h 6858002"/>
                <a:gd name="connsiteX249" fmla="*/ 4177881 w 4572002"/>
                <a:gd name="connsiteY249" fmla="*/ 2947863 h 6858002"/>
                <a:gd name="connsiteX250" fmla="*/ 4177882 w 4572002"/>
                <a:gd name="connsiteY250" fmla="*/ 2947858 h 6858002"/>
                <a:gd name="connsiteX251" fmla="*/ 4185787 w 4572002"/>
                <a:gd name="connsiteY251" fmla="*/ 2903551 h 6858002"/>
                <a:gd name="connsiteX252" fmla="*/ 4202421 w 4572002"/>
                <a:gd name="connsiteY252" fmla="*/ 2848794 h 6858002"/>
                <a:gd name="connsiteX253" fmla="*/ 4211111 w 4572002"/>
                <a:gd name="connsiteY253" fmla="*/ 2836173 h 6858002"/>
                <a:gd name="connsiteX254" fmla="*/ 3726625 w 4572002"/>
                <a:gd name="connsiteY254" fmla="*/ 1508458 h 6858002"/>
                <a:gd name="connsiteX255" fmla="*/ 3698531 w 4572002"/>
                <a:gd name="connsiteY255" fmla="*/ 1596214 h 6858002"/>
                <a:gd name="connsiteX256" fmla="*/ 3700436 w 4572002"/>
                <a:gd name="connsiteY256" fmla="*/ 1624981 h 6858002"/>
                <a:gd name="connsiteX257" fmla="*/ 3757017 w 4572002"/>
                <a:gd name="connsiteY257" fmla="*/ 1697754 h 6858002"/>
                <a:gd name="connsiteX258" fmla="*/ 3779686 w 4572002"/>
                <a:gd name="connsiteY258" fmla="*/ 1733189 h 6858002"/>
                <a:gd name="connsiteX259" fmla="*/ 3821407 w 4572002"/>
                <a:gd name="connsiteY259" fmla="*/ 1833776 h 6858002"/>
                <a:gd name="connsiteX260" fmla="*/ 3829028 w 4572002"/>
                <a:gd name="connsiteY260" fmla="*/ 1842159 h 6858002"/>
                <a:gd name="connsiteX261" fmla="*/ 3919519 w 4572002"/>
                <a:gd name="connsiteY261" fmla="*/ 1916455 h 6858002"/>
                <a:gd name="connsiteX262" fmla="*/ 3934949 w 4572002"/>
                <a:gd name="connsiteY262" fmla="*/ 1933220 h 6858002"/>
                <a:gd name="connsiteX263" fmla="*/ 3958954 w 4572002"/>
                <a:gd name="connsiteY263" fmla="*/ 1953414 h 6858002"/>
                <a:gd name="connsiteX264" fmla="*/ 4005437 w 4572002"/>
                <a:gd name="connsiteY264" fmla="*/ 2016470 h 6858002"/>
                <a:gd name="connsiteX265" fmla="*/ 4020296 w 4572002"/>
                <a:gd name="connsiteY265" fmla="*/ 2094579 h 6858002"/>
                <a:gd name="connsiteX266" fmla="*/ 4042967 w 4572002"/>
                <a:gd name="connsiteY266" fmla="*/ 2188880 h 6858002"/>
                <a:gd name="connsiteX267" fmla="*/ 4058207 w 4572002"/>
                <a:gd name="connsiteY267" fmla="*/ 2228315 h 6858002"/>
                <a:gd name="connsiteX268" fmla="*/ 4087164 w 4572002"/>
                <a:gd name="connsiteY268" fmla="*/ 2334045 h 6858002"/>
                <a:gd name="connsiteX269" fmla="*/ 4111549 w 4572002"/>
                <a:gd name="connsiteY269" fmla="*/ 2409486 h 6858002"/>
                <a:gd name="connsiteX270" fmla="*/ 4128650 w 4572002"/>
                <a:gd name="connsiteY270" fmla="*/ 2435913 h 6858002"/>
                <a:gd name="connsiteX271" fmla="*/ 4134481 w 4572002"/>
                <a:gd name="connsiteY271" fmla="*/ 2463018 h 6858002"/>
                <a:gd name="connsiteX272" fmla="*/ 4125839 w 4572002"/>
                <a:gd name="connsiteY272" fmla="*/ 2518262 h 6858002"/>
                <a:gd name="connsiteX273" fmla="*/ 4125838 w 4572002"/>
                <a:gd name="connsiteY273" fmla="*/ 2518264 h 6858002"/>
                <a:gd name="connsiteX274" fmla="*/ 4122194 w 4572002"/>
                <a:gd name="connsiteY274" fmla="*/ 2545006 h 6858002"/>
                <a:gd name="connsiteX275" fmla="*/ 4122194 w 4572002"/>
                <a:gd name="connsiteY275" fmla="*/ 2545007 h 6858002"/>
                <a:gd name="connsiteX276" fmla="*/ 4126408 w 4572002"/>
                <a:gd name="connsiteY276" fmla="*/ 2571035 h 6858002"/>
                <a:gd name="connsiteX277" fmla="*/ 4199563 w 4572002"/>
                <a:gd name="connsiteY277" fmla="*/ 2668002 h 6858002"/>
                <a:gd name="connsiteX278" fmla="*/ 4247953 w 4572002"/>
                <a:gd name="connsiteY278" fmla="*/ 2745349 h 6858002"/>
                <a:gd name="connsiteX279" fmla="*/ 4247954 w 4572002"/>
                <a:gd name="connsiteY279" fmla="*/ 2745352 h 6858002"/>
                <a:gd name="connsiteX280" fmla="*/ 4253873 w 4572002"/>
                <a:gd name="connsiteY280" fmla="*/ 2778006 h 6858002"/>
                <a:gd name="connsiteX281" fmla="*/ 4253453 w 4572002"/>
                <a:gd name="connsiteY281" fmla="*/ 2785440 h 6858002"/>
                <a:gd name="connsiteX282" fmla="*/ 4243374 w 4572002"/>
                <a:gd name="connsiteY282" fmla="*/ 2811780 h 6858002"/>
                <a:gd name="connsiteX283" fmla="*/ 4243371 w 4572002"/>
                <a:gd name="connsiteY283" fmla="*/ 2811787 h 6858002"/>
                <a:gd name="connsiteX284" fmla="*/ 4243372 w 4572002"/>
                <a:gd name="connsiteY284" fmla="*/ 2811787 h 6858002"/>
                <a:gd name="connsiteX285" fmla="*/ 4243374 w 4572002"/>
                <a:gd name="connsiteY285" fmla="*/ 2811780 h 6858002"/>
                <a:gd name="connsiteX286" fmla="*/ 4253025 w 4572002"/>
                <a:gd name="connsiteY286" fmla="*/ 2793023 h 6858002"/>
                <a:gd name="connsiteX287" fmla="*/ 4253453 w 4572002"/>
                <a:gd name="connsiteY287" fmla="*/ 2785440 h 6858002"/>
                <a:gd name="connsiteX288" fmla="*/ 4254654 w 4572002"/>
                <a:gd name="connsiteY288" fmla="*/ 2782305 h 6858002"/>
                <a:gd name="connsiteX289" fmla="*/ 4253873 w 4572002"/>
                <a:gd name="connsiteY289" fmla="*/ 2778006 h 6858002"/>
                <a:gd name="connsiteX290" fmla="*/ 4254284 w 4572002"/>
                <a:gd name="connsiteY290" fmla="*/ 2770758 h 6858002"/>
                <a:gd name="connsiteX291" fmla="*/ 4247954 w 4572002"/>
                <a:gd name="connsiteY291" fmla="*/ 2745352 h 6858002"/>
                <a:gd name="connsiteX292" fmla="*/ 4247953 w 4572002"/>
                <a:gd name="connsiteY292" fmla="*/ 2745348 h 6858002"/>
                <a:gd name="connsiteX293" fmla="*/ 4199563 w 4572002"/>
                <a:gd name="connsiteY293" fmla="*/ 2668001 h 6858002"/>
                <a:gd name="connsiteX294" fmla="*/ 4126408 w 4572002"/>
                <a:gd name="connsiteY294" fmla="*/ 2571034 h 6858002"/>
                <a:gd name="connsiteX295" fmla="*/ 4122194 w 4572002"/>
                <a:gd name="connsiteY295" fmla="*/ 2545007 h 6858002"/>
                <a:gd name="connsiteX296" fmla="*/ 4125838 w 4572002"/>
                <a:gd name="connsiteY296" fmla="*/ 2518265 h 6858002"/>
                <a:gd name="connsiteX297" fmla="*/ 4125839 w 4572002"/>
                <a:gd name="connsiteY297" fmla="*/ 2518262 h 6858002"/>
                <a:gd name="connsiteX298" fmla="*/ 4132419 w 4572002"/>
                <a:gd name="connsiteY298" fmla="*/ 2490551 h 6858002"/>
                <a:gd name="connsiteX299" fmla="*/ 4134481 w 4572002"/>
                <a:gd name="connsiteY299" fmla="*/ 2463018 h 6858002"/>
                <a:gd name="connsiteX300" fmla="*/ 4134481 w 4572002"/>
                <a:gd name="connsiteY300" fmla="*/ 2463017 h 6858002"/>
                <a:gd name="connsiteX301" fmla="*/ 4111549 w 4572002"/>
                <a:gd name="connsiteY301" fmla="*/ 2409485 h 6858002"/>
                <a:gd name="connsiteX302" fmla="*/ 4087164 w 4572002"/>
                <a:gd name="connsiteY302" fmla="*/ 2334044 h 6858002"/>
                <a:gd name="connsiteX303" fmla="*/ 4058207 w 4572002"/>
                <a:gd name="connsiteY303" fmla="*/ 2228314 h 6858002"/>
                <a:gd name="connsiteX304" fmla="*/ 4042967 w 4572002"/>
                <a:gd name="connsiteY304" fmla="*/ 2188879 h 6858002"/>
                <a:gd name="connsiteX305" fmla="*/ 4020296 w 4572002"/>
                <a:gd name="connsiteY305" fmla="*/ 2094578 h 6858002"/>
                <a:gd name="connsiteX306" fmla="*/ 4005437 w 4572002"/>
                <a:gd name="connsiteY306" fmla="*/ 2016469 h 6858002"/>
                <a:gd name="connsiteX307" fmla="*/ 3958954 w 4572002"/>
                <a:gd name="connsiteY307" fmla="*/ 1953413 h 6858002"/>
                <a:gd name="connsiteX308" fmla="*/ 3934949 w 4572002"/>
                <a:gd name="connsiteY308" fmla="*/ 1933219 h 6858002"/>
                <a:gd name="connsiteX309" fmla="*/ 3919519 w 4572002"/>
                <a:gd name="connsiteY309" fmla="*/ 1916454 h 6858002"/>
                <a:gd name="connsiteX310" fmla="*/ 3829028 w 4572002"/>
                <a:gd name="connsiteY310" fmla="*/ 1842158 h 6858002"/>
                <a:gd name="connsiteX311" fmla="*/ 3821407 w 4572002"/>
                <a:gd name="connsiteY311" fmla="*/ 1833775 h 6858002"/>
                <a:gd name="connsiteX312" fmla="*/ 3779686 w 4572002"/>
                <a:gd name="connsiteY312" fmla="*/ 1733188 h 6858002"/>
                <a:gd name="connsiteX313" fmla="*/ 3757018 w 4572002"/>
                <a:gd name="connsiteY313" fmla="*/ 1697753 h 6858002"/>
                <a:gd name="connsiteX314" fmla="*/ 3700436 w 4572002"/>
                <a:gd name="connsiteY314" fmla="*/ 1624980 h 6858002"/>
                <a:gd name="connsiteX315" fmla="*/ 3698532 w 4572002"/>
                <a:gd name="connsiteY315" fmla="*/ 1596213 h 6858002"/>
                <a:gd name="connsiteX316" fmla="*/ 3745230 w 4572002"/>
                <a:gd name="connsiteY316" fmla="*/ 1459073 h 6858002"/>
                <a:gd name="connsiteX317" fmla="*/ 3745229 w 4572002"/>
                <a:gd name="connsiteY317" fmla="*/ 1459074 h 6858002"/>
                <a:gd name="connsiteX318" fmla="*/ 3736012 w 4572002"/>
                <a:gd name="connsiteY318" fmla="*/ 1481572 h 6858002"/>
                <a:gd name="connsiteX319" fmla="*/ 3764423 w 4572002"/>
                <a:gd name="connsiteY319" fmla="*/ 1268758 h 6858002"/>
                <a:gd name="connsiteX320" fmla="*/ 3769590 w 4572002"/>
                <a:gd name="connsiteY320" fmla="*/ 1286070 h 6858002"/>
                <a:gd name="connsiteX321" fmla="*/ 3791927 w 4572002"/>
                <a:gd name="connsiteY321" fmla="*/ 1350628 h 6858002"/>
                <a:gd name="connsiteX322" fmla="*/ 3786333 w 4572002"/>
                <a:gd name="connsiteY322" fmla="*/ 1413840 h 6858002"/>
                <a:gd name="connsiteX323" fmla="*/ 3791928 w 4572002"/>
                <a:gd name="connsiteY323" fmla="*/ 1350627 h 6858002"/>
                <a:gd name="connsiteX324" fmla="*/ 3769590 w 4572002"/>
                <a:gd name="connsiteY324" fmla="*/ 1286069 h 6858002"/>
                <a:gd name="connsiteX325" fmla="*/ 3706152 w 4572002"/>
                <a:gd name="connsiteY325" fmla="*/ 773035 h 6858002"/>
                <a:gd name="connsiteX326" fmla="*/ 3706152 w 4572002"/>
                <a:gd name="connsiteY326" fmla="*/ 773036 h 6858002"/>
                <a:gd name="connsiteX327" fmla="*/ 3714152 w 4572002"/>
                <a:gd name="connsiteY327" fmla="*/ 854380 h 6858002"/>
                <a:gd name="connsiteX328" fmla="*/ 3745205 w 4572002"/>
                <a:gd name="connsiteY328" fmla="*/ 915344 h 6858002"/>
                <a:gd name="connsiteX329" fmla="*/ 3755683 w 4572002"/>
                <a:gd name="connsiteY329" fmla="*/ 927156 h 6858002"/>
                <a:gd name="connsiteX330" fmla="*/ 3752063 w 4572002"/>
                <a:gd name="connsiteY330" fmla="*/ 1097088 h 6858002"/>
                <a:gd name="connsiteX331" fmla="*/ 3747681 w 4572002"/>
                <a:gd name="connsiteY331" fmla="*/ 1123186 h 6858002"/>
                <a:gd name="connsiteX332" fmla="*/ 3772400 w 4572002"/>
                <a:gd name="connsiteY332" fmla="*/ 1184029 h 6858002"/>
                <a:gd name="connsiteX333" fmla="*/ 3747682 w 4572002"/>
                <a:gd name="connsiteY333" fmla="*/ 1123185 h 6858002"/>
                <a:gd name="connsiteX334" fmla="*/ 3752064 w 4572002"/>
                <a:gd name="connsiteY334" fmla="*/ 1097087 h 6858002"/>
                <a:gd name="connsiteX335" fmla="*/ 3755684 w 4572002"/>
                <a:gd name="connsiteY335" fmla="*/ 927155 h 6858002"/>
                <a:gd name="connsiteX336" fmla="*/ 3745206 w 4572002"/>
                <a:gd name="connsiteY336" fmla="*/ 915343 h 6858002"/>
                <a:gd name="connsiteX337" fmla="*/ 3714152 w 4572002"/>
                <a:gd name="connsiteY337" fmla="*/ 854379 h 6858002"/>
                <a:gd name="connsiteX338" fmla="*/ 3761553 w 4572002"/>
                <a:gd name="connsiteY338" fmla="*/ 517851 h 6858002"/>
                <a:gd name="connsiteX339" fmla="*/ 3752635 w 4572002"/>
                <a:gd name="connsiteY339" fmla="*/ 556048 h 6858002"/>
                <a:gd name="connsiteX340" fmla="*/ 3746157 w 4572002"/>
                <a:gd name="connsiteY340" fmla="*/ 580051 h 6858002"/>
                <a:gd name="connsiteX341" fmla="*/ 3742776 w 4572002"/>
                <a:gd name="connsiteY341" fmla="*/ 642538 h 6858002"/>
                <a:gd name="connsiteX342" fmla="*/ 3730253 w 4572002"/>
                <a:gd name="connsiteY342" fmla="*/ 694928 h 6858002"/>
                <a:gd name="connsiteX343" fmla="*/ 3742777 w 4572002"/>
                <a:gd name="connsiteY343" fmla="*/ 642537 h 6858002"/>
                <a:gd name="connsiteX344" fmla="*/ 3746158 w 4572002"/>
                <a:gd name="connsiteY344" fmla="*/ 580050 h 6858002"/>
                <a:gd name="connsiteX345" fmla="*/ 3752636 w 4572002"/>
                <a:gd name="connsiteY345" fmla="*/ 556047 h 6858002"/>
                <a:gd name="connsiteX346" fmla="*/ 3774848 w 4572002"/>
                <a:gd name="connsiteY346" fmla="*/ 298169 h 6858002"/>
                <a:gd name="connsiteX347" fmla="*/ 3760065 w 4572002"/>
                <a:gd name="connsiteY347" fmla="*/ 313534 h 6858002"/>
                <a:gd name="connsiteX348" fmla="*/ 3759493 w 4572002"/>
                <a:gd name="connsiteY348" fmla="*/ 338871 h 6858002"/>
                <a:gd name="connsiteX349" fmla="*/ 3759500 w 4572002"/>
                <a:gd name="connsiteY349" fmla="*/ 338900 h 6858002"/>
                <a:gd name="connsiteX350" fmla="*/ 3769400 w 4572002"/>
                <a:gd name="connsiteY350" fmla="*/ 395640 h 6858002"/>
                <a:gd name="connsiteX351" fmla="*/ 3765590 w 4572002"/>
                <a:gd name="connsiteY351" fmla="*/ 367328 h 6858002"/>
                <a:gd name="connsiteX352" fmla="*/ 3759500 w 4572002"/>
                <a:gd name="connsiteY352" fmla="*/ 338900 h 6858002"/>
                <a:gd name="connsiteX353" fmla="*/ 3759494 w 4572002"/>
                <a:gd name="connsiteY353" fmla="*/ 338870 h 6858002"/>
                <a:gd name="connsiteX354" fmla="*/ 3760066 w 4572002"/>
                <a:gd name="connsiteY354" fmla="*/ 313533 h 6858002"/>
                <a:gd name="connsiteX355" fmla="*/ 3782393 w 4572002"/>
                <a:gd name="connsiteY355" fmla="*/ 281568 h 6858002"/>
                <a:gd name="connsiteX356" fmla="*/ 3777498 w 4572002"/>
                <a:gd name="connsiteY356" fmla="*/ 295415 h 6858002"/>
                <a:gd name="connsiteX357" fmla="*/ 3777499 w 4572002"/>
                <a:gd name="connsiteY357" fmla="*/ 295415 h 6858002"/>
                <a:gd name="connsiteX358" fmla="*/ 3769073 w 4572002"/>
                <a:gd name="connsiteY358" fmla="*/ 24486 h 6858002"/>
                <a:gd name="connsiteX359" fmla="*/ 3766810 w 4572002"/>
                <a:gd name="connsiteY359" fmla="*/ 74129 h 6858002"/>
                <a:gd name="connsiteX360" fmla="*/ 3772734 w 4572002"/>
                <a:gd name="connsiteY360" fmla="*/ 125861 h 6858002"/>
                <a:gd name="connsiteX361" fmla="*/ 3777129 w 4572002"/>
                <a:gd name="connsiteY361" fmla="*/ 153387 h 6858002"/>
                <a:gd name="connsiteX362" fmla="*/ 3785402 w 4572002"/>
                <a:gd name="connsiteY362" fmla="*/ 228944 h 6858002"/>
                <a:gd name="connsiteX363" fmla="*/ 3780943 w 4572002"/>
                <a:gd name="connsiteY363" fmla="*/ 177271 h 6858002"/>
                <a:gd name="connsiteX364" fmla="*/ 3777129 w 4572002"/>
                <a:gd name="connsiteY364" fmla="*/ 153387 h 6858002"/>
                <a:gd name="connsiteX365" fmla="*/ 3776930 w 4572002"/>
                <a:gd name="connsiteY365" fmla="*/ 151569 h 6858002"/>
                <a:gd name="connsiteX366" fmla="*/ 3766811 w 4572002"/>
                <a:gd name="connsiteY366" fmla="*/ 74129 h 6858002"/>
                <a:gd name="connsiteX367" fmla="*/ 3766492 w 4572002"/>
                <a:gd name="connsiteY367" fmla="*/ 0 h 6858002"/>
                <a:gd name="connsiteX368" fmla="*/ 4230600 w 4572002"/>
                <a:gd name="connsiteY368" fmla="*/ 0 h 6858002"/>
                <a:gd name="connsiteX369" fmla="*/ 4229473 w 4572002"/>
                <a:gd name="connsiteY369" fmla="*/ 2817 h 6858002"/>
                <a:gd name="connsiteX370" fmla="*/ 4215375 w 4572002"/>
                <a:gd name="connsiteY370" fmla="*/ 63587 h 6858002"/>
                <a:gd name="connsiteX371" fmla="*/ 4201468 w 4572002"/>
                <a:gd name="connsiteY371" fmla="*/ 176939 h 6858002"/>
                <a:gd name="connsiteX372" fmla="*/ 4193466 w 4572002"/>
                <a:gd name="connsiteY372" fmla="*/ 200182 h 6858002"/>
                <a:gd name="connsiteX373" fmla="*/ 4155554 w 4572002"/>
                <a:gd name="connsiteY373" fmla="*/ 340774 h 6858002"/>
                <a:gd name="connsiteX374" fmla="*/ 4156319 w 4572002"/>
                <a:gd name="connsiteY374" fmla="*/ 453364 h 6858002"/>
                <a:gd name="connsiteX375" fmla="*/ 4158033 w 4572002"/>
                <a:gd name="connsiteY375" fmla="*/ 462126 h 6858002"/>
                <a:gd name="connsiteX376" fmla="*/ 4170605 w 4572002"/>
                <a:gd name="connsiteY376" fmla="*/ 505182 h 6858002"/>
                <a:gd name="connsiteX377" fmla="*/ 4167177 w 4572002"/>
                <a:gd name="connsiteY377" fmla="*/ 571860 h 6858002"/>
                <a:gd name="connsiteX378" fmla="*/ 4149840 w 4572002"/>
                <a:gd name="connsiteY378" fmla="*/ 617772 h 6858002"/>
                <a:gd name="connsiteX379" fmla="*/ 4149078 w 4572002"/>
                <a:gd name="connsiteY379" fmla="*/ 674923 h 6858002"/>
                <a:gd name="connsiteX380" fmla="*/ 4159937 w 4572002"/>
                <a:gd name="connsiteY380" fmla="*/ 740268 h 6858002"/>
                <a:gd name="connsiteX381" fmla="*/ 4162223 w 4572002"/>
                <a:gd name="connsiteY381" fmla="*/ 769605 h 6858002"/>
                <a:gd name="connsiteX382" fmla="*/ 4184703 w 4572002"/>
                <a:gd name="connsiteY382" fmla="*/ 850189 h 6858002"/>
                <a:gd name="connsiteX383" fmla="*/ 4179179 w 4572002"/>
                <a:gd name="connsiteY383" fmla="*/ 898198 h 6858002"/>
                <a:gd name="connsiteX384" fmla="*/ 4164319 w 4572002"/>
                <a:gd name="connsiteY384" fmla="*/ 945444 h 6858002"/>
                <a:gd name="connsiteX385" fmla="*/ 4150030 w 4572002"/>
                <a:gd name="connsiteY385" fmla="*/ 975733 h 6858002"/>
                <a:gd name="connsiteX386" fmla="*/ 4139934 w 4572002"/>
                <a:gd name="connsiteY386" fmla="*/ 1036887 h 6858002"/>
                <a:gd name="connsiteX387" fmla="*/ 4141458 w 4572002"/>
                <a:gd name="connsiteY387" fmla="*/ 1048125 h 6858002"/>
                <a:gd name="connsiteX388" fmla="*/ 4154032 w 4572002"/>
                <a:gd name="connsiteY388" fmla="*/ 1230633 h 6858002"/>
                <a:gd name="connsiteX389" fmla="*/ 4174225 w 4572002"/>
                <a:gd name="connsiteY389" fmla="*/ 1303024 h 6858002"/>
                <a:gd name="connsiteX390" fmla="*/ 4176701 w 4572002"/>
                <a:gd name="connsiteY390" fmla="*/ 1318456 h 6858002"/>
                <a:gd name="connsiteX391" fmla="*/ 4199372 w 4572002"/>
                <a:gd name="connsiteY391" fmla="*/ 1472575 h 6858002"/>
                <a:gd name="connsiteX392" fmla="*/ 4200325 w 4572002"/>
                <a:gd name="connsiteY392" fmla="*/ 1489720 h 6858002"/>
                <a:gd name="connsiteX393" fmla="*/ 4196324 w 4572002"/>
                <a:gd name="connsiteY393" fmla="*/ 1537537 h 6858002"/>
                <a:gd name="connsiteX394" fmla="*/ 4237474 w 4572002"/>
                <a:gd name="connsiteY394" fmla="*/ 1650317 h 6858002"/>
                <a:gd name="connsiteX395" fmla="*/ 4251572 w 4572002"/>
                <a:gd name="connsiteY395" fmla="*/ 1763287 h 6858002"/>
                <a:gd name="connsiteX396" fmla="*/ 4251380 w 4572002"/>
                <a:gd name="connsiteY396" fmla="*/ 1825393 h 6858002"/>
                <a:gd name="connsiteX397" fmla="*/ 4261478 w 4572002"/>
                <a:gd name="connsiteY397" fmla="*/ 1869780 h 6858002"/>
                <a:gd name="connsiteX398" fmla="*/ 4292149 w 4572002"/>
                <a:gd name="connsiteY398" fmla="*/ 1978940 h 6858002"/>
                <a:gd name="connsiteX399" fmla="*/ 4296911 w 4572002"/>
                <a:gd name="connsiteY399" fmla="*/ 2030378 h 6858002"/>
                <a:gd name="connsiteX400" fmla="*/ 4307201 w 4572002"/>
                <a:gd name="connsiteY400" fmla="*/ 2085054 h 6858002"/>
                <a:gd name="connsiteX401" fmla="*/ 4353302 w 4572002"/>
                <a:gd name="connsiteY401" fmla="*/ 2220312 h 6858002"/>
                <a:gd name="connsiteX402" fmla="*/ 4350636 w 4572002"/>
                <a:gd name="connsiteY402" fmla="*/ 2330806 h 6858002"/>
                <a:gd name="connsiteX403" fmla="*/ 4351206 w 4572002"/>
                <a:gd name="connsiteY403" fmla="*/ 2401292 h 6858002"/>
                <a:gd name="connsiteX404" fmla="*/ 4366446 w 4572002"/>
                <a:gd name="connsiteY404" fmla="*/ 2485307 h 6858002"/>
                <a:gd name="connsiteX405" fmla="*/ 4388736 w 4572002"/>
                <a:gd name="connsiteY405" fmla="*/ 2554079 h 6858002"/>
                <a:gd name="connsiteX406" fmla="*/ 4406453 w 4572002"/>
                <a:gd name="connsiteY406" fmla="*/ 2649143 h 6858002"/>
                <a:gd name="connsiteX407" fmla="*/ 4440554 w 4572002"/>
                <a:gd name="connsiteY407" fmla="*/ 2743826 h 6858002"/>
                <a:gd name="connsiteX408" fmla="*/ 4466653 w 4572002"/>
                <a:gd name="connsiteY408" fmla="*/ 2809930 h 6858002"/>
                <a:gd name="connsiteX409" fmla="*/ 4489705 w 4572002"/>
                <a:gd name="connsiteY409" fmla="*/ 2901943 h 6858002"/>
                <a:gd name="connsiteX410" fmla="*/ 4505897 w 4572002"/>
                <a:gd name="connsiteY410" fmla="*/ 3042728 h 6858002"/>
                <a:gd name="connsiteX411" fmla="*/ 4507613 w 4572002"/>
                <a:gd name="connsiteY411" fmla="*/ 3107500 h 6858002"/>
                <a:gd name="connsiteX412" fmla="*/ 4545521 w 4572002"/>
                <a:gd name="connsiteY412" fmla="*/ 3209993 h 6858002"/>
                <a:gd name="connsiteX413" fmla="*/ 4563811 w 4572002"/>
                <a:gd name="connsiteY413" fmla="*/ 3253809 h 6858002"/>
                <a:gd name="connsiteX414" fmla="*/ 4548570 w 4572002"/>
                <a:gd name="connsiteY414" fmla="*/ 3293244 h 6858002"/>
                <a:gd name="connsiteX415" fmla="*/ 4531043 w 4572002"/>
                <a:gd name="connsiteY415" fmla="*/ 3318771 h 6858002"/>
                <a:gd name="connsiteX416" fmla="*/ 4545904 w 4572002"/>
                <a:gd name="connsiteY416" fmla="*/ 3399546 h 6858002"/>
                <a:gd name="connsiteX417" fmla="*/ 4561524 w 4572002"/>
                <a:gd name="connsiteY417" fmla="*/ 3485275 h 6858002"/>
                <a:gd name="connsiteX418" fmla="*/ 4572002 w 4572002"/>
                <a:gd name="connsiteY418" fmla="*/ 3546617 h 6858002"/>
                <a:gd name="connsiteX419" fmla="*/ 4563620 w 4572002"/>
                <a:gd name="connsiteY419" fmla="*/ 3623201 h 6858002"/>
                <a:gd name="connsiteX420" fmla="*/ 4560192 w 4572002"/>
                <a:gd name="connsiteY420" fmla="*/ 3683591 h 6858002"/>
                <a:gd name="connsiteX421" fmla="*/ 4550476 w 4572002"/>
                <a:gd name="connsiteY421" fmla="*/ 3732361 h 6858002"/>
                <a:gd name="connsiteX422" fmla="*/ 4544759 w 4572002"/>
                <a:gd name="connsiteY422" fmla="*/ 3749506 h 6858002"/>
                <a:gd name="connsiteX423" fmla="*/ 4500182 w 4572002"/>
                <a:gd name="connsiteY423" fmla="*/ 3885338 h 6858002"/>
                <a:gd name="connsiteX424" fmla="*/ 4464557 w 4572002"/>
                <a:gd name="connsiteY424" fmla="*/ 4030503 h 6858002"/>
                <a:gd name="connsiteX425" fmla="*/ 4487039 w 4572002"/>
                <a:gd name="connsiteY425" fmla="*/ 4124614 h 6858002"/>
                <a:gd name="connsiteX426" fmla="*/ 4486656 w 4572002"/>
                <a:gd name="connsiteY426" fmla="*/ 4159667 h 6858002"/>
                <a:gd name="connsiteX427" fmla="*/ 4491801 w 4572002"/>
                <a:gd name="connsiteY427" fmla="*/ 4320837 h 6858002"/>
                <a:gd name="connsiteX428" fmla="*/ 4497325 w 4572002"/>
                <a:gd name="connsiteY428" fmla="*/ 4349222 h 6858002"/>
                <a:gd name="connsiteX429" fmla="*/ 4474653 w 4572002"/>
                <a:gd name="connsiteY429" fmla="*/ 4502579 h 6858002"/>
                <a:gd name="connsiteX430" fmla="*/ 4470844 w 4572002"/>
                <a:gd name="connsiteY430" fmla="*/ 4558207 h 6858002"/>
                <a:gd name="connsiteX431" fmla="*/ 4464557 w 4572002"/>
                <a:gd name="connsiteY431" fmla="*/ 4609452 h 6858002"/>
                <a:gd name="connsiteX432" fmla="*/ 4463033 w 4572002"/>
                <a:gd name="connsiteY432" fmla="*/ 4681083 h 6858002"/>
                <a:gd name="connsiteX433" fmla="*/ 4465891 w 4572002"/>
                <a:gd name="connsiteY433" fmla="*/ 4755381 h 6858002"/>
                <a:gd name="connsiteX434" fmla="*/ 4465319 w 4572002"/>
                <a:gd name="connsiteY434" fmla="*/ 4838250 h 6858002"/>
                <a:gd name="connsiteX435" fmla="*/ 4460367 w 4572002"/>
                <a:gd name="connsiteY435" fmla="*/ 4871019 h 6858002"/>
                <a:gd name="connsiteX436" fmla="*/ 4463795 w 4572002"/>
                <a:gd name="connsiteY436" fmla="*/ 4959602 h 6858002"/>
                <a:gd name="connsiteX437" fmla="*/ 4458082 w 4572002"/>
                <a:gd name="connsiteY437" fmla="*/ 5006086 h 6858002"/>
                <a:gd name="connsiteX438" fmla="*/ 4456937 w 4572002"/>
                <a:gd name="connsiteY438" fmla="*/ 5082670 h 6858002"/>
                <a:gd name="connsiteX439" fmla="*/ 4455603 w 4572002"/>
                <a:gd name="connsiteY439" fmla="*/ 5107627 h 6858002"/>
                <a:gd name="connsiteX440" fmla="*/ 4454840 w 4572002"/>
                <a:gd name="connsiteY440" fmla="*/ 5129916 h 6858002"/>
                <a:gd name="connsiteX441" fmla="*/ 4470464 w 4572002"/>
                <a:gd name="connsiteY441" fmla="*/ 5206308 h 6858002"/>
                <a:gd name="connsiteX442" fmla="*/ 4471415 w 4572002"/>
                <a:gd name="connsiteY442" fmla="*/ 5274129 h 6858002"/>
                <a:gd name="connsiteX443" fmla="*/ 4483990 w 4572002"/>
                <a:gd name="connsiteY443" fmla="*/ 5393005 h 6858002"/>
                <a:gd name="connsiteX444" fmla="*/ 4479607 w 4572002"/>
                <a:gd name="connsiteY444" fmla="*/ 5419295 h 6858002"/>
                <a:gd name="connsiteX445" fmla="*/ 4477894 w 4572002"/>
                <a:gd name="connsiteY445" fmla="*/ 5501594 h 6858002"/>
                <a:gd name="connsiteX446" fmla="*/ 4476560 w 4572002"/>
                <a:gd name="connsiteY446" fmla="*/ 5548460 h 6858002"/>
                <a:gd name="connsiteX447" fmla="*/ 4485703 w 4572002"/>
                <a:gd name="connsiteY447" fmla="*/ 5606372 h 6858002"/>
                <a:gd name="connsiteX448" fmla="*/ 4505134 w 4572002"/>
                <a:gd name="connsiteY448" fmla="*/ 5706959 h 6858002"/>
                <a:gd name="connsiteX449" fmla="*/ 4508183 w 4572002"/>
                <a:gd name="connsiteY449" fmla="*/ 5733440 h 6858002"/>
                <a:gd name="connsiteX450" fmla="*/ 4517519 w 4572002"/>
                <a:gd name="connsiteY450" fmla="*/ 5781830 h 6858002"/>
                <a:gd name="connsiteX451" fmla="*/ 4519234 w 4572002"/>
                <a:gd name="connsiteY451" fmla="*/ 5790592 h 6858002"/>
                <a:gd name="connsiteX452" fmla="*/ 4542855 w 4572002"/>
                <a:gd name="connsiteY452" fmla="*/ 5864318 h 6858002"/>
                <a:gd name="connsiteX453" fmla="*/ 4544759 w 4572002"/>
                <a:gd name="connsiteY453" fmla="*/ 5902610 h 6858002"/>
                <a:gd name="connsiteX454" fmla="*/ 4544951 w 4572002"/>
                <a:gd name="connsiteY454" fmla="*/ 6012723 h 6858002"/>
                <a:gd name="connsiteX455" fmla="*/ 4541332 w 4572002"/>
                <a:gd name="connsiteY455" fmla="*/ 6059397 h 6858002"/>
                <a:gd name="connsiteX456" fmla="*/ 4527426 w 4572002"/>
                <a:gd name="connsiteY456" fmla="*/ 6171605 h 6858002"/>
                <a:gd name="connsiteX457" fmla="*/ 4520568 w 4572002"/>
                <a:gd name="connsiteY457" fmla="*/ 6242093 h 6858002"/>
                <a:gd name="connsiteX458" fmla="*/ 4509706 w 4572002"/>
                <a:gd name="connsiteY458" fmla="*/ 6323058 h 6858002"/>
                <a:gd name="connsiteX459" fmla="*/ 4502848 w 4572002"/>
                <a:gd name="connsiteY459" fmla="*/ 6415833 h 6858002"/>
                <a:gd name="connsiteX460" fmla="*/ 4482084 w 4572002"/>
                <a:gd name="connsiteY460" fmla="*/ 6584812 h 6858002"/>
                <a:gd name="connsiteX461" fmla="*/ 4460557 w 4572002"/>
                <a:gd name="connsiteY461" fmla="*/ 6748458 h 6858002"/>
                <a:gd name="connsiteX462" fmla="*/ 4441507 w 4572002"/>
                <a:gd name="connsiteY462" fmla="*/ 6815516 h 6858002"/>
                <a:gd name="connsiteX463" fmla="*/ 4431806 w 4572002"/>
                <a:gd name="connsiteY463" fmla="*/ 6858001 h 6858002"/>
                <a:gd name="connsiteX464" fmla="*/ 4259554 w 4572002"/>
                <a:gd name="connsiteY464" fmla="*/ 6858001 h 6858002"/>
                <a:gd name="connsiteX465" fmla="*/ 4259554 w 4572002"/>
                <a:gd name="connsiteY465" fmla="*/ 6858002 h 6858002"/>
                <a:gd name="connsiteX466" fmla="*/ 0 w 4572002"/>
                <a:gd name="connsiteY466" fmla="*/ 6858002 h 6858002"/>
                <a:gd name="connsiteX467" fmla="*/ 0 w 4572002"/>
                <a:gd name="connsiteY467" fmla="*/ 2 h 6858002"/>
                <a:gd name="connsiteX468" fmla="*/ 3766492 w 4572002"/>
                <a:gd name="connsiteY468" fmla="*/ 1 h 6858002"/>
                <a:gd name="connsiteX469" fmla="*/ 3769210 w 4572002"/>
                <a:gd name="connsiteY469" fmla="*/ 21486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Lst>
              <a:rect l="l" t="t" r="r" b="b"/>
              <a:pathLst>
                <a:path w="4572002" h="6858002">
                  <a:moveTo>
                    <a:pt x="4214994" y="6564620"/>
                  </a:moveTo>
                  <a:lnTo>
                    <a:pt x="4214994" y="6564621"/>
                  </a:lnTo>
                  <a:cubicBezTo>
                    <a:pt x="4225281" y="6575479"/>
                    <a:pt x="4231378" y="6582147"/>
                    <a:pt x="4237474" y="6588626"/>
                  </a:cubicBezTo>
                  <a:lnTo>
                    <a:pt x="4254096" y="6625225"/>
                  </a:lnTo>
                  <a:lnTo>
                    <a:pt x="4247001" y="6662540"/>
                  </a:lnTo>
                  <a:lnTo>
                    <a:pt x="4247000" y="6662541"/>
                  </a:lnTo>
                  <a:lnTo>
                    <a:pt x="4246999" y="6662544"/>
                  </a:lnTo>
                  <a:lnTo>
                    <a:pt x="4235550" y="6683027"/>
                  </a:lnTo>
                  <a:lnTo>
                    <a:pt x="4232403" y="6702976"/>
                  </a:lnTo>
                  <a:lnTo>
                    <a:pt x="4232403" y="6702977"/>
                  </a:lnTo>
                  <a:cubicBezTo>
                    <a:pt x="4232808" y="6716169"/>
                    <a:pt x="4237951" y="6729219"/>
                    <a:pt x="4246238" y="6742553"/>
                  </a:cubicBezTo>
                  <a:lnTo>
                    <a:pt x="4246239" y="6742555"/>
                  </a:lnTo>
                  <a:lnTo>
                    <a:pt x="4265716" y="6812062"/>
                  </a:lnTo>
                  <a:lnTo>
                    <a:pt x="4265717" y="6812064"/>
                  </a:lnTo>
                  <a:lnTo>
                    <a:pt x="4265717" y="6812063"/>
                  </a:lnTo>
                  <a:lnTo>
                    <a:pt x="4265716" y="6812062"/>
                  </a:lnTo>
                  <a:lnTo>
                    <a:pt x="4260942" y="6776800"/>
                  </a:lnTo>
                  <a:lnTo>
                    <a:pt x="4246239" y="6742555"/>
                  </a:lnTo>
                  <a:lnTo>
                    <a:pt x="4246238" y="6742552"/>
                  </a:lnTo>
                  <a:lnTo>
                    <a:pt x="4232403" y="6702976"/>
                  </a:lnTo>
                  <a:lnTo>
                    <a:pt x="4246999" y="6662544"/>
                  </a:lnTo>
                  <a:lnTo>
                    <a:pt x="4247000" y="6662542"/>
                  </a:lnTo>
                  <a:lnTo>
                    <a:pt x="4247001" y="6662540"/>
                  </a:lnTo>
                  <a:lnTo>
                    <a:pt x="4254084" y="6645552"/>
                  </a:lnTo>
                  <a:lnTo>
                    <a:pt x="4254096" y="6625225"/>
                  </a:lnTo>
                  <a:lnTo>
                    <a:pt x="4254096" y="6625224"/>
                  </a:lnTo>
                  <a:cubicBezTo>
                    <a:pt x="4252000" y="6611341"/>
                    <a:pt x="4245951" y="6597578"/>
                    <a:pt x="4237474" y="6588625"/>
                  </a:cubicBezTo>
                  <a:close/>
                  <a:moveTo>
                    <a:pt x="4295315" y="6438981"/>
                  </a:moveTo>
                  <a:lnTo>
                    <a:pt x="4275385" y="6463840"/>
                  </a:lnTo>
                  <a:lnTo>
                    <a:pt x="4275382" y="6463849"/>
                  </a:lnTo>
                  <a:lnTo>
                    <a:pt x="4261587" y="6513012"/>
                  </a:lnTo>
                  <a:lnTo>
                    <a:pt x="4242781" y="6546194"/>
                  </a:lnTo>
                  <a:lnTo>
                    <a:pt x="4242781" y="6546195"/>
                  </a:lnTo>
                  <a:lnTo>
                    <a:pt x="4259120" y="6521804"/>
                  </a:lnTo>
                  <a:lnTo>
                    <a:pt x="4261587" y="6513012"/>
                  </a:lnTo>
                  <a:lnTo>
                    <a:pt x="4264398" y="6508052"/>
                  </a:lnTo>
                  <a:lnTo>
                    <a:pt x="4275382" y="6463849"/>
                  </a:lnTo>
                  <a:lnTo>
                    <a:pt x="4275385" y="6463841"/>
                  </a:lnTo>
                  <a:cubicBezTo>
                    <a:pt x="4278336" y="6451650"/>
                    <a:pt x="4285813" y="6444077"/>
                    <a:pt x="4295315" y="6438981"/>
                  </a:cubicBezTo>
                  <a:close/>
                  <a:moveTo>
                    <a:pt x="4381289" y="6365204"/>
                  </a:moveTo>
                  <a:lnTo>
                    <a:pt x="4380008" y="6387910"/>
                  </a:lnTo>
                  <a:lnTo>
                    <a:pt x="4378243" y="6391549"/>
                  </a:lnTo>
                  <a:lnTo>
                    <a:pt x="4370589" y="6407332"/>
                  </a:lnTo>
                  <a:lnTo>
                    <a:pt x="4370589" y="6407333"/>
                  </a:lnTo>
                  <a:lnTo>
                    <a:pt x="4378243" y="6391549"/>
                  </a:lnTo>
                  <a:lnTo>
                    <a:pt x="4380008" y="6387910"/>
                  </a:lnTo>
                  <a:close/>
                  <a:moveTo>
                    <a:pt x="4142220" y="4221391"/>
                  </a:moveTo>
                  <a:lnTo>
                    <a:pt x="4142220" y="4221392"/>
                  </a:lnTo>
                  <a:cubicBezTo>
                    <a:pt x="4142982" y="4232061"/>
                    <a:pt x="4143172" y="4243873"/>
                    <a:pt x="4147936" y="4253015"/>
                  </a:cubicBezTo>
                  <a:cubicBezTo>
                    <a:pt x="4160129" y="4277402"/>
                    <a:pt x="4175749" y="4300071"/>
                    <a:pt x="4187752" y="4324646"/>
                  </a:cubicBezTo>
                  <a:lnTo>
                    <a:pt x="4196706" y="4363891"/>
                  </a:lnTo>
                  <a:lnTo>
                    <a:pt x="4195944" y="4482004"/>
                  </a:lnTo>
                  <a:cubicBezTo>
                    <a:pt x="4193276" y="4546776"/>
                    <a:pt x="4192704" y="4612500"/>
                    <a:pt x="4135934" y="4659174"/>
                  </a:cubicBezTo>
                  <a:cubicBezTo>
                    <a:pt x="4131362" y="4662986"/>
                    <a:pt x="4128694" y="4671176"/>
                    <a:pt x="4127932" y="4677655"/>
                  </a:cubicBezTo>
                  <a:cubicBezTo>
                    <a:pt x="4124313" y="4707564"/>
                    <a:pt x="4123931" y="4738235"/>
                    <a:pt x="4118025" y="4767764"/>
                  </a:cubicBezTo>
                  <a:cubicBezTo>
                    <a:pt x="4115644" y="4779575"/>
                    <a:pt x="4114835" y="4790387"/>
                    <a:pt x="4116716" y="4800483"/>
                  </a:cubicBezTo>
                  <a:lnTo>
                    <a:pt x="4116716" y="4800484"/>
                  </a:lnTo>
                  <a:cubicBezTo>
                    <a:pt x="4118597" y="4810581"/>
                    <a:pt x="4123170" y="4819964"/>
                    <a:pt x="4131552" y="4828917"/>
                  </a:cubicBezTo>
                  <a:lnTo>
                    <a:pt x="4153733" y="4863343"/>
                  </a:lnTo>
                  <a:lnTo>
                    <a:pt x="4161262" y="4889275"/>
                  </a:lnTo>
                  <a:lnTo>
                    <a:pt x="4159557" y="4912168"/>
                  </a:lnTo>
                  <a:cubicBezTo>
                    <a:pt x="4157842" y="4919978"/>
                    <a:pt x="4157485" y="4927122"/>
                    <a:pt x="4158155" y="4933804"/>
                  </a:cubicBezTo>
                  <a:lnTo>
                    <a:pt x="4158155" y="4933805"/>
                  </a:lnTo>
                  <a:lnTo>
                    <a:pt x="4162914" y="4952673"/>
                  </a:lnTo>
                  <a:lnTo>
                    <a:pt x="4165707" y="4957454"/>
                  </a:lnTo>
                  <a:lnTo>
                    <a:pt x="4166985" y="4961456"/>
                  </a:lnTo>
                  <a:cubicBezTo>
                    <a:pt x="4171496" y="4970097"/>
                    <a:pt x="4177202" y="4978394"/>
                    <a:pt x="4182989" y="4987038"/>
                  </a:cubicBezTo>
                  <a:cubicBezTo>
                    <a:pt x="4194228" y="5003802"/>
                    <a:pt x="4208326" y="5022853"/>
                    <a:pt x="4209468" y="5041522"/>
                  </a:cubicBezTo>
                  <a:cubicBezTo>
                    <a:pt x="4210087" y="5052096"/>
                    <a:pt x="4213005" y="5062300"/>
                    <a:pt x="4216684" y="5072376"/>
                  </a:cubicBezTo>
                  <a:lnTo>
                    <a:pt x="4222587" y="5087441"/>
                  </a:lnTo>
                  <a:lnTo>
                    <a:pt x="4235615" y="5133220"/>
                  </a:lnTo>
                  <a:lnTo>
                    <a:pt x="4235616" y="5133225"/>
                  </a:lnTo>
                  <a:lnTo>
                    <a:pt x="4228901" y="5166113"/>
                  </a:lnTo>
                  <a:lnTo>
                    <a:pt x="4228901" y="5166114"/>
                  </a:lnTo>
                  <a:cubicBezTo>
                    <a:pt x="4228139" y="5167638"/>
                    <a:pt x="4228712" y="5169781"/>
                    <a:pt x="4229593" y="5172091"/>
                  </a:cubicBezTo>
                  <a:lnTo>
                    <a:pt x="4232139" y="5179068"/>
                  </a:lnTo>
                  <a:cubicBezTo>
                    <a:pt x="4235759" y="5196595"/>
                    <a:pt x="4235807" y="5213598"/>
                    <a:pt x="4231973" y="5229434"/>
                  </a:cubicBezTo>
                  <a:lnTo>
                    <a:pt x="4225669" y="5241089"/>
                  </a:lnTo>
                  <a:lnTo>
                    <a:pt x="4208517" y="5272796"/>
                  </a:lnTo>
                  <a:cubicBezTo>
                    <a:pt x="4196871" y="5285441"/>
                    <a:pt x="4189165" y="5298595"/>
                    <a:pt x="4184613" y="5312288"/>
                  </a:cubicBezTo>
                  <a:lnTo>
                    <a:pt x="4183557" y="5321350"/>
                  </a:lnTo>
                  <a:lnTo>
                    <a:pt x="4181083" y="5326163"/>
                  </a:lnTo>
                  <a:lnTo>
                    <a:pt x="4179637" y="5355014"/>
                  </a:lnTo>
                  <a:lnTo>
                    <a:pt x="4179637" y="5355015"/>
                  </a:lnTo>
                  <a:cubicBezTo>
                    <a:pt x="4180286" y="5364883"/>
                    <a:pt x="4181989" y="5375003"/>
                    <a:pt x="4184513" y="5385385"/>
                  </a:cubicBezTo>
                  <a:cubicBezTo>
                    <a:pt x="4187752" y="5398722"/>
                    <a:pt x="4190038" y="5412058"/>
                    <a:pt x="4192704" y="5425583"/>
                  </a:cubicBezTo>
                  <a:cubicBezTo>
                    <a:pt x="4196514" y="5443871"/>
                    <a:pt x="4200516" y="5462352"/>
                    <a:pt x="4204327" y="5480638"/>
                  </a:cubicBezTo>
                  <a:lnTo>
                    <a:pt x="4208850" y="5507668"/>
                  </a:lnTo>
                  <a:lnTo>
                    <a:pt x="4198232" y="5531692"/>
                  </a:lnTo>
                  <a:lnTo>
                    <a:pt x="4198231" y="5531693"/>
                  </a:lnTo>
                  <a:cubicBezTo>
                    <a:pt x="4191181" y="5537600"/>
                    <a:pt x="4187989" y="5542649"/>
                    <a:pt x="4188085" y="5547578"/>
                  </a:cubicBezTo>
                  <a:lnTo>
                    <a:pt x="4188085" y="5547579"/>
                  </a:lnTo>
                  <a:cubicBezTo>
                    <a:pt x="4188180" y="5552508"/>
                    <a:pt x="4191562" y="5557318"/>
                    <a:pt x="4197659" y="5562747"/>
                  </a:cubicBezTo>
                  <a:cubicBezTo>
                    <a:pt x="4240332" y="5600468"/>
                    <a:pt x="4267003" y="5646190"/>
                    <a:pt x="4268907" y="5704484"/>
                  </a:cubicBezTo>
                  <a:cubicBezTo>
                    <a:pt x="4269289" y="5716486"/>
                    <a:pt x="4271954" y="5728679"/>
                    <a:pt x="4274812" y="5740489"/>
                  </a:cubicBezTo>
                  <a:cubicBezTo>
                    <a:pt x="4276527" y="5747729"/>
                    <a:pt x="4278433" y="5756494"/>
                    <a:pt x="4283578" y="5760874"/>
                  </a:cubicBezTo>
                  <a:cubicBezTo>
                    <a:pt x="4322821" y="5794975"/>
                    <a:pt x="4350063" y="5837458"/>
                    <a:pt x="4371973" y="5883752"/>
                  </a:cubicBezTo>
                  <a:lnTo>
                    <a:pt x="4371974" y="5883757"/>
                  </a:lnTo>
                  <a:lnTo>
                    <a:pt x="4389877" y="5935946"/>
                  </a:lnTo>
                  <a:lnTo>
                    <a:pt x="4389878" y="5935950"/>
                  </a:lnTo>
                  <a:lnTo>
                    <a:pt x="4386259" y="5993290"/>
                  </a:lnTo>
                  <a:lnTo>
                    <a:pt x="4386259" y="5993291"/>
                  </a:lnTo>
                  <a:cubicBezTo>
                    <a:pt x="4385116" y="6004531"/>
                    <a:pt x="4385306" y="6017485"/>
                    <a:pt x="4379782" y="6026440"/>
                  </a:cubicBezTo>
                  <a:cubicBezTo>
                    <a:pt x="4362445" y="6054825"/>
                    <a:pt x="4343778" y="6082258"/>
                    <a:pt x="4323583" y="6108738"/>
                  </a:cubicBezTo>
                  <a:cubicBezTo>
                    <a:pt x="4314914" y="6120074"/>
                    <a:pt x="4309961" y="6126884"/>
                    <a:pt x="4309890" y="6133314"/>
                  </a:cubicBezTo>
                  <a:lnTo>
                    <a:pt x="4309890" y="6133315"/>
                  </a:lnTo>
                  <a:lnTo>
                    <a:pt x="4313591" y="6143190"/>
                  </a:lnTo>
                  <a:lnTo>
                    <a:pt x="4325486" y="6155600"/>
                  </a:lnTo>
                  <a:lnTo>
                    <a:pt x="4325488" y="6155603"/>
                  </a:lnTo>
                  <a:cubicBezTo>
                    <a:pt x="4347778" y="6175798"/>
                    <a:pt x="4359398" y="6200945"/>
                    <a:pt x="4364160" y="6228757"/>
                  </a:cubicBezTo>
                  <a:lnTo>
                    <a:pt x="4381497" y="6361540"/>
                  </a:lnTo>
                  <a:lnTo>
                    <a:pt x="4381497" y="6361539"/>
                  </a:lnTo>
                  <a:cubicBezTo>
                    <a:pt x="4377877" y="6317151"/>
                    <a:pt x="4371590" y="6272764"/>
                    <a:pt x="4364160" y="6228756"/>
                  </a:cubicBezTo>
                  <a:cubicBezTo>
                    <a:pt x="4359398" y="6200944"/>
                    <a:pt x="4347778" y="6175797"/>
                    <a:pt x="4325488" y="6155602"/>
                  </a:cubicBezTo>
                  <a:lnTo>
                    <a:pt x="4325486" y="6155600"/>
                  </a:lnTo>
                  <a:lnTo>
                    <a:pt x="4309890" y="6133315"/>
                  </a:lnTo>
                  <a:lnTo>
                    <a:pt x="4323583" y="6108739"/>
                  </a:lnTo>
                  <a:cubicBezTo>
                    <a:pt x="4343778" y="6082259"/>
                    <a:pt x="4362445" y="6054826"/>
                    <a:pt x="4379782" y="6026441"/>
                  </a:cubicBezTo>
                  <a:cubicBezTo>
                    <a:pt x="4385306" y="6017486"/>
                    <a:pt x="4385116" y="6004532"/>
                    <a:pt x="4386259" y="5993292"/>
                  </a:cubicBezTo>
                  <a:lnTo>
                    <a:pt x="4386259" y="5993290"/>
                  </a:lnTo>
                  <a:lnTo>
                    <a:pt x="4389712" y="5964477"/>
                  </a:lnTo>
                  <a:lnTo>
                    <a:pt x="4389878" y="5935950"/>
                  </a:lnTo>
                  <a:lnTo>
                    <a:pt x="4389878" y="5935949"/>
                  </a:lnTo>
                  <a:lnTo>
                    <a:pt x="4389877" y="5935946"/>
                  </a:lnTo>
                  <a:lnTo>
                    <a:pt x="4382997" y="5909351"/>
                  </a:lnTo>
                  <a:lnTo>
                    <a:pt x="4371974" y="5883757"/>
                  </a:lnTo>
                  <a:lnTo>
                    <a:pt x="4371973" y="5883751"/>
                  </a:lnTo>
                  <a:cubicBezTo>
                    <a:pt x="4350063" y="5837457"/>
                    <a:pt x="4322821" y="5794974"/>
                    <a:pt x="4283578" y="5760873"/>
                  </a:cubicBezTo>
                  <a:cubicBezTo>
                    <a:pt x="4278433" y="5756493"/>
                    <a:pt x="4276527" y="5747728"/>
                    <a:pt x="4274812" y="5740488"/>
                  </a:cubicBezTo>
                  <a:cubicBezTo>
                    <a:pt x="4271954" y="5728678"/>
                    <a:pt x="4269289" y="5716485"/>
                    <a:pt x="4268907" y="5704483"/>
                  </a:cubicBezTo>
                  <a:cubicBezTo>
                    <a:pt x="4267003" y="5646189"/>
                    <a:pt x="4240332" y="5600467"/>
                    <a:pt x="4197659" y="5562746"/>
                  </a:cubicBezTo>
                  <a:lnTo>
                    <a:pt x="4188085" y="5547578"/>
                  </a:lnTo>
                  <a:lnTo>
                    <a:pt x="4198231" y="5531694"/>
                  </a:lnTo>
                  <a:lnTo>
                    <a:pt x="4198232" y="5531692"/>
                  </a:lnTo>
                  <a:lnTo>
                    <a:pt x="4206630" y="5520422"/>
                  </a:lnTo>
                  <a:lnTo>
                    <a:pt x="4208850" y="5507668"/>
                  </a:lnTo>
                  <a:lnTo>
                    <a:pt x="4208850" y="5507667"/>
                  </a:lnTo>
                  <a:cubicBezTo>
                    <a:pt x="4208803" y="5498832"/>
                    <a:pt x="4206231" y="5489497"/>
                    <a:pt x="4204327" y="5480637"/>
                  </a:cubicBezTo>
                  <a:cubicBezTo>
                    <a:pt x="4200516" y="5462351"/>
                    <a:pt x="4196514" y="5443870"/>
                    <a:pt x="4192704" y="5425582"/>
                  </a:cubicBezTo>
                  <a:cubicBezTo>
                    <a:pt x="4190038" y="5412057"/>
                    <a:pt x="4187752" y="5398721"/>
                    <a:pt x="4184513" y="5385384"/>
                  </a:cubicBezTo>
                  <a:lnTo>
                    <a:pt x="4179637" y="5355014"/>
                  </a:lnTo>
                  <a:lnTo>
                    <a:pt x="4183557" y="5321350"/>
                  </a:lnTo>
                  <a:lnTo>
                    <a:pt x="4208517" y="5272797"/>
                  </a:lnTo>
                  <a:lnTo>
                    <a:pt x="4225669" y="5241089"/>
                  </a:lnTo>
                  <a:lnTo>
                    <a:pt x="4231973" y="5229433"/>
                  </a:lnTo>
                  <a:lnTo>
                    <a:pt x="4232139" y="5179068"/>
                  </a:lnTo>
                  <a:lnTo>
                    <a:pt x="4232139" y="5179067"/>
                  </a:lnTo>
                  <a:cubicBezTo>
                    <a:pt x="4231663" y="5176876"/>
                    <a:pt x="4230473" y="5174400"/>
                    <a:pt x="4229593" y="5172090"/>
                  </a:cubicBezTo>
                  <a:lnTo>
                    <a:pt x="4228901" y="5166114"/>
                  </a:lnTo>
                  <a:lnTo>
                    <a:pt x="4235616" y="5133225"/>
                  </a:lnTo>
                  <a:lnTo>
                    <a:pt x="4235616" y="5133224"/>
                  </a:lnTo>
                  <a:lnTo>
                    <a:pt x="4235615" y="5133220"/>
                  </a:lnTo>
                  <a:lnTo>
                    <a:pt x="4228473" y="5102461"/>
                  </a:lnTo>
                  <a:lnTo>
                    <a:pt x="4222587" y="5087441"/>
                  </a:lnTo>
                  <a:lnTo>
                    <a:pt x="4222582" y="5087423"/>
                  </a:lnTo>
                  <a:cubicBezTo>
                    <a:pt x="4216496" y="5072411"/>
                    <a:pt x="4210397" y="5057381"/>
                    <a:pt x="4209468" y="5041521"/>
                  </a:cubicBezTo>
                  <a:cubicBezTo>
                    <a:pt x="4208326" y="5022852"/>
                    <a:pt x="4194228" y="5003801"/>
                    <a:pt x="4182989" y="4987037"/>
                  </a:cubicBezTo>
                  <a:lnTo>
                    <a:pt x="4165707" y="4957454"/>
                  </a:lnTo>
                  <a:lnTo>
                    <a:pt x="4158155" y="4933805"/>
                  </a:lnTo>
                  <a:lnTo>
                    <a:pt x="4159557" y="4912169"/>
                  </a:lnTo>
                  <a:cubicBezTo>
                    <a:pt x="4161319" y="4904358"/>
                    <a:pt x="4161831" y="4896714"/>
                    <a:pt x="4161262" y="4889276"/>
                  </a:cubicBezTo>
                  <a:lnTo>
                    <a:pt x="4161262" y="4889275"/>
                  </a:lnTo>
                  <a:lnTo>
                    <a:pt x="4156484" y="4867614"/>
                  </a:lnTo>
                  <a:lnTo>
                    <a:pt x="4153733" y="4863343"/>
                  </a:lnTo>
                  <a:lnTo>
                    <a:pt x="4151983" y="4857317"/>
                  </a:lnTo>
                  <a:cubicBezTo>
                    <a:pt x="4146840" y="4847214"/>
                    <a:pt x="4139839" y="4837703"/>
                    <a:pt x="4131552" y="4828916"/>
                  </a:cubicBezTo>
                  <a:lnTo>
                    <a:pt x="4116716" y="4800483"/>
                  </a:lnTo>
                  <a:lnTo>
                    <a:pt x="4118025" y="4767765"/>
                  </a:lnTo>
                  <a:cubicBezTo>
                    <a:pt x="4123931" y="4738236"/>
                    <a:pt x="4124313" y="4707565"/>
                    <a:pt x="4127932" y="4677656"/>
                  </a:cubicBezTo>
                  <a:cubicBezTo>
                    <a:pt x="4128694" y="4671177"/>
                    <a:pt x="4131362" y="4662987"/>
                    <a:pt x="4135934" y="4659175"/>
                  </a:cubicBezTo>
                  <a:cubicBezTo>
                    <a:pt x="4192704" y="4612501"/>
                    <a:pt x="4193276" y="4546777"/>
                    <a:pt x="4195944" y="4482005"/>
                  </a:cubicBezTo>
                  <a:cubicBezTo>
                    <a:pt x="4197659" y="4442762"/>
                    <a:pt x="4197659" y="4403326"/>
                    <a:pt x="4196706" y="4363891"/>
                  </a:cubicBezTo>
                  <a:lnTo>
                    <a:pt x="4196706" y="4363890"/>
                  </a:lnTo>
                  <a:cubicBezTo>
                    <a:pt x="4196514" y="4350554"/>
                    <a:pt x="4193466" y="4336457"/>
                    <a:pt x="4187752" y="4324645"/>
                  </a:cubicBezTo>
                  <a:cubicBezTo>
                    <a:pt x="4175749" y="4300070"/>
                    <a:pt x="4160129" y="4277401"/>
                    <a:pt x="4147936" y="4253014"/>
                  </a:cubicBezTo>
                  <a:close/>
                  <a:moveTo>
                    <a:pt x="4211111" y="2836172"/>
                  </a:moveTo>
                  <a:lnTo>
                    <a:pt x="4202421" y="2848793"/>
                  </a:lnTo>
                  <a:cubicBezTo>
                    <a:pt x="4197421" y="2865010"/>
                    <a:pt x="4191562" y="2881307"/>
                    <a:pt x="4186816" y="2897785"/>
                  </a:cubicBezTo>
                  <a:lnTo>
                    <a:pt x="4185787" y="2903551"/>
                  </a:lnTo>
                  <a:lnTo>
                    <a:pt x="4182513" y="2914328"/>
                  </a:lnTo>
                  <a:lnTo>
                    <a:pt x="4177882" y="2947858"/>
                  </a:lnTo>
                  <a:lnTo>
                    <a:pt x="4177881" y="2947862"/>
                  </a:lnTo>
                  <a:lnTo>
                    <a:pt x="4177881" y="2947863"/>
                  </a:lnTo>
                  <a:cubicBezTo>
                    <a:pt x="4177512" y="2959157"/>
                    <a:pt x="4178512" y="2970576"/>
                    <a:pt x="4181465" y="2982149"/>
                  </a:cubicBezTo>
                  <a:lnTo>
                    <a:pt x="4193158" y="3077402"/>
                  </a:lnTo>
                  <a:lnTo>
                    <a:pt x="4180703" y="3172654"/>
                  </a:lnTo>
                  <a:cubicBezTo>
                    <a:pt x="4154794" y="3276480"/>
                    <a:pt x="4127362" y="3380305"/>
                    <a:pt x="4133076" y="3489467"/>
                  </a:cubicBezTo>
                  <a:cubicBezTo>
                    <a:pt x="4134028" y="3507563"/>
                    <a:pt x="4122407" y="3529090"/>
                    <a:pt x="4110977" y="3544713"/>
                  </a:cubicBezTo>
                  <a:cubicBezTo>
                    <a:pt x="4100119" y="3559668"/>
                    <a:pt x="4094260" y="3566812"/>
                    <a:pt x="4093355" y="3574408"/>
                  </a:cubicBezTo>
                  <a:lnTo>
                    <a:pt x="4093355" y="3574409"/>
                  </a:lnTo>
                  <a:cubicBezTo>
                    <a:pt x="4092450" y="3582005"/>
                    <a:pt x="4096499" y="3590054"/>
                    <a:pt x="4105453" y="3606818"/>
                  </a:cubicBezTo>
                  <a:cubicBezTo>
                    <a:pt x="4109835" y="3614820"/>
                    <a:pt x="4112501" y="3624726"/>
                    <a:pt x="4118979" y="3630633"/>
                  </a:cubicBezTo>
                  <a:lnTo>
                    <a:pt x="4136708" y="3654416"/>
                  </a:lnTo>
                  <a:lnTo>
                    <a:pt x="4140382" y="3668940"/>
                  </a:lnTo>
                  <a:lnTo>
                    <a:pt x="4143220" y="3680164"/>
                  </a:lnTo>
                  <a:lnTo>
                    <a:pt x="4139172" y="3734837"/>
                  </a:lnTo>
                  <a:lnTo>
                    <a:pt x="4139172" y="3734838"/>
                  </a:lnTo>
                  <a:cubicBezTo>
                    <a:pt x="4138220" y="3741316"/>
                    <a:pt x="4136886" y="3749126"/>
                    <a:pt x="4139554" y="3754653"/>
                  </a:cubicBezTo>
                  <a:lnTo>
                    <a:pt x="4145911" y="3789776"/>
                  </a:lnTo>
                  <a:lnTo>
                    <a:pt x="4130980" y="3822472"/>
                  </a:lnTo>
                  <a:cubicBezTo>
                    <a:pt x="4123932" y="3831902"/>
                    <a:pt x="4118312" y="3842046"/>
                    <a:pt x="4116645" y="3852619"/>
                  </a:cubicBezTo>
                  <a:lnTo>
                    <a:pt x="4116645" y="3852620"/>
                  </a:lnTo>
                  <a:lnTo>
                    <a:pt x="4117425" y="3868764"/>
                  </a:lnTo>
                  <a:lnTo>
                    <a:pt x="4126028" y="3885337"/>
                  </a:lnTo>
                  <a:lnTo>
                    <a:pt x="4126028" y="3885339"/>
                  </a:lnTo>
                  <a:cubicBezTo>
                    <a:pt x="4135744" y="3897722"/>
                    <a:pt x="4143150" y="3910319"/>
                    <a:pt x="4148409" y="3923125"/>
                  </a:cubicBezTo>
                  <a:lnTo>
                    <a:pt x="4157913" y="3962160"/>
                  </a:lnTo>
                  <a:lnTo>
                    <a:pt x="4142221" y="4043838"/>
                  </a:lnTo>
                  <a:lnTo>
                    <a:pt x="4142220" y="4043839"/>
                  </a:lnTo>
                  <a:cubicBezTo>
                    <a:pt x="4133457" y="4063842"/>
                    <a:pt x="4128075" y="4083702"/>
                    <a:pt x="4127099" y="4103825"/>
                  </a:cubicBezTo>
                  <a:lnTo>
                    <a:pt x="4127099" y="4103826"/>
                  </a:lnTo>
                  <a:lnTo>
                    <a:pt x="4129066" y="4134256"/>
                  </a:lnTo>
                  <a:lnTo>
                    <a:pt x="4138410" y="4165382"/>
                  </a:lnTo>
                  <a:lnTo>
                    <a:pt x="4138410" y="4165384"/>
                  </a:lnTo>
                  <a:lnTo>
                    <a:pt x="4142315" y="4192388"/>
                  </a:lnTo>
                  <a:lnTo>
                    <a:pt x="4142315" y="4192387"/>
                  </a:lnTo>
                  <a:cubicBezTo>
                    <a:pt x="4142411" y="4182767"/>
                    <a:pt x="4141839" y="4173480"/>
                    <a:pt x="4138410" y="4165383"/>
                  </a:cubicBezTo>
                  <a:lnTo>
                    <a:pt x="4138410" y="4165382"/>
                  </a:lnTo>
                  <a:lnTo>
                    <a:pt x="4127099" y="4103826"/>
                  </a:lnTo>
                  <a:lnTo>
                    <a:pt x="4142220" y="4043840"/>
                  </a:lnTo>
                  <a:lnTo>
                    <a:pt x="4142221" y="4043838"/>
                  </a:lnTo>
                  <a:lnTo>
                    <a:pt x="4155523" y="4002410"/>
                  </a:lnTo>
                  <a:lnTo>
                    <a:pt x="4157913" y="3962160"/>
                  </a:lnTo>
                  <a:lnTo>
                    <a:pt x="4157913" y="3962159"/>
                  </a:lnTo>
                  <a:cubicBezTo>
                    <a:pt x="4155651" y="3935727"/>
                    <a:pt x="4145460" y="3910104"/>
                    <a:pt x="4126028" y="3885338"/>
                  </a:cubicBezTo>
                  <a:lnTo>
                    <a:pt x="4126028" y="3885337"/>
                  </a:lnTo>
                  <a:lnTo>
                    <a:pt x="4116645" y="3852620"/>
                  </a:lnTo>
                  <a:lnTo>
                    <a:pt x="4130980" y="3822473"/>
                  </a:lnTo>
                  <a:cubicBezTo>
                    <a:pt x="4139172" y="3811614"/>
                    <a:pt x="4144316" y="3800897"/>
                    <a:pt x="4145911" y="3789777"/>
                  </a:cubicBezTo>
                  <a:lnTo>
                    <a:pt x="4145911" y="3789776"/>
                  </a:lnTo>
                  <a:cubicBezTo>
                    <a:pt x="4147507" y="3778655"/>
                    <a:pt x="4145554" y="3767130"/>
                    <a:pt x="4139554" y="3754652"/>
                  </a:cubicBezTo>
                  <a:lnTo>
                    <a:pt x="4139172" y="3734838"/>
                  </a:lnTo>
                  <a:lnTo>
                    <a:pt x="4143220" y="3680164"/>
                  </a:lnTo>
                  <a:lnTo>
                    <a:pt x="4143220" y="3680163"/>
                  </a:lnTo>
                  <a:lnTo>
                    <a:pt x="4140382" y="3668940"/>
                  </a:lnTo>
                  <a:lnTo>
                    <a:pt x="4136708" y="3654416"/>
                  </a:lnTo>
                  <a:lnTo>
                    <a:pt x="4136708" y="3654416"/>
                  </a:lnTo>
                  <a:lnTo>
                    <a:pt x="4136708" y="3654415"/>
                  </a:lnTo>
                  <a:cubicBezTo>
                    <a:pt x="4132898" y="3646123"/>
                    <a:pt x="4127219" y="3638157"/>
                    <a:pt x="4118979" y="3630632"/>
                  </a:cubicBezTo>
                  <a:cubicBezTo>
                    <a:pt x="4112501" y="3624725"/>
                    <a:pt x="4109835" y="3614819"/>
                    <a:pt x="4105453" y="3606817"/>
                  </a:cubicBezTo>
                  <a:cubicBezTo>
                    <a:pt x="4100976" y="3598435"/>
                    <a:pt x="4097725" y="3592232"/>
                    <a:pt x="4095707" y="3587174"/>
                  </a:cubicBezTo>
                  <a:lnTo>
                    <a:pt x="4093355" y="3574408"/>
                  </a:lnTo>
                  <a:lnTo>
                    <a:pt x="4098434" y="3562321"/>
                  </a:lnTo>
                  <a:cubicBezTo>
                    <a:pt x="4101369" y="3557716"/>
                    <a:pt x="4105548" y="3552191"/>
                    <a:pt x="4110977" y="3544714"/>
                  </a:cubicBezTo>
                  <a:cubicBezTo>
                    <a:pt x="4122407" y="3529091"/>
                    <a:pt x="4134028" y="3507564"/>
                    <a:pt x="4133076" y="3489468"/>
                  </a:cubicBezTo>
                  <a:cubicBezTo>
                    <a:pt x="4127362" y="3380306"/>
                    <a:pt x="4154794" y="3276481"/>
                    <a:pt x="4180703" y="3172655"/>
                  </a:cubicBezTo>
                  <a:cubicBezTo>
                    <a:pt x="4188705" y="3140650"/>
                    <a:pt x="4192943" y="3109026"/>
                    <a:pt x="4193158" y="3077402"/>
                  </a:cubicBezTo>
                  <a:lnTo>
                    <a:pt x="4193158" y="3077401"/>
                  </a:lnTo>
                  <a:cubicBezTo>
                    <a:pt x="4193372" y="3045777"/>
                    <a:pt x="4189562" y="3014153"/>
                    <a:pt x="4181465" y="2982148"/>
                  </a:cubicBezTo>
                  <a:lnTo>
                    <a:pt x="4177881" y="2947863"/>
                  </a:lnTo>
                  <a:lnTo>
                    <a:pt x="4177882" y="2947858"/>
                  </a:lnTo>
                  <a:lnTo>
                    <a:pt x="4185787" y="2903551"/>
                  </a:lnTo>
                  <a:lnTo>
                    <a:pt x="4202421" y="2848794"/>
                  </a:lnTo>
                  <a:cubicBezTo>
                    <a:pt x="4203754" y="2844317"/>
                    <a:pt x="4207040" y="2839983"/>
                    <a:pt x="4211111" y="2836173"/>
                  </a:cubicBezTo>
                  <a:close/>
                  <a:moveTo>
                    <a:pt x="3726625" y="1508458"/>
                  </a:moveTo>
                  <a:lnTo>
                    <a:pt x="3698531" y="1596214"/>
                  </a:lnTo>
                  <a:cubicBezTo>
                    <a:pt x="3696054" y="1604979"/>
                    <a:pt x="3697579" y="1615837"/>
                    <a:pt x="3700436" y="1624981"/>
                  </a:cubicBezTo>
                  <a:cubicBezTo>
                    <a:pt x="3710152" y="1656224"/>
                    <a:pt x="3734537" y="1676037"/>
                    <a:pt x="3757017" y="1697754"/>
                  </a:cubicBezTo>
                  <a:cubicBezTo>
                    <a:pt x="3766924" y="1707280"/>
                    <a:pt x="3773972" y="1720424"/>
                    <a:pt x="3779686" y="1733189"/>
                  </a:cubicBezTo>
                  <a:cubicBezTo>
                    <a:pt x="3794357" y="1766336"/>
                    <a:pt x="3807501" y="1800247"/>
                    <a:pt x="3821407" y="1833776"/>
                  </a:cubicBezTo>
                  <a:cubicBezTo>
                    <a:pt x="3822741" y="1837014"/>
                    <a:pt x="3826170" y="1839680"/>
                    <a:pt x="3829028" y="1842159"/>
                  </a:cubicBezTo>
                  <a:cubicBezTo>
                    <a:pt x="3859129" y="1866923"/>
                    <a:pt x="3889418" y="1891498"/>
                    <a:pt x="3919519" y="1916455"/>
                  </a:cubicBezTo>
                  <a:cubicBezTo>
                    <a:pt x="3925233" y="1921217"/>
                    <a:pt x="3929425" y="1928077"/>
                    <a:pt x="3934949" y="1933220"/>
                  </a:cubicBezTo>
                  <a:cubicBezTo>
                    <a:pt x="3942569" y="1940460"/>
                    <a:pt x="3949810" y="1949604"/>
                    <a:pt x="3958954" y="1953414"/>
                  </a:cubicBezTo>
                  <a:cubicBezTo>
                    <a:pt x="3987719" y="1965225"/>
                    <a:pt x="4000103" y="1987895"/>
                    <a:pt x="4005437" y="2016470"/>
                  </a:cubicBezTo>
                  <a:cubicBezTo>
                    <a:pt x="4010390" y="2042571"/>
                    <a:pt x="4014582" y="2068670"/>
                    <a:pt x="4020296" y="2094579"/>
                  </a:cubicBezTo>
                  <a:cubicBezTo>
                    <a:pt x="4027154" y="2126202"/>
                    <a:pt x="4034584" y="2157637"/>
                    <a:pt x="4042967" y="2188880"/>
                  </a:cubicBezTo>
                  <a:cubicBezTo>
                    <a:pt x="4046587" y="2202405"/>
                    <a:pt x="4050777" y="2216693"/>
                    <a:pt x="4058207" y="2228315"/>
                  </a:cubicBezTo>
                  <a:cubicBezTo>
                    <a:pt x="4078782" y="2260891"/>
                    <a:pt x="4092688" y="2295754"/>
                    <a:pt x="4087164" y="2334045"/>
                  </a:cubicBezTo>
                  <a:cubicBezTo>
                    <a:pt x="4082782" y="2364716"/>
                    <a:pt x="4094022" y="2390435"/>
                    <a:pt x="4111549" y="2409486"/>
                  </a:cubicBezTo>
                  <a:cubicBezTo>
                    <a:pt x="4119503" y="2418155"/>
                    <a:pt x="4125016" y="2426977"/>
                    <a:pt x="4128650" y="2435913"/>
                  </a:cubicBezTo>
                  <a:lnTo>
                    <a:pt x="4134481" y="2463018"/>
                  </a:lnTo>
                  <a:lnTo>
                    <a:pt x="4125839" y="2518262"/>
                  </a:lnTo>
                  <a:lnTo>
                    <a:pt x="4125838" y="2518264"/>
                  </a:lnTo>
                  <a:cubicBezTo>
                    <a:pt x="4123171" y="2527790"/>
                    <a:pt x="4122027" y="2536457"/>
                    <a:pt x="4122194" y="2545006"/>
                  </a:cubicBezTo>
                  <a:lnTo>
                    <a:pt x="4122194" y="2545007"/>
                  </a:lnTo>
                  <a:cubicBezTo>
                    <a:pt x="4122360" y="2553556"/>
                    <a:pt x="4123837" y="2561986"/>
                    <a:pt x="4126408" y="2571035"/>
                  </a:cubicBezTo>
                  <a:cubicBezTo>
                    <a:pt x="4138410" y="2612946"/>
                    <a:pt x="4170987" y="2640951"/>
                    <a:pt x="4199563" y="2668002"/>
                  </a:cubicBezTo>
                  <a:cubicBezTo>
                    <a:pt x="4223947" y="2691055"/>
                    <a:pt x="4237663" y="2716964"/>
                    <a:pt x="4247953" y="2745349"/>
                  </a:cubicBezTo>
                  <a:lnTo>
                    <a:pt x="4247954" y="2745352"/>
                  </a:lnTo>
                  <a:lnTo>
                    <a:pt x="4253873" y="2778006"/>
                  </a:lnTo>
                  <a:lnTo>
                    <a:pt x="4253453" y="2785440"/>
                  </a:lnTo>
                  <a:lnTo>
                    <a:pt x="4243374" y="2811780"/>
                  </a:lnTo>
                  <a:lnTo>
                    <a:pt x="4243371" y="2811787"/>
                  </a:lnTo>
                  <a:lnTo>
                    <a:pt x="4243372" y="2811787"/>
                  </a:lnTo>
                  <a:lnTo>
                    <a:pt x="4243374" y="2811780"/>
                  </a:lnTo>
                  <a:lnTo>
                    <a:pt x="4253025" y="2793023"/>
                  </a:lnTo>
                  <a:lnTo>
                    <a:pt x="4253453" y="2785440"/>
                  </a:lnTo>
                  <a:lnTo>
                    <a:pt x="4254654" y="2782305"/>
                  </a:lnTo>
                  <a:lnTo>
                    <a:pt x="4253873" y="2778006"/>
                  </a:lnTo>
                  <a:lnTo>
                    <a:pt x="4254284" y="2770758"/>
                  </a:lnTo>
                  <a:lnTo>
                    <a:pt x="4247954" y="2745352"/>
                  </a:lnTo>
                  <a:lnTo>
                    <a:pt x="4247953" y="2745348"/>
                  </a:lnTo>
                  <a:cubicBezTo>
                    <a:pt x="4237663" y="2716963"/>
                    <a:pt x="4223947" y="2691054"/>
                    <a:pt x="4199563" y="2668001"/>
                  </a:cubicBezTo>
                  <a:cubicBezTo>
                    <a:pt x="4170987" y="2640950"/>
                    <a:pt x="4138410" y="2612945"/>
                    <a:pt x="4126408" y="2571034"/>
                  </a:cubicBezTo>
                  <a:lnTo>
                    <a:pt x="4122194" y="2545007"/>
                  </a:lnTo>
                  <a:lnTo>
                    <a:pt x="4125838" y="2518265"/>
                  </a:lnTo>
                  <a:lnTo>
                    <a:pt x="4125839" y="2518262"/>
                  </a:lnTo>
                  <a:lnTo>
                    <a:pt x="4132419" y="2490551"/>
                  </a:lnTo>
                  <a:lnTo>
                    <a:pt x="4134481" y="2463018"/>
                  </a:lnTo>
                  <a:lnTo>
                    <a:pt x="4134481" y="2463017"/>
                  </a:lnTo>
                  <a:cubicBezTo>
                    <a:pt x="4133600" y="2444777"/>
                    <a:pt x="4127457" y="2426822"/>
                    <a:pt x="4111549" y="2409485"/>
                  </a:cubicBezTo>
                  <a:cubicBezTo>
                    <a:pt x="4094022" y="2390434"/>
                    <a:pt x="4082782" y="2364715"/>
                    <a:pt x="4087164" y="2334044"/>
                  </a:cubicBezTo>
                  <a:cubicBezTo>
                    <a:pt x="4092688" y="2295753"/>
                    <a:pt x="4078782" y="2260890"/>
                    <a:pt x="4058207" y="2228314"/>
                  </a:cubicBezTo>
                  <a:cubicBezTo>
                    <a:pt x="4050777" y="2216692"/>
                    <a:pt x="4046587" y="2202404"/>
                    <a:pt x="4042967" y="2188879"/>
                  </a:cubicBezTo>
                  <a:cubicBezTo>
                    <a:pt x="4034584" y="2157636"/>
                    <a:pt x="4027154" y="2126201"/>
                    <a:pt x="4020296" y="2094578"/>
                  </a:cubicBezTo>
                  <a:cubicBezTo>
                    <a:pt x="4014582" y="2068669"/>
                    <a:pt x="4010390" y="2042570"/>
                    <a:pt x="4005437" y="2016469"/>
                  </a:cubicBezTo>
                  <a:cubicBezTo>
                    <a:pt x="4000103" y="1987894"/>
                    <a:pt x="3987719" y="1965224"/>
                    <a:pt x="3958954" y="1953413"/>
                  </a:cubicBezTo>
                  <a:cubicBezTo>
                    <a:pt x="3949810" y="1949603"/>
                    <a:pt x="3942569" y="1940459"/>
                    <a:pt x="3934949" y="1933219"/>
                  </a:cubicBezTo>
                  <a:cubicBezTo>
                    <a:pt x="3929425" y="1928076"/>
                    <a:pt x="3925233" y="1921216"/>
                    <a:pt x="3919519" y="1916454"/>
                  </a:cubicBezTo>
                  <a:cubicBezTo>
                    <a:pt x="3889418" y="1891497"/>
                    <a:pt x="3859129" y="1866922"/>
                    <a:pt x="3829028" y="1842158"/>
                  </a:cubicBezTo>
                  <a:cubicBezTo>
                    <a:pt x="3826170" y="1839679"/>
                    <a:pt x="3822741" y="1837013"/>
                    <a:pt x="3821407" y="1833775"/>
                  </a:cubicBezTo>
                  <a:cubicBezTo>
                    <a:pt x="3807501" y="1800246"/>
                    <a:pt x="3794358" y="1766335"/>
                    <a:pt x="3779686" y="1733188"/>
                  </a:cubicBezTo>
                  <a:cubicBezTo>
                    <a:pt x="3773972" y="1720423"/>
                    <a:pt x="3766924" y="1707279"/>
                    <a:pt x="3757018" y="1697753"/>
                  </a:cubicBezTo>
                  <a:cubicBezTo>
                    <a:pt x="3734538" y="1676036"/>
                    <a:pt x="3710152" y="1656223"/>
                    <a:pt x="3700436" y="1624980"/>
                  </a:cubicBezTo>
                  <a:cubicBezTo>
                    <a:pt x="3697580" y="1615836"/>
                    <a:pt x="3696055" y="1604978"/>
                    <a:pt x="3698532" y="1596213"/>
                  </a:cubicBezTo>
                  <a:close/>
                  <a:moveTo>
                    <a:pt x="3745230" y="1459073"/>
                  </a:moveTo>
                  <a:lnTo>
                    <a:pt x="3745229" y="1459074"/>
                  </a:lnTo>
                  <a:lnTo>
                    <a:pt x="3736012" y="1481572"/>
                  </a:lnTo>
                  <a:close/>
                  <a:moveTo>
                    <a:pt x="3764423" y="1268758"/>
                  </a:moveTo>
                  <a:cubicBezTo>
                    <a:pt x="3764875" y="1275402"/>
                    <a:pt x="3766447" y="1281689"/>
                    <a:pt x="3769590" y="1286070"/>
                  </a:cubicBezTo>
                  <a:cubicBezTo>
                    <a:pt x="3784163" y="1306930"/>
                    <a:pt x="3790403" y="1328553"/>
                    <a:pt x="3791927" y="1350628"/>
                  </a:cubicBezTo>
                  <a:lnTo>
                    <a:pt x="3786333" y="1413840"/>
                  </a:lnTo>
                  <a:lnTo>
                    <a:pt x="3791928" y="1350627"/>
                  </a:lnTo>
                  <a:cubicBezTo>
                    <a:pt x="3790403" y="1328552"/>
                    <a:pt x="3784164" y="1306930"/>
                    <a:pt x="3769590" y="1286069"/>
                  </a:cubicBezTo>
                  <a:close/>
                  <a:moveTo>
                    <a:pt x="3706152" y="773035"/>
                  </a:moveTo>
                  <a:lnTo>
                    <a:pt x="3706152" y="773036"/>
                  </a:lnTo>
                  <a:cubicBezTo>
                    <a:pt x="3708438" y="800277"/>
                    <a:pt x="3711676" y="827330"/>
                    <a:pt x="3714152" y="854380"/>
                  </a:cubicBezTo>
                  <a:cubicBezTo>
                    <a:pt x="3716438" y="878957"/>
                    <a:pt x="3717200" y="903723"/>
                    <a:pt x="3745205" y="915344"/>
                  </a:cubicBezTo>
                  <a:cubicBezTo>
                    <a:pt x="3749587" y="917060"/>
                    <a:pt x="3752825" y="922774"/>
                    <a:pt x="3755683" y="927156"/>
                  </a:cubicBezTo>
                  <a:cubicBezTo>
                    <a:pt x="3799691" y="994786"/>
                    <a:pt x="3798547" y="1030981"/>
                    <a:pt x="3752063" y="1097088"/>
                  </a:cubicBezTo>
                  <a:cubicBezTo>
                    <a:pt x="3747301" y="1103946"/>
                    <a:pt x="3743871" y="1118614"/>
                    <a:pt x="3747681" y="1123186"/>
                  </a:cubicBezTo>
                  <a:cubicBezTo>
                    <a:pt x="3763493" y="1142618"/>
                    <a:pt x="3770542" y="1162954"/>
                    <a:pt x="3772400" y="1184029"/>
                  </a:cubicBezTo>
                  <a:cubicBezTo>
                    <a:pt x="3770542" y="1162954"/>
                    <a:pt x="3763494" y="1142617"/>
                    <a:pt x="3747682" y="1123185"/>
                  </a:cubicBezTo>
                  <a:cubicBezTo>
                    <a:pt x="3743872" y="1118613"/>
                    <a:pt x="3747302" y="1103945"/>
                    <a:pt x="3752064" y="1097087"/>
                  </a:cubicBezTo>
                  <a:cubicBezTo>
                    <a:pt x="3798548" y="1030980"/>
                    <a:pt x="3799692" y="994785"/>
                    <a:pt x="3755684" y="927155"/>
                  </a:cubicBezTo>
                  <a:cubicBezTo>
                    <a:pt x="3752826" y="922773"/>
                    <a:pt x="3749588" y="917059"/>
                    <a:pt x="3745206" y="915343"/>
                  </a:cubicBezTo>
                  <a:cubicBezTo>
                    <a:pt x="3717200" y="903722"/>
                    <a:pt x="3716438" y="878956"/>
                    <a:pt x="3714152" y="854379"/>
                  </a:cubicBezTo>
                  <a:close/>
                  <a:moveTo>
                    <a:pt x="3761553" y="517851"/>
                  </a:moveTo>
                  <a:lnTo>
                    <a:pt x="3752635" y="556048"/>
                  </a:lnTo>
                  <a:cubicBezTo>
                    <a:pt x="3750539" y="564049"/>
                    <a:pt x="3745015" y="572623"/>
                    <a:pt x="3746157" y="580051"/>
                  </a:cubicBezTo>
                  <a:cubicBezTo>
                    <a:pt x="3749491" y="601579"/>
                    <a:pt x="3747062" y="622201"/>
                    <a:pt x="3742776" y="642538"/>
                  </a:cubicBezTo>
                  <a:lnTo>
                    <a:pt x="3730253" y="694928"/>
                  </a:lnTo>
                  <a:lnTo>
                    <a:pt x="3742777" y="642537"/>
                  </a:lnTo>
                  <a:cubicBezTo>
                    <a:pt x="3747063" y="622201"/>
                    <a:pt x="3749492" y="601578"/>
                    <a:pt x="3746158" y="580050"/>
                  </a:cubicBezTo>
                  <a:cubicBezTo>
                    <a:pt x="3745016" y="572622"/>
                    <a:pt x="3750540" y="564048"/>
                    <a:pt x="3752636" y="556047"/>
                  </a:cubicBezTo>
                  <a:close/>
                  <a:moveTo>
                    <a:pt x="3774848" y="298169"/>
                  </a:moveTo>
                  <a:lnTo>
                    <a:pt x="3760065" y="313534"/>
                  </a:lnTo>
                  <a:cubicBezTo>
                    <a:pt x="3755873" y="316390"/>
                    <a:pt x="3758159" y="330299"/>
                    <a:pt x="3759493" y="338871"/>
                  </a:cubicBezTo>
                  <a:lnTo>
                    <a:pt x="3759500" y="338900"/>
                  </a:lnTo>
                  <a:lnTo>
                    <a:pt x="3769400" y="395640"/>
                  </a:lnTo>
                  <a:lnTo>
                    <a:pt x="3765590" y="367328"/>
                  </a:lnTo>
                  <a:lnTo>
                    <a:pt x="3759500" y="338900"/>
                  </a:lnTo>
                  <a:lnTo>
                    <a:pt x="3759494" y="338870"/>
                  </a:lnTo>
                  <a:cubicBezTo>
                    <a:pt x="3758160" y="330298"/>
                    <a:pt x="3755874" y="316389"/>
                    <a:pt x="3760066" y="313533"/>
                  </a:cubicBezTo>
                  <a:close/>
                  <a:moveTo>
                    <a:pt x="3782393" y="281568"/>
                  </a:moveTo>
                  <a:lnTo>
                    <a:pt x="3777498" y="295415"/>
                  </a:lnTo>
                  <a:lnTo>
                    <a:pt x="3777499" y="295415"/>
                  </a:lnTo>
                  <a:close/>
                  <a:moveTo>
                    <a:pt x="3769073" y="24486"/>
                  </a:moveTo>
                  <a:lnTo>
                    <a:pt x="3766810" y="74129"/>
                  </a:lnTo>
                  <a:cubicBezTo>
                    <a:pt x="3767733" y="91492"/>
                    <a:pt x="3770043" y="108703"/>
                    <a:pt x="3772734" y="125861"/>
                  </a:cubicBezTo>
                  <a:lnTo>
                    <a:pt x="3777129" y="153387"/>
                  </a:lnTo>
                  <a:lnTo>
                    <a:pt x="3785402" y="228944"/>
                  </a:lnTo>
                  <a:lnTo>
                    <a:pt x="3780943" y="177271"/>
                  </a:lnTo>
                  <a:lnTo>
                    <a:pt x="3777129" y="153387"/>
                  </a:lnTo>
                  <a:lnTo>
                    <a:pt x="3776930" y="151569"/>
                  </a:lnTo>
                  <a:cubicBezTo>
                    <a:pt x="3772700" y="125876"/>
                    <a:pt x="3768195" y="100174"/>
                    <a:pt x="3766811" y="74129"/>
                  </a:cubicBezTo>
                  <a:close/>
                  <a:moveTo>
                    <a:pt x="3766492" y="0"/>
                  </a:moveTo>
                  <a:lnTo>
                    <a:pt x="4230600" y="0"/>
                  </a:lnTo>
                  <a:lnTo>
                    <a:pt x="4229473" y="2817"/>
                  </a:lnTo>
                  <a:cubicBezTo>
                    <a:pt x="4221092" y="21486"/>
                    <a:pt x="4218423" y="43012"/>
                    <a:pt x="4215375" y="63587"/>
                  </a:cubicBezTo>
                  <a:cubicBezTo>
                    <a:pt x="4209851" y="101308"/>
                    <a:pt x="4206421" y="139219"/>
                    <a:pt x="4201468" y="176939"/>
                  </a:cubicBezTo>
                  <a:cubicBezTo>
                    <a:pt x="4200325" y="184941"/>
                    <a:pt x="4198231" y="194085"/>
                    <a:pt x="4193466" y="200182"/>
                  </a:cubicBezTo>
                  <a:cubicBezTo>
                    <a:pt x="4161461" y="241901"/>
                    <a:pt x="4152508" y="292579"/>
                    <a:pt x="4155554" y="340774"/>
                  </a:cubicBezTo>
                  <a:cubicBezTo>
                    <a:pt x="4157843" y="378686"/>
                    <a:pt x="4159557" y="415835"/>
                    <a:pt x="4156319" y="453364"/>
                  </a:cubicBezTo>
                  <a:cubicBezTo>
                    <a:pt x="4156127" y="456222"/>
                    <a:pt x="4156509" y="460032"/>
                    <a:pt x="4158033" y="462126"/>
                  </a:cubicBezTo>
                  <a:cubicBezTo>
                    <a:pt x="4168129" y="475081"/>
                    <a:pt x="4168891" y="488607"/>
                    <a:pt x="4170605" y="505182"/>
                  </a:cubicBezTo>
                  <a:cubicBezTo>
                    <a:pt x="4173083" y="528615"/>
                    <a:pt x="4171367" y="550141"/>
                    <a:pt x="4167177" y="571860"/>
                  </a:cubicBezTo>
                  <a:cubicBezTo>
                    <a:pt x="4164129" y="587672"/>
                    <a:pt x="4157843" y="603673"/>
                    <a:pt x="4149840" y="617772"/>
                  </a:cubicBezTo>
                  <a:cubicBezTo>
                    <a:pt x="4138600" y="637392"/>
                    <a:pt x="4134220" y="656255"/>
                    <a:pt x="4149078" y="674923"/>
                  </a:cubicBezTo>
                  <a:cubicBezTo>
                    <a:pt x="4164891" y="695116"/>
                    <a:pt x="4159367" y="717977"/>
                    <a:pt x="4159937" y="740268"/>
                  </a:cubicBezTo>
                  <a:cubicBezTo>
                    <a:pt x="4160129" y="749982"/>
                    <a:pt x="4159747" y="760270"/>
                    <a:pt x="4162223" y="769605"/>
                  </a:cubicBezTo>
                  <a:cubicBezTo>
                    <a:pt x="4169273" y="796655"/>
                    <a:pt x="4179941" y="822756"/>
                    <a:pt x="4184703" y="850189"/>
                  </a:cubicBezTo>
                  <a:cubicBezTo>
                    <a:pt x="4187370" y="865430"/>
                    <a:pt x="4182607" y="882384"/>
                    <a:pt x="4179179" y="898198"/>
                  </a:cubicBezTo>
                  <a:cubicBezTo>
                    <a:pt x="4175559" y="914200"/>
                    <a:pt x="4170035" y="930011"/>
                    <a:pt x="4164319" y="945444"/>
                  </a:cubicBezTo>
                  <a:cubicBezTo>
                    <a:pt x="4160509" y="955920"/>
                    <a:pt x="4156889" y="967350"/>
                    <a:pt x="4150030" y="975733"/>
                  </a:cubicBezTo>
                  <a:cubicBezTo>
                    <a:pt x="4134410" y="994785"/>
                    <a:pt x="4131742" y="1014406"/>
                    <a:pt x="4139934" y="1036887"/>
                  </a:cubicBezTo>
                  <a:cubicBezTo>
                    <a:pt x="4141268" y="1040315"/>
                    <a:pt x="4141268" y="1044315"/>
                    <a:pt x="4141458" y="1048125"/>
                  </a:cubicBezTo>
                  <a:cubicBezTo>
                    <a:pt x="4145458" y="1109091"/>
                    <a:pt x="4147936" y="1170051"/>
                    <a:pt x="4154032" y="1230633"/>
                  </a:cubicBezTo>
                  <a:cubicBezTo>
                    <a:pt x="4156509" y="1255206"/>
                    <a:pt x="4167367" y="1278829"/>
                    <a:pt x="4174225" y="1303024"/>
                  </a:cubicBezTo>
                  <a:cubicBezTo>
                    <a:pt x="4175559" y="1307978"/>
                    <a:pt x="4177655" y="1313504"/>
                    <a:pt x="4176701" y="1318456"/>
                  </a:cubicBezTo>
                  <a:cubicBezTo>
                    <a:pt x="4167177" y="1372368"/>
                    <a:pt x="4181083" y="1422854"/>
                    <a:pt x="4199372" y="1472575"/>
                  </a:cubicBezTo>
                  <a:cubicBezTo>
                    <a:pt x="4201278" y="1477717"/>
                    <a:pt x="4200706" y="1484004"/>
                    <a:pt x="4200325" y="1489720"/>
                  </a:cubicBezTo>
                  <a:cubicBezTo>
                    <a:pt x="4198993" y="1505724"/>
                    <a:pt x="4192324" y="1523059"/>
                    <a:pt x="4196324" y="1537537"/>
                  </a:cubicBezTo>
                  <a:cubicBezTo>
                    <a:pt x="4207374" y="1576019"/>
                    <a:pt x="4220709" y="1614120"/>
                    <a:pt x="4237474" y="1650317"/>
                  </a:cubicBezTo>
                  <a:cubicBezTo>
                    <a:pt x="4254428" y="1687086"/>
                    <a:pt x="4268716" y="1721185"/>
                    <a:pt x="4251572" y="1763287"/>
                  </a:cubicBezTo>
                  <a:cubicBezTo>
                    <a:pt x="4244332" y="1781194"/>
                    <a:pt x="4249476" y="1804816"/>
                    <a:pt x="4251380" y="1825393"/>
                  </a:cubicBezTo>
                  <a:cubicBezTo>
                    <a:pt x="4252904" y="1840441"/>
                    <a:pt x="4261478" y="1854920"/>
                    <a:pt x="4261478" y="1869780"/>
                  </a:cubicBezTo>
                  <a:cubicBezTo>
                    <a:pt x="4261478" y="1909408"/>
                    <a:pt x="4271574" y="1944649"/>
                    <a:pt x="4292149" y="1978940"/>
                  </a:cubicBezTo>
                  <a:cubicBezTo>
                    <a:pt x="4300150" y="1992279"/>
                    <a:pt x="4294815" y="2013043"/>
                    <a:pt x="4296911" y="2030378"/>
                  </a:cubicBezTo>
                  <a:cubicBezTo>
                    <a:pt x="4299388" y="2048668"/>
                    <a:pt x="4301673" y="2067525"/>
                    <a:pt x="4307201" y="2085054"/>
                  </a:cubicBezTo>
                  <a:cubicBezTo>
                    <a:pt x="4321679" y="2130393"/>
                    <a:pt x="4338062" y="2175163"/>
                    <a:pt x="4353302" y="2220312"/>
                  </a:cubicBezTo>
                  <a:cubicBezTo>
                    <a:pt x="4365877" y="2257459"/>
                    <a:pt x="4355970" y="2294039"/>
                    <a:pt x="4350636" y="2330806"/>
                  </a:cubicBezTo>
                  <a:cubicBezTo>
                    <a:pt x="4347205" y="2353859"/>
                    <a:pt x="4339013" y="2375383"/>
                    <a:pt x="4351206" y="2401292"/>
                  </a:cubicBezTo>
                  <a:cubicBezTo>
                    <a:pt x="4362828" y="2426059"/>
                    <a:pt x="4360160" y="2457492"/>
                    <a:pt x="4366446" y="2485307"/>
                  </a:cubicBezTo>
                  <a:cubicBezTo>
                    <a:pt x="4371781" y="2508742"/>
                    <a:pt x="4380354" y="2531409"/>
                    <a:pt x="4388736" y="2554079"/>
                  </a:cubicBezTo>
                  <a:cubicBezTo>
                    <a:pt x="4400168" y="2584942"/>
                    <a:pt x="4412167" y="2615421"/>
                    <a:pt x="4406453" y="2649143"/>
                  </a:cubicBezTo>
                  <a:cubicBezTo>
                    <a:pt x="4399976" y="2687436"/>
                    <a:pt x="4424359" y="2713723"/>
                    <a:pt x="4440554" y="2743826"/>
                  </a:cubicBezTo>
                  <a:cubicBezTo>
                    <a:pt x="4451603" y="2764590"/>
                    <a:pt x="4459795" y="2787259"/>
                    <a:pt x="4466653" y="2809930"/>
                  </a:cubicBezTo>
                  <a:cubicBezTo>
                    <a:pt x="4475607" y="2840219"/>
                    <a:pt x="4480941" y="2871462"/>
                    <a:pt x="4489705" y="2901943"/>
                  </a:cubicBezTo>
                  <a:cubicBezTo>
                    <a:pt x="4502848" y="2948047"/>
                    <a:pt x="4513137" y="2994722"/>
                    <a:pt x="4505897" y="3042728"/>
                  </a:cubicBezTo>
                  <a:cubicBezTo>
                    <a:pt x="4502659" y="3064827"/>
                    <a:pt x="4502848" y="3085403"/>
                    <a:pt x="4507613" y="3107500"/>
                  </a:cubicBezTo>
                  <a:cubicBezTo>
                    <a:pt x="4515422" y="3143695"/>
                    <a:pt x="4516376" y="3180844"/>
                    <a:pt x="4545521" y="3209993"/>
                  </a:cubicBezTo>
                  <a:cubicBezTo>
                    <a:pt x="4555811" y="3220280"/>
                    <a:pt x="4558477" y="3238758"/>
                    <a:pt x="4563811" y="3253809"/>
                  </a:cubicBezTo>
                  <a:cubicBezTo>
                    <a:pt x="4570099" y="3271145"/>
                    <a:pt x="4566858" y="3283908"/>
                    <a:pt x="4548570" y="3293244"/>
                  </a:cubicBezTo>
                  <a:cubicBezTo>
                    <a:pt x="4540379" y="3297434"/>
                    <a:pt x="4532378" y="3309437"/>
                    <a:pt x="4531043" y="3318771"/>
                  </a:cubicBezTo>
                  <a:cubicBezTo>
                    <a:pt x="4527043" y="3346776"/>
                    <a:pt x="4532950" y="3372495"/>
                    <a:pt x="4545904" y="3399546"/>
                  </a:cubicBezTo>
                  <a:cubicBezTo>
                    <a:pt x="4558096" y="3424883"/>
                    <a:pt x="4556762" y="3456508"/>
                    <a:pt x="4561524" y="3485275"/>
                  </a:cubicBezTo>
                  <a:cubicBezTo>
                    <a:pt x="4564954" y="3505657"/>
                    <a:pt x="4572002" y="3526042"/>
                    <a:pt x="4572002" y="3546617"/>
                  </a:cubicBezTo>
                  <a:cubicBezTo>
                    <a:pt x="4572002" y="3572146"/>
                    <a:pt x="4565907" y="3597482"/>
                    <a:pt x="4563620" y="3623201"/>
                  </a:cubicBezTo>
                  <a:cubicBezTo>
                    <a:pt x="4561716" y="3643204"/>
                    <a:pt x="4562478" y="3663589"/>
                    <a:pt x="4560192" y="3683591"/>
                  </a:cubicBezTo>
                  <a:cubicBezTo>
                    <a:pt x="4558477" y="3699976"/>
                    <a:pt x="4554096" y="3716168"/>
                    <a:pt x="4550476" y="3732361"/>
                  </a:cubicBezTo>
                  <a:cubicBezTo>
                    <a:pt x="4549142" y="3738267"/>
                    <a:pt x="4543998" y="3744173"/>
                    <a:pt x="4544759" y="3749506"/>
                  </a:cubicBezTo>
                  <a:cubicBezTo>
                    <a:pt x="4552953" y="3802467"/>
                    <a:pt x="4516376" y="3840569"/>
                    <a:pt x="4500182" y="3885338"/>
                  </a:cubicBezTo>
                  <a:cubicBezTo>
                    <a:pt x="4483035" y="3932394"/>
                    <a:pt x="4456748" y="3977925"/>
                    <a:pt x="4464557" y="4030503"/>
                  </a:cubicBezTo>
                  <a:cubicBezTo>
                    <a:pt x="4469319" y="4062318"/>
                    <a:pt x="4480369" y="4092989"/>
                    <a:pt x="4487039" y="4124614"/>
                  </a:cubicBezTo>
                  <a:cubicBezTo>
                    <a:pt x="4489324" y="4135854"/>
                    <a:pt x="4488943" y="4148427"/>
                    <a:pt x="4486656" y="4159667"/>
                  </a:cubicBezTo>
                  <a:cubicBezTo>
                    <a:pt x="4476177" y="4213961"/>
                    <a:pt x="4474653" y="4267493"/>
                    <a:pt x="4491801" y="4320837"/>
                  </a:cubicBezTo>
                  <a:cubicBezTo>
                    <a:pt x="4494659" y="4329979"/>
                    <a:pt x="4497325" y="4339695"/>
                    <a:pt x="4497325" y="4349222"/>
                  </a:cubicBezTo>
                  <a:cubicBezTo>
                    <a:pt x="4497325" y="4401419"/>
                    <a:pt x="4493324" y="4452665"/>
                    <a:pt x="4474653" y="4502579"/>
                  </a:cubicBezTo>
                  <a:cubicBezTo>
                    <a:pt x="4468368" y="4519343"/>
                    <a:pt x="4472368" y="4539728"/>
                    <a:pt x="4470844" y="4558207"/>
                  </a:cubicBezTo>
                  <a:cubicBezTo>
                    <a:pt x="4469511" y="4575351"/>
                    <a:pt x="4468940" y="4592878"/>
                    <a:pt x="4464557" y="4609452"/>
                  </a:cubicBezTo>
                  <a:cubicBezTo>
                    <a:pt x="4458082" y="4633647"/>
                    <a:pt x="4457320" y="4656126"/>
                    <a:pt x="4463033" y="4681083"/>
                  </a:cubicBezTo>
                  <a:cubicBezTo>
                    <a:pt x="4468368" y="4704895"/>
                    <a:pt x="4465702" y="4730614"/>
                    <a:pt x="4465891" y="4755381"/>
                  </a:cubicBezTo>
                  <a:cubicBezTo>
                    <a:pt x="4466082" y="4783004"/>
                    <a:pt x="4466272" y="4810627"/>
                    <a:pt x="4465319" y="4838250"/>
                  </a:cubicBezTo>
                  <a:cubicBezTo>
                    <a:pt x="4464940" y="4849300"/>
                    <a:pt x="4457320" y="4861873"/>
                    <a:pt x="4460367" y="4871019"/>
                  </a:cubicBezTo>
                  <a:cubicBezTo>
                    <a:pt x="4470653" y="4900546"/>
                    <a:pt x="4458271" y="4930075"/>
                    <a:pt x="4463795" y="4959602"/>
                  </a:cubicBezTo>
                  <a:cubicBezTo>
                    <a:pt x="4466653" y="4974082"/>
                    <a:pt x="4458844" y="4990465"/>
                    <a:pt x="4458082" y="5006086"/>
                  </a:cubicBezTo>
                  <a:cubicBezTo>
                    <a:pt x="4456748" y="5031614"/>
                    <a:pt x="4457320" y="5057141"/>
                    <a:pt x="4456937" y="5082670"/>
                  </a:cubicBezTo>
                  <a:cubicBezTo>
                    <a:pt x="4456748" y="5091052"/>
                    <a:pt x="4455986" y="5099245"/>
                    <a:pt x="4455603" y="5107627"/>
                  </a:cubicBezTo>
                  <a:cubicBezTo>
                    <a:pt x="4455223" y="5115057"/>
                    <a:pt x="4453508" y="5122867"/>
                    <a:pt x="4454840" y="5129916"/>
                  </a:cubicBezTo>
                  <a:cubicBezTo>
                    <a:pt x="4459605" y="5155445"/>
                    <a:pt x="4467415" y="5180591"/>
                    <a:pt x="4470464" y="5206308"/>
                  </a:cubicBezTo>
                  <a:cubicBezTo>
                    <a:pt x="4473130" y="5228597"/>
                    <a:pt x="4469511" y="5251650"/>
                    <a:pt x="4471415" y="5274129"/>
                  </a:cubicBezTo>
                  <a:cubicBezTo>
                    <a:pt x="4474653" y="5313754"/>
                    <a:pt x="4480369" y="5353379"/>
                    <a:pt x="4483990" y="5393005"/>
                  </a:cubicBezTo>
                  <a:cubicBezTo>
                    <a:pt x="4484752" y="5401579"/>
                    <a:pt x="4479988" y="5410531"/>
                    <a:pt x="4479607" y="5419295"/>
                  </a:cubicBezTo>
                  <a:cubicBezTo>
                    <a:pt x="4478656" y="5446728"/>
                    <a:pt x="4478464" y="5474161"/>
                    <a:pt x="4477894" y="5501594"/>
                  </a:cubicBezTo>
                  <a:cubicBezTo>
                    <a:pt x="4477702" y="5517215"/>
                    <a:pt x="4478273" y="5533027"/>
                    <a:pt x="4476560" y="5548460"/>
                  </a:cubicBezTo>
                  <a:cubicBezTo>
                    <a:pt x="4474273" y="5568842"/>
                    <a:pt x="4470844" y="5587321"/>
                    <a:pt x="4485703" y="5606372"/>
                  </a:cubicBezTo>
                  <a:cubicBezTo>
                    <a:pt x="4508755" y="5635711"/>
                    <a:pt x="4499801" y="5673050"/>
                    <a:pt x="4505134" y="5706959"/>
                  </a:cubicBezTo>
                  <a:cubicBezTo>
                    <a:pt x="4506468" y="5715723"/>
                    <a:pt x="4506659" y="5724678"/>
                    <a:pt x="4508183" y="5733440"/>
                  </a:cubicBezTo>
                  <a:cubicBezTo>
                    <a:pt x="4511041" y="5749634"/>
                    <a:pt x="4514279" y="5765635"/>
                    <a:pt x="4517519" y="5781830"/>
                  </a:cubicBezTo>
                  <a:cubicBezTo>
                    <a:pt x="4518089" y="5784686"/>
                    <a:pt x="4518281" y="5787924"/>
                    <a:pt x="4519234" y="5790592"/>
                  </a:cubicBezTo>
                  <a:cubicBezTo>
                    <a:pt x="4527233" y="5815169"/>
                    <a:pt x="4536378" y="5839361"/>
                    <a:pt x="4542855" y="5864318"/>
                  </a:cubicBezTo>
                  <a:cubicBezTo>
                    <a:pt x="4546095" y="5876511"/>
                    <a:pt x="4546476" y="5890037"/>
                    <a:pt x="4544759" y="5902610"/>
                  </a:cubicBezTo>
                  <a:cubicBezTo>
                    <a:pt x="4539808" y="5939377"/>
                    <a:pt x="4537712" y="5975764"/>
                    <a:pt x="4544951" y="6012723"/>
                  </a:cubicBezTo>
                  <a:cubicBezTo>
                    <a:pt x="4547808" y="6027392"/>
                    <a:pt x="4543045" y="6043776"/>
                    <a:pt x="4541332" y="6059397"/>
                  </a:cubicBezTo>
                  <a:cubicBezTo>
                    <a:pt x="4536759" y="6096736"/>
                    <a:pt x="4531805" y="6134075"/>
                    <a:pt x="4527426" y="6171605"/>
                  </a:cubicBezTo>
                  <a:cubicBezTo>
                    <a:pt x="4524758" y="6195037"/>
                    <a:pt x="4523234" y="6218660"/>
                    <a:pt x="4520568" y="6242093"/>
                  </a:cubicBezTo>
                  <a:cubicBezTo>
                    <a:pt x="4517327" y="6269144"/>
                    <a:pt x="4512375" y="6296005"/>
                    <a:pt x="4509706" y="6323058"/>
                  </a:cubicBezTo>
                  <a:cubicBezTo>
                    <a:pt x="4506659" y="6353919"/>
                    <a:pt x="4506089" y="6384972"/>
                    <a:pt x="4502848" y="6415833"/>
                  </a:cubicBezTo>
                  <a:cubicBezTo>
                    <a:pt x="4496563" y="6472225"/>
                    <a:pt x="4489132" y="6528424"/>
                    <a:pt x="4482084" y="6584812"/>
                  </a:cubicBezTo>
                  <a:cubicBezTo>
                    <a:pt x="4475226" y="6639488"/>
                    <a:pt x="4469129" y="6694164"/>
                    <a:pt x="4460557" y="6748458"/>
                  </a:cubicBezTo>
                  <a:cubicBezTo>
                    <a:pt x="4456937" y="6771319"/>
                    <a:pt x="4447030" y="6793035"/>
                    <a:pt x="4441507" y="6815516"/>
                  </a:cubicBezTo>
                  <a:lnTo>
                    <a:pt x="4431806" y="6858001"/>
                  </a:lnTo>
                  <a:lnTo>
                    <a:pt x="4259554" y="6858001"/>
                  </a:lnTo>
                  <a:lnTo>
                    <a:pt x="4259554" y="6858002"/>
                  </a:lnTo>
                  <a:lnTo>
                    <a:pt x="0" y="6858002"/>
                  </a:lnTo>
                  <a:lnTo>
                    <a:pt x="0" y="2"/>
                  </a:lnTo>
                  <a:lnTo>
                    <a:pt x="3766492" y="1"/>
                  </a:lnTo>
                  <a:lnTo>
                    <a:pt x="3769210" y="21486"/>
                  </a:lnTo>
                  <a:close/>
                </a:path>
              </a:pathLst>
            </a:cu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11" name="Group 10">
              <a:extLst>
                <a:ext uri="{FF2B5EF4-FFF2-40B4-BE49-F238E27FC236}">
                  <a16:creationId xmlns:a16="http://schemas.microsoft.com/office/drawing/2014/main" id="{1BCD9601-1F44-4E40-998C-1B256DAE9464}"/>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697284" y="-1"/>
              <a:ext cx="884241" cy="6858002"/>
              <a:chOff x="3697284" y="-1"/>
              <a:chExt cx="884241" cy="6858002"/>
            </a:xfrm>
          </p:grpSpPr>
          <p:grpSp>
            <p:nvGrpSpPr>
              <p:cNvPr id="12" name="Group 11">
                <a:extLst>
                  <a:ext uri="{FF2B5EF4-FFF2-40B4-BE49-F238E27FC236}">
                    <a16:creationId xmlns:a16="http://schemas.microsoft.com/office/drawing/2014/main" id="{1A1CA4E9-12FA-47EB-8471-25E8D55152C9}"/>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697284" y="-1"/>
                <a:ext cx="884241" cy="6858001"/>
                <a:chOff x="3697284" y="-1"/>
                <a:chExt cx="884241" cy="6858001"/>
              </a:xfrm>
              <a:solidFill>
                <a:srgbClr val="FFFFFF"/>
              </a:solidFill>
              <a:effectLst/>
            </p:grpSpPr>
            <p:sp>
              <p:nvSpPr>
                <p:cNvPr id="16" name="Freeform: Shape 15">
                  <a:extLst>
                    <a:ext uri="{FF2B5EF4-FFF2-40B4-BE49-F238E27FC236}">
                      <a16:creationId xmlns:a16="http://schemas.microsoft.com/office/drawing/2014/main" id="{E13A9BF0-334C-4457-A635-9CA4877EAA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05641"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Shape 16">
                  <a:extLst>
                    <a:ext uri="{FF2B5EF4-FFF2-40B4-BE49-F238E27FC236}">
                      <a16:creationId xmlns:a16="http://schemas.microsoft.com/office/drawing/2014/main" id="{FF05821A-8598-44E4-A18C-538D5331E4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15166"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13" name="Group 12">
                <a:extLst>
                  <a:ext uri="{FF2B5EF4-FFF2-40B4-BE49-F238E27FC236}">
                    <a16:creationId xmlns:a16="http://schemas.microsoft.com/office/drawing/2014/main" id="{8A4ECC81-E17F-4F87-9A0B-398363A864A4}"/>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697284" y="0"/>
                <a:ext cx="884241" cy="6858001"/>
                <a:chOff x="3697284" y="-1"/>
                <a:chExt cx="884241" cy="6858001"/>
              </a:xfrm>
              <a:blipFill>
                <a:blip r:embed="rId4">
                  <a:alphaModFix amt="57000"/>
                </a:blip>
                <a:tile tx="0" ty="0" sx="100000" sy="100000" flip="none" algn="tl"/>
              </a:blipFill>
              <a:effectLst/>
            </p:grpSpPr>
            <p:sp>
              <p:nvSpPr>
                <p:cNvPr id="14" name="Freeform: Shape 13">
                  <a:extLst>
                    <a:ext uri="{FF2B5EF4-FFF2-40B4-BE49-F238E27FC236}">
                      <a16:creationId xmlns:a16="http://schemas.microsoft.com/office/drawing/2014/main" id="{1FBBD7D8-A895-40D0-A53D-DEDF495B2F1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05641"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BA602493-BC70-48CF-BDBA-88A8662274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15166"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grpSp>
      <p:sp>
        <p:nvSpPr>
          <p:cNvPr id="5" name="ZoneTexte 4">
            <a:extLst>
              <a:ext uri="{FF2B5EF4-FFF2-40B4-BE49-F238E27FC236}">
                <a16:creationId xmlns:a16="http://schemas.microsoft.com/office/drawing/2014/main" id="{ACD3F802-04DF-6829-94C7-1ED16D16CCE9}"/>
              </a:ext>
            </a:extLst>
          </p:cNvPr>
          <p:cNvSpPr txBox="1"/>
          <p:nvPr/>
        </p:nvSpPr>
        <p:spPr>
          <a:xfrm>
            <a:off x="-2" y="1999818"/>
            <a:ext cx="5143013" cy="2858363"/>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6600" b="1" dirty="0">
                <a:solidFill>
                  <a:schemeClr val="bg1"/>
                </a:solidFill>
                <a:latin typeface="+mj-lt"/>
                <a:ea typeface="+mj-ea"/>
                <a:cs typeface="+mj-cs"/>
              </a:rPr>
              <a:t>Production </a:t>
            </a:r>
            <a:r>
              <a:rPr lang="en-US" sz="6600" b="1" dirty="0" err="1">
                <a:solidFill>
                  <a:schemeClr val="bg1"/>
                </a:solidFill>
                <a:latin typeface="+mj-lt"/>
                <a:ea typeface="+mj-ea"/>
                <a:cs typeface="+mj-cs"/>
              </a:rPr>
              <a:t>d’écrits</a:t>
            </a:r>
            <a:endParaRPr lang="en-US" sz="6600" b="1" dirty="0">
              <a:solidFill>
                <a:schemeClr val="bg1"/>
              </a:solidFill>
              <a:latin typeface="+mj-lt"/>
              <a:ea typeface="+mj-ea"/>
              <a:cs typeface="+mj-cs"/>
            </a:endParaRPr>
          </a:p>
        </p:txBody>
      </p:sp>
    </p:spTree>
    <p:extLst>
      <p:ext uri="{BB962C8B-B14F-4D97-AF65-F5344CB8AC3E}">
        <p14:creationId xmlns:p14="http://schemas.microsoft.com/office/powerpoint/2010/main" val="47460363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95388797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074" name="Picture 2" descr="Wayang | Shadow Puppetry, Folklore &amp; Mythology | Britannica">
            <a:extLst>
              <a:ext uri="{FF2B5EF4-FFF2-40B4-BE49-F238E27FC236}">
                <a16:creationId xmlns:a16="http://schemas.microsoft.com/office/drawing/2014/main" id="{65FB1C59-D01C-A0EA-1762-330039F65F8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91142" y="-1"/>
            <a:ext cx="10639931" cy="7115454"/>
          </a:xfrm>
          <a:prstGeom prst="rect">
            <a:avLst/>
          </a:prstGeom>
          <a:noFill/>
          <a:extLst>
            <a:ext uri="{909E8E84-426E-40DD-AFC4-6F175D3DCCD1}">
              <a14:hiddenFill xmlns:a14="http://schemas.microsoft.com/office/drawing/2010/main">
                <a:solidFill>
                  <a:srgbClr val="FFFFFF"/>
                </a:solidFill>
              </a14:hiddenFill>
            </a:ext>
          </a:extLst>
        </p:spPr>
      </p:pic>
      <p:grpSp>
        <p:nvGrpSpPr>
          <p:cNvPr id="8" name="Group 7">
            <a:extLst>
              <a:ext uri="{FF2B5EF4-FFF2-40B4-BE49-F238E27FC236}">
                <a16:creationId xmlns:a16="http://schemas.microsoft.com/office/drawing/2014/main" id="{63737881-458F-40AD-B72B-B57D267DC42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
            <a:ext cx="4581527" cy="6858002"/>
            <a:chOff x="-2" y="-1"/>
            <a:chExt cx="4581527" cy="6858002"/>
          </a:xfrm>
          <a:effectLst>
            <a:outerShdw blurRad="381000" dist="50800" algn="ctr" rotWithShape="0">
              <a:srgbClr val="000000">
                <a:alpha val="10000"/>
              </a:srgbClr>
            </a:outerShdw>
          </a:effectLst>
        </p:grpSpPr>
        <p:sp>
          <p:nvSpPr>
            <p:cNvPr id="9" name="Freeform: Shape 8">
              <a:extLst>
                <a:ext uri="{FF2B5EF4-FFF2-40B4-BE49-F238E27FC236}">
                  <a16:creationId xmlns:a16="http://schemas.microsoft.com/office/drawing/2014/main" id="{C2967126-346F-41EA-982D-63D8EBB60D1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 y="-1"/>
              <a:ext cx="4572002" cy="6858002"/>
            </a:xfrm>
            <a:custGeom>
              <a:avLst/>
              <a:gdLst>
                <a:gd name="connsiteX0" fmla="*/ 4214994 w 4572002"/>
                <a:gd name="connsiteY0" fmla="*/ 6564620 h 6858002"/>
                <a:gd name="connsiteX1" fmla="*/ 4214994 w 4572002"/>
                <a:gd name="connsiteY1" fmla="*/ 6564621 h 6858002"/>
                <a:gd name="connsiteX2" fmla="*/ 4237474 w 4572002"/>
                <a:gd name="connsiteY2" fmla="*/ 6588626 h 6858002"/>
                <a:gd name="connsiteX3" fmla="*/ 4254096 w 4572002"/>
                <a:gd name="connsiteY3" fmla="*/ 6625225 h 6858002"/>
                <a:gd name="connsiteX4" fmla="*/ 4247001 w 4572002"/>
                <a:gd name="connsiteY4" fmla="*/ 6662540 h 6858002"/>
                <a:gd name="connsiteX5" fmla="*/ 4247000 w 4572002"/>
                <a:gd name="connsiteY5" fmla="*/ 6662541 h 6858002"/>
                <a:gd name="connsiteX6" fmla="*/ 4246999 w 4572002"/>
                <a:gd name="connsiteY6" fmla="*/ 6662544 h 6858002"/>
                <a:gd name="connsiteX7" fmla="*/ 4235550 w 4572002"/>
                <a:gd name="connsiteY7" fmla="*/ 6683027 h 6858002"/>
                <a:gd name="connsiteX8" fmla="*/ 4232403 w 4572002"/>
                <a:gd name="connsiteY8" fmla="*/ 6702976 h 6858002"/>
                <a:gd name="connsiteX9" fmla="*/ 4232403 w 4572002"/>
                <a:gd name="connsiteY9" fmla="*/ 6702977 h 6858002"/>
                <a:gd name="connsiteX10" fmla="*/ 4246238 w 4572002"/>
                <a:gd name="connsiteY10" fmla="*/ 6742553 h 6858002"/>
                <a:gd name="connsiteX11" fmla="*/ 4246239 w 4572002"/>
                <a:gd name="connsiteY11" fmla="*/ 6742555 h 6858002"/>
                <a:gd name="connsiteX12" fmla="*/ 4265716 w 4572002"/>
                <a:gd name="connsiteY12" fmla="*/ 6812062 h 6858002"/>
                <a:gd name="connsiteX13" fmla="*/ 4265717 w 4572002"/>
                <a:gd name="connsiteY13" fmla="*/ 6812064 h 6858002"/>
                <a:gd name="connsiteX14" fmla="*/ 4265717 w 4572002"/>
                <a:gd name="connsiteY14" fmla="*/ 6812063 h 6858002"/>
                <a:gd name="connsiteX15" fmla="*/ 4265716 w 4572002"/>
                <a:gd name="connsiteY15" fmla="*/ 6812062 h 6858002"/>
                <a:gd name="connsiteX16" fmla="*/ 4260942 w 4572002"/>
                <a:gd name="connsiteY16" fmla="*/ 6776800 h 6858002"/>
                <a:gd name="connsiteX17" fmla="*/ 4246239 w 4572002"/>
                <a:gd name="connsiteY17" fmla="*/ 6742555 h 6858002"/>
                <a:gd name="connsiteX18" fmla="*/ 4246238 w 4572002"/>
                <a:gd name="connsiteY18" fmla="*/ 6742552 h 6858002"/>
                <a:gd name="connsiteX19" fmla="*/ 4232403 w 4572002"/>
                <a:gd name="connsiteY19" fmla="*/ 6702976 h 6858002"/>
                <a:gd name="connsiteX20" fmla="*/ 4246999 w 4572002"/>
                <a:gd name="connsiteY20" fmla="*/ 6662544 h 6858002"/>
                <a:gd name="connsiteX21" fmla="*/ 4247000 w 4572002"/>
                <a:gd name="connsiteY21" fmla="*/ 6662542 h 6858002"/>
                <a:gd name="connsiteX22" fmla="*/ 4247001 w 4572002"/>
                <a:gd name="connsiteY22" fmla="*/ 6662540 h 6858002"/>
                <a:gd name="connsiteX23" fmla="*/ 4254084 w 4572002"/>
                <a:gd name="connsiteY23" fmla="*/ 6645552 h 6858002"/>
                <a:gd name="connsiteX24" fmla="*/ 4254096 w 4572002"/>
                <a:gd name="connsiteY24" fmla="*/ 6625225 h 6858002"/>
                <a:gd name="connsiteX25" fmla="*/ 4254096 w 4572002"/>
                <a:gd name="connsiteY25" fmla="*/ 6625224 h 6858002"/>
                <a:gd name="connsiteX26" fmla="*/ 4237474 w 4572002"/>
                <a:gd name="connsiteY26" fmla="*/ 6588625 h 6858002"/>
                <a:gd name="connsiteX27" fmla="*/ 4295315 w 4572002"/>
                <a:gd name="connsiteY27" fmla="*/ 6438981 h 6858002"/>
                <a:gd name="connsiteX28" fmla="*/ 4275385 w 4572002"/>
                <a:gd name="connsiteY28" fmla="*/ 6463840 h 6858002"/>
                <a:gd name="connsiteX29" fmla="*/ 4275382 w 4572002"/>
                <a:gd name="connsiteY29" fmla="*/ 6463849 h 6858002"/>
                <a:gd name="connsiteX30" fmla="*/ 4261587 w 4572002"/>
                <a:gd name="connsiteY30" fmla="*/ 6513012 h 6858002"/>
                <a:gd name="connsiteX31" fmla="*/ 4242781 w 4572002"/>
                <a:gd name="connsiteY31" fmla="*/ 6546194 h 6858002"/>
                <a:gd name="connsiteX32" fmla="*/ 4242781 w 4572002"/>
                <a:gd name="connsiteY32" fmla="*/ 6546195 h 6858002"/>
                <a:gd name="connsiteX33" fmla="*/ 4259120 w 4572002"/>
                <a:gd name="connsiteY33" fmla="*/ 6521804 h 6858002"/>
                <a:gd name="connsiteX34" fmla="*/ 4261587 w 4572002"/>
                <a:gd name="connsiteY34" fmla="*/ 6513012 h 6858002"/>
                <a:gd name="connsiteX35" fmla="*/ 4264398 w 4572002"/>
                <a:gd name="connsiteY35" fmla="*/ 6508052 h 6858002"/>
                <a:gd name="connsiteX36" fmla="*/ 4275382 w 4572002"/>
                <a:gd name="connsiteY36" fmla="*/ 6463849 h 6858002"/>
                <a:gd name="connsiteX37" fmla="*/ 4275385 w 4572002"/>
                <a:gd name="connsiteY37" fmla="*/ 6463841 h 6858002"/>
                <a:gd name="connsiteX38" fmla="*/ 4295315 w 4572002"/>
                <a:gd name="connsiteY38" fmla="*/ 6438981 h 6858002"/>
                <a:gd name="connsiteX39" fmla="*/ 4381289 w 4572002"/>
                <a:gd name="connsiteY39" fmla="*/ 6365204 h 6858002"/>
                <a:gd name="connsiteX40" fmla="*/ 4380008 w 4572002"/>
                <a:gd name="connsiteY40" fmla="*/ 6387910 h 6858002"/>
                <a:gd name="connsiteX41" fmla="*/ 4378243 w 4572002"/>
                <a:gd name="connsiteY41" fmla="*/ 6391549 h 6858002"/>
                <a:gd name="connsiteX42" fmla="*/ 4370589 w 4572002"/>
                <a:gd name="connsiteY42" fmla="*/ 6407332 h 6858002"/>
                <a:gd name="connsiteX43" fmla="*/ 4370589 w 4572002"/>
                <a:gd name="connsiteY43" fmla="*/ 6407333 h 6858002"/>
                <a:gd name="connsiteX44" fmla="*/ 4378243 w 4572002"/>
                <a:gd name="connsiteY44" fmla="*/ 6391549 h 6858002"/>
                <a:gd name="connsiteX45" fmla="*/ 4380008 w 4572002"/>
                <a:gd name="connsiteY45" fmla="*/ 6387910 h 6858002"/>
                <a:gd name="connsiteX46" fmla="*/ 4142220 w 4572002"/>
                <a:gd name="connsiteY46" fmla="*/ 4221391 h 6858002"/>
                <a:gd name="connsiteX47" fmla="*/ 4142220 w 4572002"/>
                <a:gd name="connsiteY47" fmla="*/ 4221392 h 6858002"/>
                <a:gd name="connsiteX48" fmla="*/ 4147936 w 4572002"/>
                <a:gd name="connsiteY48" fmla="*/ 4253015 h 6858002"/>
                <a:gd name="connsiteX49" fmla="*/ 4187752 w 4572002"/>
                <a:gd name="connsiteY49" fmla="*/ 4324646 h 6858002"/>
                <a:gd name="connsiteX50" fmla="*/ 4196706 w 4572002"/>
                <a:gd name="connsiteY50" fmla="*/ 4363891 h 6858002"/>
                <a:gd name="connsiteX51" fmla="*/ 4195944 w 4572002"/>
                <a:gd name="connsiteY51" fmla="*/ 4482004 h 6858002"/>
                <a:gd name="connsiteX52" fmla="*/ 4135934 w 4572002"/>
                <a:gd name="connsiteY52" fmla="*/ 4659174 h 6858002"/>
                <a:gd name="connsiteX53" fmla="*/ 4127932 w 4572002"/>
                <a:gd name="connsiteY53" fmla="*/ 4677655 h 6858002"/>
                <a:gd name="connsiteX54" fmla="*/ 4118025 w 4572002"/>
                <a:gd name="connsiteY54" fmla="*/ 4767764 h 6858002"/>
                <a:gd name="connsiteX55" fmla="*/ 4116716 w 4572002"/>
                <a:gd name="connsiteY55" fmla="*/ 4800483 h 6858002"/>
                <a:gd name="connsiteX56" fmla="*/ 4116716 w 4572002"/>
                <a:gd name="connsiteY56" fmla="*/ 4800484 h 6858002"/>
                <a:gd name="connsiteX57" fmla="*/ 4131552 w 4572002"/>
                <a:gd name="connsiteY57" fmla="*/ 4828917 h 6858002"/>
                <a:gd name="connsiteX58" fmla="*/ 4153733 w 4572002"/>
                <a:gd name="connsiteY58" fmla="*/ 4863343 h 6858002"/>
                <a:gd name="connsiteX59" fmla="*/ 4161262 w 4572002"/>
                <a:gd name="connsiteY59" fmla="*/ 4889275 h 6858002"/>
                <a:gd name="connsiteX60" fmla="*/ 4159557 w 4572002"/>
                <a:gd name="connsiteY60" fmla="*/ 4912168 h 6858002"/>
                <a:gd name="connsiteX61" fmla="*/ 4158155 w 4572002"/>
                <a:gd name="connsiteY61" fmla="*/ 4933804 h 6858002"/>
                <a:gd name="connsiteX62" fmla="*/ 4158155 w 4572002"/>
                <a:gd name="connsiteY62" fmla="*/ 4933805 h 6858002"/>
                <a:gd name="connsiteX63" fmla="*/ 4162914 w 4572002"/>
                <a:gd name="connsiteY63" fmla="*/ 4952673 h 6858002"/>
                <a:gd name="connsiteX64" fmla="*/ 4165707 w 4572002"/>
                <a:gd name="connsiteY64" fmla="*/ 4957454 h 6858002"/>
                <a:gd name="connsiteX65" fmla="*/ 4166985 w 4572002"/>
                <a:gd name="connsiteY65" fmla="*/ 4961456 h 6858002"/>
                <a:gd name="connsiteX66" fmla="*/ 4182989 w 4572002"/>
                <a:gd name="connsiteY66" fmla="*/ 4987038 h 6858002"/>
                <a:gd name="connsiteX67" fmla="*/ 4209468 w 4572002"/>
                <a:gd name="connsiteY67" fmla="*/ 5041522 h 6858002"/>
                <a:gd name="connsiteX68" fmla="*/ 4216684 w 4572002"/>
                <a:gd name="connsiteY68" fmla="*/ 5072376 h 6858002"/>
                <a:gd name="connsiteX69" fmla="*/ 4222587 w 4572002"/>
                <a:gd name="connsiteY69" fmla="*/ 5087441 h 6858002"/>
                <a:gd name="connsiteX70" fmla="*/ 4235615 w 4572002"/>
                <a:gd name="connsiteY70" fmla="*/ 5133220 h 6858002"/>
                <a:gd name="connsiteX71" fmla="*/ 4235616 w 4572002"/>
                <a:gd name="connsiteY71" fmla="*/ 5133225 h 6858002"/>
                <a:gd name="connsiteX72" fmla="*/ 4228901 w 4572002"/>
                <a:gd name="connsiteY72" fmla="*/ 5166113 h 6858002"/>
                <a:gd name="connsiteX73" fmla="*/ 4228901 w 4572002"/>
                <a:gd name="connsiteY73" fmla="*/ 5166114 h 6858002"/>
                <a:gd name="connsiteX74" fmla="*/ 4229593 w 4572002"/>
                <a:gd name="connsiteY74" fmla="*/ 5172091 h 6858002"/>
                <a:gd name="connsiteX75" fmla="*/ 4232139 w 4572002"/>
                <a:gd name="connsiteY75" fmla="*/ 5179068 h 6858002"/>
                <a:gd name="connsiteX76" fmla="*/ 4231973 w 4572002"/>
                <a:gd name="connsiteY76" fmla="*/ 5229434 h 6858002"/>
                <a:gd name="connsiteX77" fmla="*/ 4225669 w 4572002"/>
                <a:gd name="connsiteY77" fmla="*/ 5241089 h 6858002"/>
                <a:gd name="connsiteX78" fmla="*/ 4208517 w 4572002"/>
                <a:gd name="connsiteY78" fmla="*/ 5272796 h 6858002"/>
                <a:gd name="connsiteX79" fmla="*/ 4184613 w 4572002"/>
                <a:gd name="connsiteY79" fmla="*/ 5312288 h 6858002"/>
                <a:gd name="connsiteX80" fmla="*/ 4183557 w 4572002"/>
                <a:gd name="connsiteY80" fmla="*/ 5321350 h 6858002"/>
                <a:gd name="connsiteX81" fmla="*/ 4181083 w 4572002"/>
                <a:gd name="connsiteY81" fmla="*/ 5326163 h 6858002"/>
                <a:gd name="connsiteX82" fmla="*/ 4179637 w 4572002"/>
                <a:gd name="connsiteY82" fmla="*/ 5355014 h 6858002"/>
                <a:gd name="connsiteX83" fmla="*/ 4179637 w 4572002"/>
                <a:gd name="connsiteY83" fmla="*/ 5355015 h 6858002"/>
                <a:gd name="connsiteX84" fmla="*/ 4184513 w 4572002"/>
                <a:gd name="connsiteY84" fmla="*/ 5385385 h 6858002"/>
                <a:gd name="connsiteX85" fmla="*/ 4192704 w 4572002"/>
                <a:gd name="connsiteY85" fmla="*/ 5425583 h 6858002"/>
                <a:gd name="connsiteX86" fmla="*/ 4204327 w 4572002"/>
                <a:gd name="connsiteY86" fmla="*/ 5480638 h 6858002"/>
                <a:gd name="connsiteX87" fmla="*/ 4208850 w 4572002"/>
                <a:gd name="connsiteY87" fmla="*/ 5507668 h 6858002"/>
                <a:gd name="connsiteX88" fmla="*/ 4198232 w 4572002"/>
                <a:gd name="connsiteY88" fmla="*/ 5531692 h 6858002"/>
                <a:gd name="connsiteX89" fmla="*/ 4198231 w 4572002"/>
                <a:gd name="connsiteY89" fmla="*/ 5531693 h 6858002"/>
                <a:gd name="connsiteX90" fmla="*/ 4188085 w 4572002"/>
                <a:gd name="connsiteY90" fmla="*/ 5547578 h 6858002"/>
                <a:gd name="connsiteX91" fmla="*/ 4188085 w 4572002"/>
                <a:gd name="connsiteY91" fmla="*/ 5547579 h 6858002"/>
                <a:gd name="connsiteX92" fmla="*/ 4197659 w 4572002"/>
                <a:gd name="connsiteY92" fmla="*/ 5562747 h 6858002"/>
                <a:gd name="connsiteX93" fmla="*/ 4268907 w 4572002"/>
                <a:gd name="connsiteY93" fmla="*/ 5704484 h 6858002"/>
                <a:gd name="connsiteX94" fmla="*/ 4274812 w 4572002"/>
                <a:gd name="connsiteY94" fmla="*/ 5740489 h 6858002"/>
                <a:gd name="connsiteX95" fmla="*/ 4283578 w 4572002"/>
                <a:gd name="connsiteY95" fmla="*/ 5760874 h 6858002"/>
                <a:gd name="connsiteX96" fmla="*/ 4371973 w 4572002"/>
                <a:gd name="connsiteY96" fmla="*/ 5883752 h 6858002"/>
                <a:gd name="connsiteX97" fmla="*/ 4371974 w 4572002"/>
                <a:gd name="connsiteY97" fmla="*/ 5883757 h 6858002"/>
                <a:gd name="connsiteX98" fmla="*/ 4389877 w 4572002"/>
                <a:gd name="connsiteY98" fmla="*/ 5935946 h 6858002"/>
                <a:gd name="connsiteX99" fmla="*/ 4389878 w 4572002"/>
                <a:gd name="connsiteY99" fmla="*/ 5935950 h 6858002"/>
                <a:gd name="connsiteX100" fmla="*/ 4386259 w 4572002"/>
                <a:gd name="connsiteY100" fmla="*/ 5993290 h 6858002"/>
                <a:gd name="connsiteX101" fmla="*/ 4386259 w 4572002"/>
                <a:gd name="connsiteY101" fmla="*/ 5993291 h 6858002"/>
                <a:gd name="connsiteX102" fmla="*/ 4379782 w 4572002"/>
                <a:gd name="connsiteY102" fmla="*/ 6026440 h 6858002"/>
                <a:gd name="connsiteX103" fmla="*/ 4323583 w 4572002"/>
                <a:gd name="connsiteY103" fmla="*/ 6108738 h 6858002"/>
                <a:gd name="connsiteX104" fmla="*/ 4309890 w 4572002"/>
                <a:gd name="connsiteY104" fmla="*/ 6133314 h 6858002"/>
                <a:gd name="connsiteX105" fmla="*/ 4309890 w 4572002"/>
                <a:gd name="connsiteY105" fmla="*/ 6133315 h 6858002"/>
                <a:gd name="connsiteX106" fmla="*/ 4313591 w 4572002"/>
                <a:gd name="connsiteY106" fmla="*/ 6143190 h 6858002"/>
                <a:gd name="connsiteX107" fmla="*/ 4325486 w 4572002"/>
                <a:gd name="connsiteY107" fmla="*/ 6155600 h 6858002"/>
                <a:gd name="connsiteX108" fmla="*/ 4325488 w 4572002"/>
                <a:gd name="connsiteY108" fmla="*/ 6155603 h 6858002"/>
                <a:gd name="connsiteX109" fmla="*/ 4364160 w 4572002"/>
                <a:gd name="connsiteY109" fmla="*/ 6228757 h 6858002"/>
                <a:gd name="connsiteX110" fmla="*/ 4381497 w 4572002"/>
                <a:gd name="connsiteY110" fmla="*/ 6361540 h 6858002"/>
                <a:gd name="connsiteX111" fmla="*/ 4381497 w 4572002"/>
                <a:gd name="connsiteY111" fmla="*/ 6361539 h 6858002"/>
                <a:gd name="connsiteX112" fmla="*/ 4364160 w 4572002"/>
                <a:gd name="connsiteY112" fmla="*/ 6228756 h 6858002"/>
                <a:gd name="connsiteX113" fmla="*/ 4325488 w 4572002"/>
                <a:gd name="connsiteY113" fmla="*/ 6155602 h 6858002"/>
                <a:gd name="connsiteX114" fmla="*/ 4325486 w 4572002"/>
                <a:gd name="connsiteY114" fmla="*/ 6155600 h 6858002"/>
                <a:gd name="connsiteX115" fmla="*/ 4309890 w 4572002"/>
                <a:gd name="connsiteY115" fmla="*/ 6133315 h 6858002"/>
                <a:gd name="connsiteX116" fmla="*/ 4323583 w 4572002"/>
                <a:gd name="connsiteY116" fmla="*/ 6108739 h 6858002"/>
                <a:gd name="connsiteX117" fmla="*/ 4379782 w 4572002"/>
                <a:gd name="connsiteY117" fmla="*/ 6026441 h 6858002"/>
                <a:gd name="connsiteX118" fmla="*/ 4386259 w 4572002"/>
                <a:gd name="connsiteY118" fmla="*/ 5993292 h 6858002"/>
                <a:gd name="connsiteX119" fmla="*/ 4386259 w 4572002"/>
                <a:gd name="connsiteY119" fmla="*/ 5993290 h 6858002"/>
                <a:gd name="connsiteX120" fmla="*/ 4389712 w 4572002"/>
                <a:gd name="connsiteY120" fmla="*/ 5964477 h 6858002"/>
                <a:gd name="connsiteX121" fmla="*/ 4389878 w 4572002"/>
                <a:gd name="connsiteY121" fmla="*/ 5935950 h 6858002"/>
                <a:gd name="connsiteX122" fmla="*/ 4389878 w 4572002"/>
                <a:gd name="connsiteY122" fmla="*/ 5935949 h 6858002"/>
                <a:gd name="connsiteX123" fmla="*/ 4389877 w 4572002"/>
                <a:gd name="connsiteY123" fmla="*/ 5935946 h 6858002"/>
                <a:gd name="connsiteX124" fmla="*/ 4382997 w 4572002"/>
                <a:gd name="connsiteY124" fmla="*/ 5909351 h 6858002"/>
                <a:gd name="connsiteX125" fmla="*/ 4371974 w 4572002"/>
                <a:gd name="connsiteY125" fmla="*/ 5883757 h 6858002"/>
                <a:gd name="connsiteX126" fmla="*/ 4371973 w 4572002"/>
                <a:gd name="connsiteY126" fmla="*/ 5883751 h 6858002"/>
                <a:gd name="connsiteX127" fmla="*/ 4283578 w 4572002"/>
                <a:gd name="connsiteY127" fmla="*/ 5760873 h 6858002"/>
                <a:gd name="connsiteX128" fmla="*/ 4274812 w 4572002"/>
                <a:gd name="connsiteY128" fmla="*/ 5740488 h 6858002"/>
                <a:gd name="connsiteX129" fmla="*/ 4268907 w 4572002"/>
                <a:gd name="connsiteY129" fmla="*/ 5704483 h 6858002"/>
                <a:gd name="connsiteX130" fmla="*/ 4197659 w 4572002"/>
                <a:gd name="connsiteY130" fmla="*/ 5562746 h 6858002"/>
                <a:gd name="connsiteX131" fmla="*/ 4188085 w 4572002"/>
                <a:gd name="connsiteY131" fmla="*/ 5547578 h 6858002"/>
                <a:gd name="connsiteX132" fmla="*/ 4198231 w 4572002"/>
                <a:gd name="connsiteY132" fmla="*/ 5531694 h 6858002"/>
                <a:gd name="connsiteX133" fmla="*/ 4198232 w 4572002"/>
                <a:gd name="connsiteY133" fmla="*/ 5531692 h 6858002"/>
                <a:gd name="connsiteX134" fmla="*/ 4206630 w 4572002"/>
                <a:gd name="connsiteY134" fmla="*/ 5520422 h 6858002"/>
                <a:gd name="connsiteX135" fmla="*/ 4208850 w 4572002"/>
                <a:gd name="connsiteY135" fmla="*/ 5507668 h 6858002"/>
                <a:gd name="connsiteX136" fmla="*/ 4208850 w 4572002"/>
                <a:gd name="connsiteY136" fmla="*/ 5507667 h 6858002"/>
                <a:gd name="connsiteX137" fmla="*/ 4204327 w 4572002"/>
                <a:gd name="connsiteY137" fmla="*/ 5480637 h 6858002"/>
                <a:gd name="connsiteX138" fmla="*/ 4192704 w 4572002"/>
                <a:gd name="connsiteY138" fmla="*/ 5425582 h 6858002"/>
                <a:gd name="connsiteX139" fmla="*/ 4184513 w 4572002"/>
                <a:gd name="connsiteY139" fmla="*/ 5385384 h 6858002"/>
                <a:gd name="connsiteX140" fmla="*/ 4179637 w 4572002"/>
                <a:gd name="connsiteY140" fmla="*/ 5355014 h 6858002"/>
                <a:gd name="connsiteX141" fmla="*/ 4183557 w 4572002"/>
                <a:gd name="connsiteY141" fmla="*/ 5321350 h 6858002"/>
                <a:gd name="connsiteX142" fmla="*/ 4208517 w 4572002"/>
                <a:gd name="connsiteY142" fmla="*/ 5272797 h 6858002"/>
                <a:gd name="connsiteX143" fmla="*/ 4225669 w 4572002"/>
                <a:gd name="connsiteY143" fmla="*/ 5241089 h 6858002"/>
                <a:gd name="connsiteX144" fmla="*/ 4231973 w 4572002"/>
                <a:gd name="connsiteY144" fmla="*/ 5229433 h 6858002"/>
                <a:gd name="connsiteX145" fmla="*/ 4232139 w 4572002"/>
                <a:gd name="connsiteY145" fmla="*/ 5179068 h 6858002"/>
                <a:gd name="connsiteX146" fmla="*/ 4232139 w 4572002"/>
                <a:gd name="connsiteY146" fmla="*/ 5179067 h 6858002"/>
                <a:gd name="connsiteX147" fmla="*/ 4229593 w 4572002"/>
                <a:gd name="connsiteY147" fmla="*/ 5172090 h 6858002"/>
                <a:gd name="connsiteX148" fmla="*/ 4228901 w 4572002"/>
                <a:gd name="connsiteY148" fmla="*/ 5166114 h 6858002"/>
                <a:gd name="connsiteX149" fmla="*/ 4235616 w 4572002"/>
                <a:gd name="connsiteY149" fmla="*/ 5133225 h 6858002"/>
                <a:gd name="connsiteX150" fmla="*/ 4235616 w 4572002"/>
                <a:gd name="connsiteY150" fmla="*/ 5133224 h 6858002"/>
                <a:gd name="connsiteX151" fmla="*/ 4235615 w 4572002"/>
                <a:gd name="connsiteY151" fmla="*/ 5133220 h 6858002"/>
                <a:gd name="connsiteX152" fmla="*/ 4228473 w 4572002"/>
                <a:gd name="connsiteY152" fmla="*/ 5102461 h 6858002"/>
                <a:gd name="connsiteX153" fmla="*/ 4222587 w 4572002"/>
                <a:gd name="connsiteY153" fmla="*/ 5087441 h 6858002"/>
                <a:gd name="connsiteX154" fmla="*/ 4222582 w 4572002"/>
                <a:gd name="connsiteY154" fmla="*/ 5087423 h 6858002"/>
                <a:gd name="connsiteX155" fmla="*/ 4209468 w 4572002"/>
                <a:gd name="connsiteY155" fmla="*/ 5041521 h 6858002"/>
                <a:gd name="connsiteX156" fmla="*/ 4182989 w 4572002"/>
                <a:gd name="connsiteY156" fmla="*/ 4987037 h 6858002"/>
                <a:gd name="connsiteX157" fmla="*/ 4165707 w 4572002"/>
                <a:gd name="connsiteY157" fmla="*/ 4957454 h 6858002"/>
                <a:gd name="connsiteX158" fmla="*/ 4158155 w 4572002"/>
                <a:gd name="connsiteY158" fmla="*/ 4933805 h 6858002"/>
                <a:gd name="connsiteX159" fmla="*/ 4159557 w 4572002"/>
                <a:gd name="connsiteY159" fmla="*/ 4912169 h 6858002"/>
                <a:gd name="connsiteX160" fmla="*/ 4161262 w 4572002"/>
                <a:gd name="connsiteY160" fmla="*/ 4889276 h 6858002"/>
                <a:gd name="connsiteX161" fmla="*/ 4161262 w 4572002"/>
                <a:gd name="connsiteY161" fmla="*/ 4889275 h 6858002"/>
                <a:gd name="connsiteX162" fmla="*/ 4156484 w 4572002"/>
                <a:gd name="connsiteY162" fmla="*/ 4867614 h 6858002"/>
                <a:gd name="connsiteX163" fmla="*/ 4153733 w 4572002"/>
                <a:gd name="connsiteY163" fmla="*/ 4863343 h 6858002"/>
                <a:gd name="connsiteX164" fmla="*/ 4151983 w 4572002"/>
                <a:gd name="connsiteY164" fmla="*/ 4857317 h 6858002"/>
                <a:gd name="connsiteX165" fmla="*/ 4131552 w 4572002"/>
                <a:gd name="connsiteY165" fmla="*/ 4828916 h 6858002"/>
                <a:gd name="connsiteX166" fmla="*/ 4116716 w 4572002"/>
                <a:gd name="connsiteY166" fmla="*/ 4800483 h 6858002"/>
                <a:gd name="connsiteX167" fmla="*/ 4118025 w 4572002"/>
                <a:gd name="connsiteY167" fmla="*/ 4767765 h 6858002"/>
                <a:gd name="connsiteX168" fmla="*/ 4127932 w 4572002"/>
                <a:gd name="connsiteY168" fmla="*/ 4677656 h 6858002"/>
                <a:gd name="connsiteX169" fmla="*/ 4135934 w 4572002"/>
                <a:gd name="connsiteY169" fmla="*/ 4659175 h 6858002"/>
                <a:gd name="connsiteX170" fmla="*/ 4195944 w 4572002"/>
                <a:gd name="connsiteY170" fmla="*/ 4482005 h 6858002"/>
                <a:gd name="connsiteX171" fmla="*/ 4196706 w 4572002"/>
                <a:gd name="connsiteY171" fmla="*/ 4363891 h 6858002"/>
                <a:gd name="connsiteX172" fmla="*/ 4196706 w 4572002"/>
                <a:gd name="connsiteY172" fmla="*/ 4363890 h 6858002"/>
                <a:gd name="connsiteX173" fmla="*/ 4187752 w 4572002"/>
                <a:gd name="connsiteY173" fmla="*/ 4324645 h 6858002"/>
                <a:gd name="connsiteX174" fmla="*/ 4147936 w 4572002"/>
                <a:gd name="connsiteY174" fmla="*/ 4253014 h 6858002"/>
                <a:gd name="connsiteX175" fmla="*/ 4211111 w 4572002"/>
                <a:gd name="connsiteY175" fmla="*/ 2836172 h 6858002"/>
                <a:gd name="connsiteX176" fmla="*/ 4202421 w 4572002"/>
                <a:gd name="connsiteY176" fmla="*/ 2848793 h 6858002"/>
                <a:gd name="connsiteX177" fmla="*/ 4186816 w 4572002"/>
                <a:gd name="connsiteY177" fmla="*/ 2897785 h 6858002"/>
                <a:gd name="connsiteX178" fmla="*/ 4185787 w 4572002"/>
                <a:gd name="connsiteY178" fmla="*/ 2903551 h 6858002"/>
                <a:gd name="connsiteX179" fmla="*/ 4182513 w 4572002"/>
                <a:gd name="connsiteY179" fmla="*/ 2914328 h 6858002"/>
                <a:gd name="connsiteX180" fmla="*/ 4177882 w 4572002"/>
                <a:gd name="connsiteY180" fmla="*/ 2947858 h 6858002"/>
                <a:gd name="connsiteX181" fmla="*/ 4177881 w 4572002"/>
                <a:gd name="connsiteY181" fmla="*/ 2947862 h 6858002"/>
                <a:gd name="connsiteX182" fmla="*/ 4177881 w 4572002"/>
                <a:gd name="connsiteY182" fmla="*/ 2947863 h 6858002"/>
                <a:gd name="connsiteX183" fmla="*/ 4181465 w 4572002"/>
                <a:gd name="connsiteY183" fmla="*/ 2982149 h 6858002"/>
                <a:gd name="connsiteX184" fmla="*/ 4193158 w 4572002"/>
                <a:gd name="connsiteY184" fmla="*/ 3077402 h 6858002"/>
                <a:gd name="connsiteX185" fmla="*/ 4180703 w 4572002"/>
                <a:gd name="connsiteY185" fmla="*/ 3172654 h 6858002"/>
                <a:gd name="connsiteX186" fmla="*/ 4133076 w 4572002"/>
                <a:gd name="connsiteY186" fmla="*/ 3489467 h 6858002"/>
                <a:gd name="connsiteX187" fmla="*/ 4110977 w 4572002"/>
                <a:gd name="connsiteY187" fmla="*/ 3544713 h 6858002"/>
                <a:gd name="connsiteX188" fmla="*/ 4093355 w 4572002"/>
                <a:gd name="connsiteY188" fmla="*/ 3574408 h 6858002"/>
                <a:gd name="connsiteX189" fmla="*/ 4093355 w 4572002"/>
                <a:gd name="connsiteY189" fmla="*/ 3574409 h 6858002"/>
                <a:gd name="connsiteX190" fmla="*/ 4105453 w 4572002"/>
                <a:gd name="connsiteY190" fmla="*/ 3606818 h 6858002"/>
                <a:gd name="connsiteX191" fmla="*/ 4118979 w 4572002"/>
                <a:gd name="connsiteY191" fmla="*/ 3630633 h 6858002"/>
                <a:gd name="connsiteX192" fmla="*/ 4136708 w 4572002"/>
                <a:gd name="connsiteY192" fmla="*/ 3654416 h 6858002"/>
                <a:gd name="connsiteX193" fmla="*/ 4140382 w 4572002"/>
                <a:gd name="connsiteY193" fmla="*/ 3668940 h 6858002"/>
                <a:gd name="connsiteX194" fmla="*/ 4143220 w 4572002"/>
                <a:gd name="connsiteY194" fmla="*/ 3680164 h 6858002"/>
                <a:gd name="connsiteX195" fmla="*/ 4139172 w 4572002"/>
                <a:gd name="connsiteY195" fmla="*/ 3734837 h 6858002"/>
                <a:gd name="connsiteX196" fmla="*/ 4139172 w 4572002"/>
                <a:gd name="connsiteY196" fmla="*/ 3734838 h 6858002"/>
                <a:gd name="connsiteX197" fmla="*/ 4139554 w 4572002"/>
                <a:gd name="connsiteY197" fmla="*/ 3754653 h 6858002"/>
                <a:gd name="connsiteX198" fmla="*/ 4145911 w 4572002"/>
                <a:gd name="connsiteY198" fmla="*/ 3789776 h 6858002"/>
                <a:gd name="connsiteX199" fmla="*/ 4130980 w 4572002"/>
                <a:gd name="connsiteY199" fmla="*/ 3822472 h 6858002"/>
                <a:gd name="connsiteX200" fmla="*/ 4116645 w 4572002"/>
                <a:gd name="connsiteY200" fmla="*/ 3852619 h 6858002"/>
                <a:gd name="connsiteX201" fmla="*/ 4116645 w 4572002"/>
                <a:gd name="connsiteY201" fmla="*/ 3852620 h 6858002"/>
                <a:gd name="connsiteX202" fmla="*/ 4117425 w 4572002"/>
                <a:gd name="connsiteY202" fmla="*/ 3868764 h 6858002"/>
                <a:gd name="connsiteX203" fmla="*/ 4126028 w 4572002"/>
                <a:gd name="connsiteY203" fmla="*/ 3885337 h 6858002"/>
                <a:gd name="connsiteX204" fmla="*/ 4126028 w 4572002"/>
                <a:gd name="connsiteY204" fmla="*/ 3885339 h 6858002"/>
                <a:gd name="connsiteX205" fmla="*/ 4148409 w 4572002"/>
                <a:gd name="connsiteY205" fmla="*/ 3923125 h 6858002"/>
                <a:gd name="connsiteX206" fmla="*/ 4157913 w 4572002"/>
                <a:gd name="connsiteY206" fmla="*/ 3962160 h 6858002"/>
                <a:gd name="connsiteX207" fmla="*/ 4142221 w 4572002"/>
                <a:gd name="connsiteY207" fmla="*/ 4043838 h 6858002"/>
                <a:gd name="connsiteX208" fmla="*/ 4142220 w 4572002"/>
                <a:gd name="connsiteY208" fmla="*/ 4043839 h 6858002"/>
                <a:gd name="connsiteX209" fmla="*/ 4127099 w 4572002"/>
                <a:gd name="connsiteY209" fmla="*/ 4103825 h 6858002"/>
                <a:gd name="connsiteX210" fmla="*/ 4127099 w 4572002"/>
                <a:gd name="connsiteY210" fmla="*/ 4103826 h 6858002"/>
                <a:gd name="connsiteX211" fmla="*/ 4129066 w 4572002"/>
                <a:gd name="connsiteY211" fmla="*/ 4134256 h 6858002"/>
                <a:gd name="connsiteX212" fmla="*/ 4138410 w 4572002"/>
                <a:gd name="connsiteY212" fmla="*/ 4165382 h 6858002"/>
                <a:gd name="connsiteX213" fmla="*/ 4138410 w 4572002"/>
                <a:gd name="connsiteY213" fmla="*/ 4165384 h 6858002"/>
                <a:gd name="connsiteX214" fmla="*/ 4142315 w 4572002"/>
                <a:gd name="connsiteY214" fmla="*/ 4192388 h 6858002"/>
                <a:gd name="connsiteX215" fmla="*/ 4142315 w 4572002"/>
                <a:gd name="connsiteY215" fmla="*/ 4192387 h 6858002"/>
                <a:gd name="connsiteX216" fmla="*/ 4138410 w 4572002"/>
                <a:gd name="connsiteY216" fmla="*/ 4165383 h 6858002"/>
                <a:gd name="connsiteX217" fmla="*/ 4138410 w 4572002"/>
                <a:gd name="connsiteY217" fmla="*/ 4165382 h 6858002"/>
                <a:gd name="connsiteX218" fmla="*/ 4127099 w 4572002"/>
                <a:gd name="connsiteY218" fmla="*/ 4103826 h 6858002"/>
                <a:gd name="connsiteX219" fmla="*/ 4142220 w 4572002"/>
                <a:gd name="connsiteY219" fmla="*/ 4043840 h 6858002"/>
                <a:gd name="connsiteX220" fmla="*/ 4142221 w 4572002"/>
                <a:gd name="connsiteY220" fmla="*/ 4043838 h 6858002"/>
                <a:gd name="connsiteX221" fmla="*/ 4155523 w 4572002"/>
                <a:gd name="connsiteY221" fmla="*/ 4002410 h 6858002"/>
                <a:gd name="connsiteX222" fmla="*/ 4157913 w 4572002"/>
                <a:gd name="connsiteY222" fmla="*/ 3962160 h 6858002"/>
                <a:gd name="connsiteX223" fmla="*/ 4157913 w 4572002"/>
                <a:gd name="connsiteY223" fmla="*/ 3962159 h 6858002"/>
                <a:gd name="connsiteX224" fmla="*/ 4126028 w 4572002"/>
                <a:gd name="connsiteY224" fmla="*/ 3885338 h 6858002"/>
                <a:gd name="connsiteX225" fmla="*/ 4126028 w 4572002"/>
                <a:gd name="connsiteY225" fmla="*/ 3885337 h 6858002"/>
                <a:gd name="connsiteX226" fmla="*/ 4116645 w 4572002"/>
                <a:gd name="connsiteY226" fmla="*/ 3852620 h 6858002"/>
                <a:gd name="connsiteX227" fmla="*/ 4130980 w 4572002"/>
                <a:gd name="connsiteY227" fmla="*/ 3822473 h 6858002"/>
                <a:gd name="connsiteX228" fmla="*/ 4145911 w 4572002"/>
                <a:gd name="connsiteY228" fmla="*/ 3789777 h 6858002"/>
                <a:gd name="connsiteX229" fmla="*/ 4145911 w 4572002"/>
                <a:gd name="connsiteY229" fmla="*/ 3789776 h 6858002"/>
                <a:gd name="connsiteX230" fmla="*/ 4139554 w 4572002"/>
                <a:gd name="connsiteY230" fmla="*/ 3754652 h 6858002"/>
                <a:gd name="connsiteX231" fmla="*/ 4139172 w 4572002"/>
                <a:gd name="connsiteY231" fmla="*/ 3734838 h 6858002"/>
                <a:gd name="connsiteX232" fmla="*/ 4143220 w 4572002"/>
                <a:gd name="connsiteY232" fmla="*/ 3680164 h 6858002"/>
                <a:gd name="connsiteX233" fmla="*/ 4143220 w 4572002"/>
                <a:gd name="connsiteY233" fmla="*/ 3680163 h 6858002"/>
                <a:gd name="connsiteX234" fmla="*/ 4140382 w 4572002"/>
                <a:gd name="connsiteY234" fmla="*/ 3668940 h 6858002"/>
                <a:gd name="connsiteX235" fmla="*/ 4136708 w 4572002"/>
                <a:gd name="connsiteY235" fmla="*/ 3654416 h 6858002"/>
                <a:gd name="connsiteX236" fmla="*/ 4136708 w 4572002"/>
                <a:gd name="connsiteY236" fmla="*/ 3654416 h 6858002"/>
                <a:gd name="connsiteX237" fmla="*/ 4136708 w 4572002"/>
                <a:gd name="connsiteY237" fmla="*/ 3654415 h 6858002"/>
                <a:gd name="connsiteX238" fmla="*/ 4118979 w 4572002"/>
                <a:gd name="connsiteY238" fmla="*/ 3630632 h 6858002"/>
                <a:gd name="connsiteX239" fmla="*/ 4105453 w 4572002"/>
                <a:gd name="connsiteY239" fmla="*/ 3606817 h 6858002"/>
                <a:gd name="connsiteX240" fmla="*/ 4095707 w 4572002"/>
                <a:gd name="connsiteY240" fmla="*/ 3587174 h 6858002"/>
                <a:gd name="connsiteX241" fmla="*/ 4093355 w 4572002"/>
                <a:gd name="connsiteY241" fmla="*/ 3574408 h 6858002"/>
                <a:gd name="connsiteX242" fmla="*/ 4098434 w 4572002"/>
                <a:gd name="connsiteY242" fmla="*/ 3562321 h 6858002"/>
                <a:gd name="connsiteX243" fmla="*/ 4110977 w 4572002"/>
                <a:gd name="connsiteY243" fmla="*/ 3544714 h 6858002"/>
                <a:gd name="connsiteX244" fmla="*/ 4133076 w 4572002"/>
                <a:gd name="connsiteY244" fmla="*/ 3489468 h 6858002"/>
                <a:gd name="connsiteX245" fmla="*/ 4180703 w 4572002"/>
                <a:gd name="connsiteY245" fmla="*/ 3172655 h 6858002"/>
                <a:gd name="connsiteX246" fmla="*/ 4193158 w 4572002"/>
                <a:gd name="connsiteY246" fmla="*/ 3077402 h 6858002"/>
                <a:gd name="connsiteX247" fmla="*/ 4193158 w 4572002"/>
                <a:gd name="connsiteY247" fmla="*/ 3077401 h 6858002"/>
                <a:gd name="connsiteX248" fmla="*/ 4181465 w 4572002"/>
                <a:gd name="connsiteY248" fmla="*/ 2982148 h 6858002"/>
                <a:gd name="connsiteX249" fmla="*/ 4177881 w 4572002"/>
                <a:gd name="connsiteY249" fmla="*/ 2947863 h 6858002"/>
                <a:gd name="connsiteX250" fmla="*/ 4177882 w 4572002"/>
                <a:gd name="connsiteY250" fmla="*/ 2947858 h 6858002"/>
                <a:gd name="connsiteX251" fmla="*/ 4185787 w 4572002"/>
                <a:gd name="connsiteY251" fmla="*/ 2903551 h 6858002"/>
                <a:gd name="connsiteX252" fmla="*/ 4202421 w 4572002"/>
                <a:gd name="connsiteY252" fmla="*/ 2848794 h 6858002"/>
                <a:gd name="connsiteX253" fmla="*/ 4211111 w 4572002"/>
                <a:gd name="connsiteY253" fmla="*/ 2836173 h 6858002"/>
                <a:gd name="connsiteX254" fmla="*/ 3726625 w 4572002"/>
                <a:gd name="connsiteY254" fmla="*/ 1508458 h 6858002"/>
                <a:gd name="connsiteX255" fmla="*/ 3698531 w 4572002"/>
                <a:gd name="connsiteY255" fmla="*/ 1596214 h 6858002"/>
                <a:gd name="connsiteX256" fmla="*/ 3700436 w 4572002"/>
                <a:gd name="connsiteY256" fmla="*/ 1624981 h 6858002"/>
                <a:gd name="connsiteX257" fmla="*/ 3757017 w 4572002"/>
                <a:gd name="connsiteY257" fmla="*/ 1697754 h 6858002"/>
                <a:gd name="connsiteX258" fmla="*/ 3779686 w 4572002"/>
                <a:gd name="connsiteY258" fmla="*/ 1733189 h 6858002"/>
                <a:gd name="connsiteX259" fmla="*/ 3821407 w 4572002"/>
                <a:gd name="connsiteY259" fmla="*/ 1833776 h 6858002"/>
                <a:gd name="connsiteX260" fmla="*/ 3829028 w 4572002"/>
                <a:gd name="connsiteY260" fmla="*/ 1842159 h 6858002"/>
                <a:gd name="connsiteX261" fmla="*/ 3919519 w 4572002"/>
                <a:gd name="connsiteY261" fmla="*/ 1916455 h 6858002"/>
                <a:gd name="connsiteX262" fmla="*/ 3934949 w 4572002"/>
                <a:gd name="connsiteY262" fmla="*/ 1933220 h 6858002"/>
                <a:gd name="connsiteX263" fmla="*/ 3958954 w 4572002"/>
                <a:gd name="connsiteY263" fmla="*/ 1953414 h 6858002"/>
                <a:gd name="connsiteX264" fmla="*/ 4005437 w 4572002"/>
                <a:gd name="connsiteY264" fmla="*/ 2016470 h 6858002"/>
                <a:gd name="connsiteX265" fmla="*/ 4020296 w 4572002"/>
                <a:gd name="connsiteY265" fmla="*/ 2094579 h 6858002"/>
                <a:gd name="connsiteX266" fmla="*/ 4042967 w 4572002"/>
                <a:gd name="connsiteY266" fmla="*/ 2188880 h 6858002"/>
                <a:gd name="connsiteX267" fmla="*/ 4058207 w 4572002"/>
                <a:gd name="connsiteY267" fmla="*/ 2228315 h 6858002"/>
                <a:gd name="connsiteX268" fmla="*/ 4087164 w 4572002"/>
                <a:gd name="connsiteY268" fmla="*/ 2334045 h 6858002"/>
                <a:gd name="connsiteX269" fmla="*/ 4111549 w 4572002"/>
                <a:gd name="connsiteY269" fmla="*/ 2409486 h 6858002"/>
                <a:gd name="connsiteX270" fmla="*/ 4128650 w 4572002"/>
                <a:gd name="connsiteY270" fmla="*/ 2435913 h 6858002"/>
                <a:gd name="connsiteX271" fmla="*/ 4134481 w 4572002"/>
                <a:gd name="connsiteY271" fmla="*/ 2463018 h 6858002"/>
                <a:gd name="connsiteX272" fmla="*/ 4125839 w 4572002"/>
                <a:gd name="connsiteY272" fmla="*/ 2518262 h 6858002"/>
                <a:gd name="connsiteX273" fmla="*/ 4125838 w 4572002"/>
                <a:gd name="connsiteY273" fmla="*/ 2518264 h 6858002"/>
                <a:gd name="connsiteX274" fmla="*/ 4122194 w 4572002"/>
                <a:gd name="connsiteY274" fmla="*/ 2545006 h 6858002"/>
                <a:gd name="connsiteX275" fmla="*/ 4122194 w 4572002"/>
                <a:gd name="connsiteY275" fmla="*/ 2545007 h 6858002"/>
                <a:gd name="connsiteX276" fmla="*/ 4126408 w 4572002"/>
                <a:gd name="connsiteY276" fmla="*/ 2571035 h 6858002"/>
                <a:gd name="connsiteX277" fmla="*/ 4199563 w 4572002"/>
                <a:gd name="connsiteY277" fmla="*/ 2668002 h 6858002"/>
                <a:gd name="connsiteX278" fmla="*/ 4247953 w 4572002"/>
                <a:gd name="connsiteY278" fmla="*/ 2745349 h 6858002"/>
                <a:gd name="connsiteX279" fmla="*/ 4247954 w 4572002"/>
                <a:gd name="connsiteY279" fmla="*/ 2745352 h 6858002"/>
                <a:gd name="connsiteX280" fmla="*/ 4253873 w 4572002"/>
                <a:gd name="connsiteY280" fmla="*/ 2778006 h 6858002"/>
                <a:gd name="connsiteX281" fmla="*/ 4253453 w 4572002"/>
                <a:gd name="connsiteY281" fmla="*/ 2785440 h 6858002"/>
                <a:gd name="connsiteX282" fmla="*/ 4243374 w 4572002"/>
                <a:gd name="connsiteY282" fmla="*/ 2811780 h 6858002"/>
                <a:gd name="connsiteX283" fmla="*/ 4243371 w 4572002"/>
                <a:gd name="connsiteY283" fmla="*/ 2811787 h 6858002"/>
                <a:gd name="connsiteX284" fmla="*/ 4243372 w 4572002"/>
                <a:gd name="connsiteY284" fmla="*/ 2811787 h 6858002"/>
                <a:gd name="connsiteX285" fmla="*/ 4243374 w 4572002"/>
                <a:gd name="connsiteY285" fmla="*/ 2811780 h 6858002"/>
                <a:gd name="connsiteX286" fmla="*/ 4253025 w 4572002"/>
                <a:gd name="connsiteY286" fmla="*/ 2793023 h 6858002"/>
                <a:gd name="connsiteX287" fmla="*/ 4253453 w 4572002"/>
                <a:gd name="connsiteY287" fmla="*/ 2785440 h 6858002"/>
                <a:gd name="connsiteX288" fmla="*/ 4254654 w 4572002"/>
                <a:gd name="connsiteY288" fmla="*/ 2782305 h 6858002"/>
                <a:gd name="connsiteX289" fmla="*/ 4253873 w 4572002"/>
                <a:gd name="connsiteY289" fmla="*/ 2778006 h 6858002"/>
                <a:gd name="connsiteX290" fmla="*/ 4254284 w 4572002"/>
                <a:gd name="connsiteY290" fmla="*/ 2770758 h 6858002"/>
                <a:gd name="connsiteX291" fmla="*/ 4247954 w 4572002"/>
                <a:gd name="connsiteY291" fmla="*/ 2745352 h 6858002"/>
                <a:gd name="connsiteX292" fmla="*/ 4247953 w 4572002"/>
                <a:gd name="connsiteY292" fmla="*/ 2745348 h 6858002"/>
                <a:gd name="connsiteX293" fmla="*/ 4199563 w 4572002"/>
                <a:gd name="connsiteY293" fmla="*/ 2668001 h 6858002"/>
                <a:gd name="connsiteX294" fmla="*/ 4126408 w 4572002"/>
                <a:gd name="connsiteY294" fmla="*/ 2571034 h 6858002"/>
                <a:gd name="connsiteX295" fmla="*/ 4122194 w 4572002"/>
                <a:gd name="connsiteY295" fmla="*/ 2545007 h 6858002"/>
                <a:gd name="connsiteX296" fmla="*/ 4125838 w 4572002"/>
                <a:gd name="connsiteY296" fmla="*/ 2518265 h 6858002"/>
                <a:gd name="connsiteX297" fmla="*/ 4125839 w 4572002"/>
                <a:gd name="connsiteY297" fmla="*/ 2518262 h 6858002"/>
                <a:gd name="connsiteX298" fmla="*/ 4132419 w 4572002"/>
                <a:gd name="connsiteY298" fmla="*/ 2490551 h 6858002"/>
                <a:gd name="connsiteX299" fmla="*/ 4134481 w 4572002"/>
                <a:gd name="connsiteY299" fmla="*/ 2463018 h 6858002"/>
                <a:gd name="connsiteX300" fmla="*/ 4134481 w 4572002"/>
                <a:gd name="connsiteY300" fmla="*/ 2463017 h 6858002"/>
                <a:gd name="connsiteX301" fmla="*/ 4111549 w 4572002"/>
                <a:gd name="connsiteY301" fmla="*/ 2409485 h 6858002"/>
                <a:gd name="connsiteX302" fmla="*/ 4087164 w 4572002"/>
                <a:gd name="connsiteY302" fmla="*/ 2334044 h 6858002"/>
                <a:gd name="connsiteX303" fmla="*/ 4058207 w 4572002"/>
                <a:gd name="connsiteY303" fmla="*/ 2228314 h 6858002"/>
                <a:gd name="connsiteX304" fmla="*/ 4042967 w 4572002"/>
                <a:gd name="connsiteY304" fmla="*/ 2188879 h 6858002"/>
                <a:gd name="connsiteX305" fmla="*/ 4020296 w 4572002"/>
                <a:gd name="connsiteY305" fmla="*/ 2094578 h 6858002"/>
                <a:gd name="connsiteX306" fmla="*/ 4005437 w 4572002"/>
                <a:gd name="connsiteY306" fmla="*/ 2016469 h 6858002"/>
                <a:gd name="connsiteX307" fmla="*/ 3958954 w 4572002"/>
                <a:gd name="connsiteY307" fmla="*/ 1953413 h 6858002"/>
                <a:gd name="connsiteX308" fmla="*/ 3934949 w 4572002"/>
                <a:gd name="connsiteY308" fmla="*/ 1933219 h 6858002"/>
                <a:gd name="connsiteX309" fmla="*/ 3919519 w 4572002"/>
                <a:gd name="connsiteY309" fmla="*/ 1916454 h 6858002"/>
                <a:gd name="connsiteX310" fmla="*/ 3829028 w 4572002"/>
                <a:gd name="connsiteY310" fmla="*/ 1842158 h 6858002"/>
                <a:gd name="connsiteX311" fmla="*/ 3821407 w 4572002"/>
                <a:gd name="connsiteY311" fmla="*/ 1833775 h 6858002"/>
                <a:gd name="connsiteX312" fmla="*/ 3779686 w 4572002"/>
                <a:gd name="connsiteY312" fmla="*/ 1733188 h 6858002"/>
                <a:gd name="connsiteX313" fmla="*/ 3757018 w 4572002"/>
                <a:gd name="connsiteY313" fmla="*/ 1697753 h 6858002"/>
                <a:gd name="connsiteX314" fmla="*/ 3700436 w 4572002"/>
                <a:gd name="connsiteY314" fmla="*/ 1624980 h 6858002"/>
                <a:gd name="connsiteX315" fmla="*/ 3698532 w 4572002"/>
                <a:gd name="connsiteY315" fmla="*/ 1596213 h 6858002"/>
                <a:gd name="connsiteX316" fmla="*/ 3745230 w 4572002"/>
                <a:gd name="connsiteY316" fmla="*/ 1459073 h 6858002"/>
                <a:gd name="connsiteX317" fmla="*/ 3745229 w 4572002"/>
                <a:gd name="connsiteY317" fmla="*/ 1459074 h 6858002"/>
                <a:gd name="connsiteX318" fmla="*/ 3736012 w 4572002"/>
                <a:gd name="connsiteY318" fmla="*/ 1481572 h 6858002"/>
                <a:gd name="connsiteX319" fmla="*/ 3764423 w 4572002"/>
                <a:gd name="connsiteY319" fmla="*/ 1268758 h 6858002"/>
                <a:gd name="connsiteX320" fmla="*/ 3769590 w 4572002"/>
                <a:gd name="connsiteY320" fmla="*/ 1286070 h 6858002"/>
                <a:gd name="connsiteX321" fmla="*/ 3791927 w 4572002"/>
                <a:gd name="connsiteY321" fmla="*/ 1350628 h 6858002"/>
                <a:gd name="connsiteX322" fmla="*/ 3786333 w 4572002"/>
                <a:gd name="connsiteY322" fmla="*/ 1413840 h 6858002"/>
                <a:gd name="connsiteX323" fmla="*/ 3791928 w 4572002"/>
                <a:gd name="connsiteY323" fmla="*/ 1350627 h 6858002"/>
                <a:gd name="connsiteX324" fmla="*/ 3769590 w 4572002"/>
                <a:gd name="connsiteY324" fmla="*/ 1286069 h 6858002"/>
                <a:gd name="connsiteX325" fmla="*/ 3706152 w 4572002"/>
                <a:gd name="connsiteY325" fmla="*/ 773035 h 6858002"/>
                <a:gd name="connsiteX326" fmla="*/ 3706152 w 4572002"/>
                <a:gd name="connsiteY326" fmla="*/ 773036 h 6858002"/>
                <a:gd name="connsiteX327" fmla="*/ 3714152 w 4572002"/>
                <a:gd name="connsiteY327" fmla="*/ 854380 h 6858002"/>
                <a:gd name="connsiteX328" fmla="*/ 3745205 w 4572002"/>
                <a:gd name="connsiteY328" fmla="*/ 915344 h 6858002"/>
                <a:gd name="connsiteX329" fmla="*/ 3755683 w 4572002"/>
                <a:gd name="connsiteY329" fmla="*/ 927156 h 6858002"/>
                <a:gd name="connsiteX330" fmla="*/ 3752063 w 4572002"/>
                <a:gd name="connsiteY330" fmla="*/ 1097088 h 6858002"/>
                <a:gd name="connsiteX331" fmla="*/ 3747681 w 4572002"/>
                <a:gd name="connsiteY331" fmla="*/ 1123186 h 6858002"/>
                <a:gd name="connsiteX332" fmla="*/ 3772400 w 4572002"/>
                <a:gd name="connsiteY332" fmla="*/ 1184029 h 6858002"/>
                <a:gd name="connsiteX333" fmla="*/ 3747682 w 4572002"/>
                <a:gd name="connsiteY333" fmla="*/ 1123185 h 6858002"/>
                <a:gd name="connsiteX334" fmla="*/ 3752064 w 4572002"/>
                <a:gd name="connsiteY334" fmla="*/ 1097087 h 6858002"/>
                <a:gd name="connsiteX335" fmla="*/ 3755684 w 4572002"/>
                <a:gd name="connsiteY335" fmla="*/ 927155 h 6858002"/>
                <a:gd name="connsiteX336" fmla="*/ 3745206 w 4572002"/>
                <a:gd name="connsiteY336" fmla="*/ 915343 h 6858002"/>
                <a:gd name="connsiteX337" fmla="*/ 3714152 w 4572002"/>
                <a:gd name="connsiteY337" fmla="*/ 854379 h 6858002"/>
                <a:gd name="connsiteX338" fmla="*/ 3761553 w 4572002"/>
                <a:gd name="connsiteY338" fmla="*/ 517851 h 6858002"/>
                <a:gd name="connsiteX339" fmla="*/ 3752635 w 4572002"/>
                <a:gd name="connsiteY339" fmla="*/ 556048 h 6858002"/>
                <a:gd name="connsiteX340" fmla="*/ 3746157 w 4572002"/>
                <a:gd name="connsiteY340" fmla="*/ 580051 h 6858002"/>
                <a:gd name="connsiteX341" fmla="*/ 3742776 w 4572002"/>
                <a:gd name="connsiteY341" fmla="*/ 642538 h 6858002"/>
                <a:gd name="connsiteX342" fmla="*/ 3730253 w 4572002"/>
                <a:gd name="connsiteY342" fmla="*/ 694928 h 6858002"/>
                <a:gd name="connsiteX343" fmla="*/ 3742777 w 4572002"/>
                <a:gd name="connsiteY343" fmla="*/ 642537 h 6858002"/>
                <a:gd name="connsiteX344" fmla="*/ 3746158 w 4572002"/>
                <a:gd name="connsiteY344" fmla="*/ 580050 h 6858002"/>
                <a:gd name="connsiteX345" fmla="*/ 3752636 w 4572002"/>
                <a:gd name="connsiteY345" fmla="*/ 556047 h 6858002"/>
                <a:gd name="connsiteX346" fmla="*/ 3774848 w 4572002"/>
                <a:gd name="connsiteY346" fmla="*/ 298169 h 6858002"/>
                <a:gd name="connsiteX347" fmla="*/ 3760065 w 4572002"/>
                <a:gd name="connsiteY347" fmla="*/ 313534 h 6858002"/>
                <a:gd name="connsiteX348" fmla="*/ 3759493 w 4572002"/>
                <a:gd name="connsiteY348" fmla="*/ 338871 h 6858002"/>
                <a:gd name="connsiteX349" fmla="*/ 3759500 w 4572002"/>
                <a:gd name="connsiteY349" fmla="*/ 338900 h 6858002"/>
                <a:gd name="connsiteX350" fmla="*/ 3769400 w 4572002"/>
                <a:gd name="connsiteY350" fmla="*/ 395640 h 6858002"/>
                <a:gd name="connsiteX351" fmla="*/ 3765590 w 4572002"/>
                <a:gd name="connsiteY351" fmla="*/ 367328 h 6858002"/>
                <a:gd name="connsiteX352" fmla="*/ 3759500 w 4572002"/>
                <a:gd name="connsiteY352" fmla="*/ 338900 h 6858002"/>
                <a:gd name="connsiteX353" fmla="*/ 3759494 w 4572002"/>
                <a:gd name="connsiteY353" fmla="*/ 338870 h 6858002"/>
                <a:gd name="connsiteX354" fmla="*/ 3760066 w 4572002"/>
                <a:gd name="connsiteY354" fmla="*/ 313533 h 6858002"/>
                <a:gd name="connsiteX355" fmla="*/ 3782393 w 4572002"/>
                <a:gd name="connsiteY355" fmla="*/ 281568 h 6858002"/>
                <a:gd name="connsiteX356" fmla="*/ 3777498 w 4572002"/>
                <a:gd name="connsiteY356" fmla="*/ 295415 h 6858002"/>
                <a:gd name="connsiteX357" fmla="*/ 3777499 w 4572002"/>
                <a:gd name="connsiteY357" fmla="*/ 295415 h 6858002"/>
                <a:gd name="connsiteX358" fmla="*/ 3769073 w 4572002"/>
                <a:gd name="connsiteY358" fmla="*/ 24486 h 6858002"/>
                <a:gd name="connsiteX359" fmla="*/ 3766810 w 4572002"/>
                <a:gd name="connsiteY359" fmla="*/ 74129 h 6858002"/>
                <a:gd name="connsiteX360" fmla="*/ 3772734 w 4572002"/>
                <a:gd name="connsiteY360" fmla="*/ 125861 h 6858002"/>
                <a:gd name="connsiteX361" fmla="*/ 3777129 w 4572002"/>
                <a:gd name="connsiteY361" fmla="*/ 153387 h 6858002"/>
                <a:gd name="connsiteX362" fmla="*/ 3785402 w 4572002"/>
                <a:gd name="connsiteY362" fmla="*/ 228944 h 6858002"/>
                <a:gd name="connsiteX363" fmla="*/ 3780943 w 4572002"/>
                <a:gd name="connsiteY363" fmla="*/ 177271 h 6858002"/>
                <a:gd name="connsiteX364" fmla="*/ 3777129 w 4572002"/>
                <a:gd name="connsiteY364" fmla="*/ 153387 h 6858002"/>
                <a:gd name="connsiteX365" fmla="*/ 3776930 w 4572002"/>
                <a:gd name="connsiteY365" fmla="*/ 151569 h 6858002"/>
                <a:gd name="connsiteX366" fmla="*/ 3766811 w 4572002"/>
                <a:gd name="connsiteY366" fmla="*/ 74129 h 6858002"/>
                <a:gd name="connsiteX367" fmla="*/ 3766492 w 4572002"/>
                <a:gd name="connsiteY367" fmla="*/ 0 h 6858002"/>
                <a:gd name="connsiteX368" fmla="*/ 4230600 w 4572002"/>
                <a:gd name="connsiteY368" fmla="*/ 0 h 6858002"/>
                <a:gd name="connsiteX369" fmla="*/ 4229473 w 4572002"/>
                <a:gd name="connsiteY369" fmla="*/ 2817 h 6858002"/>
                <a:gd name="connsiteX370" fmla="*/ 4215375 w 4572002"/>
                <a:gd name="connsiteY370" fmla="*/ 63587 h 6858002"/>
                <a:gd name="connsiteX371" fmla="*/ 4201468 w 4572002"/>
                <a:gd name="connsiteY371" fmla="*/ 176939 h 6858002"/>
                <a:gd name="connsiteX372" fmla="*/ 4193466 w 4572002"/>
                <a:gd name="connsiteY372" fmla="*/ 200182 h 6858002"/>
                <a:gd name="connsiteX373" fmla="*/ 4155554 w 4572002"/>
                <a:gd name="connsiteY373" fmla="*/ 340774 h 6858002"/>
                <a:gd name="connsiteX374" fmla="*/ 4156319 w 4572002"/>
                <a:gd name="connsiteY374" fmla="*/ 453364 h 6858002"/>
                <a:gd name="connsiteX375" fmla="*/ 4158033 w 4572002"/>
                <a:gd name="connsiteY375" fmla="*/ 462126 h 6858002"/>
                <a:gd name="connsiteX376" fmla="*/ 4170605 w 4572002"/>
                <a:gd name="connsiteY376" fmla="*/ 505182 h 6858002"/>
                <a:gd name="connsiteX377" fmla="*/ 4167177 w 4572002"/>
                <a:gd name="connsiteY377" fmla="*/ 571860 h 6858002"/>
                <a:gd name="connsiteX378" fmla="*/ 4149840 w 4572002"/>
                <a:gd name="connsiteY378" fmla="*/ 617772 h 6858002"/>
                <a:gd name="connsiteX379" fmla="*/ 4149078 w 4572002"/>
                <a:gd name="connsiteY379" fmla="*/ 674923 h 6858002"/>
                <a:gd name="connsiteX380" fmla="*/ 4159937 w 4572002"/>
                <a:gd name="connsiteY380" fmla="*/ 740268 h 6858002"/>
                <a:gd name="connsiteX381" fmla="*/ 4162223 w 4572002"/>
                <a:gd name="connsiteY381" fmla="*/ 769605 h 6858002"/>
                <a:gd name="connsiteX382" fmla="*/ 4184703 w 4572002"/>
                <a:gd name="connsiteY382" fmla="*/ 850189 h 6858002"/>
                <a:gd name="connsiteX383" fmla="*/ 4179179 w 4572002"/>
                <a:gd name="connsiteY383" fmla="*/ 898198 h 6858002"/>
                <a:gd name="connsiteX384" fmla="*/ 4164319 w 4572002"/>
                <a:gd name="connsiteY384" fmla="*/ 945444 h 6858002"/>
                <a:gd name="connsiteX385" fmla="*/ 4150030 w 4572002"/>
                <a:gd name="connsiteY385" fmla="*/ 975733 h 6858002"/>
                <a:gd name="connsiteX386" fmla="*/ 4139934 w 4572002"/>
                <a:gd name="connsiteY386" fmla="*/ 1036887 h 6858002"/>
                <a:gd name="connsiteX387" fmla="*/ 4141458 w 4572002"/>
                <a:gd name="connsiteY387" fmla="*/ 1048125 h 6858002"/>
                <a:gd name="connsiteX388" fmla="*/ 4154032 w 4572002"/>
                <a:gd name="connsiteY388" fmla="*/ 1230633 h 6858002"/>
                <a:gd name="connsiteX389" fmla="*/ 4174225 w 4572002"/>
                <a:gd name="connsiteY389" fmla="*/ 1303024 h 6858002"/>
                <a:gd name="connsiteX390" fmla="*/ 4176701 w 4572002"/>
                <a:gd name="connsiteY390" fmla="*/ 1318456 h 6858002"/>
                <a:gd name="connsiteX391" fmla="*/ 4199372 w 4572002"/>
                <a:gd name="connsiteY391" fmla="*/ 1472575 h 6858002"/>
                <a:gd name="connsiteX392" fmla="*/ 4200325 w 4572002"/>
                <a:gd name="connsiteY392" fmla="*/ 1489720 h 6858002"/>
                <a:gd name="connsiteX393" fmla="*/ 4196324 w 4572002"/>
                <a:gd name="connsiteY393" fmla="*/ 1537537 h 6858002"/>
                <a:gd name="connsiteX394" fmla="*/ 4237474 w 4572002"/>
                <a:gd name="connsiteY394" fmla="*/ 1650317 h 6858002"/>
                <a:gd name="connsiteX395" fmla="*/ 4251572 w 4572002"/>
                <a:gd name="connsiteY395" fmla="*/ 1763287 h 6858002"/>
                <a:gd name="connsiteX396" fmla="*/ 4251380 w 4572002"/>
                <a:gd name="connsiteY396" fmla="*/ 1825393 h 6858002"/>
                <a:gd name="connsiteX397" fmla="*/ 4261478 w 4572002"/>
                <a:gd name="connsiteY397" fmla="*/ 1869780 h 6858002"/>
                <a:gd name="connsiteX398" fmla="*/ 4292149 w 4572002"/>
                <a:gd name="connsiteY398" fmla="*/ 1978940 h 6858002"/>
                <a:gd name="connsiteX399" fmla="*/ 4296911 w 4572002"/>
                <a:gd name="connsiteY399" fmla="*/ 2030378 h 6858002"/>
                <a:gd name="connsiteX400" fmla="*/ 4307201 w 4572002"/>
                <a:gd name="connsiteY400" fmla="*/ 2085054 h 6858002"/>
                <a:gd name="connsiteX401" fmla="*/ 4353302 w 4572002"/>
                <a:gd name="connsiteY401" fmla="*/ 2220312 h 6858002"/>
                <a:gd name="connsiteX402" fmla="*/ 4350636 w 4572002"/>
                <a:gd name="connsiteY402" fmla="*/ 2330806 h 6858002"/>
                <a:gd name="connsiteX403" fmla="*/ 4351206 w 4572002"/>
                <a:gd name="connsiteY403" fmla="*/ 2401292 h 6858002"/>
                <a:gd name="connsiteX404" fmla="*/ 4366446 w 4572002"/>
                <a:gd name="connsiteY404" fmla="*/ 2485307 h 6858002"/>
                <a:gd name="connsiteX405" fmla="*/ 4388736 w 4572002"/>
                <a:gd name="connsiteY405" fmla="*/ 2554079 h 6858002"/>
                <a:gd name="connsiteX406" fmla="*/ 4406453 w 4572002"/>
                <a:gd name="connsiteY406" fmla="*/ 2649143 h 6858002"/>
                <a:gd name="connsiteX407" fmla="*/ 4440554 w 4572002"/>
                <a:gd name="connsiteY407" fmla="*/ 2743826 h 6858002"/>
                <a:gd name="connsiteX408" fmla="*/ 4466653 w 4572002"/>
                <a:gd name="connsiteY408" fmla="*/ 2809930 h 6858002"/>
                <a:gd name="connsiteX409" fmla="*/ 4489705 w 4572002"/>
                <a:gd name="connsiteY409" fmla="*/ 2901943 h 6858002"/>
                <a:gd name="connsiteX410" fmla="*/ 4505897 w 4572002"/>
                <a:gd name="connsiteY410" fmla="*/ 3042728 h 6858002"/>
                <a:gd name="connsiteX411" fmla="*/ 4507613 w 4572002"/>
                <a:gd name="connsiteY411" fmla="*/ 3107500 h 6858002"/>
                <a:gd name="connsiteX412" fmla="*/ 4545521 w 4572002"/>
                <a:gd name="connsiteY412" fmla="*/ 3209993 h 6858002"/>
                <a:gd name="connsiteX413" fmla="*/ 4563811 w 4572002"/>
                <a:gd name="connsiteY413" fmla="*/ 3253809 h 6858002"/>
                <a:gd name="connsiteX414" fmla="*/ 4548570 w 4572002"/>
                <a:gd name="connsiteY414" fmla="*/ 3293244 h 6858002"/>
                <a:gd name="connsiteX415" fmla="*/ 4531043 w 4572002"/>
                <a:gd name="connsiteY415" fmla="*/ 3318771 h 6858002"/>
                <a:gd name="connsiteX416" fmla="*/ 4545904 w 4572002"/>
                <a:gd name="connsiteY416" fmla="*/ 3399546 h 6858002"/>
                <a:gd name="connsiteX417" fmla="*/ 4561524 w 4572002"/>
                <a:gd name="connsiteY417" fmla="*/ 3485275 h 6858002"/>
                <a:gd name="connsiteX418" fmla="*/ 4572002 w 4572002"/>
                <a:gd name="connsiteY418" fmla="*/ 3546617 h 6858002"/>
                <a:gd name="connsiteX419" fmla="*/ 4563620 w 4572002"/>
                <a:gd name="connsiteY419" fmla="*/ 3623201 h 6858002"/>
                <a:gd name="connsiteX420" fmla="*/ 4560192 w 4572002"/>
                <a:gd name="connsiteY420" fmla="*/ 3683591 h 6858002"/>
                <a:gd name="connsiteX421" fmla="*/ 4550476 w 4572002"/>
                <a:gd name="connsiteY421" fmla="*/ 3732361 h 6858002"/>
                <a:gd name="connsiteX422" fmla="*/ 4544759 w 4572002"/>
                <a:gd name="connsiteY422" fmla="*/ 3749506 h 6858002"/>
                <a:gd name="connsiteX423" fmla="*/ 4500182 w 4572002"/>
                <a:gd name="connsiteY423" fmla="*/ 3885338 h 6858002"/>
                <a:gd name="connsiteX424" fmla="*/ 4464557 w 4572002"/>
                <a:gd name="connsiteY424" fmla="*/ 4030503 h 6858002"/>
                <a:gd name="connsiteX425" fmla="*/ 4487039 w 4572002"/>
                <a:gd name="connsiteY425" fmla="*/ 4124614 h 6858002"/>
                <a:gd name="connsiteX426" fmla="*/ 4486656 w 4572002"/>
                <a:gd name="connsiteY426" fmla="*/ 4159667 h 6858002"/>
                <a:gd name="connsiteX427" fmla="*/ 4491801 w 4572002"/>
                <a:gd name="connsiteY427" fmla="*/ 4320837 h 6858002"/>
                <a:gd name="connsiteX428" fmla="*/ 4497325 w 4572002"/>
                <a:gd name="connsiteY428" fmla="*/ 4349222 h 6858002"/>
                <a:gd name="connsiteX429" fmla="*/ 4474653 w 4572002"/>
                <a:gd name="connsiteY429" fmla="*/ 4502579 h 6858002"/>
                <a:gd name="connsiteX430" fmla="*/ 4470844 w 4572002"/>
                <a:gd name="connsiteY430" fmla="*/ 4558207 h 6858002"/>
                <a:gd name="connsiteX431" fmla="*/ 4464557 w 4572002"/>
                <a:gd name="connsiteY431" fmla="*/ 4609452 h 6858002"/>
                <a:gd name="connsiteX432" fmla="*/ 4463033 w 4572002"/>
                <a:gd name="connsiteY432" fmla="*/ 4681083 h 6858002"/>
                <a:gd name="connsiteX433" fmla="*/ 4465891 w 4572002"/>
                <a:gd name="connsiteY433" fmla="*/ 4755381 h 6858002"/>
                <a:gd name="connsiteX434" fmla="*/ 4465319 w 4572002"/>
                <a:gd name="connsiteY434" fmla="*/ 4838250 h 6858002"/>
                <a:gd name="connsiteX435" fmla="*/ 4460367 w 4572002"/>
                <a:gd name="connsiteY435" fmla="*/ 4871019 h 6858002"/>
                <a:gd name="connsiteX436" fmla="*/ 4463795 w 4572002"/>
                <a:gd name="connsiteY436" fmla="*/ 4959602 h 6858002"/>
                <a:gd name="connsiteX437" fmla="*/ 4458082 w 4572002"/>
                <a:gd name="connsiteY437" fmla="*/ 5006086 h 6858002"/>
                <a:gd name="connsiteX438" fmla="*/ 4456937 w 4572002"/>
                <a:gd name="connsiteY438" fmla="*/ 5082670 h 6858002"/>
                <a:gd name="connsiteX439" fmla="*/ 4455603 w 4572002"/>
                <a:gd name="connsiteY439" fmla="*/ 5107627 h 6858002"/>
                <a:gd name="connsiteX440" fmla="*/ 4454840 w 4572002"/>
                <a:gd name="connsiteY440" fmla="*/ 5129916 h 6858002"/>
                <a:gd name="connsiteX441" fmla="*/ 4470464 w 4572002"/>
                <a:gd name="connsiteY441" fmla="*/ 5206308 h 6858002"/>
                <a:gd name="connsiteX442" fmla="*/ 4471415 w 4572002"/>
                <a:gd name="connsiteY442" fmla="*/ 5274129 h 6858002"/>
                <a:gd name="connsiteX443" fmla="*/ 4483990 w 4572002"/>
                <a:gd name="connsiteY443" fmla="*/ 5393005 h 6858002"/>
                <a:gd name="connsiteX444" fmla="*/ 4479607 w 4572002"/>
                <a:gd name="connsiteY444" fmla="*/ 5419295 h 6858002"/>
                <a:gd name="connsiteX445" fmla="*/ 4477894 w 4572002"/>
                <a:gd name="connsiteY445" fmla="*/ 5501594 h 6858002"/>
                <a:gd name="connsiteX446" fmla="*/ 4476560 w 4572002"/>
                <a:gd name="connsiteY446" fmla="*/ 5548460 h 6858002"/>
                <a:gd name="connsiteX447" fmla="*/ 4485703 w 4572002"/>
                <a:gd name="connsiteY447" fmla="*/ 5606372 h 6858002"/>
                <a:gd name="connsiteX448" fmla="*/ 4505134 w 4572002"/>
                <a:gd name="connsiteY448" fmla="*/ 5706959 h 6858002"/>
                <a:gd name="connsiteX449" fmla="*/ 4508183 w 4572002"/>
                <a:gd name="connsiteY449" fmla="*/ 5733440 h 6858002"/>
                <a:gd name="connsiteX450" fmla="*/ 4517519 w 4572002"/>
                <a:gd name="connsiteY450" fmla="*/ 5781830 h 6858002"/>
                <a:gd name="connsiteX451" fmla="*/ 4519234 w 4572002"/>
                <a:gd name="connsiteY451" fmla="*/ 5790592 h 6858002"/>
                <a:gd name="connsiteX452" fmla="*/ 4542855 w 4572002"/>
                <a:gd name="connsiteY452" fmla="*/ 5864318 h 6858002"/>
                <a:gd name="connsiteX453" fmla="*/ 4544759 w 4572002"/>
                <a:gd name="connsiteY453" fmla="*/ 5902610 h 6858002"/>
                <a:gd name="connsiteX454" fmla="*/ 4544951 w 4572002"/>
                <a:gd name="connsiteY454" fmla="*/ 6012723 h 6858002"/>
                <a:gd name="connsiteX455" fmla="*/ 4541332 w 4572002"/>
                <a:gd name="connsiteY455" fmla="*/ 6059397 h 6858002"/>
                <a:gd name="connsiteX456" fmla="*/ 4527426 w 4572002"/>
                <a:gd name="connsiteY456" fmla="*/ 6171605 h 6858002"/>
                <a:gd name="connsiteX457" fmla="*/ 4520568 w 4572002"/>
                <a:gd name="connsiteY457" fmla="*/ 6242093 h 6858002"/>
                <a:gd name="connsiteX458" fmla="*/ 4509706 w 4572002"/>
                <a:gd name="connsiteY458" fmla="*/ 6323058 h 6858002"/>
                <a:gd name="connsiteX459" fmla="*/ 4502848 w 4572002"/>
                <a:gd name="connsiteY459" fmla="*/ 6415833 h 6858002"/>
                <a:gd name="connsiteX460" fmla="*/ 4482084 w 4572002"/>
                <a:gd name="connsiteY460" fmla="*/ 6584812 h 6858002"/>
                <a:gd name="connsiteX461" fmla="*/ 4460557 w 4572002"/>
                <a:gd name="connsiteY461" fmla="*/ 6748458 h 6858002"/>
                <a:gd name="connsiteX462" fmla="*/ 4441507 w 4572002"/>
                <a:gd name="connsiteY462" fmla="*/ 6815516 h 6858002"/>
                <a:gd name="connsiteX463" fmla="*/ 4431806 w 4572002"/>
                <a:gd name="connsiteY463" fmla="*/ 6858001 h 6858002"/>
                <a:gd name="connsiteX464" fmla="*/ 4259554 w 4572002"/>
                <a:gd name="connsiteY464" fmla="*/ 6858001 h 6858002"/>
                <a:gd name="connsiteX465" fmla="*/ 4259554 w 4572002"/>
                <a:gd name="connsiteY465" fmla="*/ 6858002 h 6858002"/>
                <a:gd name="connsiteX466" fmla="*/ 0 w 4572002"/>
                <a:gd name="connsiteY466" fmla="*/ 6858002 h 6858002"/>
                <a:gd name="connsiteX467" fmla="*/ 0 w 4572002"/>
                <a:gd name="connsiteY467" fmla="*/ 2 h 6858002"/>
                <a:gd name="connsiteX468" fmla="*/ 3766492 w 4572002"/>
                <a:gd name="connsiteY468" fmla="*/ 1 h 6858002"/>
                <a:gd name="connsiteX469" fmla="*/ 3769210 w 4572002"/>
                <a:gd name="connsiteY469" fmla="*/ 21486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Lst>
              <a:rect l="l" t="t" r="r" b="b"/>
              <a:pathLst>
                <a:path w="4572002" h="6858002">
                  <a:moveTo>
                    <a:pt x="4214994" y="6564620"/>
                  </a:moveTo>
                  <a:lnTo>
                    <a:pt x="4214994" y="6564621"/>
                  </a:lnTo>
                  <a:cubicBezTo>
                    <a:pt x="4225281" y="6575479"/>
                    <a:pt x="4231378" y="6582147"/>
                    <a:pt x="4237474" y="6588626"/>
                  </a:cubicBezTo>
                  <a:lnTo>
                    <a:pt x="4254096" y="6625225"/>
                  </a:lnTo>
                  <a:lnTo>
                    <a:pt x="4247001" y="6662540"/>
                  </a:lnTo>
                  <a:lnTo>
                    <a:pt x="4247000" y="6662541"/>
                  </a:lnTo>
                  <a:lnTo>
                    <a:pt x="4246999" y="6662544"/>
                  </a:lnTo>
                  <a:lnTo>
                    <a:pt x="4235550" y="6683027"/>
                  </a:lnTo>
                  <a:lnTo>
                    <a:pt x="4232403" y="6702976"/>
                  </a:lnTo>
                  <a:lnTo>
                    <a:pt x="4232403" y="6702977"/>
                  </a:lnTo>
                  <a:cubicBezTo>
                    <a:pt x="4232808" y="6716169"/>
                    <a:pt x="4237951" y="6729219"/>
                    <a:pt x="4246238" y="6742553"/>
                  </a:cubicBezTo>
                  <a:lnTo>
                    <a:pt x="4246239" y="6742555"/>
                  </a:lnTo>
                  <a:lnTo>
                    <a:pt x="4265716" y="6812062"/>
                  </a:lnTo>
                  <a:lnTo>
                    <a:pt x="4265717" y="6812064"/>
                  </a:lnTo>
                  <a:lnTo>
                    <a:pt x="4265717" y="6812063"/>
                  </a:lnTo>
                  <a:lnTo>
                    <a:pt x="4265716" y="6812062"/>
                  </a:lnTo>
                  <a:lnTo>
                    <a:pt x="4260942" y="6776800"/>
                  </a:lnTo>
                  <a:lnTo>
                    <a:pt x="4246239" y="6742555"/>
                  </a:lnTo>
                  <a:lnTo>
                    <a:pt x="4246238" y="6742552"/>
                  </a:lnTo>
                  <a:lnTo>
                    <a:pt x="4232403" y="6702976"/>
                  </a:lnTo>
                  <a:lnTo>
                    <a:pt x="4246999" y="6662544"/>
                  </a:lnTo>
                  <a:lnTo>
                    <a:pt x="4247000" y="6662542"/>
                  </a:lnTo>
                  <a:lnTo>
                    <a:pt x="4247001" y="6662540"/>
                  </a:lnTo>
                  <a:lnTo>
                    <a:pt x="4254084" y="6645552"/>
                  </a:lnTo>
                  <a:lnTo>
                    <a:pt x="4254096" y="6625225"/>
                  </a:lnTo>
                  <a:lnTo>
                    <a:pt x="4254096" y="6625224"/>
                  </a:lnTo>
                  <a:cubicBezTo>
                    <a:pt x="4252000" y="6611341"/>
                    <a:pt x="4245951" y="6597578"/>
                    <a:pt x="4237474" y="6588625"/>
                  </a:cubicBezTo>
                  <a:close/>
                  <a:moveTo>
                    <a:pt x="4295315" y="6438981"/>
                  </a:moveTo>
                  <a:lnTo>
                    <a:pt x="4275385" y="6463840"/>
                  </a:lnTo>
                  <a:lnTo>
                    <a:pt x="4275382" y="6463849"/>
                  </a:lnTo>
                  <a:lnTo>
                    <a:pt x="4261587" y="6513012"/>
                  </a:lnTo>
                  <a:lnTo>
                    <a:pt x="4242781" y="6546194"/>
                  </a:lnTo>
                  <a:lnTo>
                    <a:pt x="4242781" y="6546195"/>
                  </a:lnTo>
                  <a:lnTo>
                    <a:pt x="4259120" y="6521804"/>
                  </a:lnTo>
                  <a:lnTo>
                    <a:pt x="4261587" y="6513012"/>
                  </a:lnTo>
                  <a:lnTo>
                    <a:pt x="4264398" y="6508052"/>
                  </a:lnTo>
                  <a:lnTo>
                    <a:pt x="4275382" y="6463849"/>
                  </a:lnTo>
                  <a:lnTo>
                    <a:pt x="4275385" y="6463841"/>
                  </a:lnTo>
                  <a:cubicBezTo>
                    <a:pt x="4278336" y="6451650"/>
                    <a:pt x="4285813" y="6444077"/>
                    <a:pt x="4295315" y="6438981"/>
                  </a:cubicBezTo>
                  <a:close/>
                  <a:moveTo>
                    <a:pt x="4381289" y="6365204"/>
                  </a:moveTo>
                  <a:lnTo>
                    <a:pt x="4380008" y="6387910"/>
                  </a:lnTo>
                  <a:lnTo>
                    <a:pt x="4378243" y="6391549"/>
                  </a:lnTo>
                  <a:lnTo>
                    <a:pt x="4370589" y="6407332"/>
                  </a:lnTo>
                  <a:lnTo>
                    <a:pt x="4370589" y="6407333"/>
                  </a:lnTo>
                  <a:lnTo>
                    <a:pt x="4378243" y="6391549"/>
                  </a:lnTo>
                  <a:lnTo>
                    <a:pt x="4380008" y="6387910"/>
                  </a:lnTo>
                  <a:close/>
                  <a:moveTo>
                    <a:pt x="4142220" y="4221391"/>
                  </a:moveTo>
                  <a:lnTo>
                    <a:pt x="4142220" y="4221392"/>
                  </a:lnTo>
                  <a:cubicBezTo>
                    <a:pt x="4142982" y="4232061"/>
                    <a:pt x="4143172" y="4243873"/>
                    <a:pt x="4147936" y="4253015"/>
                  </a:cubicBezTo>
                  <a:cubicBezTo>
                    <a:pt x="4160129" y="4277402"/>
                    <a:pt x="4175749" y="4300071"/>
                    <a:pt x="4187752" y="4324646"/>
                  </a:cubicBezTo>
                  <a:lnTo>
                    <a:pt x="4196706" y="4363891"/>
                  </a:lnTo>
                  <a:lnTo>
                    <a:pt x="4195944" y="4482004"/>
                  </a:lnTo>
                  <a:cubicBezTo>
                    <a:pt x="4193276" y="4546776"/>
                    <a:pt x="4192704" y="4612500"/>
                    <a:pt x="4135934" y="4659174"/>
                  </a:cubicBezTo>
                  <a:cubicBezTo>
                    <a:pt x="4131362" y="4662986"/>
                    <a:pt x="4128694" y="4671176"/>
                    <a:pt x="4127932" y="4677655"/>
                  </a:cubicBezTo>
                  <a:cubicBezTo>
                    <a:pt x="4124313" y="4707564"/>
                    <a:pt x="4123931" y="4738235"/>
                    <a:pt x="4118025" y="4767764"/>
                  </a:cubicBezTo>
                  <a:cubicBezTo>
                    <a:pt x="4115644" y="4779575"/>
                    <a:pt x="4114835" y="4790387"/>
                    <a:pt x="4116716" y="4800483"/>
                  </a:cubicBezTo>
                  <a:lnTo>
                    <a:pt x="4116716" y="4800484"/>
                  </a:lnTo>
                  <a:cubicBezTo>
                    <a:pt x="4118597" y="4810581"/>
                    <a:pt x="4123170" y="4819964"/>
                    <a:pt x="4131552" y="4828917"/>
                  </a:cubicBezTo>
                  <a:lnTo>
                    <a:pt x="4153733" y="4863343"/>
                  </a:lnTo>
                  <a:lnTo>
                    <a:pt x="4161262" y="4889275"/>
                  </a:lnTo>
                  <a:lnTo>
                    <a:pt x="4159557" y="4912168"/>
                  </a:lnTo>
                  <a:cubicBezTo>
                    <a:pt x="4157842" y="4919978"/>
                    <a:pt x="4157485" y="4927122"/>
                    <a:pt x="4158155" y="4933804"/>
                  </a:cubicBezTo>
                  <a:lnTo>
                    <a:pt x="4158155" y="4933805"/>
                  </a:lnTo>
                  <a:lnTo>
                    <a:pt x="4162914" y="4952673"/>
                  </a:lnTo>
                  <a:lnTo>
                    <a:pt x="4165707" y="4957454"/>
                  </a:lnTo>
                  <a:lnTo>
                    <a:pt x="4166985" y="4961456"/>
                  </a:lnTo>
                  <a:cubicBezTo>
                    <a:pt x="4171496" y="4970097"/>
                    <a:pt x="4177202" y="4978394"/>
                    <a:pt x="4182989" y="4987038"/>
                  </a:cubicBezTo>
                  <a:cubicBezTo>
                    <a:pt x="4194228" y="5003802"/>
                    <a:pt x="4208326" y="5022853"/>
                    <a:pt x="4209468" y="5041522"/>
                  </a:cubicBezTo>
                  <a:cubicBezTo>
                    <a:pt x="4210087" y="5052096"/>
                    <a:pt x="4213005" y="5062300"/>
                    <a:pt x="4216684" y="5072376"/>
                  </a:cubicBezTo>
                  <a:lnTo>
                    <a:pt x="4222587" y="5087441"/>
                  </a:lnTo>
                  <a:lnTo>
                    <a:pt x="4235615" y="5133220"/>
                  </a:lnTo>
                  <a:lnTo>
                    <a:pt x="4235616" y="5133225"/>
                  </a:lnTo>
                  <a:lnTo>
                    <a:pt x="4228901" y="5166113"/>
                  </a:lnTo>
                  <a:lnTo>
                    <a:pt x="4228901" y="5166114"/>
                  </a:lnTo>
                  <a:cubicBezTo>
                    <a:pt x="4228139" y="5167638"/>
                    <a:pt x="4228712" y="5169781"/>
                    <a:pt x="4229593" y="5172091"/>
                  </a:cubicBezTo>
                  <a:lnTo>
                    <a:pt x="4232139" y="5179068"/>
                  </a:lnTo>
                  <a:cubicBezTo>
                    <a:pt x="4235759" y="5196595"/>
                    <a:pt x="4235807" y="5213598"/>
                    <a:pt x="4231973" y="5229434"/>
                  </a:cubicBezTo>
                  <a:lnTo>
                    <a:pt x="4225669" y="5241089"/>
                  </a:lnTo>
                  <a:lnTo>
                    <a:pt x="4208517" y="5272796"/>
                  </a:lnTo>
                  <a:cubicBezTo>
                    <a:pt x="4196871" y="5285441"/>
                    <a:pt x="4189165" y="5298595"/>
                    <a:pt x="4184613" y="5312288"/>
                  </a:cubicBezTo>
                  <a:lnTo>
                    <a:pt x="4183557" y="5321350"/>
                  </a:lnTo>
                  <a:lnTo>
                    <a:pt x="4181083" y="5326163"/>
                  </a:lnTo>
                  <a:lnTo>
                    <a:pt x="4179637" y="5355014"/>
                  </a:lnTo>
                  <a:lnTo>
                    <a:pt x="4179637" y="5355015"/>
                  </a:lnTo>
                  <a:cubicBezTo>
                    <a:pt x="4180286" y="5364883"/>
                    <a:pt x="4181989" y="5375003"/>
                    <a:pt x="4184513" y="5385385"/>
                  </a:cubicBezTo>
                  <a:cubicBezTo>
                    <a:pt x="4187752" y="5398722"/>
                    <a:pt x="4190038" y="5412058"/>
                    <a:pt x="4192704" y="5425583"/>
                  </a:cubicBezTo>
                  <a:cubicBezTo>
                    <a:pt x="4196514" y="5443871"/>
                    <a:pt x="4200516" y="5462352"/>
                    <a:pt x="4204327" y="5480638"/>
                  </a:cubicBezTo>
                  <a:lnTo>
                    <a:pt x="4208850" y="5507668"/>
                  </a:lnTo>
                  <a:lnTo>
                    <a:pt x="4198232" y="5531692"/>
                  </a:lnTo>
                  <a:lnTo>
                    <a:pt x="4198231" y="5531693"/>
                  </a:lnTo>
                  <a:cubicBezTo>
                    <a:pt x="4191181" y="5537600"/>
                    <a:pt x="4187989" y="5542649"/>
                    <a:pt x="4188085" y="5547578"/>
                  </a:cubicBezTo>
                  <a:lnTo>
                    <a:pt x="4188085" y="5547579"/>
                  </a:lnTo>
                  <a:cubicBezTo>
                    <a:pt x="4188180" y="5552508"/>
                    <a:pt x="4191562" y="5557318"/>
                    <a:pt x="4197659" y="5562747"/>
                  </a:cubicBezTo>
                  <a:cubicBezTo>
                    <a:pt x="4240332" y="5600468"/>
                    <a:pt x="4267003" y="5646190"/>
                    <a:pt x="4268907" y="5704484"/>
                  </a:cubicBezTo>
                  <a:cubicBezTo>
                    <a:pt x="4269289" y="5716486"/>
                    <a:pt x="4271954" y="5728679"/>
                    <a:pt x="4274812" y="5740489"/>
                  </a:cubicBezTo>
                  <a:cubicBezTo>
                    <a:pt x="4276527" y="5747729"/>
                    <a:pt x="4278433" y="5756494"/>
                    <a:pt x="4283578" y="5760874"/>
                  </a:cubicBezTo>
                  <a:cubicBezTo>
                    <a:pt x="4322821" y="5794975"/>
                    <a:pt x="4350063" y="5837458"/>
                    <a:pt x="4371973" y="5883752"/>
                  </a:cubicBezTo>
                  <a:lnTo>
                    <a:pt x="4371974" y="5883757"/>
                  </a:lnTo>
                  <a:lnTo>
                    <a:pt x="4389877" y="5935946"/>
                  </a:lnTo>
                  <a:lnTo>
                    <a:pt x="4389878" y="5935950"/>
                  </a:lnTo>
                  <a:lnTo>
                    <a:pt x="4386259" y="5993290"/>
                  </a:lnTo>
                  <a:lnTo>
                    <a:pt x="4386259" y="5993291"/>
                  </a:lnTo>
                  <a:cubicBezTo>
                    <a:pt x="4385116" y="6004531"/>
                    <a:pt x="4385306" y="6017485"/>
                    <a:pt x="4379782" y="6026440"/>
                  </a:cubicBezTo>
                  <a:cubicBezTo>
                    <a:pt x="4362445" y="6054825"/>
                    <a:pt x="4343778" y="6082258"/>
                    <a:pt x="4323583" y="6108738"/>
                  </a:cubicBezTo>
                  <a:cubicBezTo>
                    <a:pt x="4314914" y="6120074"/>
                    <a:pt x="4309961" y="6126884"/>
                    <a:pt x="4309890" y="6133314"/>
                  </a:cubicBezTo>
                  <a:lnTo>
                    <a:pt x="4309890" y="6133315"/>
                  </a:lnTo>
                  <a:lnTo>
                    <a:pt x="4313591" y="6143190"/>
                  </a:lnTo>
                  <a:lnTo>
                    <a:pt x="4325486" y="6155600"/>
                  </a:lnTo>
                  <a:lnTo>
                    <a:pt x="4325488" y="6155603"/>
                  </a:lnTo>
                  <a:cubicBezTo>
                    <a:pt x="4347778" y="6175798"/>
                    <a:pt x="4359398" y="6200945"/>
                    <a:pt x="4364160" y="6228757"/>
                  </a:cubicBezTo>
                  <a:lnTo>
                    <a:pt x="4381497" y="6361540"/>
                  </a:lnTo>
                  <a:lnTo>
                    <a:pt x="4381497" y="6361539"/>
                  </a:lnTo>
                  <a:cubicBezTo>
                    <a:pt x="4377877" y="6317151"/>
                    <a:pt x="4371590" y="6272764"/>
                    <a:pt x="4364160" y="6228756"/>
                  </a:cubicBezTo>
                  <a:cubicBezTo>
                    <a:pt x="4359398" y="6200944"/>
                    <a:pt x="4347778" y="6175797"/>
                    <a:pt x="4325488" y="6155602"/>
                  </a:cubicBezTo>
                  <a:lnTo>
                    <a:pt x="4325486" y="6155600"/>
                  </a:lnTo>
                  <a:lnTo>
                    <a:pt x="4309890" y="6133315"/>
                  </a:lnTo>
                  <a:lnTo>
                    <a:pt x="4323583" y="6108739"/>
                  </a:lnTo>
                  <a:cubicBezTo>
                    <a:pt x="4343778" y="6082259"/>
                    <a:pt x="4362445" y="6054826"/>
                    <a:pt x="4379782" y="6026441"/>
                  </a:cubicBezTo>
                  <a:cubicBezTo>
                    <a:pt x="4385306" y="6017486"/>
                    <a:pt x="4385116" y="6004532"/>
                    <a:pt x="4386259" y="5993292"/>
                  </a:cubicBezTo>
                  <a:lnTo>
                    <a:pt x="4386259" y="5993290"/>
                  </a:lnTo>
                  <a:lnTo>
                    <a:pt x="4389712" y="5964477"/>
                  </a:lnTo>
                  <a:lnTo>
                    <a:pt x="4389878" y="5935950"/>
                  </a:lnTo>
                  <a:lnTo>
                    <a:pt x="4389878" y="5935949"/>
                  </a:lnTo>
                  <a:lnTo>
                    <a:pt x="4389877" y="5935946"/>
                  </a:lnTo>
                  <a:lnTo>
                    <a:pt x="4382997" y="5909351"/>
                  </a:lnTo>
                  <a:lnTo>
                    <a:pt x="4371974" y="5883757"/>
                  </a:lnTo>
                  <a:lnTo>
                    <a:pt x="4371973" y="5883751"/>
                  </a:lnTo>
                  <a:cubicBezTo>
                    <a:pt x="4350063" y="5837457"/>
                    <a:pt x="4322821" y="5794974"/>
                    <a:pt x="4283578" y="5760873"/>
                  </a:cubicBezTo>
                  <a:cubicBezTo>
                    <a:pt x="4278433" y="5756493"/>
                    <a:pt x="4276527" y="5747728"/>
                    <a:pt x="4274812" y="5740488"/>
                  </a:cubicBezTo>
                  <a:cubicBezTo>
                    <a:pt x="4271954" y="5728678"/>
                    <a:pt x="4269289" y="5716485"/>
                    <a:pt x="4268907" y="5704483"/>
                  </a:cubicBezTo>
                  <a:cubicBezTo>
                    <a:pt x="4267003" y="5646189"/>
                    <a:pt x="4240332" y="5600467"/>
                    <a:pt x="4197659" y="5562746"/>
                  </a:cubicBezTo>
                  <a:lnTo>
                    <a:pt x="4188085" y="5547578"/>
                  </a:lnTo>
                  <a:lnTo>
                    <a:pt x="4198231" y="5531694"/>
                  </a:lnTo>
                  <a:lnTo>
                    <a:pt x="4198232" y="5531692"/>
                  </a:lnTo>
                  <a:lnTo>
                    <a:pt x="4206630" y="5520422"/>
                  </a:lnTo>
                  <a:lnTo>
                    <a:pt x="4208850" y="5507668"/>
                  </a:lnTo>
                  <a:lnTo>
                    <a:pt x="4208850" y="5507667"/>
                  </a:lnTo>
                  <a:cubicBezTo>
                    <a:pt x="4208803" y="5498832"/>
                    <a:pt x="4206231" y="5489497"/>
                    <a:pt x="4204327" y="5480637"/>
                  </a:cubicBezTo>
                  <a:cubicBezTo>
                    <a:pt x="4200516" y="5462351"/>
                    <a:pt x="4196514" y="5443870"/>
                    <a:pt x="4192704" y="5425582"/>
                  </a:cubicBezTo>
                  <a:cubicBezTo>
                    <a:pt x="4190038" y="5412057"/>
                    <a:pt x="4187752" y="5398721"/>
                    <a:pt x="4184513" y="5385384"/>
                  </a:cubicBezTo>
                  <a:lnTo>
                    <a:pt x="4179637" y="5355014"/>
                  </a:lnTo>
                  <a:lnTo>
                    <a:pt x="4183557" y="5321350"/>
                  </a:lnTo>
                  <a:lnTo>
                    <a:pt x="4208517" y="5272797"/>
                  </a:lnTo>
                  <a:lnTo>
                    <a:pt x="4225669" y="5241089"/>
                  </a:lnTo>
                  <a:lnTo>
                    <a:pt x="4231973" y="5229433"/>
                  </a:lnTo>
                  <a:lnTo>
                    <a:pt x="4232139" y="5179068"/>
                  </a:lnTo>
                  <a:lnTo>
                    <a:pt x="4232139" y="5179067"/>
                  </a:lnTo>
                  <a:cubicBezTo>
                    <a:pt x="4231663" y="5176876"/>
                    <a:pt x="4230473" y="5174400"/>
                    <a:pt x="4229593" y="5172090"/>
                  </a:cubicBezTo>
                  <a:lnTo>
                    <a:pt x="4228901" y="5166114"/>
                  </a:lnTo>
                  <a:lnTo>
                    <a:pt x="4235616" y="5133225"/>
                  </a:lnTo>
                  <a:lnTo>
                    <a:pt x="4235616" y="5133224"/>
                  </a:lnTo>
                  <a:lnTo>
                    <a:pt x="4235615" y="5133220"/>
                  </a:lnTo>
                  <a:lnTo>
                    <a:pt x="4228473" y="5102461"/>
                  </a:lnTo>
                  <a:lnTo>
                    <a:pt x="4222587" y="5087441"/>
                  </a:lnTo>
                  <a:lnTo>
                    <a:pt x="4222582" y="5087423"/>
                  </a:lnTo>
                  <a:cubicBezTo>
                    <a:pt x="4216496" y="5072411"/>
                    <a:pt x="4210397" y="5057381"/>
                    <a:pt x="4209468" y="5041521"/>
                  </a:cubicBezTo>
                  <a:cubicBezTo>
                    <a:pt x="4208326" y="5022852"/>
                    <a:pt x="4194228" y="5003801"/>
                    <a:pt x="4182989" y="4987037"/>
                  </a:cubicBezTo>
                  <a:lnTo>
                    <a:pt x="4165707" y="4957454"/>
                  </a:lnTo>
                  <a:lnTo>
                    <a:pt x="4158155" y="4933805"/>
                  </a:lnTo>
                  <a:lnTo>
                    <a:pt x="4159557" y="4912169"/>
                  </a:lnTo>
                  <a:cubicBezTo>
                    <a:pt x="4161319" y="4904358"/>
                    <a:pt x="4161831" y="4896714"/>
                    <a:pt x="4161262" y="4889276"/>
                  </a:cubicBezTo>
                  <a:lnTo>
                    <a:pt x="4161262" y="4889275"/>
                  </a:lnTo>
                  <a:lnTo>
                    <a:pt x="4156484" y="4867614"/>
                  </a:lnTo>
                  <a:lnTo>
                    <a:pt x="4153733" y="4863343"/>
                  </a:lnTo>
                  <a:lnTo>
                    <a:pt x="4151983" y="4857317"/>
                  </a:lnTo>
                  <a:cubicBezTo>
                    <a:pt x="4146840" y="4847214"/>
                    <a:pt x="4139839" y="4837703"/>
                    <a:pt x="4131552" y="4828916"/>
                  </a:cubicBezTo>
                  <a:lnTo>
                    <a:pt x="4116716" y="4800483"/>
                  </a:lnTo>
                  <a:lnTo>
                    <a:pt x="4118025" y="4767765"/>
                  </a:lnTo>
                  <a:cubicBezTo>
                    <a:pt x="4123931" y="4738236"/>
                    <a:pt x="4124313" y="4707565"/>
                    <a:pt x="4127932" y="4677656"/>
                  </a:cubicBezTo>
                  <a:cubicBezTo>
                    <a:pt x="4128694" y="4671177"/>
                    <a:pt x="4131362" y="4662987"/>
                    <a:pt x="4135934" y="4659175"/>
                  </a:cubicBezTo>
                  <a:cubicBezTo>
                    <a:pt x="4192704" y="4612501"/>
                    <a:pt x="4193276" y="4546777"/>
                    <a:pt x="4195944" y="4482005"/>
                  </a:cubicBezTo>
                  <a:cubicBezTo>
                    <a:pt x="4197659" y="4442762"/>
                    <a:pt x="4197659" y="4403326"/>
                    <a:pt x="4196706" y="4363891"/>
                  </a:cubicBezTo>
                  <a:lnTo>
                    <a:pt x="4196706" y="4363890"/>
                  </a:lnTo>
                  <a:cubicBezTo>
                    <a:pt x="4196514" y="4350554"/>
                    <a:pt x="4193466" y="4336457"/>
                    <a:pt x="4187752" y="4324645"/>
                  </a:cubicBezTo>
                  <a:cubicBezTo>
                    <a:pt x="4175749" y="4300070"/>
                    <a:pt x="4160129" y="4277401"/>
                    <a:pt x="4147936" y="4253014"/>
                  </a:cubicBezTo>
                  <a:close/>
                  <a:moveTo>
                    <a:pt x="4211111" y="2836172"/>
                  </a:moveTo>
                  <a:lnTo>
                    <a:pt x="4202421" y="2848793"/>
                  </a:lnTo>
                  <a:cubicBezTo>
                    <a:pt x="4197421" y="2865010"/>
                    <a:pt x="4191562" y="2881307"/>
                    <a:pt x="4186816" y="2897785"/>
                  </a:cubicBezTo>
                  <a:lnTo>
                    <a:pt x="4185787" y="2903551"/>
                  </a:lnTo>
                  <a:lnTo>
                    <a:pt x="4182513" y="2914328"/>
                  </a:lnTo>
                  <a:lnTo>
                    <a:pt x="4177882" y="2947858"/>
                  </a:lnTo>
                  <a:lnTo>
                    <a:pt x="4177881" y="2947862"/>
                  </a:lnTo>
                  <a:lnTo>
                    <a:pt x="4177881" y="2947863"/>
                  </a:lnTo>
                  <a:cubicBezTo>
                    <a:pt x="4177512" y="2959157"/>
                    <a:pt x="4178512" y="2970576"/>
                    <a:pt x="4181465" y="2982149"/>
                  </a:cubicBezTo>
                  <a:lnTo>
                    <a:pt x="4193158" y="3077402"/>
                  </a:lnTo>
                  <a:lnTo>
                    <a:pt x="4180703" y="3172654"/>
                  </a:lnTo>
                  <a:cubicBezTo>
                    <a:pt x="4154794" y="3276480"/>
                    <a:pt x="4127362" y="3380305"/>
                    <a:pt x="4133076" y="3489467"/>
                  </a:cubicBezTo>
                  <a:cubicBezTo>
                    <a:pt x="4134028" y="3507563"/>
                    <a:pt x="4122407" y="3529090"/>
                    <a:pt x="4110977" y="3544713"/>
                  </a:cubicBezTo>
                  <a:cubicBezTo>
                    <a:pt x="4100119" y="3559668"/>
                    <a:pt x="4094260" y="3566812"/>
                    <a:pt x="4093355" y="3574408"/>
                  </a:cubicBezTo>
                  <a:lnTo>
                    <a:pt x="4093355" y="3574409"/>
                  </a:lnTo>
                  <a:cubicBezTo>
                    <a:pt x="4092450" y="3582005"/>
                    <a:pt x="4096499" y="3590054"/>
                    <a:pt x="4105453" y="3606818"/>
                  </a:cubicBezTo>
                  <a:cubicBezTo>
                    <a:pt x="4109835" y="3614820"/>
                    <a:pt x="4112501" y="3624726"/>
                    <a:pt x="4118979" y="3630633"/>
                  </a:cubicBezTo>
                  <a:lnTo>
                    <a:pt x="4136708" y="3654416"/>
                  </a:lnTo>
                  <a:lnTo>
                    <a:pt x="4140382" y="3668940"/>
                  </a:lnTo>
                  <a:lnTo>
                    <a:pt x="4143220" y="3680164"/>
                  </a:lnTo>
                  <a:lnTo>
                    <a:pt x="4139172" y="3734837"/>
                  </a:lnTo>
                  <a:lnTo>
                    <a:pt x="4139172" y="3734838"/>
                  </a:lnTo>
                  <a:cubicBezTo>
                    <a:pt x="4138220" y="3741316"/>
                    <a:pt x="4136886" y="3749126"/>
                    <a:pt x="4139554" y="3754653"/>
                  </a:cubicBezTo>
                  <a:lnTo>
                    <a:pt x="4145911" y="3789776"/>
                  </a:lnTo>
                  <a:lnTo>
                    <a:pt x="4130980" y="3822472"/>
                  </a:lnTo>
                  <a:cubicBezTo>
                    <a:pt x="4123932" y="3831902"/>
                    <a:pt x="4118312" y="3842046"/>
                    <a:pt x="4116645" y="3852619"/>
                  </a:cubicBezTo>
                  <a:lnTo>
                    <a:pt x="4116645" y="3852620"/>
                  </a:lnTo>
                  <a:lnTo>
                    <a:pt x="4117425" y="3868764"/>
                  </a:lnTo>
                  <a:lnTo>
                    <a:pt x="4126028" y="3885337"/>
                  </a:lnTo>
                  <a:lnTo>
                    <a:pt x="4126028" y="3885339"/>
                  </a:lnTo>
                  <a:cubicBezTo>
                    <a:pt x="4135744" y="3897722"/>
                    <a:pt x="4143150" y="3910319"/>
                    <a:pt x="4148409" y="3923125"/>
                  </a:cubicBezTo>
                  <a:lnTo>
                    <a:pt x="4157913" y="3962160"/>
                  </a:lnTo>
                  <a:lnTo>
                    <a:pt x="4142221" y="4043838"/>
                  </a:lnTo>
                  <a:lnTo>
                    <a:pt x="4142220" y="4043839"/>
                  </a:lnTo>
                  <a:cubicBezTo>
                    <a:pt x="4133457" y="4063842"/>
                    <a:pt x="4128075" y="4083702"/>
                    <a:pt x="4127099" y="4103825"/>
                  </a:cubicBezTo>
                  <a:lnTo>
                    <a:pt x="4127099" y="4103826"/>
                  </a:lnTo>
                  <a:lnTo>
                    <a:pt x="4129066" y="4134256"/>
                  </a:lnTo>
                  <a:lnTo>
                    <a:pt x="4138410" y="4165382"/>
                  </a:lnTo>
                  <a:lnTo>
                    <a:pt x="4138410" y="4165384"/>
                  </a:lnTo>
                  <a:lnTo>
                    <a:pt x="4142315" y="4192388"/>
                  </a:lnTo>
                  <a:lnTo>
                    <a:pt x="4142315" y="4192387"/>
                  </a:lnTo>
                  <a:cubicBezTo>
                    <a:pt x="4142411" y="4182767"/>
                    <a:pt x="4141839" y="4173480"/>
                    <a:pt x="4138410" y="4165383"/>
                  </a:cubicBezTo>
                  <a:lnTo>
                    <a:pt x="4138410" y="4165382"/>
                  </a:lnTo>
                  <a:lnTo>
                    <a:pt x="4127099" y="4103826"/>
                  </a:lnTo>
                  <a:lnTo>
                    <a:pt x="4142220" y="4043840"/>
                  </a:lnTo>
                  <a:lnTo>
                    <a:pt x="4142221" y="4043838"/>
                  </a:lnTo>
                  <a:lnTo>
                    <a:pt x="4155523" y="4002410"/>
                  </a:lnTo>
                  <a:lnTo>
                    <a:pt x="4157913" y="3962160"/>
                  </a:lnTo>
                  <a:lnTo>
                    <a:pt x="4157913" y="3962159"/>
                  </a:lnTo>
                  <a:cubicBezTo>
                    <a:pt x="4155651" y="3935727"/>
                    <a:pt x="4145460" y="3910104"/>
                    <a:pt x="4126028" y="3885338"/>
                  </a:cubicBezTo>
                  <a:lnTo>
                    <a:pt x="4126028" y="3885337"/>
                  </a:lnTo>
                  <a:lnTo>
                    <a:pt x="4116645" y="3852620"/>
                  </a:lnTo>
                  <a:lnTo>
                    <a:pt x="4130980" y="3822473"/>
                  </a:lnTo>
                  <a:cubicBezTo>
                    <a:pt x="4139172" y="3811614"/>
                    <a:pt x="4144316" y="3800897"/>
                    <a:pt x="4145911" y="3789777"/>
                  </a:cubicBezTo>
                  <a:lnTo>
                    <a:pt x="4145911" y="3789776"/>
                  </a:lnTo>
                  <a:cubicBezTo>
                    <a:pt x="4147507" y="3778655"/>
                    <a:pt x="4145554" y="3767130"/>
                    <a:pt x="4139554" y="3754652"/>
                  </a:cubicBezTo>
                  <a:lnTo>
                    <a:pt x="4139172" y="3734838"/>
                  </a:lnTo>
                  <a:lnTo>
                    <a:pt x="4143220" y="3680164"/>
                  </a:lnTo>
                  <a:lnTo>
                    <a:pt x="4143220" y="3680163"/>
                  </a:lnTo>
                  <a:lnTo>
                    <a:pt x="4140382" y="3668940"/>
                  </a:lnTo>
                  <a:lnTo>
                    <a:pt x="4136708" y="3654416"/>
                  </a:lnTo>
                  <a:lnTo>
                    <a:pt x="4136708" y="3654416"/>
                  </a:lnTo>
                  <a:lnTo>
                    <a:pt x="4136708" y="3654415"/>
                  </a:lnTo>
                  <a:cubicBezTo>
                    <a:pt x="4132898" y="3646123"/>
                    <a:pt x="4127219" y="3638157"/>
                    <a:pt x="4118979" y="3630632"/>
                  </a:cubicBezTo>
                  <a:cubicBezTo>
                    <a:pt x="4112501" y="3624725"/>
                    <a:pt x="4109835" y="3614819"/>
                    <a:pt x="4105453" y="3606817"/>
                  </a:cubicBezTo>
                  <a:cubicBezTo>
                    <a:pt x="4100976" y="3598435"/>
                    <a:pt x="4097725" y="3592232"/>
                    <a:pt x="4095707" y="3587174"/>
                  </a:cubicBezTo>
                  <a:lnTo>
                    <a:pt x="4093355" y="3574408"/>
                  </a:lnTo>
                  <a:lnTo>
                    <a:pt x="4098434" y="3562321"/>
                  </a:lnTo>
                  <a:cubicBezTo>
                    <a:pt x="4101369" y="3557716"/>
                    <a:pt x="4105548" y="3552191"/>
                    <a:pt x="4110977" y="3544714"/>
                  </a:cubicBezTo>
                  <a:cubicBezTo>
                    <a:pt x="4122407" y="3529091"/>
                    <a:pt x="4134028" y="3507564"/>
                    <a:pt x="4133076" y="3489468"/>
                  </a:cubicBezTo>
                  <a:cubicBezTo>
                    <a:pt x="4127362" y="3380306"/>
                    <a:pt x="4154794" y="3276481"/>
                    <a:pt x="4180703" y="3172655"/>
                  </a:cubicBezTo>
                  <a:cubicBezTo>
                    <a:pt x="4188705" y="3140650"/>
                    <a:pt x="4192943" y="3109026"/>
                    <a:pt x="4193158" y="3077402"/>
                  </a:cubicBezTo>
                  <a:lnTo>
                    <a:pt x="4193158" y="3077401"/>
                  </a:lnTo>
                  <a:cubicBezTo>
                    <a:pt x="4193372" y="3045777"/>
                    <a:pt x="4189562" y="3014153"/>
                    <a:pt x="4181465" y="2982148"/>
                  </a:cubicBezTo>
                  <a:lnTo>
                    <a:pt x="4177881" y="2947863"/>
                  </a:lnTo>
                  <a:lnTo>
                    <a:pt x="4177882" y="2947858"/>
                  </a:lnTo>
                  <a:lnTo>
                    <a:pt x="4185787" y="2903551"/>
                  </a:lnTo>
                  <a:lnTo>
                    <a:pt x="4202421" y="2848794"/>
                  </a:lnTo>
                  <a:cubicBezTo>
                    <a:pt x="4203754" y="2844317"/>
                    <a:pt x="4207040" y="2839983"/>
                    <a:pt x="4211111" y="2836173"/>
                  </a:cubicBezTo>
                  <a:close/>
                  <a:moveTo>
                    <a:pt x="3726625" y="1508458"/>
                  </a:moveTo>
                  <a:lnTo>
                    <a:pt x="3698531" y="1596214"/>
                  </a:lnTo>
                  <a:cubicBezTo>
                    <a:pt x="3696054" y="1604979"/>
                    <a:pt x="3697579" y="1615837"/>
                    <a:pt x="3700436" y="1624981"/>
                  </a:cubicBezTo>
                  <a:cubicBezTo>
                    <a:pt x="3710152" y="1656224"/>
                    <a:pt x="3734537" y="1676037"/>
                    <a:pt x="3757017" y="1697754"/>
                  </a:cubicBezTo>
                  <a:cubicBezTo>
                    <a:pt x="3766924" y="1707280"/>
                    <a:pt x="3773972" y="1720424"/>
                    <a:pt x="3779686" y="1733189"/>
                  </a:cubicBezTo>
                  <a:cubicBezTo>
                    <a:pt x="3794357" y="1766336"/>
                    <a:pt x="3807501" y="1800247"/>
                    <a:pt x="3821407" y="1833776"/>
                  </a:cubicBezTo>
                  <a:cubicBezTo>
                    <a:pt x="3822741" y="1837014"/>
                    <a:pt x="3826170" y="1839680"/>
                    <a:pt x="3829028" y="1842159"/>
                  </a:cubicBezTo>
                  <a:cubicBezTo>
                    <a:pt x="3859129" y="1866923"/>
                    <a:pt x="3889418" y="1891498"/>
                    <a:pt x="3919519" y="1916455"/>
                  </a:cubicBezTo>
                  <a:cubicBezTo>
                    <a:pt x="3925233" y="1921217"/>
                    <a:pt x="3929425" y="1928077"/>
                    <a:pt x="3934949" y="1933220"/>
                  </a:cubicBezTo>
                  <a:cubicBezTo>
                    <a:pt x="3942569" y="1940460"/>
                    <a:pt x="3949810" y="1949604"/>
                    <a:pt x="3958954" y="1953414"/>
                  </a:cubicBezTo>
                  <a:cubicBezTo>
                    <a:pt x="3987719" y="1965225"/>
                    <a:pt x="4000103" y="1987895"/>
                    <a:pt x="4005437" y="2016470"/>
                  </a:cubicBezTo>
                  <a:cubicBezTo>
                    <a:pt x="4010390" y="2042571"/>
                    <a:pt x="4014582" y="2068670"/>
                    <a:pt x="4020296" y="2094579"/>
                  </a:cubicBezTo>
                  <a:cubicBezTo>
                    <a:pt x="4027154" y="2126202"/>
                    <a:pt x="4034584" y="2157637"/>
                    <a:pt x="4042967" y="2188880"/>
                  </a:cubicBezTo>
                  <a:cubicBezTo>
                    <a:pt x="4046587" y="2202405"/>
                    <a:pt x="4050777" y="2216693"/>
                    <a:pt x="4058207" y="2228315"/>
                  </a:cubicBezTo>
                  <a:cubicBezTo>
                    <a:pt x="4078782" y="2260891"/>
                    <a:pt x="4092688" y="2295754"/>
                    <a:pt x="4087164" y="2334045"/>
                  </a:cubicBezTo>
                  <a:cubicBezTo>
                    <a:pt x="4082782" y="2364716"/>
                    <a:pt x="4094022" y="2390435"/>
                    <a:pt x="4111549" y="2409486"/>
                  </a:cubicBezTo>
                  <a:cubicBezTo>
                    <a:pt x="4119503" y="2418155"/>
                    <a:pt x="4125016" y="2426977"/>
                    <a:pt x="4128650" y="2435913"/>
                  </a:cubicBezTo>
                  <a:lnTo>
                    <a:pt x="4134481" y="2463018"/>
                  </a:lnTo>
                  <a:lnTo>
                    <a:pt x="4125839" y="2518262"/>
                  </a:lnTo>
                  <a:lnTo>
                    <a:pt x="4125838" y="2518264"/>
                  </a:lnTo>
                  <a:cubicBezTo>
                    <a:pt x="4123171" y="2527790"/>
                    <a:pt x="4122027" y="2536457"/>
                    <a:pt x="4122194" y="2545006"/>
                  </a:cubicBezTo>
                  <a:lnTo>
                    <a:pt x="4122194" y="2545007"/>
                  </a:lnTo>
                  <a:cubicBezTo>
                    <a:pt x="4122360" y="2553556"/>
                    <a:pt x="4123837" y="2561986"/>
                    <a:pt x="4126408" y="2571035"/>
                  </a:cubicBezTo>
                  <a:cubicBezTo>
                    <a:pt x="4138410" y="2612946"/>
                    <a:pt x="4170987" y="2640951"/>
                    <a:pt x="4199563" y="2668002"/>
                  </a:cubicBezTo>
                  <a:cubicBezTo>
                    <a:pt x="4223947" y="2691055"/>
                    <a:pt x="4237663" y="2716964"/>
                    <a:pt x="4247953" y="2745349"/>
                  </a:cubicBezTo>
                  <a:lnTo>
                    <a:pt x="4247954" y="2745352"/>
                  </a:lnTo>
                  <a:lnTo>
                    <a:pt x="4253873" y="2778006"/>
                  </a:lnTo>
                  <a:lnTo>
                    <a:pt x="4253453" y="2785440"/>
                  </a:lnTo>
                  <a:lnTo>
                    <a:pt x="4243374" y="2811780"/>
                  </a:lnTo>
                  <a:lnTo>
                    <a:pt x="4243371" y="2811787"/>
                  </a:lnTo>
                  <a:lnTo>
                    <a:pt x="4243372" y="2811787"/>
                  </a:lnTo>
                  <a:lnTo>
                    <a:pt x="4243374" y="2811780"/>
                  </a:lnTo>
                  <a:lnTo>
                    <a:pt x="4253025" y="2793023"/>
                  </a:lnTo>
                  <a:lnTo>
                    <a:pt x="4253453" y="2785440"/>
                  </a:lnTo>
                  <a:lnTo>
                    <a:pt x="4254654" y="2782305"/>
                  </a:lnTo>
                  <a:lnTo>
                    <a:pt x="4253873" y="2778006"/>
                  </a:lnTo>
                  <a:lnTo>
                    <a:pt x="4254284" y="2770758"/>
                  </a:lnTo>
                  <a:lnTo>
                    <a:pt x="4247954" y="2745352"/>
                  </a:lnTo>
                  <a:lnTo>
                    <a:pt x="4247953" y="2745348"/>
                  </a:lnTo>
                  <a:cubicBezTo>
                    <a:pt x="4237663" y="2716963"/>
                    <a:pt x="4223947" y="2691054"/>
                    <a:pt x="4199563" y="2668001"/>
                  </a:cubicBezTo>
                  <a:cubicBezTo>
                    <a:pt x="4170987" y="2640950"/>
                    <a:pt x="4138410" y="2612945"/>
                    <a:pt x="4126408" y="2571034"/>
                  </a:cubicBezTo>
                  <a:lnTo>
                    <a:pt x="4122194" y="2545007"/>
                  </a:lnTo>
                  <a:lnTo>
                    <a:pt x="4125838" y="2518265"/>
                  </a:lnTo>
                  <a:lnTo>
                    <a:pt x="4125839" y="2518262"/>
                  </a:lnTo>
                  <a:lnTo>
                    <a:pt x="4132419" y="2490551"/>
                  </a:lnTo>
                  <a:lnTo>
                    <a:pt x="4134481" y="2463018"/>
                  </a:lnTo>
                  <a:lnTo>
                    <a:pt x="4134481" y="2463017"/>
                  </a:lnTo>
                  <a:cubicBezTo>
                    <a:pt x="4133600" y="2444777"/>
                    <a:pt x="4127457" y="2426822"/>
                    <a:pt x="4111549" y="2409485"/>
                  </a:cubicBezTo>
                  <a:cubicBezTo>
                    <a:pt x="4094022" y="2390434"/>
                    <a:pt x="4082782" y="2364715"/>
                    <a:pt x="4087164" y="2334044"/>
                  </a:cubicBezTo>
                  <a:cubicBezTo>
                    <a:pt x="4092688" y="2295753"/>
                    <a:pt x="4078782" y="2260890"/>
                    <a:pt x="4058207" y="2228314"/>
                  </a:cubicBezTo>
                  <a:cubicBezTo>
                    <a:pt x="4050777" y="2216692"/>
                    <a:pt x="4046587" y="2202404"/>
                    <a:pt x="4042967" y="2188879"/>
                  </a:cubicBezTo>
                  <a:cubicBezTo>
                    <a:pt x="4034584" y="2157636"/>
                    <a:pt x="4027154" y="2126201"/>
                    <a:pt x="4020296" y="2094578"/>
                  </a:cubicBezTo>
                  <a:cubicBezTo>
                    <a:pt x="4014582" y="2068669"/>
                    <a:pt x="4010390" y="2042570"/>
                    <a:pt x="4005437" y="2016469"/>
                  </a:cubicBezTo>
                  <a:cubicBezTo>
                    <a:pt x="4000103" y="1987894"/>
                    <a:pt x="3987719" y="1965224"/>
                    <a:pt x="3958954" y="1953413"/>
                  </a:cubicBezTo>
                  <a:cubicBezTo>
                    <a:pt x="3949810" y="1949603"/>
                    <a:pt x="3942569" y="1940459"/>
                    <a:pt x="3934949" y="1933219"/>
                  </a:cubicBezTo>
                  <a:cubicBezTo>
                    <a:pt x="3929425" y="1928076"/>
                    <a:pt x="3925233" y="1921216"/>
                    <a:pt x="3919519" y="1916454"/>
                  </a:cubicBezTo>
                  <a:cubicBezTo>
                    <a:pt x="3889418" y="1891497"/>
                    <a:pt x="3859129" y="1866922"/>
                    <a:pt x="3829028" y="1842158"/>
                  </a:cubicBezTo>
                  <a:cubicBezTo>
                    <a:pt x="3826170" y="1839679"/>
                    <a:pt x="3822741" y="1837013"/>
                    <a:pt x="3821407" y="1833775"/>
                  </a:cubicBezTo>
                  <a:cubicBezTo>
                    <a:pt x="3807501" y="1800246"/>
                    <a:pt x="3794358" y="1766335"/>
                    <a:pt x="3779686" y="1733188"/>
                  </a:cubicBezTo>
                  <a:cubicBezTo>
                    <a:pt x="3773972" y="1720423"/>
                    <a:pt x="3766924" y="1707279"/>
                    <a:pt x="3757018" y="1697753"/>
                  </a:cubicBezTo>
                  <a:cubicBezTo>
                    <a:pt x="3734538" y="1676036"/>
                    <a:pt x="3710152" y="1656223"/>
                    <a:pt x="3700436" y="1624980"/>
                  </a:cubicBezTo>
                  <a:cubicBezTo>
                    <a:pt x="3697580" y="1615836"/>
                    <a:pt x="3696055" y="1604978"/>
                    <a:pt x="3698532" y="1596213"/>
                  </a:cubicBezTo>
                  <a:close/>
                  <a:moveTo>
                    <a:pt x="3745230" y="1459073"/>
                  </a:moveTo>
                  <a:lnTo>
                    <a:pt x="3745229" y="1459074"/>
                  </a:lnTo>
                  <a:lnTo>
                    <a:pt x="3736012" y="1481572"/>
                  </a:lnTo>
                  <a:close/>
                  <a:moveTo>
                    <a:pt x="3764423" y="1268758"/>
                  </a:moveTo>
                  <a:cubicBezTo>
                    <a:pt x="3764875" y="1275402"/>
                    <a:pt x="3766447" y="1281689"/>
                    <a:pt x="3769590" y="1286070"/>
                  </a:cubicBezTo>
                  <a:cubicBezTo>
                    <a:pt x="3784163" y="1306930"/>
                    <a:pt x="3790403" y="1328553"/>
                    <a:pt x="3791927" y="1350628"/>
                  </a:cubicBezTo>
                  <a:lnTo>
                    <a:pt x="3786333" y="1413840"/>
                  </a:lnTo>
                  <a:lnTo>
                    <a:pt x="3791928" y="1350627"/>
                  </a:lnTo>
                  <a:cubicBezTo>
                    <a:pt x="3790403" y="1328552"/>
                    <a:pt x="3784164" y="1306930"/>
                    <a:pt x="3769590" y="1286069"/>
                  </a:cubicBezTo>
                  <a:close/>
                  <a:moveTo>
                    <a:pt x="3706152" y="773035"/>
                  </a:moveTo>
                  <a:lnTo>
                    <a:pt x="3706152" y="773036"/>
                  </a:lnTo>
                  <a:cubicBezTo>
                    <a:pt x="3708438" y="800277"/>
                    <a:pt x="3711676" y="827330"/>
                    <a:pt x="3714152" y="854380"/>
                  </a:cubicBezTo>
                  <a:cubicBezTo>
                    <a:pt x="3716438" y="878957"/>
                    <a:pt x="3717200" y="903723"/>
                    <a:pt x="3745205" y="915344"/>
                  </a:cubicBezTo>
                  <a:cubicBezTo>
                    <a:pt x="3749587" y="917060"/>
                    <a:pt x="3752825" y="922774"/>
                    <a:pt x="3755683" y="927156"/>
                  </a:cubicBezTo>
                  <a:cubicBezTo>
                    <a:pt x="3799691" y="994786"/>
                    <a:pt x="3798547" y="1030981"/>
                    <a:pt x="3752063" y="1097088"/>
                  </a:cubicBezTo>
                  <a:cubicBezTo>
                    <a:pt x="3747301" y="1103946"/>
                    <a:pt x="3743871" y="1118614"/>
                    <a:pt x="3747681" y="1123186"/>
                  </a:cubicBezTo>
                  <a:cubicBezTo>
                    <a:pt x="3763493" y="1142618"/>
                    <a:pt x="3770542" y="1162954"/>
                    <a:pt x="3772400" y="1184029"/>
                  </a:cubicBezTo>
                  <a:cubicBezTo>
                    <a:pt x="3770542" y="1162954"/>
                    <a:pt x="3763494" y="1142617"/>
                    <a:pt x="3747682" y="1123185"/>
                  </a:cubicBezTo>
                  <a:cubicBezTo>
                    <a:pt x="3743872" y="1118613"/>
                    <a:pt x="3747302" y="1103945"/>
                    <a:pt x="3752064" y="1097087"/>
                  </a:cubicBezTo>
                  <a:cubicBezTo>
                    <a:pt x="3798548" y="1030980"/>
                    <a:pt x="3799692" y="994785"/>
                    <a:pt x="3755684" y="927155"/>
                  </a:cubicBezTo>
                  <a:cubicBezTo>
                    <a:pt x="3752826" y="922773"/>
                    <a:pt x="3749588" y="917059"/>
                    <a:pt x="3745206" y="915343"/>
                  </a:cubicBezTo>
                  <a:cubicBezTo>
                    <a:pt x="3717200" y="903722"/>
                    <a:pt x="3716438" y="878956"/>
                    <a:pt x="3714152" y="854379"/>
                  </a:cubicBezTo>
                  <a:close/>
                  <a:moveTo>
                    <a:pt x="3761553" y="517851"/>
                  </a:moveTo>
                  <a:lnTo>
                    <a:pt x="3752635" y="556048"/>
                  </a:lnTo>
                  <a:cubicBezTo>
                    <a:pt x="3750539" y="564049"/>
                    <a:pt x="3745015" y="572623"/>
                    <a:pt x="3746157" y="580051"/>
                  </a:cubicBezTo>
                  <a:cubicBezTo>
                    <a:pt x="3749491" y="601579"/>
                    <a:pt x="3747062" y="622201"/>
                    <a:pt x="3742776" y="642538"/>
                  </a:cubicBezTo>
                  <a:lnTo>
                    <a:pt x="3730253" y="694928"/>
                  </a:lnTo>
                  <a:lnTo>
                    <a:pt x="3742777" y="642537"/>
                  </a:lnTo>
                  <a:cubicBezTo>
                    <a:pt x="3747063" y="622201"/>
                    <a:pt x="3749492" y="601578"/>
                    <a:pt x="3746158" y="580050"/>
                  </a:cubicBezTo>
                  <a:cubicBezTo>
                    <a:pt x="3745016" y="572622"/>
                    <a:pt x="3750540" y="564048"/>
                    <a:pt x="3752636" y="556047"/>
                  </a:cubicBezTo>
                  <a:close/>
                  <a:moveTo>
                    <a:pt x="3774848" y="298169"/>
                  </a:moveTo>
                  <a:lnTo>
                    <a:pt x="3760065" y="313534"/>
                  </a:lnTo>
                  <a:cubicBezTo>
                    <a:pt x="3755873" y="316390"/>
                    <a:pt x="3758159" y="330299"/>
                    <a:pt x="3759493" y="338871"/>
                  </a:cubicBezTo>
                  <a:lnTo>
                    <a:pt x="3759500" y="338900"/>
                  </a:lnTo>
                  <a:lnTo>
                    <a:pt x="3769400" y="395640"/>
                  </a:lnTo>
                  <a:lnTo>
                    <a:pt x="3765590" y="367328"/>
                  </a:lnTo>
                  <a:lnTo>
                    <a:pt x="3759500" y="338900"/>
                  </a:lnTo>
                  <a:lnTo>
                    <a:pt x="3759494" y="338870"/>
                  </a:lnTo>
                  <a:cubicBezTo>
                    <a:pt x="3758160" y="330298"/>
                    <a:pt x="3755874" y="316389"/>
                    <a:pt x="3760066" y="313533"/>
                  </a:cubicBezTo>
                  <a:close/>
                  <a:moveTo>
                    <a:pt x="3782393" y="281568"/>
                  </a:moveTo>
                  <a:lnTo>
                    <a:pt x="3777498" y="295415"/>
                  </a:lnTo>
                  <a:lnTo>
                    <a:pt x="3777499" y="295415"/>
                  </a:lnTo>
                  <a:close/>
                  <a:moveTo>
                    <a:pt x="3769073" y="24486"/>
                  </a:moveTo>
                  <a:lnTo>
                    <a:pt x="3766810" y="74129"/>
                  </a:lnTo>
                  <a:cubicBezTo>
                    <a:pt x="3767733" y="91492"/>
                    <a:pt x="3770043" y="108703"/>
                    <a:pt x="3772734" y="125861"/>
                  </a:cubicBezTo>
                  <a:lnTo>
                    <a:pt x="3777129" y="153387"/>
                  </a:lnTo>
                  <a:lnTo>
                    <a:pt x="3785402" y="228944"/>
                  </a:lnTo>
                  <a:lnTo>
                    <a:pt x="3780943" y="177271"/>
                  </a:lnTo>
                  <a:lnTo>
                    <a:pt x="3777129" y="153387"/>
                  </a:lnTo>
                  <a:lnTo>
                    <a:pt x="3776930" y="151569"/>
                  </a:lnTo>
                  <a:cubicBezTo>
                    <a:pt x="3772700" y="125876"/>
                    <a:pt x="3768195" y="100174"/>
                    <a:pt x="3766811" y="74129"/>
                  </a:cubicBezTo>
                  <a:close/>
                  <a:moveTo>
                    <a:pt x="3766492" y="0"/>
                  </a:moveTo>
                  <a:lnTo>
                    <a:pt x="4230600" y="0"/>
                  </a:lnTo>
                  <a:lnTo>
                    <a:pt x="4229473" y="2817"/>
                  </a:lnTo>
                  <a:cubicBezTo>
                    <a:pt x="4221092" y="21486"/>
                    <a:pt x="4218423" y="43012"/>
                    <a:pt x="4215375" y="63587"/>
                  </a:cubicBezTo>
                  <a:cubicBezTo>
                    <a:pt x="4209851" y="101308"/>
                    <a:pt x="4206421" y="139219"/>
                    <a:pt x="4201468" y="176939"/>
                  </a:cubicBezTo>
                  <a:cubicBezTo>
                    <a:pt x="4200325" y="184941"/>
                    <a:pt x="4198231" y="194085"/>
                    <a:pt x="4193466" y="200182"/>
                  </a:cubicBezTo>
                  <a:cubicBezTo>
                    <a:pt x="4161461" y="241901"/>
                    <a:pt x="4152508" y="292579"/>
                    <a:pt x="4155554" y="340774"/>
                  </a:cubicBezTo>
                  <a:cubicBezTo>
                    <a:pt x="4157843" y="378686"/>
                    <a:pt x="4159557" y="415835"/>
                    <a:pt x="4156319" y="453364"/>
                  </a:cubicBezTo>
                  <a:cubicBezTo>
                    <a:pt x="4156127" y="456222"/>
                    <a:pt x="4156509" y="460032"/>
                    <a:pt x="4158033" y="462126"/>
                  </a:cubicBezTo>
                  <a:cubicBezTo>
                    <a:pt x="4168129" y="475081"/>
                    <a:pt x="4168891" y="488607"/>
                    <a:pt x="4170605" y="505182"/>
                  </a:cubicBezTo>
                  <a:cubicBezTo>
                    <a:pt x="4173083" y="528615"/>
                    <a:pt x="4171367" y="550141"/>
                    <a:pt x="4167177" y="571860"/>
                  </a:cubicBezTo>
                  <a:cubicBezTo>
                    <a:pt x="4164129" y="587672"/>
                    <a:pt x="4157843" y="603673"/>
                    <a:pt x="4149840" y="617772"/>
                  </a:cubicBezTo>
                  <a:cubicBezTo>
                    <a:pt x="4138600" y="637392"/>
                    <a:pt x="4134220" y="656255"/>
                    <a:pt x="4149078" y="674923"/>
                  </a:cubicBezTo>
                  <a:cubicBezTo>
                    <a:pt x="4164891" y="695116"/>
                    <a:pt x="4159367" y="717977"/>
                    <a:pt x="4159937" y="740268"/>
                  </a:cubicBezTo>
                  <a:cubicBezTo>
                    <a:pt x="4160129" y="749982"/>
                    <a:pt x="4159747" y="760270"/>
                    <a:pt x="4162223" y="769605"/>
                  </a:cubicBezTo>
                  <a:cubicBezTo>
                    <a:pt x="4169273" y="796655"/>
                    <a:pt x="4179941" y="822756"/>
                    <a:pt x="4184703" y="850189"/>
                  </a:cubicBezTo>
                  <a:cubicBezTo>
                    <a:pt x="4187370" y="865430"/>
                    <a:pt x="4182607" y="882384"/>
                    <a:pt x="4179179" y="898198"/>
                  </a:cubicBezTo>
                  <a:cubicBezTo>
                    <a:pt x="4175559" y="914200"/>
                    <a:pt x="4170035" y="930011"/>
                    <a:pt x="4164319" y="945444"/>
                  </a:cubicBezTo>
                  <a:cubicBezTo>
                    <a:pt x="4160509" y="955920"/>
                    <a:pt x="4156889" y="967350"/>
                    <a:pt x="4150030" y="975733"/>
                  </a:cubicBezTo>
                  <a:cubicBezTo>
                    <a:pt x="4134410" y="994785"/>
                    <a:pt x="4131742" y="1014406"/>
                    <a:pt x="4139934" y="1036887"/>
                  </a:cubicBezTo>
                  <a:cubicBezTo>
                    <a:pt x="4141268" y="1040315"/>
                    <a:pt x="4141268" y="1044315"/>
                    <a:pt x="4141458" y="1048125"/>
                  </a:cubicBezTo>
                  <a:cubicBezTo>
                    <a:pt x="4145458" y="1109091"/>
                    <a:pt x="4147936" y="1170051"/>
                    <a:pt x="4154032" y="1230633"/>
                  </a:cubicBezTo>
                  <a:cubicBezTo>
                    <a:pt x="4156509" y="1255206"/>
                    <a:pt x="4167367" y="1278829"/>
                    <a:pt x="4174225" y="1303024"/>
                  </a:cubicBezTo>
                  <a:cubicBezTo>
                    <a:pt x="4175559" y="1307978"/>
                    <a:pt x="4177655" y="1313504"/>
                    <a:pt x="4176701" y="1318456"/>
                  </a:cubicBezTo>
                  <a:cubicBezTo>
                    <a:pt x="4167177" y="1372368"/>
                    <a:pt x="4181083" y="1422854"/>
                    <a:pt x="4199372" y="1472575"/>
                  </a:cubicBezTo>
                  <a:cubicBezTo>
                    <a:pt x="4201278" y="1477717"/>
                    <a:pt x="4200706" y="1484004"/>
                    <a:pt x="4200325" y="1489720"/>
                  </a:cubicBezTo>
                  <a:cubicBezTo>
                    <a:pt x="4198993" y="1505724"/>
                    <a:pt x="4192324" y="1523059"/>
                    <a:pt x="4196324" y="1537537"/>
                  </a:cubicBezTo>
                  <a:cubicBezTo>
                    <a:pt x="4207374" y="1576019"/>
                    <a:pt x="4220709" y="1614120"/>
                    <a:pt x="4237474" y="1650317"/>
                  </a:cubicBezTo>
                  <a:cubicBezTo>
                    <a:pt x="4254428" y="1687086"/>
                    <a:pt x="4268716" y="1721185"/>
                    <a:pt x="4251572" y="1763287"/>
                  </a:cubicBezTo>
                  <a:cubicBezTo>
                    <a:pt x="4244332" y="1781194"/>
                    <a:pt x="4249476" y="1804816"/>
                    <a:pt x="4251380" y="1825393"/>
                  </a:cubicBezTo>
                  <a:cubicBezTo>
                    <a:pt x="4252904" y="1840441"/>
                    <a:pt x="4261478" y="1854920"/>
                    <a:pt x="4261478" y="1869780"/>
                  </a:cubicBezTo>
                  <a:cubicBezTo>
                    <a:pt x="4261478" y="1909408"/>
                    <a:pt x="4271574" y="1944649"/>
                    <a:pt x="4292149" y="1978940"/>
                  </a:cubicBezTo>
                  <a:cubicBezTo>
                    <a:pt x="4300150" y="1992279"/>
                    <a:pt x="4294815" y="2013043"/>
                    <a:pt x="4296911" y="2030378"/>
                  </a:cubicBezTo>
                  <a:cubicBezTo>
                    <a:pt x="4299388" y="2048668"/>
                    <a:pt x="4301673" y="2067525"/>
                    <a:pt x="4307201" y="2085054"/>
                  </a:cubicBezTo>
                  <a:cubicBezTo>
                    <a:pt x="4321679" y="2130393"/>
                    <a:pt x="4338062" y="2175163"/>
                    <a:pt x="4353302" y="2220312"/>
                  </a:cubicBezTo>
                  <a:cubicBezTo>
                    <a:pt x="4365877" y="2257459"/>
                    <a:pt x="4355970" y="2294039"/>
                    <a:pt x="4350636" y="2330806"/>
                  </a:cubicBezTo>
                  <a:cubicBezTo>
                    <a:pt x="4347205" y="2353859"/>
                    <a:pt x="4339013" y="2375383"/>
                    <a:pt x="4351206" y="2401292"/>
                  </a:cubicBezTo>
                  <a:cubicBezTo>
                    <a:pt x="4362828" y="2426059"/>
                    <a:pt x="4360160" y="2457492"/>
                    <a:pt x="4366446" y="2485307"/>
                  </a:cubicBezTo>
                  <a:cubicBezTo>
                    <a:pt x="4371781" y="2508742"/>
                    <a:pt x="4380354" y="2531409"/>
                    <a:pt x="4388736" y="2554079"/>
                  </a:cubicBezTo>
                  <a:cubicBezTo>
                    <a:pt x="4400168" y="2584942"/>
                    <a:pt x="4412167" y="2615421"/>
                    <a:pt x="4406453" y="2649143"/>
                  </a:cubicBezTo>
                  <a:cubicBezTo>
                    <a:pt x="4399976" y="2687436"/>
                    <a:pt x="4424359" y="2713723"/>
                    <a:pt x="4440554" y="2743826"/>
                  </a:cubicBezTo>
                  <a:cubicBezTo>
                    <a:pt x="4451603" y="2764590"/>
                    <a:pt x="4459795" y="2787259"/>
                    <a:pt x="4466653" y="2809930"/>
                  </a:cubicBezTo>
                  <a:cubicBezTo>
                    <a:pt x="4475607" y="2840219"/>
                    <a:pt x="4480941" y="2871462"/>
                    <a:pt x="4489705" y="2901943"/>
                  </a:cubicBezTo>
                  <a:cubicBezTo>
                    <a:pt x="4502848" y="2948047"/>
                    <a:pt x="4513137" y="2994722"/>
                    <a:pt x="4505897" y="3042728"/>
                  </a:cubicBezTo>
                  <a:cubicBezTo>
                    <a:pt x="4502659" y="3064827"/>
                    <a:pt x="4502848" y="3085403"/>
                    <a:pt x="4507613" y="3107500"/>
                  </a:cubicBezTo>
                  <a:cubicBezTo>
                    <a:pt x="4515422" y="3143695"/>
                    <a:pt x="4516376" y="3180844"/>
                    <a:pt x="4545521" y="3209993"/>
                  </a:cubicBezTo>
                  <a:cubicBezTo>
                    <a:pt x="4555811" y="3220280"/>
                    <a:pt x="4558477" y="3238758"/>
                    <a:pt x="4563811" y="3253809"/>
                  </a:cubicBezTo>
                  <a:cubicBezTo>
                    <a:pt x="4570099" y="3271145"/>
                    <a:pt x="4566858" y="3283908"/>
                    <a:pt x="4548570" y="3293244"/>
                  </a:cubicBezTo>
                  <a:cubicBezTo>
                    <a:pt x="4540379" y="3297434"/>
                    <a:pt x="4532378" y="3309437"/>
                    <a:pt x="4531043" y="3318771"/>
                  </a:cubicBezTo>
                  <a:cubicBezTo>
                    <a:pt x="4527043" y="3346776"/>
                    <a:pt x="4532950" y="3372495"/>
                    <a:pt x="4545904" y="3399546"/>
                  </a:cubicBezTo>
                  <a:cubicBezTo>
                    <a:pt x="4558096" y="3424883"/>
                    <a:pt x="4556762" y="3456508"/>
                    <a:pt x="4561524" y="3485275"/>
                  </a:cubicBezTo>
                  <a:cubicBezTo>
                    <a:pt x="4564954" y="3505657"/>
                    <a:pt x="4572002" y="3526042"/>
                    <a:pt x="4572002" y="3546617"/>
                  </a:cubicBezTo>
                  <a:cubicBezTo>
                    <a:pt x="4572002" y="3572146"/>
                    <a:pt x="4565907" y="3597482"/>
                    <a:pt x="4563620" y="3623201"/>
                  </a:cubicBezTo>
                  <a:cubicBezTo>
                    <a:pt x="4561716" y="3643204"/>
                    <a:pt x="4562478" y="3663589"/>
                    <a:pt x="4560192" y="3683591"/>
                  </a:cubicBezTo>
                  <a:cubicBezTo>
                    <a:pt x="4558477" y="3699976"/>
                    <a:pt x="4554096" y="3716168"/>
                    <a:pt x="4550476" y="3732361"/>
                  </a:cubicBezTo>
                  <a:cubicBezTo>
                    <a:pt x="4549142" y="3738267"/>
                    <a:pt x="4543998" y="3744173"/>
                    <a:pt x="4544759" y="3749506"/>
                  </a:cubicBezTo>
                  <a:cubicBezTo>
                    <a:pt x="4552953" y="3802467"/>
                    <a:pt x="4516376" y="3840569"/>
                    <a:pt x="4500182" y="3885338"/>
                  </a:cubicBezTo>
                  <a:cubicBezTo>
                    <a:pt x="4483035" y="3932394"/>
                    <a:pt x="4456748" y="3977925"/>
                    <a:pt x="4464557" y="4030503"/>
                  </a:cubicBezTo>
                  <a:cubicBezTo>
                    <a:pt x="4469319" y="4062318"/>
                    <a:pt x="4480369" y="4092989"/>
                    <a:pt x="4487039" y="4124614"/>
                  </a:cubicBezTo>
                  <a:cubicBezTo>
                    <a:pt x="4489324" y="4135854"/>
                    <a:pt x="4488943" y="4148427"/>
                    <a:pt x="4486656" y="4159667"/>
                  </a:cubicBezTo>
                  <a:cubicBezTo>
                    <a:pt x="4476177" y="4213961"/>
                    <a:pt x="4474653" y="4267493"/>
                    <a:pt x="4491801" y="4320837"/>
                  </a:cubicBezTo>
                  <a:cubicBezTo>
                    <a:pt x="4494659" y="4329979"/>
                    <a:pt x="4497325" y="4339695"/>
                    <a:pt x="4497325" y="4349222"/>
                  </a:cubicBezTo>
                  <a:cubicBezTo>
                    <a:pt x="4497325" y="4401419"/>
                    <a:pt x="4493324" y="4452665"/>
                    <a:pt x="4474653" y="4502579"/>
                  </a:cubicBezTo>
                  <a:cubicBezTo>
                    <a:pt x="4468368" y="4519343"/>
                    <a:pt x="4472368" y="4539728"/>
                    <a:pt x="4470844" y="4558207"/>
                  </a:cubicBezTo>
                  <a:cubicBezTo>
                    <a:pt x="4469511" y="4575351"/>
                    <a:pt x="4468940" y="4592878"/>
                    <a:pt x="4464557" y="4609452"/>
                  </a:cubicBezTo>
                  <a:cubicBezTo>
                    <a:pt x="4458082" y="4633647"/>
                    <a:pt x="4457320" y="4656126"/>
                    <a:pt x="4463033" y="4681083"/>
                  </a:cubicBezTo>
                  <a:cubicBezTo>
                    <a:pt x="4468368" y="4704895"/>
                    <a:pt x="4465702" y="4730614"/>
                    <a:pt x="4465891" y="4755381"/>
                  </a:cubicBezTo>
                  <a:cubicBezTo>
                    <a:pt x="4466082" y="4783004"/>
                    <a:pt x="4466272" y="4810627"/>
                    <a:pt x="4465319" y="4838250"/>
                  </a:cubicBezTo>
                  <a:cubicBezTo>
                    <a:pt x="4464940" y="4849300"/>
                    <a:pt x="4457320" y="4861873"/>
                    <a:pt x="4460367" y="4871019"/>
                  </a:cubicBezTo>
                  <a:cubicBezTo>
                    <a:pt x="4470653" y="4900546"/>
                    <a:pt x="4458271" y="4930075"/>
                    <a:pt x="4463795" y="4959602"/>
                  </a:cubicBezTo>
                  <a:cubicBezTo>
                    <a:pt x="4466653" y="4974082"/>
                    <a:pt x="4458844" y="4990465"/>
                    <a:pt x="4458082" y="5006086"/>
                  </a:cubicBezTo>
                  <a:cubicBezTo>
                    <a:pt x="4456748" y="5031614"/>
                    <a:pt x="4457320" y="5057141"/>
                    <a:pt x="4456937" y="5082670"/>
                  </a:cubicBezTo>
                  <a:cubicBezTo>
                    <a:pt x="4456748" y="5091052"/>
                    <a:pt x="4455986" y="5099245"/>
                    <a:pt x="4455603" y="5107627"/>
                  </a:cubicBezTo>
                  <a:cubicBezTo>
                    <a:pt x="4455223" y="5115057"/>
                    <a:pt x="4453508" y="5122867"/>
                    <a:pt x="4454840" y="5129916"/>
                  </a:cubicBezTo>
                  <a:cubicBezTo>
                    <a:pt x="4459605" y="5155445"/>
                    <a:pt x="4467415" y="5180591"/>
                    <a:pt x="4470464" y="5206308"/>
                  </a:cubicBezTo>
                  <a:cubicBezTo>
                    <a:pt x="4473130" y="5228597"/>
                    <a:pt x="4469511" y="5251650"/>
                    <a:pt x="4471415" y="5274129"/>
                  </a:cubicBezTo>
                  <a:cubicBezTo>
                    <a:pt x="4474653" y="5313754"/>
                    <a:pt x="4480369" y="5353379"/>
                    <a:pt x="4483990" y="5393005"/>
                  </a:cubicBezTo>
                  <a:cubicBezTo>
                    <a:pt x="4484752" y="5401579"/>
                    <a:pt x="4479988" y="5410531"/>
                    <a:pt x="4479607" y="5419295"/>
                  </a:cubicBezTo>
                  <a:cubicBezTo>
                    <a:pt x="4478656" y="5446728"/>
                    <a:pt x="4478464" y="5474161"/>
                    <a:pt x="4477894" y="5501594"/>
                  </a:cubicBezTo>
                  <a:cubicBezTo>
                    <a:pt x="4477702" y="5517215"/>
                    <a:pt x="4478273" y="5533027"/>
                    <a:pt x="4476560" y="5548460"/>
                  </a:cubicBezTo>
                  <a:cubicBezTo>
                    <a:pt x="4474273" y="5568842"/>
                    <a:pt x="4470844" y="5587321"/>
                    <a:pt x="4485703" y="5606372"/>
                  </a:cubicBezTo>
                  <a:cubicBezTo>
                    <a:pt x="4508755" y="5635711"/>
                    <a:pt x="4499801" y="5673050"/>
                    <a:pt x="4505134" y="5706959"/>
                  </a:cubicBezTo>
                  <a:cubicBezTo>
                    <a:pt x="4506468" y="5715723"/>
                    <a:pt x="4506659" y="5724678"/>
                    <a:pt x="4508183" y="5733440"/>
                  </a:cubicBezTo>
                  <a:cubicBezTo>
                    <a:pt x="4511041" y="5749634"/>
                    <a:pt x="4514279" y="5765635"/>
                    <a:pt x="4517519" y="5781830"/>
                  </a:cubicBezTo>
                  <a:cubicBezTo>
                    <a:pt x="4518089" y="5784686"/>
                    <a:pt x="4518281" y="5787924"/>
                    <a:pt x="4519234" y="5790592"/>
                  </a:cubicBezTo>
                  <a:cubicBezTo>
                    <a:pt x="4527233" y="5815169"/>
                    <a:pt x="4536378" y="5839361"/>
                    <a:pt x="4542855" y="5864318"/>
                  </a:cubicBezTo>
                  <a:cubicBezTo>
                    <a:pt x="4546095" y="5876511"/>
                    <a:pt x="4546476" y="5890037"/>
                    <a:pt x="4544759" y="5902610"/>
                  </a:cubicBezTo>
                  <a:cubicBezTo>
                    <a:pt x="4539808" y="5939377"/>
                    <a:pt x="4537712" y="5975764"/>
                    <a:pt x="4544951" y="6012723"/>
                  </a:cubicBezTo>
                  <a:cubicBezTo>
                    <a:pt x="4547808" y="6027392"/>
                    <a:pt x="4543045" y="6043776"/>
                    <a:pt x="4541332" y="6059397"/>
                  </a:cubicBezTo>
                  <a:cubicBezTo>
                    <a:pt x="4536759" y="6096736"/>
                    <a:pt x="4531805" y="6134075"/>
                    <a:pt x="4527426" y="6171605"/>
                  </a:cubicBezTo>
                  <a:cubicBezTo>
                    <a:pt x="4524758" y="6195037"/>
                    <a:pt x="4523234" y="6218660"/>
                    <a:pt x="4520568" y="6242093"/>
                  </a:cubicBezTo>
                  <a:cubicBezTo>
                    <a:pt x="4517327" y="6269144"/>
                    <a:pt x="4512375" y="6296005"/>
                    <a:pt x="4509706" y="6323058"/>
                  </a:cubicBezTo>
                  <a:cubicBezTo>
                    <a:pt x="4506659" y="6353919"/>
                    <a:pt x="4506089" y="6384972"/>
                    <a:pt x="4502848" y="6415833"/>
                  </a:cubicBezTo>
                  <a:cubicBezTo>
                    <a:pt x="4496563" y="6472225"/>
                    <a:pt x="4489132" y="6528424"/>
                    <a:pt x="4482084" y="6584812"/>
                  </a:cubicBezTo>
                  <a:cubicBezTo>
                    <a:pt x="4475226" y="6639488"/>
                    <a:pt x="4469129" y="6694164"/>
                    <a:pt x="4460557" y="6748458"/>
                  </a:cubicBezTo>
                  <a:cubicBezTo>
                    <a:pt x="4456937" y="6771319"/>
                    <a:pt x="4447030" y="6793035"/>
                    <a:pt x="4441507" y="6815516"/>
                  </a:cubicBezTo>
                  <a:lnTo>
                    <a:pt x="4431806" y="6858001"/>
                  </a:lnTo>
                  <a:lnTo>
                    <a:pt x="4259554" y="6858001"/>
                  </a:lnTo>
                  <a:lnTo>
                    <a:pt x="4259554" y="6858002"/>
                  </a:lnTo>
                  <a:lnTo>
                    <a:pt x="0" y="6858002"/>
                  </a:lnTo>
                  <a:lnTo>
                    <a:pt x="0" y="2"/>
                  </a:lnTo>
                  <a:lnTo>
                    <a:pt x="3766492" y="1"/>
                  </a:lnTo>
                  <a:lnTo>
                    <a:pt x="3769210" y="21486"/>
                  </a:lnTo>
                  <a:close/>
                </a:path>
              </a:pathLst>
            </a:cu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10" name="Group 9">
              <a:extLst>
                <a:ext uri="{FF2B5EF4-FFF2-40B4-BE49-F238E27FC236}">
                  <a16:creationId xmlns:a16="http://schemas.microsoft.com/office/drawing/2014/main" id="{1BCD9601-1F44-4E40-998C-1B256DAE9464}"/>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697284" y="-1"/>
              <a:ext cx="884241" cy="6858002"/>
              <a:chOff x="3697284" y="-1"/>
              <a:chExt cx="884241" cy="6858002"/>
            </a:xfrm>
          </p:grpSpPr>
          <p:grpSp>
            <p:nvGrpSpPr>
              <p:cNvPr id="11" name="Group 10">
                <a:extLst>
                  <a:ext uri="{FF2B5EF4-FFF2-40B4-BE49-F238E27FC236}">
                    <a16:creationId xmlns:a16="http://schemas.microsoft.com/office/drawing/2014/main" id="{1A1CA4E9-12FA-47EB-8471-25E8D55152C9}"/>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697284" y="-1"/>
                <a:ext cx="884241" cy="6858001"/>
                <a:chOff x="3697284" y="-1"/>
                <a:chExt cx="884241" cy="6858001"/>
              </a:xfrm>
              <a:solidFill>
                <a:srgbClr val="FFFFFF"/>
              </a:solidFill>
              <a:effectLst/>
            </p:grpSpPr>
            <p:sp>
              <p:nvSpPr>
                <p:cNvPr id="15" name="Freeform: Shape 14">
                  <a:extLst>
                    <a:ext uri="{FF2B5EF4-FFF2-40B4-BE49-F238E27FC236}">
                      <a16:creationId xmlns:a16="http://schemas.microsoft.com/office/drawing/2014/main" id="{E13A9BF0-334C-4457-A635-9CA4877EAA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05641"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id="{FF05821A-8598-44E4-A18C-538D5331E4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15166"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12" name="Group 11">
                <a:extLst>
                  <a:ext uri="{FF2B5EF4-FFF2-40B4-BE49-F238E27FC236}">
                    <a16:creationId xmlns:a16="http://schemas.microsoft.com/office/drawing/2014/main" id="{8A4ECC81-E17F-4F87-9A0B-398363A864A4}"/>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697284" y="0"/>
                <a:ext cx="884241" cy="6858001"/>
                <a:chOff x="3697284" y="-1"/>
                <a:chExt cx="884241" cy="6858001"/>
              </a:xfrm>
              <a:blipFill>
                <a:blip r:embed="rId4">
                  <a:alphaModFix amt="57000"/>
                </a:blip>
                <a:tile tx="0" ty="0" sx="100000" sy="100000" flip="none" algn="tl"/>
              </a:blipFill>
              <a:effectLst/>
            </p:grpSpPr>
            <p:sp>
              <p:nvSpPr>
                <p:cNvPr id="13" name="Freeform: Shape 12">
                  <a:extLst>
                    <a:ext uri="{FF2B5EF4-FFF2-40B4-BE49-F238E27FC236}">
                      <a16:creationId xmlns:a16="http://schemas.microsoft.com/office/drawing/2014/main" id="{1FBBD7D8-A895-40D0-A53D-DEDF495B2F1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05641"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Shape 13">
                  <a:extLst>
                    <a:ext uri="{FF2B5EF4-FFF2-40B4-BE49-F238E27FC236}">
                      <a16:creationId xmlns:a16="http://schemas.microsoft.com/office/drawing/2014/main" id="{BA602493-BC70-48CF-BDBA-88A8662274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15166"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grpSp>
      <p:sp>
        <p:nvSpPr>
          <p:cNvPr id="4" name="ZoneTexte 3">
            <a:extLst>
              <a:ext uri="{FF2B5EF4-FFF2-40B4-BE49-F238E27FC236}">
                <a16:creationId xmlns:a16="http://schemas.microsoft.com/office/drawing/2014/main" id="{C7E4E07C-9D72-FE2E-D4D7-5D5D9F199B9E}"/>
              </a:ext>
            </a:extLst>
          </p:cNvPr>
          <p:cNvSpPr txBox="1"/>
          <p:nvPr/>
        </p:nvSpPr>
        <p:spPr>
          <a:xfrm>
            <a:off x="98322" y="1704850"/>
            <a:ext cx="3882572" cy="2858363"/>
          </a:xfrm>
          <a:prstGeom prst="rect">
            <a:avLst/>
          </a:prstGeom>
        </p:spPr>
        <p:txBody>
          <a:bodyPr vert="horz" lIns="91440" tIns="45720" rIns="91440" bIns="45720" rtlCol="0" anchor="b">
            <a:normAutofit lnSpcReduction="10000"/>
          </a:bodyPr>
          <a:lstStyle/>
          <a:p>
            <a:pPr algn="ctr">
              <a:lnSpc>
                <a:spcPct val="90000"/>
              </a:lnSpc>
              <a:spcBef>
                <a:spcPct val="0"/>
              </a:spcBef>
              <a:spcAft>
                <a:spcPts val="600"/>
              </a:spcAft>
            </a:pPr>
            <a:r>
              <a:rPr lang="en-US" sz="6600" b="1" dirty="0">
                <a:solidFill>
                  <a:schemeClr val="bg1"/>
                </a:solidFill>
                <a:latin typeface="+mj-lt"/>
                <a:ea typeface="+mj-ea"/>
                <a:cs typeface="+mj-cs"/>
              </a:rPr>
              <a:t>Mots </a:t>
            </a:r>
          </a:p>
          <a:p>
            <a:pPr algn="ctr">
              <a:lnSpc>
                <a:spcPct val="90000"/>
              </a:lnSpc>
              <a:spcBef>
                <a:spcPct val="0"/>
              </a:spcBef>
              <a:spcAft>
                <a:spcPts val="600"/>
              </a:spcAft>
            </a:pPr>
            <a:r>
              <a:rPr lang="en-US" sz="6600" b="1" dirty="0">
                <a:solidFill>
                  <a:schemeClr val="bg1"/>
                </a:solidFill>
                <a:latin typeface="+mj-lt"/>
                <a:ea typeface="+mj-ea"/>
                <a:cs typeface="+mj-cs"/>
              </a:rPr>
              <a:t>de la </a:t>
            </a:r>
            <a:r>
              <a:rPr lang="en-US" sz="6600" b="1" dirty="0" err="1">
                <a:solidFill>
                  <a:schemeClr val="bg1"/>
                </a:solidFill>
                <a:latin typeface="+mj-lt"/>
                <a:ea typeface="+mj-ea"/>
                <a:cs typeface="+mj-cs"/>
              </a:rPr>
              <a:t>dictée</a:t>
            </a:r>
            <a:endParaRPr lang="en-US" sz="6600" b="1" dirty="0">
              <a:solidFill>
                <a:schemeClr val="bg1"/>
              </a:solidFill>
              <a:latin typeface="+mj-lt"/>
              <a:ea typeface="+mj-ea"/>
              <a:cs typeface="+mj-cs"/>
            </a:endParaRPr>
          </a:p>
        </p:txBody>
      </p:sp>
    </p:spTree>
    <p:extLst>
      <p:ext uri="{BB962C8B-B14F-4D97-AF65-F5344CB8AC3E}">
        <p14:creationId xmlns:p14="http://schemas.microsoft.com/office/powerpoint/2010/main" val="162758986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ZoneTexte 7">
            <a:extLst>
              <a:ext uri="{FF2B5EF4-FFF2-40B4-BE49-F238E27FC236}">
                <a16:creationId xmlns:a16="http://schemas.microsoft.com/office/drawing/2014/main" id="{DA05BC78-180E-958C-AD7A-673D7A06A2AE}"/>
              </a:ext>
            </a:extLst>
          </p:cNvPr>
          <p:cNvSpPr txBox="1"/>
          <p:nvPr/>
        </p:nvSpPr>
        <p:spPr>
          <a:xfrm>
            <a:off x="4439544" y="1301187"/>
            <a:ext cx="3184070" cy="646331"/>
          </a:xfrm>
          <a:prstGeom prst="rect">
            <a:avLst/>
          </a:prstGeom>
          <a:noFill/>
        </p:spPr>
        <p:txBody>
          <a:bodyPr wrap="square">
            <a:spAutoFit/>
          </a:bodyPr>
          <a:lstStyle/>
          <a:p>
            <a:r>
              <a:rPr lang="fr-FR" sz="3600" b="0" dirty="0">
                <a:solidFill>
                  <a:schemeClr val="dk1"/>
                </a:solidFill>
                <a:latin typeface="Bubblegum Sans"/>
                <a:ea typeface="Bubblegum Sans"/>
                <a:cs typeface="Bubblegum Sans"/>
                <a:sym typeface="Bubblegum Sans"/>
              </a:rPr>
              <a:t>L’Indonésie</a:t>
            </a:r>
            <a:endParaRPr lang="fr-FR" sz="3600" dirty="0"/>
          </a:p>
        </p:txBody>
      </p:sp>
      <p:sp>
        <p:nvSpPr>
          <p:cNvPr id="12" name="ZoneTexte 11">
            <a:extLst>
              <a:ext uri="{FF2B5EF4-FFF2-40B4-BE49-F238E27FC236}">
                <a16:creationId xmlns:a16="http://schemas.microsoft.com/office/drawing/2014/main" id="{0267765A-D7F0-5E98-0071-B633639C42A9}"/>
              </a:ext>
            </a:extLst>
          </p:cNvPr>
          <p:cNvSpPr txBox="1"/>
          <p:nvPr/>
        </p:nvSpPr>
        <p:spPr>
          <a:xfrm>
            <a:off x="4818627" y="2513455"/>
            <a:ext cx="2540258" cy="646331"/>
          </a:xfrm>
          <a:prstGeom prst="rect">
            <a:avLst/>
          </a:prstGeom>
          <a:noFill/>
        </p:spPr>
        <p:txBody>
          <a:bodyPr wrap="square">
            <a:spAutoFit/>
          </a:bodyPr>
          <a:lstStyle/>
          <a:p>
            <a:r>
              <a:rPr lang="fr-FR" sz="3600" dirty="0">
                <a:solidFill>
                  <a:schemeClr val="dk1"/>
                </a:solidFill>
                <a:latin typeface="Bubblegum Sans"/>
                <a:sym typeface="Bubblegum Sans"/>
              </a:rPr>
              <a:t>assister</a:t>
            </a:r>
            <a:endParaRPr lang="fr-FR" sz="3600" dirty="0"/>
          </a:p>
        </p:txBody>
      </p:sp>
      <p:sp>
        <p:nvSpPr>
          <p:cNvPr id="13" name="ZoneTexte 12">
            <a:extLst>
              <a:ext uri="{FF2B5EF4-FFF2-40B4-BE49-F238E27FC236}">
                <a16:creationId xmlns:a16="http://schemas.microsoft.com/office/drawing/2014/main" id="{9938A983-87F5-DAAC-D6B6-DE7DB61AD2B4}"/>
              </a:ext>
            </a:extLst>
          </p:cNvPr>
          <p:cNvSpPr txBox="1"/>
          <p:nvPr/>
        </p:nvSpPr>
        <p:spPr>
          <a:xfrm>
            <a:off x="5151691" y="4414807"/>
            <a:ext cx="2540258" cy="646331"/>
          </a:xfrm>
          <a:prstGeom prst="rect">
            <a:avLst/>
          </a:prstGeom>
          <a:noFill/>
        </p:spPr>
        <p:txBody>
          <a:bodyPr wrap="square">
            <a:spAutoFit/>
          </a:bodyPr>
          <a:lstStyle/>
          <a:p>
            <a:endParaRPr lang="fr-FR" sz="3600" dirty="0"/>
          </a:p>
        </p:txBody>
      </p:sp>
      <p:sp>
        <p:nvSpPr>
          <p:cNvPr id="14" name="ZoneTexte 13">
            <a:extLst>
              <a:ext uri="{FF2B5EF4-FFF2-40B4-BE49-F238E27FC236}">
                <a16:creationId xmlns:a16="http://schemas.microsoft.com/office/drawing/2014/main" id="{587DBF56-B1D6-6CEA-C3D2-0C8C81499F4D}"/>
              </a:ext>
            </a:extLst>
          </p:cNvPr>
          <p:cNvSpPr txBox="1"/>
          <p:nvPr/>
        </p:nvSpPr>
        <p:spPr>
          <a:xfrm>
            <a:off x="4506651" y="3824011"/>
            <a:ext cx="2540258" cy="646331"/>
          </a:xfrm>
          <a:prstGeom prst="rect">
            <a:avLst/>
          </a:prstGeom>
          <a:noFill/>
        </p:spPr>
        <p:txBody>
          <a:bodyPr wrap="square">
            <a:spAutoFit/>
          </a:bodyPr>
          <a:lstStyle/>
          <a:p>
            <a:r>
              <a:rPr lang="fr-FR" sz="3600" b="0" dirty="0">
                <a:solidFill>
                  <a:schemeClr val="dk1"/>
                </a:solidFill>
                <a:latin typeface="Bubblegum Sans"/>
                <a:ea typeface="Bubblegum Sans"/>
                <a:cs typeface="Bubblegum Sans"/>
                <a:sym typeface="Bubblegum Sans"/>
              </a:rPr>
              <a:t>derrière</a:t>
            </a:r>
            <a:endParaRPr lang="fr-FR" sz="3600" dirty="0"/>
          </a:p>
        </p:txBody>
      </p:sp>
      <p:sp>
        <p:nvSpPr>
          <p:cNvPr id="15" name="ZoneTexte 14">
            <a:extLst>
              <a:ext uri="{FF2B5EF4-FFF2-40B4-BE49-F238E27FC236}">
                <a16:creationId xmlns:a16="http://schemas.microsoft.com/office/drawing/2014/main" id="{B4268454-59FF-E49D-49B2-A28636117154}"/>
              </a:ext>
            </a:extLst>
          </p:cNvPr>
          <p:cNvSpPr txBox="1"/>
          <p:nvPr/>
        </p:nvSpPr>
        <p:spPr>
          <a:xfrm>
            <a:off x="2007519" y="2676622"/>
            <a:ext cx="3096446" cy="646331"/>
          </a:xfrm>
          <a:prstGeom prst="rect">
            <a:avLst/>
          </a:prstGeom>
          <a:noFill/>
        </p:spPr>
        <p:txBody>
          <a:bodyPr wrap="square">
            <a:spAutoFit/>
          </a:bodyPr>
          <a:lstStyle/>
          <a:p>
            <a:r>
              <a:rPr lang="fr-FR" sz="3600" b="0" dirty="0">
                <a:solidFill>
                  <a:schemeClr val="dk1"/>
                </a:solidFill>
                <a:latin typeface="Bubblegum Sans"/>
                <a:ea typeface="Bubblegum Sans"/>
                <a:cs typeface="Bubblegum Sans"/>
                <a:sym typeface="Bubblegum Sans"/>
              </a:rPr>
              <a:t>véritable</a:t>
            </a:r>
            <a:endParaRPr lang="fr-FR" sz="3600" dirty="0"/>
          </a:p>
        </p:txBody>
      </p:sp>
      <p:sp>
        <p:nvSpPr>
          <p:cNvPr id="16" name="ZoneTexte 15">
            <a:extLst>
              <a:ext uri="{FF2B5EF4-FFF2-40B4-BE49-F238E27FC236}">
                <a16:creationId xmlns:a16="http://schemas.microsoft.com/office/drawing/2014/main" id="{5BE0D1D9-C17F-26E7-D7CE-C9D1FF835DCA}"/>
              </a:ext>
            </a:extLst>
          </p:cNvPr>
          <p:cNvSpPr txBox="1"/>
          <p:nvPr/>
        </p:nvSpPr>
        <p:spPr>
          <a:xfrm>
            <a:off x="1934898" y="1859625"/>
            <a:ext cx="3116993" cy="646331"/>
          </a:xfrm>
          <a:prstGeom prst="rect">
            <a:avLst/>
          </a:prstGeom>
          <a:noFill/>
        </p:spPr>
        <p:txBody>
          <a:bodyPr wrap="square">
            <a:spAutoFit/>
          </a:bodyPr>
          <a:lstStyle/>
          <a:p>
            <a:r>
              <a:rPr lang="fr-FR" sz="3600" dirty="0">
                <a:solidFill>
                  <a:schemeClr val="dk1"/>
                </a:solidFill>
                <a:latin typeface="Bubblegum Sans"/>
                <a:sym typeface="Bubblegum Sans"/>
              </a:rPr>
              <a:t>Le geste</a:t>
            </a:r>
            <a:endParaRPr lang="fr-FR" sz="3600" dirty="0"/>
          </a:p>
        </p:txBody>
      </p:sp>
      <p:sp>
        <p:nvSpPr>
          <p:cNvPr id="17" name="ZoneTexte 16">
            <a:extLst>
              <a:ext uri="{FF2B5EF4-FFF2-40B4-BE49-F238E27FC236}">
                <a16:creationId xmlns:a16="http://schemas.microsoft.com/office/drawing/2014/main" id="{4B4B0B21-D4B2-EEDE-E600-7D460EB16A61}"/>
              </a:ext>
            </a:extLst>
          </p:cNvPr>
          <p:cNvSpPr txBox="1"/>
          <p:nvPr/>
        </p:nvSpPr>
        <p:spPr>
          <a:xfrm>
            <a:off x="7329232" y="2353456"/>
            <a:ext cx="3571850" cy="646331"/>
          </a:xfrm>
          <a:prstGeom prst="rect">
            <a:avLst/>
          </a:prstGeom>
          <a:noFill/>
        </p:spPr>
        <p:txBody>
          <a:bodyPr wrap="square">
            <a:spAutoFit/>
          </a:bodyPr>
          <a:lstStyle/>
          <a:p>
            <a:r>
              <a:rPr lang="fr-FR" sz="3600" dirty="0">
                <a:solidFill>
                  <a:schemeClr val="dk1"/>
                </a:solidFill>
                <a:latin typeface="Bubblegum Sans"/>
                <a:sym typeface="Bubblegum Sans"/>
              </a:rPr>
              <a:t>La marionnette</a:t>
            </a:r>
            <a:endParaRPr lang="fr-FR" sz="3600" dirty="0"/>
          </a:p>
        </p:txBody>
      </p:sp>
      <p:sp>
        <p:nvSpPr>
          <p:cNvPr id="18" name="ZoneTexte 17">
            <a:extLst>
              <a:ext uri="{FF2B5EF4-FFF2-40B4-BE49-F238E27FC236}">
                <a16:creationId xmlns:a16="http://schemas.microsoft.com/office/drawing/2014/main" id="{6C6689B8-E939-AE80-EAE3-BB2CE629D935}"/>
              </a:ext>
            </a:extLst>
          </p:cNvPr>
          <p:cNvSpPr txBox="1"/>
          <p:nvPr/>
        </p:nvSpPr>
        <p:spPr>
          <a:xfrm>
            <a:off x="7366126" y="1796862"/>
            <a:ext cx="2890975" cy="646331"/>
          </a:xfrm>
          <a:prstGeom prst="rect">
            <a:avLst/>
          </a:prstGeom>
          <a:noFill/>
        </p:spPr>
        <p:txBody>
          <a:bodyPr wrap="square">
            <a:spAutoFit/>
          </a:bodyPr>
          <a:lstStyle/>
          <a:p>
            <a:r>
              <a:rPr lang="fr-FR" sz="3600" dirty="0">
                <a:solidFill>
                  <a:schemeClr val="dk1"/>
                </a:solidFill>
                <a:latin typeface="Bubblegum Sans"/>
                <a:sym typeface="Bubblegum Sans"/>
              </a:rPr>
              <a:t>Le spectateur</a:t>
            </a:r>
            <a:endParaRPr lang="fr-FR" sz="3600" dirty="0"/>
          </a:p>
        </p:txBody>
      </p:sp>
      <p:sp>
        <p:nvSpPr>
          <p:cNvPr id="19" name="ZoneTexte 18">
            <a:extLst>
              <a:ext uri="{FF2B5EF4-FFF2-40B4-BE49-F238E27FC236}">
                <a16:creationId xmlns:a16="http://schemas.microsoft.com/office/drawing/2014/main" id="{4EB8E42B-DC6B-FD1B-1B7E-72C53606DD98}"/>
              </a:ext>
            </a:extLst>
          </p:cNvPr>
          <p:cNvSpPr txBox="1"/>
          <p:nvPr/>
        </p:nvSpPr>
        <p:spPr>
          <a:xfrm>
            <a:off x="7366126" y="3752497"/>
            <a:ext cx="3298665" cy="646331"/>
          </a:xfrm>
          <a:prstGeom prst="rect">
            <a:avLst/>
          </a:prstGeom>
          <a:noFill/>
        </p:spPr>
        <p:txBody>
          <a:bodyPr wrap="square">
            <a:spAutoFit/>
          </a:bodyPr>
          <a:lstStyle/>
          <a:p>
            <a:r>
              <a:rPr lang="fr-FR" sz="3600" dirty="0">
                <a:solidFill>
                  <a:schemeClr val="dk1"/>
                </a:solidFill>
                <a:latin typeface="Bubblegum Sans"/>
                <a:sym typeface="Bubblegum Sans"/>
              </a:rPr>
              <a:t>instrument</a:t>
            </a:r>
            <a:endParaRPr lang="fr-FR" sz="3600" dirty="0"/>
          </a:p>
        </p:txBody>
      </p:sp>
      <p:sp>
        <p:nvSpPr>
          <p:cNvPr id="20" name="ZoneTexte 19">
            <a:extLst>
              <a:ext uri="{FF2B5EF4-FFF2-40B4-BE49-F238E27FC236}">
                <a16:creationId xmlns:a16="http://schemas.microsoft.com/office/drawing/2014/main" id="{63F10CAE-E676-5A46-63B3-F7F502EB6893}"/>
              </a:ext>
            </a:extLst>
          </p:cNvPr>
          <p:cNvSpPr txBox="1"/>
          <p:nvPr/>
        </p:nvSpPr>
        <p:spPr>
          <a:xfrm>
            <a:off x="2511634" y="3300746"/>
            <a:ext cx="2540258" cy="646331"/>
          </a:xfrm>
          <a:prstGeom prst="rect">
            <a:avLst/>
          </a:prstGeom>
          <a:noFill/>
        </p:spPr>
        <p:txBody>
          <a:bodyPr wrap="square">
            <a:spAutoFit/>
          </a:bodyPr>
          <a:lstStyle/>
          <a:p>
            <a:r>
              <a:rPr lang="fr-FR" sz="3600" b="0" dirty="0">
                <a:solidFill>
                  <a:schemeClr val="dk1"/>
                </a:solidFill>
                <a:latin typeface="Bubblegum Sans"/>
                <a:ea typeface="Bubblegum Sans"/>
                <a:cs typeface="Bubblegum Sans"/>
                <a:sym typeface="Bubblegum Sans"/>
              </a:rPr>
              <a:t>précis</a:t>
            </a:r>
            <a:endParaRPr lang="fr-FR" sz="3600" dirty="0"/>
          </a:p>
        </p:txBody>
      </p:sp>
      <p:sp>
        <p:nvSpPr>
          <p:cNvPr id="21" name="ZoneTexte 20">
            <a:extLst>
              <a:ext uri="{FF2B5EF4-FFF2-40B4-BE49-F238E27FC236}">
                <a16:creationId xmlns:a16="http://schemas.microsoft.com/office/drawing/2014/main" id="{FF0FD6EC-B264-04E3-A036-966819C7A1F0}"/>
              </a:ext>
            </a:extLst>
          </p:cNvPr>
          <p:cNvSpPr txBox="1"/>
          <p:nvPr/>
        </p:nvSpPr>
        <p:spPr>
          <a:xfrm>
            <a:off x="7538352" y="1160227"/>
            <a:ext cx="2540258" cy="646331"/>
          </a:xfrm>
          <a:prstGeom prst="rect">
            <a:avLst/>
          </a:prstGeom>
          <a:noFill/>
        </p:spPr>
        <p:txBody>
          <a:bodyPr wrap="square">
            <a:spAutoFit/>
          </a:bodyPr>
          <a:lstStyle/>
          <a:p>
            <a:r>
              <a:rPr lang="fr-FR" sz="3600" dirty="0">
                <a:solidFill>
                  <a:schemeClr val="dk1"/>
                </a:solidFill>
                <a:latin typeface="Bubblegum Sans"/>
                <a:sym typeface="Bubblegum Sans"/>
              </a:rPr>
              <a:t>Un artiste</a:t>
            </a:r>
            <a:endParaRPr lang="fr-FR" sz="3600" dirty="0"/>
          </a:p>
        </p:txBody>
      </p:sp>
      <p:sp>
        <p:nvSpPr>
          <p:cNvPr id="22" name="ZoneTexte 21">
            <a:extLst>
              <a:ext uri="{FF2B5EF4-FFF2-40B4-BE49-F238E27FC236}">
                <a16:creationId xmlns:a16="http://schemas.microsoft.com/office/drawing/2014/main" id="{8B7009F7-9AE9-4109-559A-7D6A801D7211}"/>
              </a:ext>
            </a:extLst>
          </p:cNvPr>
          <p:cNvSpPr txBox="1"/>
          <p:nvPr/>
        </p:nvSpPr>
        <p:spPr>
          <a:xfrm>
            <a:off x="8802587" y="2922766"/>
            <a:ext cx="2540258" cy="646331"/>
          </a:xfrm>
          <a:prstGeom prst="rect">
            <a:avLst/>
          </a:prstGeom>
          <a:noFill/>
        </p:spPr>
        <p:txBody>
          <a:bodyPr wrap="square">
            <a:spAutoFit/>
          </a:bodyPr>
          <a:lstStyle/>
          <a:p>
            <a:r>
              <a:rPr lang="fr-FR" sz="3600" dirty="0">
                <a:solidFill>
                  <a:schemeClr val="dk1"/>
                </a:solidFill>
                <a:latin typeface="Bubblegum Sans"/>
                <a:sym typeface="Bubblegum Sans"/>
              </a:rPr>
              <a:t>L’ombre</a:t>
            </a:r>
            <a:endParaRPr lang="fr-FR" sz="3600" dirty="0"/>
          </a:p>
        </p:txBody>
      </p:sp>
      <p:sp>
        <p:nvSpPr>
          <p:cNvPr id="23" name="ZoneTexte 22">
            <a:extLst>
              <a:ext uri="{FF2B5EF4-FFF2-40B4-BE49-F238E27FC236}">
                <a16:creationId xmlns:a16="http://schemas.microsoft.com/office/drawing/2014/main" id="{4F984C58-2EB7-F8BB-53A8-44657303FDAC}"/>
              </a:ext>
            </a:extLst>
          </p:cNvPr>
          <p:cNvSpPr txBox="1"/>
          <p:nvPr/>
        </p:nvSpPr>
        <p:spPr>
          <a:xfrm>
            <a:off x="4825869" y="4525878"/>
            <a:ext cx="3298665" cy="646331"/>
          </a:xfrm>
          <a:prstGeom prst="rect">
            <a:avLst/>
          </a:prstGeom>
          <a:noFill/>
        </p:spPr>
        <p:txBody>
          <a:bodyPr wrap="square">
            <a:spAutoFit/>
          </a:bodyPr>
          <a:lstStyle/>
          <a:p>
            <a:r>
              <a:rPr lang="fr-FR" sz="3600" b="0" dirty="0">
                <a:solidFill>
                  <a:schemeClr val="dk1"/>
                </a:solidFill>
                <a:latin typeface="Bubblegum Sans"/>
                <a:ea typeface="Bubblegum Sans"/>
                <a:cs typeface="Bubblegum Sans"/>
                <a:sym typeface="Bubblegum Sans"/>
              </a:rPr>
              <a:t>récit</a:t>
            </a:r>
            <a:endParaRPr lang="fr-FR" sz="3600" dirty="0"/>
          </a:p>
        </p:txBody>
      </p:sp>
      <p:sp>
        <p:nvSpPr>
          <p:cNvPr id="24" name="ZoneTexte 23">
            <a:extLst>
              <a:ext uri="{FF2B5EF4-FFF2-40B4-BE49-F238E27FC236}">
                <a16:creationId xmlns:a16="http://schemas.microsoft.com/office/drawing/2014/main" id="{092F90E8-D942-F08D-9CBD-AA988C97F479}"/>
              </a:ext>
            </a:extLst>
          </p:cNvPr>
          <p:cNvSpPr txBox="1"/>
          <p:nvPr/>
        </p:nvSpPr>
        <p:spPr>
          <a:xfrm>
            <a:off x="2333297" y="115614"/>
            <a:ext cx="7851184" cy="830997"/>
          </a:xfrm>
          <a:prstGeom prst="rect">
            <a:avLst/>
          </a:prstGeom>
          <a:noFill/>
        </p:spPr>
        <p:txBody>
          <a:bodyPr wrap="square" rtlCol="0">
            <a:spAutoFit/>
          </a:bodyPr>
          <a:lstStyle/>
          <a:p>
            <a:pPr algn="ctr"/>
            <a:r>
              <a:rPr lang="fr-FR" sz="4800" b="1" dirty="0">
                <a:solidFill>
                  <a:srgbClr val="0070C0"/>
                </a:solidFill>
                <a:latin typeface="Bubblegum Sans" panose="02000506000000020004" pitchFamily="2" charset="0"/>
                <a:ea typeface="123Marker" panose="02000603000000000000" pitchFamily="2" charset="0"/>
              </a:rPr>
              <a:t>Mémo flash</a:t>
            </a:r>
          </a:p>
        </p:txBody>
      </p:sp>
      <p:pic>
        <p:nvPicPr>
          <p:cNvPr id="26" name="Image 25" descr="Une image contenant clipart, dessin humoristique&#10;&#10;Description générée automatiquement">
            <a:extLst>
              <a:ext uri="{FF2B5EF4-FFF2-40B4-BE49-F238E27FC236}">
                <a16:creationId xmlns:a16="http://schemas.microsoft.com/office/drawing/2014/main" id="{EF9A81DA-A34D-55F8-BE21-79809DCD7D7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2968" y="-111623"/>
            <a:ext cx="2961821" cy="2231650"/>
          </a:xfrm>
          <a:prstGeom prst="rect">
            <a:avLst/>
          </a:prstGeom>
        </p:spPr>
      </p:pic>
      <p:sp>
        <p:nvSpPr>
          <p:cNvPr id="2" name="ZoneTexte 1">
            <a:extLst>
              <a:ext uri="{FF2B5EF4-FFF2-40B4-BE49-F238E27FC236}">
                <a16:creationId xmlns:a16="http://schemas.microsoft.com/office/drawing/2014/main" id="{F060778C-053C-221F-55C2-C4437EDB81E2}"/>
              </a:ext>
            </a:extLst>
          </p:cNvPr>
          <p:cNvSpPr txBox="1"/>
          <p:nvPr/>
        </p:nvSpPr>
        <p:spPr>
          <a:xfrm>
            <a:off x="6986923" y="4423631"/>
            <a:ext cx="3298665" cy="646331"/>
          </a:xfrm>
          <a:prstGeom prst="rect">
            <a:avLst/>
          </a:prstGeom>
          <a:noFill/>
        </p:spPr>
        <p:txBody>
          <a:bodyPr wrap="square">
            <a:spAutoFit/>
          </a:bodyPr>
          <a:lstStyle/>
          <a:p>
            <a:r>
              <a:rPr lang="fr-FR" sz="3600" b="0" dirty="0">
                <a:solidFill>
                  <a:schemeClr val="dk1"/>
                </a:solidFill>
                <a:latin typeface="Bubblegum Sans"/>
                <a:ea typeface="Bubblegum Sans"/>
                <a:cs typeface="Bubblegum Sans"/>
                <a:sym typeface="Bubblegum Sans"/>
              </a:rPr>
              <a:t>accompagner</a:t>
            </a:r>
            <a:endParaRPr lang="fr-FR" sz="3600" dirty="0"/>
          </a:p>
        </p:txBody>
      </p:sp>
      <p:sp>
        <p:nvSpPr>
          <p:cNvPr id="3" name="ZoneTexte 2">
            <a:extLst>
              <a:ext uri="{FF2B5EF4-FFF2-40B4-BE49-F238E27FC236}">
                <a16:creationId xmlns:a16="http://schemas.microsoft.com/office/drawing/2014/main" id="{D227E1F8-4218-747F-AA11-4278C7CC34DC}"/>
              </a:ext>
            </a:extLst>
          </p:cNvPr>
          <p:cNvSpPr txBox="1"/>
          <p:nvPr/>
        </p:nvSpPr>
        <p:spPr>
          <a:xfrm>
            <a:off x="5157945" y="3254580"/>
            <a:ext cx="3298665" cy="646331"/>
          </a:xfrm>
          <a:prstGeom prst="rect">
            <a:avLst/>
          </a:prstGeom>
          <a:noFill/>
        </p:spPr>
        <p:txBody>
          <a:bodyPr wrap="square">
            <a:spAutoFit/>
          </a:bodyPr>
          <a:lstStyle/>
          <a:p>
            <a:r>
              <a:rPr lang="fr-FR" sz="3600" b="0" dirty="0">
                <a:solidFill>
                  <a:schemeClr val="dk1"/>
                </a:solidFill>
                <a:latin typeface="Bubblegum Sans"/>
                <a:ea typeface="Bubblegum Sans"/>
                <a:cs typeface="Bubblegum Sans"/>
                <a:sym typeface="Bubblegum Sans"/>
              </a:rPr>
              <a:t>blanc</a:t>
            </a:r>
            <a:endParaRPr lang="fr-FR" sz="3600" dirty="0"/>
          </a:p>
        </p:txBody>
      </p:sp>
    </p:spTree>
    <p:extLst>
      <p:ext uri="{BB962C8B-B14F-4D97-AF65-F5344CB8AC3E}">
        <p14:creationId xmlns:p14="http://schemas.microsoft.com/office/powerpoint/2010/main" val="561123768"/>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9"/>
                                          </p:stCondLst>
                                        </p:cTn>
                                        <p:tgtEl>
                                          <p:spTgt spid="8"/>
                                        </p:tgtEl>
                                        <p:attrNameLst>
                                          <p:attrName>style.visibility</p:attrName>
                                        </p:attrNameLst>
                                      </p:cBhvr>
                                      <p:to>
                                        <p:strVal val="visible"/>
                                      </p:to>
                                    </p:set>
                                  </p:childTnLst>
                                </p:cTn>
                              </p:par>
                            </p:childTnLst>
                          </p:cTn>
                        </p:par>
                        <p:par>
                          <p:cTn id="7" fill="hold">
                            <p:stCondLst>
                              <p:cond delay="10"/>
                            </p:stCondLst>
                            <p:childTnLst>
                              <p:par>
                                <p:cTn id="8" presetID="1" presetClass="exit" presetSubtype="0" fill="hold" grpId="1" nodeType="afterEffect">
                                  <p:stCondLst>
                                    <p:cond delay="0"/>
                                  </p:stCondLst>
                                  <p:childTnLst>
                                    <p:set>
                                      <p:cBhvr>
                                        <p:cTn id="9" dur="1" fill="hold">
                                          <p:stCondLst>
                                            <p:cond delay="4999"/>
                                          </p:stCondLst>
                                        </p:cTn>
                                        <p:tgtEl>
                                          <p:spTgt spid="8"/>
                                        </p:tgtEl>
                                        <p:attrNameLst>
                                          <p:attrName>style.visibility</p:attrName>
                                        </p:attrNameLst>
                                      </p:cBhvr>
                                      <p:to>
                                        <p:strVal val="hidden"/>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9"/>
                                          </p:stCondLst>
                                        </p:cTn>
                                        <p:tgtEl>
                                          <p:spTgt spid="12"/>
                                        </p:tgtEl>
                                        <p:attrNameLst>
                                          <p:attrName>style.visibility</p:attrName>
                                        </p:attrNameLst>
                                      </p:cBhvr>
                                      <p:to>
                                        <p:strVal val="visible"/>
                                      </p:to>
                                    </p:set>
                                  </p:childTnLst>
                                </p:cTn>
                              </p:par>
                            </p:childTnLst>
                          </p:cTn>
                        </p:par>
                        <p:par>
                          <p:cTn id="14" fill="hold">
                            <p:stCondLst>
                              <p:cond delay="10"/>
                            </p:stCondLst>
                            <p:childTnLst>
                              <p:par>
                                <p:cTn id="15" presetID="1" presetClass="exit" presetSubtype="0" fill="hold" grpId="1" nodeType="afterEffect">
                                  <p:stCondLst>
                                    <p:cond delay="0"/>
                                  </p:stCondLst>
                                  <p:childTnLst>
                                    <p:set>
                                      <p:cBhvr>
                                        <p:cTn id="16" dur="1" fill="hold">
                                          <p:stCondLst>
                                            <p:cond delay="4999"/>
                                          </p:stCondLst>
                                        </p:cTn>
                                        <p:tgtEl>
                                          <p:spTgt spid="12"/>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9"/>
                                          </p:stCondLst>
                                        </p:cTn>
                                        <p:tgtEl>
                                          <p:spTgt spid="14"/>
                                        </p:tgtEl>
                                        <p:attrNameLst>
                                          <p:attrName>style.visibility</p:attrName>
                                        </p:attrNameLst>
                                      </p:cBhvr>
                                      <p:to>
                                        <p:strVal val="visible"/>
                                      </p:to>
                                    </p:set>
                                  </p:childTnLst>
                                </p:cTn>
                              </p:par>
                            </p:childTnLst>
                          </p:cTn>
                        </p:par>
                        <p:par>
                          <p:cTn id="21" fill="hold">
                            <p:stCondLst>
                              <p:cond delay="10"/>
                            </p:stCondLst>
                            <p:childTnLst>
                              <p:par>
                                <p:cTn id="22" presetID="1" presetClass="exit" presetSubtype="0" fill="hold" grpId="1" nodeType="afterEffect">
                                  <p:stCondLst>
                                    <p:cond delay="0"/>
                                  </p:stCondLst>
                                  <p:childTnLst>
                                    <p:set>
                                      <p:cBhvr>
                                        <p:cTn id="23" dur="1" fill="hold">
                                          <p:stCondLst>
                                            <p:cond delay="4999"/>
                                          </p:stCondLst>
                                        </p:cTn>
                                        <p:tgtEl>
                                          <p:spTgt spid="14"/>
                                        </p:tgtEl>
                                        <p:attrNameLst>
                                          <p:attrName>style.visibility</p:attrName>
                                        </p:attrNameLst>
                                      </p:cBhvr>
                                      <p:to>
                                        <p:strVal val="hidden"/>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9"/>
                                          </p:stCondLst>
                                        </p:cTn>
                                        <p:tgtEl>
                                          <p:spTgt spid="15"/>
                                        </p:tgtEl>
                                        <p:attrNameLst>
                                          <p:attrName>style.visibility</p:attrName>
                                        </p:attrNameLst>
                                      </p:cBhvr>
                                      <p:to>
                                        <p:strVal val="visible"/>
                                      </p:to>
                                    </p:set>
                                  </p:childTnLst>
                                </p:cTn>
                              </p:par>
                            </p:childTnLst>
                          </p:cTn>
                        </p:par>
                        <p:par>
                          <p:cTn id="28" fill="hold">
                            <p:stCondLst>
                              <p:cond delay="10"/>
                            </p:stCondLst>
                            <p:childTnLst>
                              <p:par>
                                <p:cTn id="29" presetID="1" presetClass="exit" presetSubtype="0" fill="hold" grpId="1" nodeType="afterEffect">
                                  <p:stCondLst>
                                    <p:cond delay="0"/>
                                  </p:stCondLst>
                                  <p:childTnLst>
                                    <p:set>
                                      <p:cBhvr>
                                        <p:cTn id="30" dur="1" fill="hold">
                                          <p:stCondLst>
                                            <p:cond delay="4999"/>
                                          </p:stCondLst>
                                        </p:cTn>
                                        <p:tgtEl>
                                          <p:spTgt spid="15"/>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9"/>
                                          </p:stCondLst>
                                        </p:cTn>
                                        <p:tgtEl>
                                          <p:spTgt spid="16"/>
                                        </p:tgtEl>
                                        <p:attrNameLst>
                                          <p:attrName>style.visibility</p:attrName>
                                        </p:attrNameLst>
                                      </p:cBhvr>
                                      <p:to>
                                        <p:strVal val="visible"/>
                                      </p:to>
                                    </p:set>
                                  </p:childTnLst>
                                </p:cTn>
                              </p:par>
                            </p:childTnLst>
                          </p:cTn>
                        </p:par>
                        <p:par>
                          <p:cTn id="35" fill="hold">
                            <p:stCondLst>
                              <p:cond delay="10"/>
                            </p:stCondLst>
                            <p:childTnLst>
                              <p:par>
                                <p:cTn id="36" presetID="1" presetClass="exit" presetSubtype="0" fill="hold" grpId="1" nodeType="afterEffect">
                                  <p:stCondLst>
                                    <p:cond delay="0"/>
                                  </p:stCondLst>
                                  <p:childTnLst>
                                    <p:set>
                                      <p:cBhvr>
                                        <p:cTn id="37" dur="1" fill="hold">
                                          <p:stCondLst>
                                            <p:cond delay="4999"/>
                                          </p:stCondLst>
                                        </p:cTn>
                                        <p:tgtEl>
                                          <p:spTgt spid="16"/>
                                        </p:tgtEl>
                                        <p:attrNameLst>
                                          <p:attrName>style.visibility</p:attrName>
                                        </p:attrNameLst>
                                      </p:cBhvr>
                                      <p:to>
                                        <p:strVal val="hidden"/>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grpId="0" nodeType="clickEffect">
                                  <p:stCondLst>
                                    <p:cond delay="0"/>
                                  </p:stCondLst>
                                  <p:childTnLst>
                                    <p:set>
                                      <p:cBhvr>
                                        <p:cTn id="41" dur="1" fill="hold">
                                          <p:stCondLst>
                                            <p:cond delay="9"/>
                                          </p:stCondLst>
                                        </p:cTn>
                                        <p:tgtEl>
                                          <p:spTgt spid="17"/>
                                        </p:tgtEl>
                                        <p:attrNameLst>
                                          <p:attrName>style.visibility</p:attrName>
                                        </p:attrNameLst>
                                      </p:cBhvr>
                                      <p:to>
                                        <p:strVal val="visible"/>
                                      </p:to>
                                    </p:set>
                                  </p:childTnLst>
                                </p:cTn>
                              </p:par>
                            </p:childTnLst>
                          </p:cTn>
                        </p:par>
                        <p:par>
                          <p:cTn id="42" fill="hold">
                            <p:stCondLst>
                              <p:cond delay="10"/>
                            </p:stCondLst>
                            <p:childTnLst>
                              <p:par>
                                <p:cTn id="43" presetID="1" presetClass="exit" presetSubtype="0" fill="hold" grpId="1" nodeType="afterEffect">
                                  <p:stCondLst>
                                    <p:cond delay="0"/>
                                  </p:stCondLst>
                                  <p:childTnLst>
                                    <p:set>
                                      <p:cBhvr>
                                        <p:cTn id="44" dur="1" fill="hold">
                                          <p:stCondLst>
                                            <p:cond delay="4999"/>
                                          </p:stCondLst>
                                        </p:cTn>
                                        <p:tgtEl>
                                          <p:spTgt spid="17"/>
                                        </p:tgtEl>
                                        <p:attrNameLst>
                                          <p:attrName>style.visibility</p:attrName>
                                        </p:attrNameLst>
                                      </p:cBhvr>
                                      <p:to>
                                        <p:strVal val="hidden"/>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9"/>
                                          </p:stCondLst>
                                        </p:cTn>
                                        <p:tgtEl>
                                          <p:spTgt spid="18"/>
                                        </p:tgtEl>
                                        <p:attrNameLst>
                                          <p:attrName>style.visibility</p:attrName>
                                        </p:attrNameLst>
                                      </p:cBhvr>
                                      <p:to>
                                        <p:strVal val="visible"/>
                                      </p:to>
                                    </p:set>
                                  </p:childTnLst>
                                </p:cTn>
                              </p:par>
                            </p:childTnLst>
                          </p:cTn>
                        </p:par>
                        <p:par>
                          <p:cTn id="49" fill="hold">
                            <p:stCondLst>
                              <p:cond delay="10"/>
                            </p:stCondLst>
                            <p:childTnLst>
                              <p:par>
                                <p:cTn id="50" presetID="1" presetClass="exit" presetSubtype="0" fill="hold" grpId="1" nodeType="afterEffect">
                                  <p:stCondLst>
                                    <p:cond delay="0"/>
                                  </p:stCondLst>
                                  <p:childTnLst>
                                    <p:set>
                                      <p:cBhvr>
                                        <p:cTn id="51" dur="1" fill="hold">
                                          <p:stCondLst>
                                            <p:cond delay="4999"/>
                                          </p:stCondLst>
                                        </p:cTn>
                                        <p:tgtEl>
                                          <p:spTgt spid="18"/>
                                        </p:tgtEl>
                                        <p:attrNameLst>
                                          <p:attrName>style.visibility</p:attrName>
                                        </p:attrNameLst>
                                      </p:cBhvr>
                                      <p:to>
                                        <p:strVal val="hidden"/>
                                      </p:to>
                                    </p:set>
                                  </p:childTnLst>
                                </p:cTn>
                              </p:par>
                            </p:childTnLst>
                          </p:cTn>
                        </p:par>
                      </p:childTnLst>
                    </p:cTn>
                  </p:par>
                  <p:par>
                    <p:cTn id="52" fill="hold">
                      <p:stCondLst>
                        <p:cond delay="indefinite"/>
                      </p:stCondLst>
                      <p:childTnLst>
                        <p:par>
                          <p:cTn id="53" fill="hold">
                            <p:stCondLst>
                              <p:cond delay="0"/>
                            </p:stCondLst>
                            <p:childTnLst>
                              <p:par>
                                <p:cTn id="54" presetID="1" presetClass="entr" presetSubtype="0" fill="hold" grpId="0" nodeType="clickEffect">
                                  <p:stCondLst>
                                    <p:cond delay="0"/>
                                  </p:stCondLst>
                                  <p:childTnLst>
                                    <p:set>
                                      <p:cBhvr>
                                        <p:cTn id="55" dur="1" fill="hold">
                                          <p:stCondLst>
                                            <p:cond delay="9"/>
                                          </p:stCondLst>
                                        </p:cTn>
                                        <p:tgtEl>
                                          <p:spTgt spid="19"/>
                                        </p:tgtEl>
                                        <p:attrNameLst>
                                          <p:attrName>style.visibility</p:attrName>
                                        </p:attrNameLst>
                                      </p:cBhvr>
                                      <p:to>
                                        <p:strVal val="visible"/>
                                      </p:to>
                                    </p:set>
                                  </p:childTnLst>
                                </p:cTn>
                              </p:par>
                            </p:childTnLst>
                          </p:cTn>
                        </p:par>
                        <p:par>
                          <p:cTn id="56" fill="hold">
                            <p:stCondLst>
                              <p:cond delay="10"/>
                            </p:stCondLst>
                            <p:childTnLst>
                              <p:par>
                                <p:cTn id="57" presetID="1" presetClass="exit" presetSubtype="0" fill="hold" grpId="1" nodeType="afterEffect">
                                  <p:stCondLst>
                                    <p:cond delay="0"/>
                                  </p:stCondLst>
                                  <p:childTnLst>
                                    <p:set>
                                      <p:cBhvr>
                                        <p:cTn id="58" dur="1" fill="hold">
                                          <p:stCondLst>
                                            <p:cond delay="4999"/>
                                          </p:stCondLst>
                                        </p:cTn>
                                        <p:tgtEl>
                                          <p:spTgt spid="19"/>
                                        </p:tgtEl>
                                        <p:attrNameLst>
                                          <p:attrName>style.visibility</p:attrName>
                                        </p:attrNameLst>
                                      </p:cBhvr>
                                      <p:to>
                                        <p:strVal val="hidden"/>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9"/>
                                          </p:stCondLst>
                                        </p:cTn>
                                        <p:tgtEl>
                                          <p:spTgt spid="20"/>
                                        </p:tgtEl>
                                        <p:attrNameLst>
                                          <p:attrName>style.visibility</p:attrName>
                                        </p:attrNameLst>
                                      </p:cBhvr>
                                      <p:to>
                                        <p:strVal val="visible"/>
                                      </p:to>
                                    </p:set>
                                  </p:childTnLst>
                                </p:cTn>
                              </p:par>
                            </p:childTnLst>
                          </p:cTn>
                        </p:par>
                        <p:par>
                          <p:cTn id="63" fill="hold">
                            <p:stCondLst>
                              <p:cond delay="10"/>
                            </p:stCondLst>
                            <p:childTnLst>
                              <p:par>
                                <p:cTn id="64" presetID="1" presetClass="exit" presetSubtype="0" fill="hold" grpId="1" nodeType="afterEffect">
                                  <p:stCondLst>
                                    <p:cond delay="0"/>
                                  </p:stCondLst>
                                  <p:childTnLst>
                                    <p:set>
                                      <p:cBhvr>
                                        <p:cTn id="65" dur="1" fill="hold">
                                          <p:stCondLst>
                                            <p:cond delay="4999"/>
                                          </p:stCondLst>
                                        </p:cTn>
                                        <p:tgtEl>
                                          <p:spTgt spid="20"/>
                                        </p:tgtEl>
                                        <p:attrNameLst>
                                          <p:attrName>style.visibility</p:attrName>
                                        </p:attrNameLst>
                                      </p:cBhvr>
                                      <p:to>
                                        <p:strVal val="hidden"/>
                                      </p:to>
                                    </p:set>
                                  </p:childTnLst>
                                </p:cTn>
                              </p:par>
                            </p:childTnLst>
                          </p:cTn>
                        </p:par>
                      </p:childTnLst>
                    </p:cTn>
                  </p:par>
                  <p:par>
                    <p:cTn id="66" fill="hold">
                      <p:stCondLst>
                        <p:cond delay="indefinite"/>
                      </p:stCondLst>
                      <p:childTnLst>
                        <p:par>
                          <p:cTn id="67" fill="hold">
                            <p:stCondLst>
                              <p:cond delay="0"/>
                            </p:stCondLst>
                            <p:childTnLst>
                              <p:par>
                                <p:cTn id="68" presetID="1" presetClass="entr" presetSubtype="0" fill="hold" grpId="0" nodeType="clickEffect">
                                  <p:stCondLst>
                                    <p:cond delay="0"/>
                                  </p:stCondLst>
                                  <p:childTnLst>
                                    <p:set>
                                      <p:cBhvr>
                                        <p:cTn id="69" dur="1" fill="hold">
                                          <p:stCondLst>
                                            <p:cond delay="9"/>
                                          </p:stCondLst>
                                        </p:cTn>
                                        <p:tgtEl>
                                          <p:spTgt spid="21"/>
                                        </p:tgtEl>
                                        <p:attrNameLst>
                                          <p:attrName>style.visibility</p:attrName>
                                        </p:attrNameLst>
                                      </p:cBhvr>
                                      <p:to>
                                        <p:strVal val="visible"/>
                                      </p:to>
                                    </p:set>
                                  </p:childTnLst>
                                </p:cTn>
                              </p:par>
                            </p:childTnLst>
                          </p:cTn>
                        </p:par>
                        <p:par>
                          <p:cTn id="70" fill="hold">
                            <p:stCondLst>
                              <p:cond delay="10"/>
                            </p:stCondLst>
                            <p:childTnLst>
                              <p:par>
                                <p:cTn id="71" presetID="1" presetClass="exit" presetSubtype="0" fill="hold" grpId="1" nodeType="afterEffect">
                                  <p:stCondLst>
                                    <p:cond delay="0"/>
                                  </p:stCondLst>
                                  <p:childTnLst>
                                    <p:set>
                                      <p:cBhvr>
                                        <p:cTn id="72" dur="1" fill="hold">
                                          <p:stCondLst>
                                            <p:cond delay="4999"/>
                                          </p:stCondLst>
                                        </p:cTn>
                                        <p:tgtEl>
                                          <p:spTgt spid="21"/>
                                        </p:tgtEl>
                                        <p:attrNameLst>
                                          <p:attrName>style.visibility</p:attrName>
                                        </p:attrNameLst>
                                      </p:cBhvr>
                                      <p:to>
                                        <p:strVal val="hidden"/>
                                      </p:to>
                                    </p:set>
                                  </p:childTnLst>
                                </p:cTn>
                              </p:par>
                            </p:childTnLst>
                          </p:cTn>
                        </p:par>
                      </p:childTnLst>
                    </p:cTn>
                  </p:par>
                  <p:par>
                    <p:cTn id="73" fill="hold">
                      <p:stCondLst>
                        <p:cond delay="indefinite"/>
                      </p:stCondLst>
                      <p:childTnLst>
                        <p:par>
                          <p:cTn id="74" fill="hold">
                            <p:stCondLst>
                              <p:cond delay="0"/>
                            </p:stCondLst>
                            <p:childTnLst>
                              <p:par>
                                <p:cTn id="75" presetID="1" presetClass="entr" presetSubtype="0" fill="hold" grpId="0" nodeType="clickEffect">
                                  <p:stCondLst>
                                    <p:cond delay="0"/>
                                  </p:stCondLst>
                                  <p:childTnLst>
                                    <p:set>
                                      <p:cBhvr>
                                        <p:cTn id="76" dur="1" fill="hold">
                                          <p:stCondLst>
                                            <p:cond delay="9"/>
                                          </p:stCondLst>
                                        </p:cTn>
                                        <p:tgtEl>
                                          <p:spTgt spid="22"/>
                                        </p:tgtEl>
                                        <p:attrNameLst>
                                          <p:attrName>style.visibility</p:attrName>
                                        </p:attrNameLst>
                                      </p:cBhvr>
                                      <p:to>
                                        <p:strVal val="visible"/>
                                      </p:to>
                                    </p:set>
                                  </p:childTnLst>
                                </p:cTn>
                              </p:par>
                            </p:childTnLst>
                          </p:cTn>
                        </p:par>
                        <p:par>
                          <p:cTn id="77" fill="hold">
                            <p:stCondLst>
                              <p:cond delay="10"/>
                            </p:stCondLst>
                            <p:childTnLst>
                              <p:par>
                                <p:cTn id="78" presetID="1" presetClass="exit" presetSubtype="0" fill="hold" grpId="1" nodeType="afterEffect">
                                  <p:stCondLst>
                                    <p:cond delay="0"/>
                                  </p:stCondLst>
                                  <p:childTnLst>
                                    <p:set>
                                      <p:cBhvr>
                                        <p:cTn id="79" dur="1" fill="hold">
                                          <p:stCondLst>
                                            <p:cond delay="4999"/>
                                          </p:stCondLst>
                                        </p:cTn>
                                        <p:tgtEl>
                                          <p:spTgt spid="22"/>
                                        </p:tgtEl>
                                        <p:attrNameLst>
                                          <p:attrName>style.visibility</p:attrName>
                                        </p:attrNameLst>
                                      </p:cBhvr>
                                      <p:to>
                                        <p:strVal val="hidden"/>
                                      </p:to>
                                    </p:set>
                                  </p:childTnLst>
                                </p:cTn>
                              </p:par>
                            </p:childTnLst>
                          </p:cTn>
                        </p:par>
                      </p:childTnLst>
                    </p:cTn>
                  </p:par>
                  <p:par>
                    <p:cTn id="80" fill="hold">
                      <p:stCondLst>
                        <p:cond delay="indefinite"/>
                      </p:stCondLst>
                      <p:childTnLst>
                        <p:par>
                          <p:cTn id="81" fill="hold">
                            <p:stCondLst>
                              <p:cond delay="0"/>
                            </p:stCondLst>
                            <p:childTnLst>
                              <p:par>
                                <p:cTn id="82" presetID="1" presetClass="entr" presetSubtype="0" fill="hold" grpId="0" nodeType="clickEffect">
                                  <p:stCondLst>
                                    <p:cond delay="0"/>
                                  </p:stCondLst>
                                  <p:childTnLst>
                                    <p:set>
                                      <p:cBhvr>
                                        <p:cTn id="83" dur="1" fill="hold">
                                          <p:stCondLst>
                                            <p:cond delay="9"/>
                                          </p:stCondLst>
                                        </p:cTn>
                                        <p:tgtEl>
                                          <p:spTgt spid="23"/>
                                        </p:tgtEl>
                                        <p:attrNameLst>
                                          <p:attrName>style.visibility</p:attrName>
                                        </p:attrNameLst>
                                      </p:cBhvr>
                                      <p:to>
                                        <p:strVal val="visible"/>
                                      </p:to>
                                    </p:set>
                                  </p:childTnLst>
                                </p:cTn>
                              </p:par>
                            </p:childTnLst>
                          </p:cTn>
                        </p:par>
                        <p:par>
                          <p:cTn id="84" fill="hold">
                            <p:stCondLst>
                              <p:cond delay="10"/>
                            </p:stCondLst>
                            <p:childTnLst>
                              <p:par>
                                <p:cTn id="85" presetID="1" presetClass="exit" presetSubtype="0" fill="hold" grpId="1" nodeType="afterEffect">
                                  <p:stCondLst>
                                    <p:cond delay="0"/>
                                  </p:stCondLst>
                                  <p:childTnLst>
                                    <p:set>
                                      <p:cBhvr>
                                        <p:cTn id="86" dur="1" fill="hold">
                                          <p:stCondLst>
                                            <p:cond delay="4999"/>
                                          </p:stCondLst>
                                        </p:cTn>
                                        <p:tgtEl>
                                          <p:spTgt spid="23"/>
                                        </p:tgtEl>
                                        <p:attrNameLst>
                                          <p:attrName>style.visibility</p:attrName>
                                        </p:attrNameLst>
                                      </p:cBhvr>
                                      <p:to>
                                        <p:strVal val="hidden"/>
                                      </p:to>
                                    </p:set>
                                  </p:childTnLst>
                                </p:cTn>
                              </p:par>
                            </p:childTnLst>
                          </p:cTn>
                        </p:par>
                      </p:childTnLst>
                    </p:cTn>
                  </p:par>
                  <p:par>
                    <p:cTn id="87" fill="hold">
                      <p:stCondLst>
                        <p:cond delay="indefinite"/>
                      </p:stCondLst>
                      <p:childTnLst>
                        <p:par>
                          <p:cTn id="88" fill="hold">
                            <p:stCondLst>
                              <p:cond delay="0"/>
                            </p:stCondLst>
                            <p:childTnLst>
                              <p:par>
                                <p:cTn id="89" presetID="1" presetClass="entr" presetSubtype="0" fill="hold" grpId="0" nodeType="clickEffect">
                                  <p:stCondLst>
                                    <p:cond delay="0"/>
                                  </p:stCondLst>
                                  <p:childTnLst>
                                    <p:set>
                                      <p:cBhvr>
                                        <p:cTn id="90" dur="1" fill="hold">
                                          <p:stCondLst>
                                            <p:cond delay="9"/>
                                          </p:stCondLst>
                                        </p:cTn>
                                        <p:tgtEl>
                                          <p:spTgt spid="2"/>
                                        </p:tgtEl>
                                        <p:attrNameLst>
                                          <p:attrName>style.visibility</p:attrName>
                                        </p:attrNameLst>
                                      </p:cBhvr>
                                      <p:to>
                                        <p:strVal val="visible"/>
                                      </p:to>
                                    </p:set>
                                  </p:childTnLst>
                                </p:cTn>
                              </p:par>
                            </p:childTnLst>
                          </p:cTn>
                        </p:par>
                        <p:par>
                          <p:cTn id="91" fill="hold">
                            <p:stCondLst>
                              <p:cond delay="10"/>
                            </p:stCondLst>
                            <p:childTnLst>
                              <p:par>
                                <p:cTn id="92" presetID="1" presetClass="exit" presetSubtype="0" fill="hold" grpId="1" nodeType="afterEffect">
                                  <p:stCondLst>
                                    <p:cond delay="0"/>
                                  </p:stCondLst>
                                  <p:childTnLst>
                                    <p:set>
                                      <p:cBhvr>
                                        <p:cTn id="93" dur="1" fill="hold">
                                          <p:stCondLst>
                                            <p:cond delay="4999"/>
                                          </p:stCondLst>
                                        </p:cTn>
                                        <p:tgtEl>
                                          <p:spTgt spid="2"/>
                                        </p:tgtEl>
                                        <p:attrNameLst>
                                          <p:attrName>style.visibility</p:attrName>
                                        </p:attrNameLst>
                                      </p:cBhvr>
                                      <p:to>
                                        <p:strVal val="hidden"/>
                                      </p:to>
                                    </p:set>
                                  </p:childTnLst>
                                </p:cTn>
                              </p:par>
                            </p:childTnLst>
                          </p:cTn>
                        </p:par>
                      </p:childTnLst>
                    </p:cTn>
                  </p:par>
                  <p:par>
                    <p:cTn id="94" fill="hold">
                      <p:stCondLst>
                        <p:cond delay="indefinite"/>
                      </p:stCondLst>
                      <p:childTnLst>
                        <p:par>
                          <p:cTn id="95" fill="hold">
                            <p:stCondLst>
                              <p:cond delay="0"/>
                            </p:stCondLst>
                            <p:childTnLst>
                              <p:par>
                                <p:cTn id="96" presetID="1" presetClass="entr" presetSubtype="0" fill="hold" grpId="0" nodeType="clickEffect">
                                  <p:stCondLst>
                                    <p:cond delay="0"/>
                                  </p:stCondLst>
                                  <p:childTnLst>
                                    <p:set>
                                      <p:cBhvr>
                                        <p:cTn id="97" dur="1" fill="hold">
                                          <p:stCondLst>
                                            <p:cond delay="9"/>
                                          </p:stCondLst>
                                        </p:cTn>
                                        <p:tgtEl>
                                          <p:spTgt spid="3"/>
                                        </p:tgtEl>
                                        <p:attrNameLst>
                                          <p:attrName>style.visibility</p:attrName>
                                        </p:attrNameLst>
                                      </p:cBhvr>
                                      <p:to>
                                        <p:strVal val="visible"/>
                                      </p:to>
                                    </p:set>
                                  </p:childTnLst>
                                </p:cTn>
                              </p:par>
                            </p:childTnLst>
                          </p:cTn>
                        </p:par>
                        <p:par>
                          <p:cTn id="98" fill="hold">
                            <p:stCondLst>
                              <p:cond delay="10"/>
                            </p:stCondLst>
                            <p:childTnLst>
                              <p:par>
                                <p:cTn id="99" presetID="1" presetClass="exit" presetSubtype="0" fill="hold" grpId="1" nodeType="afterEffect">
                                  <p:stCondLst>
                                    <p:cond delay="0"/>
                                  </p:stCondLst>
                                  <p:childTnLst>
                                    <p:set>
                                      <p:cBhvr>
                                        <p:cTn id="100" dur="1" fill="hold">
                                          <p:stCondLst>
                                            <p:cond delay="49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8" grpId="1"/>
      <p:bldP spid="12" grpId="0"/>
      <p:bldP spid="12" grpId="1"/>
      <p:bldP spid="14" grpId="0"/>
      <p:bldP spid="14" grpId="1"/>
      <p:bldP spid="15" grpId="0"/>
      <p:bldP spid="15" grpId="1"/>
      <p:bldP spid="16" grpId="0"/>
      <p:bldP spid="16" grpId="1"/>
      <p:bldP spid="17" grpId="0"/>
      <p:bldP spid="17" grpId="1"/>
      <p:bldP spid="18" grpId="0"/>
      <p:bldP spid="18" grpId="1"/>
      <p:bldP spid="19" grpId="0"/>
      <p:bldP spid="19" grpId="1"/>
      <p:bldP spid="20" grpId="0"/>
      <p:bldP spid="20" grpId="1"/>
      <p:bldP spid="21" grpId="0"/>
      <p:bldP spid="21" grpId="1"/>
      <p:bldP spid="22" grpId="0"/>
      <p:bldP spid="22" grpId="1"/>
      <p:bldP spid="23" grpId="0"/>
      <p:bldP spid="23" grpId="1"/>
      <p:bldP spid="2" grpId="0"/>
      <p:bldP spid="2" grpId="1"/>
      <p:bldP spid="3" grpId="0"/>
      <p:bldP spid="3" grpId="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8356BDF1-5FAB-E9BE-BF8E-7300D80B7384}"/>
              </a:ext>
            </a:extLst>
          </p:cNvPr>
          <p:cNvPicPr>
            <a:picLocks noChangeAspect="1"/>
          </p:cNvPicPr>
          <p:nvPr/>
        </p:nvPicPr>
        <p:blipFill>
          <a:blip r:embed="rId2"/>
          <a:stretch>
            <a:fillRect/>
          </a:stretch>
        </p:blipFill>
        <p:spPr>
          <a:xfrm>
            <a:off x="1610698" y="3114153"/>
            <a:ext cx="8230749" cy="3743847"/>
          </a:xfrm>
          <a:prstGeom prst="rect">
            <a:avLst/>
          </a:prstGeom>
        </p:spPr>
      </p:pic>
      <p:pic>
        <p:nvPicPr>
          <p:cNvPr id="4" name="Image 3">
            <a:extLst>
              <a:ext uri="{FF2B5EF4-FFF2-40B4-BE49-F238E27FC236}">
                <a16:creationId xmlns:a16="http://schemas.microsoft.com/office/drawing/2014/main" id="{765CBCF3-EBA9-B372-5150-EA601C68D8B5}"/>
              </a:ext>
            </a:extLst>
          </p:cNvPr>
          <p:cNvPicPr>
            <a:picLocks noChangeAspect="1"/>
          </p:cNvPicPr>
          <p:nvPr/>
        </p:nvPicPr>
        <p:blipFill>
          <a:blip r:embed="rId3"/>
          <a:stretch>
            <a:fillRect/>
          </a:stretch>
        </p:blipFill>
        <p:spPr>
          <a:xfrm>
            <a:off x="3885933" y="0"/>
            <a:ext cx="3680280" cy="3433517"/>
          </a:xfrm>
          <a:prstGeom prst="rect">
            <a:avLst/>
          </a:prstGeom>
        </p:spPr>
      </p:pic>
    </p:spTree>
    <p:extLst>
      <p:ext uri="{BB962C8B-B14F-4D97-AF65-F5344CB8AC3E}">
        <p14:creationId xmlns:p14="http://schemas.microsoft.com/office/powerpoint/2010/main" val="392717163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8680A55C-8B2A-5031-0D51-00377528263E}"/>
              </a:ext>
            </a:extLst>
          </p:cNvPr>
          <p:cNvPicPr>
            <a:picLocks noChangeAspect="1"/>
          </p:cNvPicPr>
          <p:nvPr/>
        </p:nvPicPr>
        <p:blipFill>
          <a:blip r:embed="rId2"/>
          <a:stretch>
            <a:fillRect/>
          </a:stretch>
        </p:blipFill>
        <p:spPr>
          <a:xfrm>
            <a:off x="0" y="663058"/>
            <a:ext cx="12066494" cy="4985692"/>
          </a:xfrm>
          <a:prstGeom prst="rect">
            <a:avLst/>
          </a:prstGeom>
        </p:spPr>
      </p:pic>
      <mc:AlternateContent xmlns:mc="http://schemas.openxmlformats.org/markup-compatibility/2006" xmlns:p14="http://schemas.microsoft.com/office/powerpoint/2010/main">
        <mc:Choice Requires="p14">
          <p:contentPart p14:bwMode="auto" r:id="rId3">
            <p14:nvContentPartPr>
              <p14:cNvPr id="11" name="Encre 10">
                <a:extLst>
                  <a:ext uri="{FF2B5EF4-FFF2-40B4-BE49-F238E27FC236}">
                    <a16:creationId xmlns:a16="http://schemas.microsoft.com/office/drawing/2014/main" id="{D98A3422-D164-F403-02B9-E615E7212A1F}"/>
                  </a:ext>
                </a:extLst>
              </p14:cNvPr>
              <p14:cNvContentPartPr/>
              <p14:nvPr/>
            </p14:nvContentPartPr>
            <p14:xfrm>
              <a:off x="5468470" y="4461169"/>
              <a:ext cx="1775012" cy="360"/>
            </p14:xfrm>
          </p:contentPart>
        </mc:Choice>
        <mc:Fallback xmlns="">
          <p:pic>
            <p:nvPicPr>
              <p:cNvPr id="11" name="Encre 10">
                <a:extLst>
                  <a:ext uri="{FF2B5EF4-FFF2-40B4-BE49-F238E27FC236}">
                    <a16:creationId xmlns:a16="http://schemas.microsoft.com/office/drawing/2014/main" id="{D98A3422-D164-F403-02B9-E615E7212A1F}"/>
                  </a:ext>
                </a:extLst>
              </p:cNvPr>
              <p:cNvPicPr/>
              <p:nvPr/>
            </p:nvPicPr>
            <p:blipFill>
              <a:blip r:embed="rId4"/>
              <a:stretch>
                <a:fillRect/>
              </a:stretch>
            </p:blipFill>
            <p:spPr>
              <a:xfrm>
                <a:off x="5396476" y="4317169"/>
                <a:ext cx="1918640" cy="2880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12" name="Encre 11">
                <a:extLst>
                  <a:ext uri="{FF2B5EF4-FFF2-40B4-BE49-F238E27FC236}">
                    <a16:creationId xmlns:a16="http://schemas.microsoft.com/office/drawing/2014/main" id="{DF9275B5-0326-3402-1877-FF704D14BD48}"/>
                  </a:ext>
                </a:extLst>
              </p14:cNvPr>
              <p14:cNvContentPartPr/>
              <p14:nvPr/>
            </p14:nvContentPartPr>
            <p14:xfrm>
              <a:off x="2150826" y="5406143"/>
              <a:ext cx="1094398" cy="360"/>
            </p14:xfrm>
          </p:contentPart>
        </mc:Choice>
        <mc:Fallback xmlns="">
          <p:pic>
            <p:nvPicPr>
              <p:cNvPr id="12" name="Encre 11">
                <a:extLst>
                  <a:ext uri="{FF2B5EF4-FFF2-40B4-BE49-F238E27FC236}">
                    <a16:creationId xmlns:a16="http://schemas.microsoft.com/office/drawing/2014/main" id="{DF9275B5-0326-3402-1877-FF704D14BD48}"/>
                  </a:ext>
                </a:extLst>
              </p:cNvPr>
              <p:cNvPicPr/>
              <p:nvPr/>
            </p:nvPicPr>
            <p:blipFill>
              <a:blip r:embed="rId6"/>
              <a:stretch>
                <a:fillRect/>
              </a:stretch>
            </p:blipFill>
            <p:spPr>
              <a:xfrm>
                <a:off x="2078850" y="5262143"/>
                <a:ext cx="1237991" cy="2880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5" name="Encre 14">
                <a:extLst>
                  <a:ext uri="{FF2B5EF4-FFF2-40B4-BE49-F238E27FC236}">
                    <a16:creationId xmlns:a16="http://schemas.microsoft.com/office/drawing/2014/main" id="{7A6FBD0C-2B87-8BE9-AD49-7F270D820E2D}"/>
                  </a:ext>
                </a:extLst>
              </p14:cNvPr>
              <p14:cNvContentPartPr/>
              <p14:nvPr/>
            </p14:nvContentPartPr>
            <p14:xfrm>
              <a:off x="8793292" y="4980207"/>
              <a:ext cx="2622099" cy="360"/>
            </p14:xfrm>
          </p:contentPart>
        </mc:Choice>
        <mc:Fallback xmlns="">
          <p:pic>
            <p:nvPicPr>
              <p:cNvPr id="15" name="Encre 14">
                <a:extLst>
                  <a:ext uri="{FF2B5EF4-FFF2-40B4-BE49-F238E27FC236}">
                    <a16:creationId xmlns:a16="http://schemas.microsoft.com/office/drawing/2014/main" id="{7A6FBD0C-2B87-8BE9-AD49-7F270D820E2D}"/>
                  </a:ext>
                </a:extLst>
              </p:cNvPr>
              <p:cNvPicPr/>
              <p:nvPr/>
            </p:nvPicPr>
            <p:blipFill>
              <a:blip r:embed="rId8"/>
              <a:stretch>
                <a:fillRect/>
              </a:stretch>
            </p:blipFill>
            <p:spPr>
              <a:xfrm>
                <a:off x="8721266" y="4836207"/>
                <a:ext cx="2765790" cy="28800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6" name="Encre 5">
                <a:extLst>
                  <a:ext uri="{FF2B5EF4-FFF2-40B4-BE49-F238E27FC236}">
                    <a16:creationId xmlns:a16="http://schemas.microsoft.com/office/drawing/2014/main" id="{D8477D77-4C94-5D68-3A1B-BF0B915C3866}"/>
                  </a:ext>
                </a:extLst>
              </p14:cNvPr>
              <p14:cNvContentPartPr/>
              <p14:nvPr/>
            </p14:nvContentPartPr>
            <p14:xfrm>
              <a:off x="2150826" y="3164298"/>
              <a:ext cx="9413645" cy="360"/>
            </p14:xfrm>
          </p:contentPart>
        </mc:Choice>
        <mc:Fallback xmlns="">
          <p:pic>
            <p:nvPicPr>
              <p:cNvPr id="6" name="Encre 5">
                <a:extLst>
                  <a:ext uri="{FF2B5EF4-FFF2-40B4-BE49-F238E27FC236}">
                    <a16:creationId xmlns:a16="http://schemas.microsoft.com/office/drawing/2014/main" id="{D8477D77-4C94-5D68-3A1B-BF0B915C3866}"/>
                  </a:ext>
                </a:extLst>
              </p:cNvPr>
              <p:cNvPicPr/>
              <p:nvPr/>
            </p:nvPicPr>
            <p:blipFill>
              <a:blip r:embed="rId10"/>
              <a:stretch>
                <a:fillRect/>
              </a:stretch>
            </p:blipFill>
            <p:spPr>
              <a:xfrm>
                <a:off x="2078815" y="3020298"/>
                <a:ext cx="9557307" cy="28800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5" name="Encre 4">
                <a:extLst>
                  <a:ext uri="{FF2B5EF4-FFF2-40B4-BE49-F238E27FC236}">
                    <a16:creationId xmlns:a16="http://schemas.microsoft.com/office/drawing/2014/main" id="{BEF4528E-306E-B4D2-704E-42FDF1044E4E}"/>
                  </a:ext>
                </a:extLst>
              </p14:cNvPr>
              <p14:cNvContentPartPr/>
              <p14:nvPr/>
            </p14:nvContentPartPr>
            <p14:xfrm>
              <a:off x="2150826" y="3581155"/>
              <a:ext cx="9264566" cy="360"/>
            </p14:xfrm>
          </p:contentPart>
        </mc:Choice>
        <mc:Fallback xmlns="">
          <p:pic>
            <p:nvPicPr>
              <p:cNvPr id="5" name="Encre 4">
                <a:extLst>
                  <a:ext uri="{FF2B5EF4-FFF2-40B4-BE49-F238E27FC236}">
                    <a16:creationId xmlns:a16="http://schemas.microsoft.com/office/drawing/2014/main" id="{BEF4528E-306E-B4D2-704E-42FDF1044E4E}"/>
                  </a:ext>
                </a:extLst>
              </p:cNvPr>
              <p:cNvPicPr/>
              <p:nvPr/>
            </p:nvPicPr>
            <p:blipFill>
              <a:blip r:embed="rId12"/>
              <a:stretch>
                <a:fillRect/>
              </a:stretch>
            </p:blipFill>
            <p:spPr>
              <a:xfrm>
                <a:off x="2078812" y="3437155"/>
                <a:ext cx="9408233" cy="28800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10" name="Encre 9">
                <a:extLst>
                  <a:ext uri="{FF2B5EF4-FFF2-40B4-BE49-F238E27FC236}">
                    <a16:creationId xmlns:a16="http://schemas.microsoft.com/office/drawing/2014/main" id="{D9DFE483-C493-B2B7-C1C7-5F8110F04216}"/>
                  </a:ext>
                </a:extLst>
              </p14:cNvPr>
              <p14:cNvContentPartPr/>
              <p14:nvPr/>
            </p14:nvContentPartPr>
            <p14:xfrm>
              <a:off x="3423377" y="4021162"/>
              <a:ext cx="4716575" cy="360"/>
            </p14:xfrm>
          </p:contentPart>
        </mc:Choice>
        <mc:Fallback xmlns="">
          <p:pic>
            <p:nvPicPr>
              <p:cNvPr id="10" name="Encre 9">
                <a:extLst>
                  <a:ext uri="{FF2B5EF4-FFF2-40B4-BE49-F238E27FC236}">
                    <a16:creationId xmlns:a16="http://schemas.microsoft.com/office/drawing/2014/main" id="{D9DFE483-C493-B2B7-C1C7-5F8110F04216}"/>
                  </a:ext>
                </a:extLst>
              </p:cNvPr>
              <p:cNvPicPr/>
              <p:nvPr/>
            </p:nvPicPr>
            <p:blipFill>
              <a:blip r:embed="rId14"/>
              <a:stretch>
                <a:fillRect/>
              </a:stretch>
            </p:blipFill>
            <p:spPr>
              <a:xfrm>
                <a:off x="3351379" y="3877162"/>
                <a:ext cx="4860211" cy="28800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13" name="Encre 12">
                <a:extLst>
                  <a:ext uri="{FF2B5EF4-FFF2-40B4-BE49-F238E27FC236}">
                    <a16:creationId xmlns:a16="http://schemas.microsoft.com/office/drawing/2014/main" id="{D4388EAC-EF36-2F94-0AFB-7ECE3F0D34F6}"/>
                  </a:ext>
                </a:extLst>
              </p14:cNvPr>
              <p14:cNvContentPartPr/>
              <p14:nvPr/>
            </p14:nvContentPartPr>
            <p14:xfrm>
              <a:off x="8297994" y="4003233"/>
              <a:ext cx="516629" cy="360"/>
            </p14:xfrm>
          </p:contentPart>
        </mc:Choice>
        <mc:Fallback xmlns="">
          <p:pic>
            <p:nvPicPr>
              <p:cNvPr id="13" name="Encre 12">
                <a:extLst>
                  <a:ext uri="{FF2B5EF4-FFF2-40B4-BE49-F238E27FC236}">
                    <a16:creationId xmlns:a16="http://schemas.microsoft.com/office/drawing/2014/main" id="{D4388EAC-EF36-2F94-0AFB-7ECE3F0D34F6}"/>
                  </a:ext>
                </a:extLst>
              </p:cNvPr>
              <p:cNvPicPr/>
              <p:nvPr/>
            </p:nvPicPr>
            <p:blipFill>
              <a:blip r:embed="rId16"/>
              <a:stretch>
                <a:fillRect/>
              </a:stretch>
            </p:blipFill>
            <p:spPr>
              <a:xfrm>
                <a:off x="8225990" y="3859233"/>
                <a:ext cx="660277" cy="28800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17" name="Encre 16">
                <a:extLst>
                  <a:ext uri="{FF2B5EF4-FFF2-40B4-BE49-F238E27FC236}">
                    <a16:creationId xmlns:a16="http://schemas.microsoft.com/office/drawing/2014/main" id="{C0AA7840-9E9F-1608-DA86-95E1F2E8337A}"/>
                  </a:ext>
                </a:extLst>
              </p14:cNvPr>
              <p14:cNvContentPartPr/>
              <p14:nvPr/>
            </p14:nvContentPartPr>
            <p14:xfrm>
              <a:off x="4649508" y="4980207"/>
              <a:ext cx="3884891" cy="360"/>
            </p14:xfrm>
          </p:contentPart>
        </mc:Choice>
        <mc:Fallback xmlns="">
          <p:pic>
            <p:nvPicPr>
              <p:cNvPr id="17" name="Encre 16">
                <a:extLst>
                  <a:ext uri="{FF2B5EF4-FFF2-40B4-BE49-F238E27FC236}">
                    <a16:creationId xmlns:a16="http://schemas.microsoft.com/office/drawing/2014/main" id="{C0AA7840-9E9F-1608-DA86-95E1F2E8337A}"/>
                  </a:ext>
                </a:extLst>
              </p:cNvPr>
              <p:cNvPicPr/>
              <p:nvPr/>
            </p:nvPicPr>
            <p:blipFill>
              <a:blip r:embed="rId18"/>
              <a:stretch>
                <a:fillRect/>
              </a:stretch>
            </p:blipFill>
            <p:spPr>
              <a:xfrm>
                <a:off x="4577506" y="4836207"/>
                <a:ext cx="4028536" cy="28800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7" name="Encre 6">
                <a:extLst>
                  <a:ext uri="{FF2B5EF4-FFF2-40B4-BE49-F238E27FC236}">
                    <a16:creationId xmlns:a16="http://schemas.microsoft.com/office/drawing/2014/main" id="{19EAFD26-BDBE-9A5F-BB8E-112236696274}"/>
                  </a:ext>
                </a:extLst>
              </p14:cNvPr>
              <p14:cNvContentPartPr/>
              <p14:nvPr/>
            </p14:nvContentPartPr>
            <p14:xfrm>
              <a:off x="7420611" y="4518281"/>
              <a:ext cx="2745365" cy="360"/>
            </p14:xfrm>
          </p:contentPart>
        </mc:Choice>
        <mc:Fallback xmlns="">
          <p:pic>
            <p:nvPicPr>
              <p:cNvPr id="7" name="Encre 6">
                <a:extLst>
                  <a:ext uri="{FF2B5EF4-FFF2-40B4-BE49-F238E27FC236}">
                    <a16:creationId xmlns:a16="http://schemas.microsoft.com/office/drawing/2014/main" id="{19EAFD26-BDBE-9A5F-BB8E-112236696274}"/>
                  </a:ext>
                </a:extLst>
              </p:cNvPr>
              <p:cNvPicPr/>
              <p:nvPr/>
            </p:nvPicPr>
            <p:blipFill>
              <a:blip r:embed="rId20"/>
              <a:stretch>
                <a:fillRect/>
              </a:stretch>
            </p:blipFill>
            <p:spPr>
              <a:xfrm>
                <a:off x="7348573" y="4374281"/>
                <a:ext cx="2889081" cy="288000"/>
              </a:xfrm>
              <a:prstGeom prst="rect">
                <a:avLst/>
              </a:prstGeom>
            </p:spPr>
          </p:pic>
        </mc:Fallback>
      </mc:AlternateContent>
    </p:spTree>
    <p:extLst>
      <p:ext uri="{BB962C8B-B14F-4D97-AF65-F5344CB8AC3E}">
        <p14:creationId xmlns:p14="http://schemas.microsoft.com/office/powerpoint/2010/main" val="390425490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098" name="Picture 2" descr="Wayang kulit: Indonesia's traditional puppet theatre">
            <a:extLst>
              <a:ext uri="{FF2B5EF4-FFF2-40B4-BE49-F238E27FC236}">
                <a16:creationId xmlns:a16="http://schemas.microsoft.com/office/drawing/2014/main" id="{B9544179-2369-DFCC-3BFC-996FDC1E0BF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23869" y="0"/>
            <a:ext cx="12179808" cy="6858000"/>
          </a:xfrm>
          <a:prstGeom prst="rect">
            <a:avLst/>
          </a:prstGeom>
          <a:noFill/>
          <a:extLst>
            <a:ext uri="{909E8E84-426E-40DD-AFC4-6F175D3DCCD1}">
              <a14:hiddenFill xmlns:a14="http://schemas.microsoft.com/office/drawing/2010/main">
                <a:solidFill>
                  <a:srgbClr val="FFFFFF"/>
                </a:solidFill>
              </a14:hiddenFill>
            </a:ext>
          </a:extLst>
        </p:spPr>
      </p:pic>
      <p:grpSp>
        <p:nvGrpSpPr>
          <p:cNvPr id="9" name="Group 8">
            <a:extLst>
              <a:ext uri="{FF2B5EF4-FFF2-40B4-BE49-F238E27FC236}">
                <a16:creationId xmlns:a16="http://schemas.microsoft.com/office/drawing/2014/main" id="{63737881-458F-40AD-B72B-B57D267DC42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
            <a:ext cx="4581527" cy="6858002"/>
            <a:chOff x="-2" y="-1"/>
            <a:chExt cx="4581527" cy="6858002"/>
          </a:xfrm>
          <a:effectLst>
            <a:outerShdw blurRad="381000" dist="50800" algn="ctr" rotWithShape="0">
              <a:srgbClr val="000000">
                <a:alpha val="10000"/>
              </a:srgbClr>
            </a:outerShdw>
          </a:effectLst>
        </p:grpSpPr>
        <p:sp>
          <p:nvSpPr>
            <p:cNvPr id="10" name="Freeform: Shape 9">
              <a:extLst>
                <a:ext uri="{FF2B5EF4-FFF2-40B4-BE49-F238E27FC236}">
                  <a16:creationId xmlns:a16="http://schemas.microsoft.com/office/drawing/2014/main" id="{C2967126-346F-41EA-982D-63D8EBB60D1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 y="-1"/>
              <a:ext cx="4572002" cy="6858002"/>
            </a:xfrm>
            <a:custGeom>
              <a:avLst/>
              <a:gdLst>
                <a:gd name="connsiteX0" fmla="*/ 4214994 w 4572002"/>
                <a:gd name="connsiteY0" fmla="*/ 6564620 h 6858002"/>
                <a:gd name="connsiteX1" fmla="*/ 4214994 w 4572002"/>
                <a:gd name="connsiteY1" fmla="*/ 6564621 h 6858002"/>
                <a:gd name="connsiteX2" fmla="*/ 4237474 w 4572002"/>
                <a:gd name="connsiteY2" fmla="*/ 6588626 h 6858002"/>
                <a:gd name="connsiteX3" fmla="*/ 4254096 w 4572002"/>
                <a:gd name="connsiteY3" fmla="*/ 6625225 h 6858002"/>
                <a:gd name="connsiteX4" fmla="*/ 4247001 w 4572002"/>
                <a:gd name="connsiteY4" fmla="*/ 6662540 h 6858002"/>
                <a:gd name="connsiteX5" fmla="*/ 4247000 w 4572002"/>
                <a:gd name="connsiteY5" fmla="*/ 6662541 h 6858002"/>
                <a:gd name="connsiteX6" fmla="*/ 4246999 w 4572002"/>
                <a:gd name="connsiteY6" fmla="*/ 6662544 h 6858002"/>
                <a:gd name="connsiteX7" fmla="*/ 4235550 w 4572002"/>
                <a:gd name="connsiteY7" fmla="*/ 6683027 h 6858002"/>
                <a:gd name="connsiteX8" fmla="*/ 4232403 w 4572002"/>
                <a:gd name="connsiteY8" fmla="*/ 6702976 h 6858002"/>
                <a:gd name="connsiteX9" fmla="*/ 4232403 w 4572002"/>
                <a:gd name="connsiteY9" fmla="*/ 6702977 h 6858002"/>
                <a:gd name="connsiteX10" fmla="*/ 4246238 w 4572002"/>
                <a:gd name="connsiteY10" fmla="*/ 6742553 h 6858002"/>
                <a:gd name="connsiteX11" fmla="*/ 4246239 w 4572002"/>
                <a:gd name="connsiteY11" fmla="*/ 6742555 h 6858002"/>
                <a:gd name="connsiteX12" fmla="*/ 4265716 w 4572002"/>
                <a:gd name="connsiteY12" fmla="*/ 6812062 h 6858002"/>
                <a:gd name="connsiteX13" fmla="*/ 4265717 w 4572002"/>
                <a:gd name="connsiteY13" fmla="*/ 6812064 h 6858002"/>
                <a:gd name="connsiteX14" fmla="*/ 4265717 w 4572002"/>
                <a:gd name="connsiteY14" fmla="*/ 6812063 h 6858002"/>
                <a:gd name="connsiteX15" fmla="*/ 4265716 w 4572002"/>
                <a:gd name="connsiteY15" fmla="*/ 6812062 h 6858002"/>
                <a:gd name="connsiteX16" fmla="*/ 4260942 w 4572002"/>
                <a:gd name="connsiteY16" fmla="*/ 6776800 h 6858002"/>
                <a:gd name="connsiteX17" fmla="*/ 4246239 w 4572002"/>
                <a:gd name="connsiteY17" fmla="*/ 6742555 h 6858002"/>
                <a:gd name="connsiteX18" fmla="*/ 4246238 w 4572002"/>
                <a:gd name="connsiteY18" fmla="*/ 6742552 h 6858002"/>
                <a:gd name="connsiteX19" fmla="*/ 4232403 w 4572002"/>
                <a:gd name="connsiteY19" fmla="*/ 6702976 h 6858002"/>
                <a:gd name="connsiteX20" fmla="*/ 4246999 w 4572002"/>
                <a:gd name="connsiteY20" fmla="*/ 6662544 h 6858002"/>
                <a:gd name="connsiteX21" fmla="*/ 4247000 w 4572002"/>
                <a:gd name="connsiteY21" fmla="*/ 6662542 h 6858002"/>
                <a:gd name="connsiteX22" fmla="*/ 4247001 w 4572002"/>
                <a:gd name="connsiteY22" fmla="*/ 6662540 h 6858002"/>
                <a:gd name="connsiteX23" fmla="*/ 4254084 w 4572002"/>
                <a:gd name="connsiteY23" fmla="*/ 6645552 h 6858002"/>
                <a:gd name="connsiteX24" fmla="*/ 4254096 w 4572002"/>
                <a:gd name="connsiteY24" fmla="*/ 6625225 h 6858002"/>
                <a:gd name="connsiteX25" fmla="*/ 4254096 w 4572002"/>
                <a:gd name="connsiteY25" fmla="*/ 6625224 h 6858002"/>
                <a:gd name="connsiteX26" fmla="*/ 4237474 w 4572002"/>
                <a:gd name="connsiteY26" fmla="*/ 6588625 h 6858002"/>
                <a:gd name="connsiteX27" fmla="*/ 4295315 w 4572002"/>
                <a:gd name="connsiteY27" fmla="*/ 6438981 h 6858002"/>
                <a:gd name="connsiteX28" fmla="*/ 4275385 w 4572002"/>
                <a:gd name="connsiteY28" fmla="*/ 6463840 h 6858002"/>
                <a:gd name="connsiteX29" fmla="*/ 4275382 w 4572002"/>
                <a:gd name="connsiteY29" fmla="*/ 6463849 h 6858002"/>
                <a:gd name="connsiteX30" fmla="*/ 4261587 w 4572002"/>
                <a:gd name="connsiteY30" fmla="*/ 6513012 h 6858002"/>
                <a:gd name="connsiteX31" fmla="*/ 4242781 w 4572002"/>
                <a:gd name="connsiteY31" fmla="*/ 6546194 h 6858002"/>
                <a:gd name="connsiteX32" fmla="*/ 4242781 w 4572002"/>
                <a:gd name="connsiteY32" fmla="*/ 6546195 h 6858002"/>
                <a:gd name="connsiteX33" fmla="*/ 4259120 w 4572002"/>
                <a:gd name="connsiteY33" fmla="*/ 6521804 h 6858002"/>
                <a:gd name="connsiteX34" fmla="*/ 4261587 w 4572002"/>
                <a:gd name="connsiteY34" fmla="*/ 6513012 h 6858002"/>
                <a:gd name="connsiteX35" fmla="*/ 4264398 w 4572002"/>
                <a:gd name="connsiteY35" fmla="*/ 6508052 h 6858002"/>
                <a:gd name="connsiteX36" fmla="*/ 4275382 w 4572002"/>
                <a:gd name="connsiteY36" fmla="*/ 6463849 h 6858002"/>
                <a:gd name="connsiteX37" fmla="*/ 4275385 w 4572002"/>
                <a:gd name="connsiteY37" fmla="*/ 6463841 h 6858002"/>
                <a:gd name="connsiteX38" fmla="*/ 4295315 w 4572002"/>
                <a:gd name="connsiteY38" fmla="*/ 6438981 h 6858002"/>
                <a:gd name="connsiteX39" fmla="*/ 4381289 w 4572002"/>
                <a:gd name="connsiteY39" fmla="*/ 6365204 h 6858002"/>
                <a:gd name="connsiteX40" fmla="*/ 4380008 w 4572002"/>
                <a:gd name="connsiteY40" fmla="*/ 6387910 h 6858002"/>
                <a:gd name="connsiteX41" fmla="*/ 4378243 w 4572002"/>
                <a:gd name="connsiteY41" fmla="*/ 6391549 h 6858002"/>
                <a:gd name="connsiteX42" fmla="*/ 4370589 w 4572002"/>
                <a:gd name="connsiteY42" fmla="*/ 6407332 h 6858002"/>
                <a:gd name="connsiteX43" fmla="*/ 4370589 w 4572002"/>
                <a:gd name="connsiteY43" fmla="*/ 6407333 h 6858002"/>
                <a:gd name="connsiteX44" fmla="*/ 4378243 w 4572002"/>
                <a:gd name="connsiteY44" fmla="*/ 6391549 h 6858002"/>
                <a:gd name="connsiteX45" fmla="*/ 4380008 w 4572002"/>
                <a:gd name="connsiteY45" fmla="*/ 6387910 h 6858002"/>
                <a:gd name="connsiteX46" fmla="*/ 4142220 w 4572002"/>
                <a:gd name="connsiteY46" fmla="*/ 4221391 h 6858002"/>
                <a:gd name="connsiteX47" fmla="*/ 4142220 w 4572002"/>
                <a:gd name="connsiteY47" fmla="*/ 4221392 h 6858002"/>
                <a:gd name="connsiteX48" fmla="*/ 4147936 w 4572002"/>
                <a:gd name="connsiteY48" fmla="*/ 4253015 h 6858002"/>
                <a:gd name="connsiteX49" fmla="*/ 4187752 w 4572002"/>
                <a:gd name="connsiteY49" fmla="*/ 4324646 h 6858002"/>
                <a:gd name="connsiteX50" fmla="*/ 4196706 w 4572002"/>
                <a:gd name="connsiteY50" fmla="*/ 4363891 h 6858002"/>
                <a:gd name="connsiteX51" fmla="*/ 4195944 w 4572002"/>
                <a:gd name="connsiteY51" fmla="*/ 4482004 h 6858002"/>
                <a:gd name="connsiteX52" fmla="*/ 4135934 w 4572002"/>
                <a:gd name="connsiteY52" fmla="*/ 4659174 h 6858002"/>
                <a:gd name="connsiteX53" fmla="*/ 4127932 w 4572002"/>
                <a:gd name="connsiteY53" fmla="*/ 4677655 h 6858002"/>
                <a:gd name="connsiteX54" fmla="*/ 4118025 w 4572002"/>
                <a:gd name="connsiteY54" fmla="*/ 4767764 h 6858002"/>
                <a:gd name="connsiteX55" fmla="*/ 4116716 w 4572002"/>
                <a:gd name="connsiteY55" fmla="*/ 4800483 h 6858002"/>
                <a:gd name="connsiteX56" fmla="*/ 4116716 w 4572002"/>
                <a:gd name="connsiteY56" fmla="*/ 4800484 h 6858002"/>
                <a:gd name="connsiteX57" fmla="*/ 4131552 w 4572002"/>
                <a:gd name="connsiteY57" fmla="*/ 4828917 h 6858002"/>
                <a:gd name="connsiteX58" fmla="*/ 4153733 w 4572002"/>
                <a:gd name="connsiteY58" fmla="*/ 4863343 h 6858002"/>
                <a:gd name="connsiteX59" fmla="*/ 4161262 w 4572002"/>
                <a:gd name="connsiteY59" fmla="*/ 4889275 h 6858002"/>
                <a:gd name="connsiteX60" fmla="*/ 4159557 w 4572002"/>
                <a:gd name="connsiteY60" fmla="*/ 4912168 h 6858002"/>
                <a:gd name="connsiteX61" fmla="*/ 4158155 w 4572002"/>
                <a:gd name="connsiteY61" fmla="*/ 4933804 h 6858002"/>
                <a:gd name="connsiteX62" fmla="*/ 4158155 w 4572002"/>
                <a:gd name="connsiteY62" fmla="*/ 4933805 h 6858002"/>
                <a:gd name="connsiteX63" fmla="*/ 4162914 w 4572002"/>
                <a:gd name="connsiteY63" fmla="*/ 4952673 h 6858002"/>
                <a:gd name="connsiteX64" fmla="*/ 4165707 w 4572002"/>
                <a:gd name="connsiteY64" fmla="*/ 4957454 h 6858002"/>
                <a:gd name="connsiteX65" fmla="*/ 4166985 w 4572002"/>
                <a:gd name="connsiteY65" fmla="*/ 4961456 h 6858002"/>
                <a:gd name="connsiteX66" fmla="*/ 4182989 w 4572002"/>
                <a:gd name="connsiteY66" fmla="*/ 4987038 h 6858002"/>
                <a:gd name="connsiteX67" fmla="*/ 4209468 w 4572002"/>
                <a:gd name="connsiteY67" fmla="*/ 5041522 h 6858002"/>
                <a:gd name="connsiteX68" fmla="*/ 4216684 w 4572002"/>
                <a:gd name="connsiteY68" fmla="*/ 5072376 h 6858002"/>
                <a:gd name="connsiteX69" fmla="*/ 4222587 w 4572002"/>
                <a:gd name="connsiteY69" fmla="*/ 5087441 h 6858002"/>
                <a:gd name="connsiteX70" fmla="*/ 4235615 w 4572002"/>
                <a:gd name="connsiteY70" fmla="*/ 5133220 h 6858002"/>
                <a:gd name="connsiteX71" fmla="*/ 4235616 w 4572002"/>
                <a:gd name="connsiteY71" fmla="*/ 5133225 h 6858002"/>
                <a:gd name="connsiteX72" fmla="*/ 4228901 w 4572002"/>
                <a:gd name="connsiteY72" fmla="*/ 5166113 h 6858002"/>
                <a:gd name="connsiteX73" fmla="*/ 4228901 w 4572002"/>
                <a:gd name="connsiteY73" fmla="*/ 5166114 h 6858002"/>
                <a:gd name="connsiteX74" fmla="*/ 4229593 w 4572002"/>
                <a:gd name="connsiteY74" fmla="*/ 5172091 h 6858002"/>
                <a:gd name="connsiteX75" fmla="*/ 4232139 w 4572002"/>
                <a:gd name="connsiteY75" fmla="*/ 5179068 h 6858002"/>
                <a:gd name="connsiteX76" fmla="*/ 4231973 w 4572002"/>
                <a:gd name="connsiteY76" fmla="*/ 5229434 h 6858002"/>
                <a:gd name="connsiteX77" fmla="*/ 4225669 w 4572002"/>
                <a:gd name="connsiteY77" fmla="*/ 5241089 h 6858002"/>
                <a:gd name="connsiteX78" fmla="*/ 4208517 w 4572002"/>
                <a:gd name="connsiteY78" fmla="*/ 5272796 h 6858002"/>
                <a:gd name="connsiteX79" fmla="*/ 4184613 w 4572002"/>
                <a:gd name="connsiteY79" fmla="*/ 5312288 h 6858002"/>
                <a:gd name="connsiteX80" fmla="*/ 4183557 w 4572002"/>
                <a:gd name="connsiteY80" fmla="*/ 5321350 h 6858002"/>
                <a:gd name="connsiteX81" fmla="*/ 4181083 w 4572002"/>
                <a:gd name="connsiteY81" fmla="*/ 5326163 h 6858002"/>
                <a:gd name="connsiteX82" fmla="*/ 4179637 w 4572002"/>
                <a:gd name="connsiteY82" fmla="*/ 5355014 h 6858002"/>
                <a:gd name="connsiteX83" fmla="*/ 4179637 w 4572002"/>
                <a:gd name="connsiteY83" fmla="*/ 5355015 h 6858002"/>
                <a:gd name="connsiteX84" fmla="*/ 4184513 w 4572002"/>
                <a:gd name="connsiteY84" fmla="*/ 5385385 h 6858002"/>
                <a:gd name="connsiteX85" fmla="*/ 4192704 w 4572002"/>
                <a:gd name="connsiteY85" fmla="*/ 5425583 h 6858002"/>
                <a:gd name="connsiteX86" fmla="*/ 4204327 w 4572002"/>
                <a:gd name="connsiteY86" fmla="*/ 5480638 h 6858002"/>
                <a:gd name="connsiteX87" fmla="*/ 4208850 w 4572002"/>
                <a:gd name="connsiteY87" fmla="*/ 5507668 h 6858002"/>
                <a:gd name="connsiteX88" fmla="*/ 4198232 w 4572002"/>
                <a:gd name="connsiteY88" fmla="*/ 5531692 h 6858002"/>
                <a:gd name="connsiteX89" fmla="*/ 4198231 w 4572002"/>
                <a:gd name="connsiteY89" fmla="*/ 5531693 h 6858002"/>
                <a:gd name="connsiteX90" fmla="*/ 4188085 w 4572002"/>
                <a:gd name="connsiteY90" fmla="*/ 5547578 h 6858002"/>
                <a:gd name="connsiteX91" fmla="*/ 4188085 w 4572002"/>
                <a:gd name="connsiteY91" fmla="*/ 5547579 h 6858002"/>
                <a:gd name="connsiteX92" fmla="*/ 4197659 w 4572002"/>
                <a:gd name="connsiteY92" fmla="*/ 5562747 h 6858002"/>
                <a:gd name="connsiteX93" fmla="*/ 4268907 w 4572002"/>
                <a:gd name="connsiteY93" fmla="*/ 5704484 h 6858002"/>
                <a:gd name="connsiteX94" fmla="*/ 4274812 w 4572002"/>
                <a:gd name="connsiteY94" fmla="*/ 5740489 h 6858002"/>
                <a:gd name="connsiteX95" fmla="*/ 4283578 w 4572002"/>
                <a:gd name="connsiteY95" fmla="*/ 5760874 h 6858002"/>
                <a:gd name="connsiteX96" fmla="*/ 4371973 w 4572002"/>
                <a:gd name="connsiteY96" fmla="*/ 5883752 h 6858002"/>
                <a:gd name="connsiteX97" fmla="*/ 4371974 w 4572002"/>
                <a:gd name="connsiteY97" fmla="*/ 5883757 h 6858002"/>
                <a:gd name="connsiteX98" fmla="*/ 4389877 w 4572002"/>
                <a:gd name="connsiteY98" fmla="*/ 5935946 h 6858002"/>
                <a:gd name="connsiteX99" fmla="*/ 4389878 w 4572002"/>
                <a:gd name="connsiteY99" fmla="*/ 5935950 h 6858002"/>
                <a:gd name="connsiteX100" fmla="*/ 4386259 w 4572002"/>
                <a:gd name="connsiteY100" fmla="*/ 5993290 h 6858002"/>
                <a:gd name="connsiteX101" fmla="*/ 4386259 w 4572002"/>
                <a:gd name="connsiteY101" fmla="*/ 5993291 h 6858002"/>
                <a:gd name="connsiteX102" fmla="*/ 4379782 w 4572002"/>
                <a:gd name="connsiteY102" fmla="*/ 6026440 h 6858002"/>
                <a:gd name="connsiteX103" fmla="*/ 4323583 w 4572002"/>
                <a:gd name="connsiteY103" fmla="*/ 6108738 h 6858002"/>
                <a:gd name="connsiteX104" fmla="*/ 4309890 w 4572002"/>
                <a:gd name="connsiteY104" fmla="*/ 6133314 h 6858002"/>
                <a:gd name="connsiteX105" fmla="*/ 4309890 w 4572002"/>
                <a:gd name="connsiteY105" fmla="*/ 6133315 h 6858002"/>
                <a:gd name="connsiteX106" fmla="*/ 4313591 w 4572002"/>
                <a:gd name="connsiteY106" fmla="*/ 6143190 h 6858002"/>
                <a:gd name="connsiteX107" fmla="*/ 4325486 w 4572002"/>
                <a:gd name="connsiteY107" fmla="*/ 6155600 h 6858002"/>
                <a:gd name="connsiteX108" fmla="*/ 4325488 w 4572002"/>
                <a:gd name="connsiteY108" fmla="*/ 6155603 h 6858002"/>
                <a:gd name="connsiteX109" fmla="*/ 4364160 w 4572002"/>
                <a:gd name="connsiteY109" fmla="*/ 6228757 h 6858002"/>
                <a:gd name="connsiteX110" fmla="*/ 4381497 w 4572002"/>
                <a:gd name="connsiteY110" fmla="*/ 6361540 h 6858002"/>
                <a:gd name="connsiteX111" fmla="*/ 4381497 w 4572002"/>
                <a:gd name="connsiteY111" fmla="*/ 6361539 h 6858002"/>
                <a:gd name="connsiteX112" fmla="*/ 4364160 w 4572002"/>
                <a:gd name="connsiteY112" fmla="*/ 6228756 h 6858002"/>
                <a:gd name="connsiteX113" fmla="*/ 4325488 w 4572002"/>
                <a:gd name="connsiteY113" fmla="*/ 6155602 h 6858002"/>
                <a:gd name="connsiteX114" fmla="*/ 4325486 w 4572002"/>
                <a:gd name="connsiteY114" fmla="*/ 6155600 h 6858002"/>
                <a:gd name="connsiteX115" fmla="*/ 4309890 w 4572002"/>
                <a:gd name="connsiteY115" fmla="*/ 6133315 h 6858002"/>
                <a:gd name="connsiteX116" fmla="*/ 4323583 w 4572002"/>
                <a:gd name="connsiteY116" fmla="*/ 6108739 h 6858002"/>
                <a:gd name="connsiteX117" fmla="*/ 4379782 w 4572002"/>
                <a:gd name="connsiteY117" fmla="*/ 6026441 h 6858002"/>
                <a:gd name="connsiteX118" fmla="*/ 4386259 w 4572002"/>
                <a:gd name="connsiteY118" fmla="*/ 5993292 h 6858002"/>
                <a:gd name="connsiteX119" fmla="*/ 4386259 w 4572002"/>
                <a:gd name="connsiteY119" fmla="*/ 5993290 h 6858002"/>
                <a:gd name="connsiteX120" fmla="*/ 4389712 w 4572002"/>
                <a:gd name="connsiteY120" fmla="*/ 5964477 h 6858002"/>
                <a:gd name="connsiteX121" fmla="*/ 4389878 w 4572002"/>
                <a:gd name="connsiteY121" fmla="*/ 5935950 h 6858002"/>
                <a:gd name="connsiteX122" fmla="*/ 4389878 w 4572002"/>
                <a:gd name="connsiteY122" fmla="*/ 5935949 h 6858002"/>
                <a:gd name="connsiteX123" fmla="*/ 4389877 w 4572002"/>
                <a:gd name="connsiteY123" fmla="*/ 5935946 h 6858002"/>
                <a:gd name="connsiteX124" fmla="*/ 4382997 w 4572002"/>
                <a:gd name="connsiteY124" fmla="*/ 5909351 h 6858002"/>
                <a:gd name="connsiteX125" fmla="*/ 4371974 w 4572002"/>
                <a:gd name="connsiteY125" fmla="*/ 5883757 h 6858002"/>
                <a:gd name="connsiteX126" fmla="*/ 4371973 w 4572002"/>
                <a:gd name="connsiteY126" fmla="*/ 5883751 h 6858002"/>
                <a:gd name="connsiteX127" fmla="*/ 4283578 w 4572002"/>
                <a:gd name="connsiteY127" fmla="*/ 5760873 h 6858002"/>
                <a:gd name="connsiteX128" fmla="*/ 4274812 w 4572002"/>
                <a:gd name="connsiteY128" fmla="*/ 5740488 h 6858002"/>
                <a:gd name="connsiteX129" fmla="*/ 4268907 w 4572002"/>
                <a:gd name="connsiteY129" fmla="*/ 5704483 h 6858002"/>
                <a:gd name="connsiteX130" fmla="*/ 4197659 w 4572002"/>
                <a:gd name="connsiteY130" fmla="*/ 5562746 h 6858002"/>
                <a:gd name="connsiteX131" fmla="*/ 4188085 w 4572002"/>
                <a:gd name="connsiteY131" fmla="*/ 5547578 h 6858002"/>
                <a:gd name="connsiteX132" fmla="*/ 4198231 w 4572002"/>
                <a:gd name="connsiteY132" fmla="*/ 5531694 h 6858002"/>
                <a:gd name="connsiteX133" fmla="*/ 4198232 w 4572002"/>
                <a:gd name="connsiteY133" fmla="*/ 5531692 h 6858002"/>
                <a:gd name="connsiteX134" fmla="*/ 4206630 w 4572002"/>
                <a:gd name="connsiteY134" fmla="*/ 5520422 h 6858002"/>
                <a:gd name="connsiteX135" fmla="*/ 4208850 w 4572002"/>
                <a:gd name="connsiteY135" fmla="*/ 5507668 h 6858002"/>
                <a:gd name="connsiteX136" fmla="*/ 4208850 w 4572002"/>
                <a:gd name="connsiteY136" fmla="*/ 5507667 h 6858002"/>
                <a:gd name="connsiteX137" fmla="*/ 4204327 w 4572002"/>
                <a:gd name="connsiteY137" fmla="*/ 5480637 h 6858002"/>
                <a:gd name="connsiteX138" fmla="*/ 4192704 w 4572002"/>
                <a:gd name="connsiteY138" fmla="*/ 5425582 h 6858002"/>
                <a:gd name="connsiteX139" fmla="*/ 4184513 w 4572002"/>
                <a:gd name="connsiteY139" fmla="*/ 5385384 h 6858002"/>
                <a:gd name="connsiteX140" fmla="*/ 4179637 w 4572002"/>
                <a:gd name="connsiteY140" fmla="*/ 5355014 h 6858002"/>
                <a:gd name="connsiteX141" fmla="*/ 4183557 w 4572002"/>
                <a:gd name="connsiteY141" fmla="*/ 5321350 h 6858002"/>
                <a:gd name="connsiteX142" fmla="*/ 4208517 w 4572002"/>
                <a:gd name="connsiteY142" fmla="*/ 5272797 h 6858002"/>
                <a:gd name="connsiteX143" fmla="*/ 4225669 w 4572002"/>
                <a:gd name="connsiteY143" fmla="*/ 5241089 h 6858002"/>
                <a:gd name="connsiteX144" fmla="*/ 4231973 w 4572002"/>
                <a:gd name="connsiteY144" fmla="*/ 5229433 h 6858002"/>
                <a:gd name="connsiteX145" fmla="*/ 4232139 w 4572002"/>
                <a:gd name="connsiteY145" fmla="*/ 5179068 h 6858002"/>
                <a:gd name="connsiteX146" fmla="*/ 4232139 w 4572002"/>
                <a:gd name="connsiteY146" fmla="*/ 5179067 h 6858002"/>
                <a:gd name="connsiteX147" fmla="*/ 4229593 w 4572002"/>
                <a:gd name="connsiteY147" fmla="*/ 5172090 h 6858002"/>
                <a:gd name="connsiteX148" fmla="*/ 4228901 w 4572002"/>
                <a:gd name="connsiteY148" fmla="*/ 5166114 h 6858002"/>
                <a:gd name="connsiteX149" fmla="*/ 4235616 w 4572002"/>
                <a:gd name="connsiteY149" fmla="*/ 5133225 h 6858002"/>
                <a:gd name="connsiteX150" fmla="*/ 4235616 w 4572002"/>
                <a:gd name="connsiteY150" fmla="*/ 5133224 h 6858002"/>
                <a:gd name="connsiteX151" fmla="*/ 4235615 w 4572002"/>
                <a:gd name="connsiteY151" fmla="*/ 5133220 h 6858002"/>
                <a:gd name="connsiteX152" fmla="*/ 4228473 w 4572002"/>
                <a:gd name="connsiteY152" fmla="*/ 5102461 h 6858002"/>
                <a:gd name="connsiteX153" fmla="*/ 4222587 w 4572002"/>
                <a:gd name="connsiteY153" fmla="*/ 5087441 h 6858002"/>
                <a:gd name="connsiteX154" fmla="*/ 4222582 w 4572002"/>
                <a:gd name="connsiteY154" fmla="*/ 5087423 h 6858002"/>
                <a:gd name="connsiteX155" fmla="*/ 4209468 w 4572002"/>
                <a:gd name="connsiteY155" fmla="*/ 5041521 h 6858002"/>
                <a:gd name="connsiteX156" fmla="*/ 4182989 w 4572002"/>
                <a:gd name="connsiteY156" fmla="*/ 4987037 h 6858002"/>
                <a:gd name="connsiteX157" fmla="*/ 4165707 w 4572002"/>
                <a:gd name="connsiteY157" fmla="*/ 4957454 h 6858002"/>
                <a:gd name="connsiteX158" fmla="*/ 4158155 w 4572002"/>
                <a:gd name="connsiteY158" fmla="*/ 4933805 h 6858002"/>
                <a:gd name="connsiteX159" fmla="*/ 4159557 w 4572002"/>
                <a:gd name="connsiteY159" fmla="*/ 4912169 h 6858002"/>
                <a:gd name="connsiteX160" fmla="*/ 4161262 w 4572002"/>
                <a:gd name="connsiteY160" fmla="*/ 4889276 h 6858002"/>
                <a:gd name="connsiteX161" fmla="*/ 4161262 w 4572002"/>
                <a:gd name="connsiteY161" fmla="*/ 4889275 h 6858002"/>
                <a:gd name="connsiteX162" fmla="*/ 4156484 w 4572002"/>
                <a:gd name="connsiteY162" fmla="*/ 4867614 h 6858002"/>
                <a:gd name="connsiteX163" fmla="*/ 4153733 w 4572002"/>
                <a:gd name="connsiteY163" fmla="*/ 4863343 h 6858002"/>
                <a:gd name="connsiteX164" fmla="*/ 4151983 w 4572002"/>
                <a:gd name="connsiteY164" fmla="*/ 4857317 h 6858002"/>
                <a:gd name="connsiteX165" fmla="*/ 4131552 w 4572002"/>
                <a:gd name="connsiteY165" fmla="*/ 4828916 h 6858002"/>
                <a:gd name="connsiteX166" fmla="*/ 4116716 w 4572002"/>
                <a:gd name="connsiteY166" fmla="*/ 4800483 h 6858002"/>
                <a:gd name="connsiteX167" fmla="*/ 4118025 w 4572002"/>
                <a:gd name="connsiteY167" fmla="*/ 4767765 h 6858002"/>
                <a:gd name="connsiteX168" fmla="*/ 4127932 w 4572002"/>
                <a:gd name="connsiteY168" fmla="*/ 4677656 h 6858002"/>
                <a:gd name="connsiteX169" fmla="*/ 4135934 w 4572002"/>
                <a:gd name="connsiteY169" fmla="*/ 4659175 h 6858002"/>
                <a:gd name="connsiteX170" fmla="*/ 4195944 w 4572002"/>
                <a:gd name="connsiteY170" fmla="*/ 4482005 h 6858002"/>
                <a:gd name="connsiteX171" fmla="*/ 4196706 w 4572002"/>
                <a:gd name="connsiteY171" fmla="*/ 4363891 h 6858002"/>
                <a:gd name="connsiteX172" fmla="*/ 4196706 w 4572002"/>
                <a:gd name="connsiteY172" fmla="*/ 4363890 h 6858002"/>
                <a:gd name="connsiteX173" fmla="*/ 4187752 w 4572002"/>
                <a:gd name="connsiteY173" fmla="*/ 4324645 h 6858002"/>
                <a:gd name="connsiteX174" fmla="*/ 4147936 w 4572002"/>
                <a:gd name="connsiteY174" fmla="*/ 4253014 h 6858002"/>
                <a:gd name="connsiteX175" fmla="*/ 4211111 w 4572002"/>
                <a:gd name="connsiteY175" fmla="*/ 2836172 h 6858002"/>
                <a:gd name="connsiteX176" fmla="*/ 4202421 w 4572002"/>
                <a:gd name="connsiteY176" fmla="*/ 2848793 h 6858002"/>
                <a:gd name="connsiteX177" fmla="*/ 4186816 w 4572002"/>
                <a:gd name="connsiteY177" fmla="*/ 2897785 h 6858002"/>
                <a:gd name="connsiteX178" fmla="*/ 4185787 w 4572002"/>
                <a:gd name="connsiteY178" fmla="*/ 2903551 h 6858002"/>
                <a:gd name="connsiteX179" fmla="*/ 4182513 w 4572002"/>
                <a:gd name="connsiteY179" fmla="*/ 2914328 h 6858002"/>
                <a:gd name="connsiteX180" fmla="*/ 4177882 w 4572002"/>
                <a:gd name="connsiteY180" fmla="*/ 2947858 h 6858002"/>
                <a:gd name="connsiteX181" fmla="*/ 4177881 w 4572002"/>
                <a:gd name="connsiteY181" fmla="*/ 2947862 h 6858002"/>
                <a:gd name="connsiteX182" fmla="*/ 4177881 w 4572002"/>
                <a:gd name="connsiteY182" fmla="*/ 2947863 h 6858002"/>
                <a:gd name="connsiteX183" fmla="*/ 4181465 w 4572002"/>
                <a:gd name="connsiteY183" fmla="*/ 2982149 h 6858002"/>
                <a:gd name="connsiteX184" fmla="*/ 4193158 w 4572002"/>
                <a:gd name="connsiteY184" fmla="*/ 3077402 h 6858002"/>
                <a:gd name="connsiteX185" fmla="*/ 4180703 w 4572002"/>
                <a:gd name="connsiteY185" fmla="*/ 3172654 h 6858002"/>
                <a:gd name="connsiteX186" fmla="*/ 4133076 w 4572002"/>
                <a:gd name="connsiteY186" fmla="*/ 3489467 h 6858002"/>
                <a:gd name="connsiteX187" fmla="*/ 4110977 w 4572002"/>
                <a:gd name="connsiteY187" fmla="*/ 3544713 h 6858002"/>
                <a:gd name="connsiteX188" fmla="*/ 4093355 w 4572002"/>
                <a:gd name="connsiteY188" fmla="*/ 3574408 h 6858002"/>
                <a:gd name="connsiteX189" fmla="*/ 4093355 w 4572002"/>
                <a:gd name="connsiteY189" fmla="*/ 3574409 h 6858002"/>
                <a:gd name="connsiteX190" fmla="*/ 4105453 w 4572002"/>
                <a:gd name="connsiteY190" fmla="*/ 3606818 h 6858002"/>
                <a:gd name="connsiteX191" fmla="*/ 4118979 w 4572002"/>
                <a:gd name="connsiteY191" fmla="*/ 3630633 h 6858002"/>
                <a:gd name="connsiteX192" fmla="*/ 4136708 w 4572002"/>
                <a:gd name="connsiteY192" fmla="*/ 3654416 h 6858002"/>
                <a:gd name="connsiteX193" fmla="*/ 4140382 w 4572002"/>
                <a:gd name="connsiteY193" fmla="*/ 3668940 h 6858002"/>
                <a:gd name="connsiteX194" fmla="*/ 4143220 w 4572002"/>
                <a:gd name="connsiteY194" fmla="*/ 3680164 h 6858002"/>
                <a:gd name="connsiteX195" fmla="*/ 4139172 w 4572002"/>
                <a:gd name="connsiteY195" fmla="*/ 3734837 h 6858002"/>
                <a:gd name="connsiteX196" fmla="*/ 4139172 w 4572002"/>
                <a:gd name="connsiteY196" fmla="*/ 3734838 h 6858002"/>
                <a:gd name="connsiteX197" fmla="*/ 4139554 w 4572002"/>
                <a:gd name="connsiteY197" fmla="*/ 3754653 h 6858002"/>
                <a:gd name="connsiteX198" fmla="*/ 4145911 w 4572002"/>
                <a:gd name="connsiteY198" fmla="*/ 3789776 h 6858002"/>
                <a:gd name="connsiteX199" fmla="*/ 4130980 w 4572002"/>
                <a:gd name="connsiteY199" fmla="*/ 3822472 h 6858002"/>
                <a:gd name="connsiteX200" fmla="*/ 4116645 w 4572002"/>
                <a:gd name="connsiteY200" fmla="*/ 3852619 h 6858002"/>
                <a:gd name="connsiteX201" fmla="*/ 4116645 w 4572002"/>
                <a:gd name="connsiteY201" fmla="*/ 3852620 h 6858002"/>
                <a:gd name="connsiteX202" fmla="*/ 4117425 w 4572002"/>
                <a:gd name="connsiteY202" fmla="*/ 3868764 h 6858002"/>
                <a:gd name="connsiteX203" fmla="*/ 4126028 w 4572002"/>
                <a:gd name="connsiteY203" fmla="*/ 3885337 h 6858002"/>
                <a:gd name="connsiteX204" fmla="*/ 4126028 w 4572002"/>
                <a:gd name="connsiteY204" fmla="*/ 3885339 h 6858002"/>
                <a:gd name="connsiteX205" fmla="*/ 4148409 w 4572002"/>
                <a:gd name="connsiteY205" fmla="*/ 3923125 h 6858002"/>
                <a:gd name="connsiteX206" fmla="*/ 4157913 w 4572002"/>
                <a:gd name="connsiteY206" fmla="*/ 3962160 h 6858002"/>
                <a:gd name="connsiteX207" fmla="*/ 4142221 w 4572002"/>
                <a:gd name="connsiteY207" fmla="*/ 4043838 h 6858002"/>
                <a:gd name="connsiteX208" fmla="*/ 4142220 w 4572002"/>
                <a:gd name="connsiteY208" fmla="*/ 4043839 h 6858002"/>
                <a:gd name="connsiteX209" fmla="*/ 4127099 w 4572002"/>
                <a:gd name="connsiteY209" fmla="*/ 4103825 h 6858002"/>
                <a:gd name="connsiteX210" fmla="*/ 4127099 w 4572002"/>
                <a:gd name="connsiteY210" fmla="*/ 4103826 h 6858002"/>
                <a:gd name="connsiteX211" fmla="*/ 4129066 w 4572002"/>
                <a:gd name="connsiteY211" fmla="*/ 4134256 h 6858002"/>
                <a:gd name="connsiteX212" fmla="*/ 4138410 w 4572002"/>
                <a:gd name="connsiteY212" fmla="*/ 4165382 h 6858002"/>
                <a:gd name="connsiteX213" fmla="*/ 4138410 w 4572002"/>
                <a:gd name="connsiteY213" fmla="*/ 4165384 h 6858002"/>
                <a:gd name="connsiteX214" fmla="*/ 4142315 w 4572002"/>
                <a:gd name="connsiteY214" fmla="*/ 4192388 h 6858002"/>
                <a:gd name="connsiteX215" fmla="*/ 4142315 w 4572002"/>
                <a:gd name="connsiteY215" fmla="*/ 4192387 h 6858002"/>
                <a:gd name="connsiteX216" fmla="*/ 4138410 w 4572002"/>
                <a:gd name="connsiteY216" fmla="*/ 4165383 h 6858002"/>
                <a:gd name="connsiteX217" fmla="*/ 4138410 w 4572002"/>
                <a:gd name="connsiteY217" fmla="*/ 4165382 h 6858002"/>
                <a:gd name="connsiteX218" fmla="*/ 4127099 w 4572002"/>
                <a:gd name="connsiteY218" fmla="*/ 4103826 h 6858002"/>
                <a:gd name="connsiteX219" fmla="*/ 4142220 w 4572002"/>
                <a:gd name="connsiteY219" fmla="*/ 4043840 h 6858002"/>
                <a:gd name="connsiteX220" fmla="*/ 4142221 w 4572002"/>
                <a:gd name="connsiteY220" fmla="*/ 4043838 h 6858002"/>
                <a:gd name="connsiteX221" fmla="*/ 4155523 w 4572002"/>
                <a:gd name="connsiteY221" fmla="*/ 4002410 h 6858002"/>
                <a:gd name="connsiteX222" fmla="*/ 4157913 w 4572002"/>
                <a:gd name="connsiteY222" fmla="*/ 3962160 h 6858002"/>
                <a:gd name="connsiteX223" fmla="*/ 4157913 w 4572002"/>
                <a:gd name="connsiteY223" fmla="*/ 3962159 h 6858002"/>
                <a:gd name="connsiteX224" fmla="*/ 4126028 w 4572002"/>
                <a:gd name="connsiteY224" fmla="*/ 3885338 h 6858002"/>
                <a:gd name="connsiteX225" fmla="*/ 4126028 w 4572002"/>
                <a:gd name="connsiteY225" fmla="*/ 3885337 h 6858002"/>
                <a:gd name="connsiteX226" fmla="*/ 4116645 w 4572002"/>
                <a:gd name="connsiteY226" fmla="*/ 3852620 h 6858002"/>
                <a:gd name="connsiteX227" fmla="*/ 4130980 w 4572002"/>
                <a:gd name="connsiteY227" fmla="*/ 3822473 h 6858002"/>
                <a:gd name="connsiteX228" fmla="*/ 4145911 w 4572002"/>
                <a:gd name="connsiteY228" fmla="*/ 3789777 h 6858002"/>
                <a:gd name="connsiteX229" fmla="*/ 4145911 w 4572002"/>
                <a:gd name="connsiteY229" fmla="*/ 3789776 h 6858002"/>
                <a:gd name="connsiteX230" fmla="*/ 4139554 w 4572002"/>
                <a:gd name="connsiteY230" fmla="*/ 3754652 h 6858002"/>
                <a:gd name="connsiteX231" fmla="*/ 4139172 w 4572002"/>
                <a:gd name="connsiteY231" fmla="*/ 3734838 h 6858002"/>
                <a:gd name="connsiteX232" fmla="*/ 4143220 w 4572002"/>
                <a:gd name="connsiteY232" fmla="*/ 3680164 h 6858002"/>
                <a:gd name="connsiteX233" fmla="*/ 4143220 w 4572002"/>
                <a:gd name="connsiteY233" fmla="*/ 3680163 h 6858002"/>
                <a:gd name="connsiteX234" fmla="*/ 4140382 w 4572002"/>
                <a:gd name="connsiteY234" fmla="*/ 3668940 h 6858002"/>
                <a:gd name="connsiteX235" fmla="*/ 4136708 w 4572002"/>
                <a:gd name="connsiteY235" fmla="*/ 3654416 h 6858002"/>
                <a:gd name="connsiteX236" fmla="*/ 4136708 w 4572002"/>
                <a:gd name="connsiteY236" fmla="*/ 3654416 h 6858002"/>
                <a:gd name="connsiteX237" fmla="*/ 4136708 w 4572002"/>
                <a:gd name="connsiteY237" fmla="*/ 3654415 h 6858002"/>
                <a:gd name="connsiteX238" fmla="*/ 4118979 w 4572002"/>
                <a:gd name="connsiteY238" fmla="*/ 3630632 h 6858002"/>
                <a:gd name="connsiteX239" fmla="*/ 4105453 w 4572002"/>
                <a:gd name="connsiteY239" fmla="*/ 3606817 h 6858002"/>
                <a:gd name="connsiteX240" fmla="*/ 4095707 w 4572002"/>
                <a:gd name="connsiteY240" fmla="*/ 3587174 h 6858002"/>
                <a:gd name="connsiteX241" fmla="*/ 4093355 w 4572002"/>
                <a:gd name="connsiteY241" fmla="*/ 3574408 h 6858002"/>
                <a:gd name="connsiteX242" fmla="*/ 4098434 w 4572002"/>
                <a:gd name="connsiteY242" fmla="*/ 3562321 h 6858002"/>
                <a:gd name="connsiteX243" fmla="*/ 4110977 w 4572002"/>
                <a:gd name="connsiteY243" fmla="*/ 3544714 h 6858002"/>
                <a:gd name="connsiteX244" fmla="*/ 4133076 w 4572002"/>
                <a:gd name="connsiteY244" fmla="*/ 3489468 h 6858002"/>
                <a:gd name="connsiteX245" fmla="*/ 4180703 w 4572002"/>
                <a:gd name="connsiteY245" fmla="*/ 3172655 h 6858002"/>
                <a:gd name="connsiteX246" fmla="*/ 4193158 w 4572002"/>
                <a:gd name="connsiteY246" fmla="*/ 3077402 h 6858002"/>
                <a:gd name="connsiteX247" fmla="*/ 4193158 w 4572002"/>
                <a:gd name="connsiteY247" fmla="*/ 3077401 h 6858002"/>
                <a:gd name="connsiteX248" fmla="*/ 4181465 w 4572002"/>
                <a:gd name="connsiteY248" fmla="*/ 2982148 h 6858002"/>
                <a:gd name="connsiteX249" fmla="*/ 4177881 w 4572002"/>
                <a:gd name="connsiteY249" fmla="*/ 2947863 h 6858002"/>
                <a:gd name="connsiteX250" fmla="*/ 4177882 w 4572002"/>
                <a:gd name="connsiteY250" fmla="*/ 2947858 h 6858002"/>
                <a:gd name="connsiteX251" fmla="*/ 4185787 w 4572002"/>
                <a:gd name="connsiteY251" fmla="*/ 2903551 h 6858002"/>
                <a:gd name="connsiteX252" fmla="*/ 4202421 w 4572002"/>
                <a:gd name="connsiteY252" fmla="*/ 2848794 h 6858002"/>
                <a:gd name="connsiteX253" fmla="*/ 4211111 w 4572002"/>
                <a:gd name="connsiteY253" fmla="*/ 2836173 h 6858002"/>
                <a:gd name="connsiteX254" fmla="*/ 3726625 w 4572002"/>
                <a:gd name="connsiteY254" fmla="*/ 1508458 h 6858002"/>
                <a:gd name="connsiteX255" fmla="*/ 3698531 w 4572002"/>
                <a:gd name="connsiteY255" fmla="*/ 1596214 h 6858002"/>
                <a:gd name="connsiteX256" fmla="*/ 3700436 w 4572002"/>
                <a:gd name="connsiteY256" fmla="*/ 1624981 h 6858002"/>
                <a:gd name="connsiteX257" fmla="*/ 3757017 w 4572002"/>
                <a:gd name="connsiteY257" fmla="*/ 1697754 h 6858002"/>
                <a:gd name="connsiteX258" fmla="*/ 3779686 w 4572002"/>
                <a:gd name="connsiteY258" fmla="*/ 1733189 h 6858002"/>
                <a:gd name="connsiteX259" fmla="*/ 3821407 w 4572002"/>
                <a:gd name="connsiteY259" fmla="*/ 1833776 h 6858002"/>
                <a:gd name="connsiteX260" fmla="*/ 3829028 w 4572002"/>
                <a:gd name="connsiteY260" fmla="*/ 1842159 h 6858002"/>
                <a:gd name="connsiteX261" fmla="*/ 3919519 w 4572002"/>
                <a:gd name="connsiteY261" fmla="*/ 1916455 h 6858002"/>
                <a:gd name="connsiteX262" fmla="*/ 3934949 w 4572002"/>
                <a:gd name="connsiteY262" fmla="*/ 1933220 h 6858002"/>
                <a:gd name="connsiteX263" fmla="*/ 3958954 w 4572002"/>
                <a:gd name="connsiteY263" fmla="*/ 1953414 h 6858002"/>
                <a:gd name="connsiteX264" fmla="*/ 4005437 w 4572002"/>
                <a:gd name="connsiteY264" fmla="*/ 2016470 h 6858002"/>
                <a:gd name="connsiteX265" fmla="*/ 4020296 w 4572002"/>
                <a:gd name="connsiteY265" fmla="*/ 2094579 h 6858002"/>
                <a:gd name="connsiteX266" fmla="*/ 4042967 w 4572002"/>
                <a:gd name="connsiteY266" fmla="*/ 2188880 h 6858002"/>
                <a:gd name="connsiteX267" fmla="*/ 4058207 w 4572002"/>
                <a:gd name="connsiteY267" fmla="*/ 2228315 h 6858002"/>
                <a:gd name="connsiteX268" fmla="*/ 4087164 w 4572002"/>
                <a:gd name="connsiteY268" fmla="*/ 2334045 h 6858002"/>
                <a:gd name="connsiteX269" fmla="*/ 4111549 w 4572002"/>
                <a:gd name="connsiteY269" fmla="*/ 2409486 h 6858002"/>
                <a:gd name="connsiteX270" fmla="*/ 4128650 w 4572002"/>
                <a:gd name="connsiteY270" fmla="*/ 2435913 h 6858002"/>
                <a:gd name="connsiteX271" fmla="*/ 4134481 w 4572002"/>
                <a:gd name="connsiteY271" fmla="*/ 2463018 h 6858002"/>
                <a:gd name="connsiteX272" fmla="*/ 4125839 w 4572002"/>
                <a:gd name="connsiteY272" fmla="*/ 2518262 h 6858002"/>
                <a:gd name="connsiteX273" fmla="*/ 4125838 w 4572002"/>
                <a:gd name="connsiteY273" fmla="*/ 2518264 h 6858002"/>
                <a:gd name="connsiteX274" fmla="*/ 4122194 w 4572002"/>
                <a:gd name="connsiteY274" fmla="*/ 2545006 h 6858002"/>
                <a:gd name="connsiteX275" fmla="*/ 4122194 w 4572002"/>
                <a:gd name="connsiteY275" fmla="*/ 2545007 h 6858002"/>
                <a:gd name="connsiteX276" fmla="*/ 4126408 w 4572002"/>
                <a:gd name="connsiteY276" fmla="*/ 2571035 h 6858002"/>
                <a:gd name="connsiteX277" fmla="*/ 4199563 w 4572002"/>
                <a:gd name="connsiteY277" fmla="*/ 2668002 h 6858002"/>
                <a:gd name="connsiteX278" fmla="*/ 4247953 w 4572002"/>
                <a:gd name="connsiteY278" fmla="*/ 2745349 h 6858002"/>
                <a:gd name="connsiteX279" fmla="*/ 4247954 w 4572002"/>
                <a:gd name="connsiteY279" fmla="*/ 2745352 h 6858002"/>
                <a:gd name="connsiteX280" fmla="*/ 4253873 w 4572002"/>
                <a:gd name="connsiteY280" fmla="*/ 2778006 h 6858002"/>
                <a:gd name="connsiteX281" fmla="*/ 4253453 w 4572002"/>
                <a:gd name="connsiteY281" fmla="*/ 2785440 h 6858002"/>
                <a:gd name="connsiteX282" fmla="*/ 4243374 w 4572002"/>
                <a:gd name="connsiteY282" fmla="*/ 2811780 h 6858002"/>
                <a:gd name="connsiteX283" fmla="*/ 4243371 w 4572002"/>
                <a:gd name="connsiteY283" fmla="*/ 2811787 h 6858002"/>
                <a:gd name="connsiteX284" fmla="*/ 4243372 w 4572002"/>
                <a:gd name="connsiteY284" fmla="*/ 2811787 h 6858002"/>
                <a:gd name="connsiteX285" fmla="*/ 4243374 w 4572002"/>
                <a:gd name="connsiteY285" fmla="*/ 2811780 h 6858002"/>
                <a:gd name="connsiteX286" fmla="*/ 4253025 w 4572002"/>
                <a:gd name="connsiteY286" fmla="*/ 2793023 h 6858002"/>
                <a:gd name="connsiteX287" fmla="*/ 4253453 w 4572002"/>
                <a:gd name="connsiteY287" fmla="*/ 2785440 h 6858002"/>
                <a:gd name="connsiteX288" fmla="*/ 4254654 w 4572002"/>
                <a:gd name="connsiteY288" fmla="*/ 2782305 h 6858002"/>
                <a:gd name="connsiteX289" fmla="*/ 4253873 w 4572002"/>
                <a:gd name="connsiteY289" fmla="*/ 2778006 h 6858002"/>
                <a:gd name="connsiteX290" fmla="*/ 4254284 w 4572002"/>
                <a:gd name="connsiteY290" fmla="*/ 2770758 h 6858002"/>
                <a:gd name="connsiteX291" fmla="*/ 4247954 w 4572002"/>
                <a:gd name="connsiteY291" fmla="*/ 2745352 h 6858002"/>
                <a:gd name="connsiteX292" fmla="*/ 4247953 w 4572002"/>
                <a:gd name="connsiteY292" fmla="*/ 2745348 h 6858002"/>
                <a:gd name="connsiteX293" fmla="*/ 4199563 w 4572002"/>
                <a:gd name="connsiteY293" fmla="*/ 2668001 h 6858002"/>
                <a:gd name="connsiteX294" fmla="*/ 4126408 w 4572002"/>
                <a:gd name="connsiteY294" fmla="*/ 2571034 h 6858002"/>
                <a:gd name="connsiteX295" fmla="*/ 4122194 w 4572002"/>
                <a:gd name="connsiteY295" fmla="*/ 2545007 h 6858002"/>
                <a:gd name="connsiteX296" fmla="*/ 4125838 w 4572002"/>
                <a:gd name="connsiteY296" fmla="*/ 2518265 h 6858002"/>
                <a:gd name="connsiteX297" fmla="*/ 4125839 w 4572002"/>
                <a:gd name="connsiteY297" fmla="*/ 2518262 h 6858002"/>
                <a:gd name="connsiteX298" fmla="*/ 4132419 w 4572002"/>
                <a:gd name="connsiteY298" fmla="*/ 2490551 h 6858002"/>
                <a:gd name="connsiteX299" fmla="*/ 4134481 w 4572002"/>
                <a:gd name="connsiteY299" fmla="*/ 2463018 h 6858002"/>
                <a:gd name="connsiteX300" fmla="*/ 4134481 w 4572002"/>
                <a:gd name="connsiteY300" fmla="*/ 2463017 h 6858002"/>
                <a:gd name="connsiteX301" fmla="*/ 4111549 w 4572002"/>
                <a:gd name="connsiteY301" fmla="*/ 2409485 h 6858002"/>
                <a:gd name="connsiteX302" fmla="*/ 4087164 w 4572002"/>
                <a:gd name="connsiteY302" fmla="*/ 2334044 h 6858002"/>
                <a:gd name="connsiteX303" fmla="*/ 4058207 w 4572002"/>
                <a:gd name="connsiteY303" fmla="*/ 2228314 h 6858002"/>
                <a:gd name="connsiteX304" fmla="*/ 4042967 w 4572002"/>
                <a:gd name="connsiteY304" fmla="*/ 2188879 h 6858002"/>
                <a:gd name="connsiteX305" fmla="*/ 4020296 w 4572002"/>
                <a:gd name="connsiteY305" fmla="*/ 2094578 h 6858002"/>
                <a:gd name="connsiteX306" fmla="*/ 4005437 w 4572002"/>
                <a:gd name="connsiteY306" fmla="*/ 2016469 h 6858002"/>
                <a:gd name="connsiteX307" fmla="*/ 3958954 w 4572002"/>
                <a:gd name="connsiteY307" fmla="*/ 1953413 h 6858002"/>
                <a:gd name="connsiteX308" fmla="*/ 3934949 w 4572002"/>
                <a:gd name="connsiteY308" fmla="*/ 1933219 h 6858002"/>
                <a:gd name="connsiteX309" fmla="*/ 3919519 w 4572002"/>
                <a:gd name="connsiteY309" fmla="*/ 1916454 h 6858002"/>
                <a:gd name="connsiteX310" fmla="*/ 3829028 w 4572002"/>
                <a:gd name="connsiteY310" fmla="*/ 1842158 h 6858002"/>
                <a:gd name="connsiteX311" fmla="*/ 3821407 w 4572002"/>
                <a:gd name="connsiteY311" fmla="*/ 1833775 h 6858002"/>
                <a:gd name="connsiteX312" fmla="*/ 3779686 w 4572002"/>
                <a:gd name="connsiteY312" fmla="*/ 1733188 h 6858002"/>
                <a:gd name="connsiteX313" fmla="*/ 3757018 w 4572002"/>
                <a:gd name="connsiteY313" fmla="*/ 1697753 h 6858002"/>
                <a:gd name="connsiteX314" fmla="*/ 3700436 w 4572002"/>
                <a:gd name="connsiteY314" fmla="*/ 1624980 h 6858002"/>
                <a:gd name="connsiteX315" fmla="*/ 3698532 w 4572002"/>
                <a:gd name="connsiteY315" fmla="*/ 1596213 h 6858002"/>
                <a:gd name="connsiteX316" fmla="*/ 3745230 w 4572002"/>
                <a:gd name="connsiteY316" fmla="*/ 1459073 h 6858002"/>
                <a:gd name="connsiteX317" fmla="*/ 3745229 w 4572002"/>
                <a:gd name="connsiteY317" fmla="*/ 1459074 h 6858002"/>
                <a:gd name="connsiteX318" fmla="*/ 3736012 w 4572002"/>
                <a:gd name="connsiteY318" fmla="*/ 1481572 h 6858002"/>
                <a:gd name="connsiteX319" fmla="*/ 3764423 w 4572002"/>
                <a:gd name="connsiteY319" fmla="*/ 1268758 h 6858002"/>
                <a:gd name="connsiteX320" fmla="*/ 3769590 w 4572002"/>
                <a:gd name="connsiteY320" fmla="*/ 1286070 h 6858002"/>
                <a:gd name="connsiteX321" fmla="*/ 3791927 w 4572002"/>
                <a:gd name="connsiteY321" fmla="*/ 1350628 h 6858002"/>
                <a:gd name="connsiteX322" fmla="*/ 3786333 w 4572002"/>
                <a:gd name="connsiteY322" fmla="*/ 1413840 h 6858002"/>
                <a:gd name="connsiteX323" fmla="*/ 3791928 w 4572002"/>
                <a:gd name="connsiteY323" fmla="*/ 1350627 h 6858002"/>
                <a:gd name="connsiteX324" fmla="*/ 3769590 w 4572002"/>
                <a:gd name="connsiteY324" fmla="*/ 1286069 h 6858002"/>
                <a:gd name="connsiteX325" fmla="*/ 3706152 w 4572002"/>
                <a:gd name="connsiteY325" fmla="*/ 773035 h 6858002"/>
                <a:gd name="connsiteX326" fmla="*/ 3706152 w 4572002"/>
                <a:gd name="connsiteY326" fmla="*/ 773036 h 6858002"/>
                <a:gd name="connsiteX327" fmla="*/ 3714152 w 4572002"/>
                <a:gd name="connsiteY327" fmla="*/ 854380 h 6858002"/>
                <a:gd name="connsiteX328" fmla="*/ 3745205 w 4572002"/>
                <a:gd name="connsiteY328" fmla="*/ 915344 h 6858002"/>
                <a:gd name="connsiteX329" fmla="*/ 3755683 w 4572002"/>
                <a:gd name="connsiteY329" fmla="*/ 927156 h 6858002"/>
                <a:gd name="connsiteX330" fmla="*/ 3752063 w 4572002"/>
                <a:gd name="connsiteY330" fmla="*/ 1097088 h 6858002"/>
                <a:gd name="connsiteX331" fmla="*/ 3747681 w 4572002"/>
                <a:gd name="connsiteY331" fmla="*/ 1123186 h 6858002"/>
                <a:gd name="connsiteX332" fmla="*/ 3772400 w 4572002"/>
                <a:gd name="connsiteY332" fmla="*/ 1184029 h 6858002"/>
                <a:gd name="connsiteX333" fmla="*/ 3747682 w 4572002"/>
                <a:gd name="connsiteY333" fmla="*/ 1123185 h 6858002"/>
                <a:gd name="connsiteX334" fmla="*/ 3752064 w 4572002"/>
                <a:gd name="connsiteY334" fmla="*/ 1097087 h 6858002"/>
                <a:gd name="connsiteX335" fmla="*/ 3755684 w 4572002"/>
                <a:gd name="connsiteY335" fmla="*/ 927155 h 6858002"/>
                <a:gd name="connsiteX336" fmla="*/ 3745206 w 4572002"/>
                <a:gd name="connsiteY336" fmla="*/ 915343 h 6858002"/>
                <a:gd name="connsiteX337" fmla="*/ 3714152 w 4572002"/>
                <a:gd name="connsiteY337" fmla="*/ 854379 h 6858002"/>
                <a:gd name="connsiteX338" fmla="*/ 3761553 w 4572002"/>
                <a:gd name="connsiteY338" fmla="*/ 517851 h 6858002"/>
                <a:gd name="connsiteX339" fmla="*/ 3752635 w 4572002"/>
                <a:gd name="connsiteY339" fmla="*/ 556048 h 6858002"/>
                <a:gd name="connsiteX340" fmla="*/ 3746157 w 4572002"/>
                <a:gd name="connsiteY340" fmla="*/ 580051 h 6858002"/>
                <a:gd name="connsiteX341" fmla="*/ 3742776 w 4572002"/>
                <a:gd name="connsiteY341" fmla="*/ 642538 h 6858002"/>
                <a:gd name="connsiteX342" fmla="*/ 3730253 w 4572002"/>
                <a:gd name="connsiteY342" fmla="*/ 694928 h 6858002"/>
                <a:gd name="connsiteX343" fmla="*/ 3742777 w 4572002"/>
                <a:gd name="connsiteY343" fmla="*/ 642537 h 6858002"/>
                <a:gd name="connsiteX344" fmla="*/ 3746158 w 4572002"/>
                <a:gd name="connsiteY344" fmla="*/ 580050 h 6858002"/>
                <a:gd name="connsiteX345" fmla="*/ 3752636 w 4572002"/>
                <a:gd name="connsiteY345" fmla="*/ 556047 h 6858002"/>
                <a:gd name="connsiteX346" fmla="*/ 3774848 w 4572002"/>
                <a:gd name="connsiteY346" fmla="*/ 298169 h 6858002"/>
                <a:gd name="connsiteX347" fmla="*/ 3760065 w 4572002"/>
                <a:gd name="connsiteY347" fmla="*/ 313534 h 6858002"/>
                <a:gd name="connsiteX348" fmla="*/ 3759493 w 4572002"/>
                <a:gd name="connsiteY348" fmla="*/ 338871 h 6858002"/>
                <a:gd name="connsiteX349" fmla="*/ 3759500 w 4572002"/>
                <a:gd name="connsiteY349" fmla="*/ 338900 h 6858002"/>
                <a:gd name="connsiteX350" fmla="*/ 3769400 w 4572002"/>
                <a:gd name="connsiteY350" fmla="*/ 395640 h 6858002"/>
                <a:gd name="connsiteX351" fmla="*/ 3765590 w 4572002"/>
                <a:gd name="connsiteY351" fmla="*/ 367328 h 6858002"/>
                <a:gd name="connsiteX352" fmla="*/ 3759500 w 4572002"/>
                <a:gd name="connsiteY352" fmla="*/ 338900 h 6858002"/>
                <a:gd name="connsiteX353" fmla="*/ 3759494 w 4572002"/>
                <a:gd name="connsiteY353" fmla="*/ 338870 h 6858002"/>
                <a:gd name="connsiteX354" fmla="*/ 3760066 w 4572002"/>
                <a:gd name="connsiteY354" fmla="*/ 313533 h 6858002"/>
                <a:gd name="connsiteX355" fmla="*/ 3782393 w 4572002"/>
                <a:gd name="connsiteY355" fmla="*/ 281568 h 6858002"/>
                <a:gd name="connsiteX356" fmla="*/ 3777498 w 4572002"/>
                <a:gd name="connsiteY356" fmla="*/ 295415 h 6858002"/>
                <a:gd name="connsiteX357" fmla="*/ 3777499 w 4572002"/>
                <a:gd name="connsiteY357" fmla="*/ 295415 h 6858002"/>
                <a:gd name="connsiteX358" fmla="*/ 3769073 w 4572002"/>
                <a:gd name="connsiteY358" fmla="*/ 24486 h 6858002"/>
                <a:gd name="connsiteX359" fmla="*/ 3766810 w 4572002"/>
                <a:gd name="connsiteY359" fmla="*/ 74129 h 6858002"/>
                <a:gd name="connsiteX360" fmla="*/ 3772734 w 4572002"/>
                <a:gd name="connsiteY360" fmla="*/ 125861 h 6858002"/>
                <a:gd name="connsiteX361" fmla="*/ 3777129 w 4572002"/>
                <a:gd name="connsiteY361" fmla="*/ 153387 h 6858002"/>
                <a:gd name="connsiteX362" fmla="*/ 3785402 w 4572002"/>
                <a:gd name="connsiteY362" fmla="*/ 228944 h 6858002"/>
                <a:gd name="connsiteX363" fmla="*/ 3780943 w 4572002"/>
                <a:gd name="connsiteY363" fmla="*/ 177271 h 6858002"/>
                <a:gd name="connsiteX364" fmla="*/ 3777129 w 4572002"/>
                <a:gd name="connsiteY364" fmla="*/ 153387 h 6858002"/>
                <a:gd name="connsiteX365" fmla="*/ 3776930 w 4572002"/>
                <a:gd name="connsiteY365" fmla="*/ 151569 h 6858002"/>
                <a:gd name="connsiteX366" fmla="*/ 3766811 w 4572002"/>
                <a:gd name="connsiteY366" fmla="*/ 74129 h 6858002"/>
                <a:gd name="connsiteX367" fmla="*/ 3766492 w 4572002"/>
                <a:gd name="connsiteY367" fmla="*/ 0 h 6858002"/>
                <a:gd name="connsiteX368" fmla="*/ 4230600 w 4572002"/>
                <a:gd name="connsiteY368" fmla="*/ 0 h 6858002"/>
                <a:gd name="connsiteX369" fmla="*/ 4229473 w 4572002"/>
                <a:gd name="connsiteY369" fmla="*/ 2817 h 6858002"/>
                <a:gd name="connsiteX370" fmla="*/ 4215375 w 4572002"/>
                <a:gd name="connsiteY370" fmla="*/ 63587 h 6858002"/>
                <a:gd name="connsiteX371" fmla="*/ 4201468 w 4572002"/>
                <a:gd name="connsiteY371" fmla="*/ 176939 h 6858002"/>
                <a:gd name="connsiteX372" fmla="*/ 4193466 w 4572002"/>
                <a:gd name="connsiteY372" fmla="*/ 200182 h 6858002"/>
                <a:gd name="connsiteX373" fmla="*/ 4155554 w 4572002"/>
                <a:gd name="connsiteY373" fmla="*/ 340774 h 6858002"/>
                <a:gd name="connsiteX374" fmla="*/ 4156319 w 4572002"/>
                <a:gd name="connsiteY374" fmla="*/ 453364 h 6858002"/>
                <a:gd name="connsiteX375" fmla="*/ 4158033 w 4572002"/>
                <a:gd name="connsiteY375" fmla="*/ 462126 h 6858002"/>
                <a:gd name="connsiteX376" fmla="*/ 4170605 w 4572002"/>
                <a:gd name="connsiteY376" fmla="*/ 505182 h 6858002"/>
                <a:gd name="connsiteX377" fmla="*/ 4167177 w 4572002"/>
                <a:gd name="connsiteY377" fmla="*/ 571860 h 6858002"/>
                <a:gd name="connsiteX378" fmla="*/ 4149840 w 4572002"/>
                <a:gd name="connsiteY378" fmla="*/ 617772 h 6858002"/>
                <a:gd name="connsiteX379" fmla="*/ 4149078 w 4572002"/>
                <a:gd name="connsiteY379" fmla="*/ 674923 h 6858002"/>
                <a:gd name="connsiteX380" fmla="*/ 4159937 w 4572002"/>
                <a:gd name="connsiteY380" fmla="*/ 740268 h 6858002"/>
                <a:gd name="connsiteX381" fmla="*/ 4162223 w 4572002"/>
                <a:gd name="connsiteY381" fmla="*/ 769605 h 6858002"/>
                <a:gd name="connsiteX382" fmla="*/ 4184703 w 4572002"/>
                <a:gd name="connsiteY382" fmla="*/ 850189 h 6858002"/>
                <a:gd name="connsiteX383" fmla="*/ 4179179 w 4572002"/>
                <a:gd name="connsiteY383" fmla="*/ 898198 h 6858002"/>
                <a:gd name="connsiteX384" fmla="*/ 4164319 w 4572002"/>
                <a:gd name="connsiteY384" fmla="*/ 945444 h 6858002"/>
                <a:gd name="connsiteX385" fmla="*/ 4150030 w 4572002"/>
                <a:gd name="connsiteY385" fmla="*/ 975733 h 6858002"/>
                <a:gd name="connsiteX386" fmla="*/ 4139934 w 4572002"/>
                <a:gd name="connsiteY386" fmla="*/ 1036887 h 6858002"/>
                <a:gd name="connsiteX387" fmla="*/ 4141458 w 4572002"/>
                <a:gd name="connsiteY387" fmla="*/ 1048125 h 6858002"/>
                <a:gd name="connsiteX388" fmla="*/ 4154032 w 4572002"/>
                <a:gd name="connsiteY388" fmla="*/ 1230633 h 6858002"/>
                <a:gd name="connsiteX389" fmla="*/ 4174225 w 4572002"/>
                <a:gd name="connsiteY389" fmla="*/ 1303024 h 6858002"/>
                <a:gd name="connsiteX390" fmla="*/ 4176701 w 4572002"/>
                <a:gd name="connsiteY390" fmla="*/ 1318456 h 6858002"/>
                <a:gd name="connsiteX391" fmla="*/ 4199372 w 4572002"/>
                <a:gd name="connsiteY391" fmla="*/ 1472575 h 6858002"/>
                <a:gd name="connsiteX392" fmla="*/ 4200325 w 4572002"/>
                <a:gd name="connsiteY392" fmla="*/ 1489720 h 6858002"/>
                <a:gd name="connsiteX393" fmla="*/ 4196324 w 4572002"/>
                <a:gd name="connsiteY393" fmla="*/ 1537537 h 6858002"/>
                <a:gd name="connsiteX394" fmla="*/ 4237474 w 4572002"/>
                <a:gd name="connsiteY394" fmla="*/ 1650317 h 6858002"/>
                <a:gd name="connsiteX395" fmla="*/ 4251572 w 4572002"/>
                <a:gd name="connsiteY395" fmla="*/ 1763287 h 6858002"/>
                <a:gd name="connsiteX396" fmla="*/ 4251380 w 4572002"/>
                <a:gd name="connsiteY396" fmla="*/ 1825393 h 6858002"/>
                <a:gd name="connsiteX397" fmla="*/ 4261478 w 4572002"/>
                <a:gd name="connsiteY397" fmla="*/ 1869780 h 6858002"/>
                <a:gd name="connsiteX398" fmla="*/ 4292149 w 4572002"/>
                <a:gd name="connsiteY398" fmla="*/ 1978940 h 6858002"/>
                <a:gd name="connsiteX399" fmla="*/ 4296911 w 4572002"/>
                <a:gd name="connsiteY399" fmla="*/ 2030378 h 6858002"/>
                <a:gd name="connsiteX400" fmla="*/ 4307201 w 4572002"/>
                <a:gd name="connsiteY400" fmla="*/ 2085054 h 6858002"/>
                <a:gd name="connsiteX401" fmla="*/ 4353302 w 4572002"/>
                <a:gd name="connsiteY401" fmla="*/ 2220312 h 6858002"/>
                <a:gd name="connsiteX402" fmla="*/ 4350636 w 4572002"/>
                <a:gd name="connsiteY402" fmla="*/ 2330806 h 6858002"/>
                <a:gd name="connsiteX403" fmla="*/ 4351206 w 4572002"/>
                <a:gd name="connsiteY403" fmla="*/ 2401292 h 6858002"/>
                <a:gd name="connsiteX404" fmla="*/ 4366446 w 4572002"/>
                <a:gd name="connsiteY404" fmla="*/ 2485307 h 6858002"/>
                <a:gd name="connsiteX405" fmla="*/ 4388736 w 4572002"/>
                <a:gd name="connsiteY405" fmla="*/ 2554079 h 6858002"/>
                <a:gd name="connsiteX406" fmla="*/ 4406453 w 4572002"/>
                <a:gd name="connsiteY406" fmla="*/ 2649143 h 6858002"/>
                <a:gd name="connsiteX407" fmla="*/ 4440554 w 4572002"/>
                <a:gd name="connsiteY407" fmla="*/ 2743826 h 6858002"/>
                <a:gd name="connsiteX408" fmla="*/ 4466653 w 4572002"/>
                <a:gd name="connsiteY408" fmla="*/ 2809930 h 6858002"/>
                <a:gd name="connsiteX409" fmla="*/ 4489705 w 4572002"/>
                <a:gd name="connsiteY409" fmla="*/ 2901943 h 6858002"/>
                <a:gd name="connsiteX410" fmla="*/ 4505897 w 4572002"/>
                <a:gd name="connsiteY410" fmla="*/ 3042728 h 6858002"/>
                <a:gd name="connsiteX411" fmla="*/ 4507613 w 4572002"/>
                <a:gd name="connsiteY411" fmla="*/ 3107500 h 6858002"/>
                <a:gd name="connsiteX412" fmla="*/ 4545521 w 4572002"/>
                <a:gd name="connsiteY412" fmla="*/ 3209993 h 6858002"/>
                <a:gd name="connsiteX413" fmla="*/ 4563811 w 4572002"/>
                <a:gd name="connsiteY413" fmla="*/ 3253809 h 6858002"/>
                <a:gd name="connsiteX414" fmla="*/ 4548570 w 4572002"/>
                <a:gd name="connsiteY414" fmla="*/ 3293244 h 6858002"/>
                <a:gd name="connsiteX415" fmla="*/ 4531043 w 4572002"/>
                <a:gd name="connsiteY415" fmla="*/ 3318771 h 6858002"/>
                <a:gd name="connsiteX416" fmla="*/ 4545904 w 4572002"/>
                <a:gd name="connsiteY416" fmla="*/ 3399546 h 6858002"/>
                <a:gd name="connsiteX417" fmla="*/ 4561524 w 4572002"/>
                <a:gd name="connsiteY417" fmla="*/ 3485275 h 6858002"/>
                <a:gd name="connsiteX418" fmla="*/ 4572002 w 4572002"/>
                <a:gd name="connsiteY418" fmla="*/ 3546617 h 6858002"/>
                <a:gd name="connsiteX419" fmla="*/ 4563620 w 4572002"/>
                <a:gd name="connsiteY419" fmla="*/ 3623201 h 6858002"/>
                <a:gd name="connsiteX420" fmla="*/ 4560192 w 4572002"/>
                <a:gd name="connsiteY420" fmla="*/ 3683591 h 6858002"/>
                <a:gd name="connsiteX421" fmla="*/ 4550476 w 4572002"/>
                <a:gd name="connsiteY421" fmla="*/ 3732361 h 6858002"/>
                <a:gd name="connsiteX422" fmla="*/ 4544759 w 4572002"/>
                <a:gd name="connsiteY422" fmla="*/ 3749506 h 6858002"/>
                <a:gd name="connsiteX423" fmla="*/ 4500182 w 4572002"/>
                <a:gd name="connsiteY423" fmla="*/ 3885338 h 6858002"/>
                <a:gd name="connsiteX424" fmla="*/ 4464557 w 4572002"/>
                <a:gd name="connsiteY424" fmla="*/ 4030503 h 6858002"/>
                <a:gd name="connsiteX425" fmla="*/ 4487039 w 4572002"/>
                <a:gd name="connsiteY425" fmla="*/ 4124614 h 6858002"/>
                <a:gd name="connsiteX426" fmla="*/ 4486656 w 4572002"/>
                <a:gd name="connsiteY426" fmla="*/ 4159667 h 6858002"/>
                <a:gd name="connsiteX427" fmla="*/ 4491801 w 4572002"/>
                <a:gd name="connsiteY427" fmla="*/ 4320837 h 6858002"/>
                <a:gd name="connsiteX428" fmla="*/ 4497325 w 4572002"/>
                <a:gd name="connsiteY428" fmla="*/ 4349222 h 6858002"/>
                <a:gd name="connsiteX429" fmla="*/ 4474653 w 4572002"/>
                <a:gd name="connsiteY429" fmla="*/ 4502579 h 6858002"/>
                <a:gd name="connsiteX430" fmla="*/ 4470844 w 4572002"/>
                <a:gd name="connsiteY430" fmla="*/ 4558207 h 6858002"/>
                <a:gd name="connsiteX431" fmla="*/ 4464557 w 4572002"/>
                <a:gd name="connsiteY431" fmla="*/ 4609452 h 6858002"/>
                <a:gd name="connsiteX432" fmla="*/ 4463033 w 4572002"/>
                <a:gd name="connsiteY432" fmla="*/ 4681083 h 6858002"/>
                <a:gd name="connsiteX433" fmla="*/ 4465891 w 4572002"/>
                <a:gd name="connsiteY433" fmla="*/ 4755381 h 6858002"/>
                <a:gd name="connsiteX434" fmla="*/ 4465319 w 4572002"/>
                <a:gd name="connsiteY434" fmla="*/ 4838250 h 6858002"/>
                <a:gd name="connsiteX435" fmla="*/ 4460367 w 4572002"/>
                <a:gd name="connsiteY435" fmla="*/ 4871019 h 6858002"/>
                <a:gd name="connsiteX436" fmla="*/ 4463795 w 4572002"/>
                <a:gd name="connsiteY436" fmla="*/ 4959602 h 6858002"/>
                <a:gd name="connsiteX437" fmla="*/ 4458082 w 4572002"/>
                <a:gd name="connsiteY437" fmla="*/ 5006086 h 6858002"/>
                <a:gd name="connsiteX438" fmla="*/ 4456937 w 4572002"/>
                <a:gd name="connsiteY438" fmla="*/ 5082670 h 6858002"/>
                <a:gd name="connsiteX439" fmla="*/ 4455603 w 4572002"/>
                <a:gd name="connsiteY439" fmla="*/ 5107627 h 6858002"/>
                <a:gd name="connsiteX440" fmla="*/ 4454840 w 4572002"/>
                <a:gd name="connsiteY440" fmla="*/ 5129916 h 6858002"/>
                <a:gd name="connsiteX441" fmla="*/ 4470464 w 4572002"/>
                <a:gd name="connsiteY441" fmla="*/ 5206308 h 6858002"/>
                <a:gd name="connsiteX442" fmla="*/ 4471415 w 4572002"/>
                <a:gd name="connsiteY442" fmla="*/ 5274129 h 6858002"/>
                <a:gd name="connsiteX443" fmla="*/ 4483990 w 4572002"/>
                <a:gd name="connsiteY443" fmla="*/ 5393005 h 6858002"/>
                <a:gd name="connsiteX444" fmla="*/ 4479607 w 4572002"/>
                <a:gd name="connsiteY444" fmla="*/ 5419295 h 6858002"/>
                <a:gd name="connsiteX445" fmla="*/ 4477894 w 4572002"/>
                <a:gd name="connsiteY445" fmla="*/ 5501594 h 6858002"/>
                <a:gd name="connsiteX446" fmla="*/ 4476560 w 4572002"/>
                <a:gd name="connsiteY446" fmla="*/ 5548460 h 6858002"/>
                <a:gd name="connsiteX447" fmla="*/ 4485703 w 4572002"/>
                <a:gd name="connsiteY447" fmla="*/ 5606372 h 6858002"/>
                <a:gd name="connsiteX448" fmla="*/ 4505134 w 4572002"/>
                <a:gd name="connsiteY448" fmla="*/ 5706959 h 6858002"/>
                <a:gd name="connsiteX449" fmla="*/ 4508183 w 4572002"/>
                <a:gd name="connsiteY449" fmla="*/ 5733440 h 6858002"/>
                <a:gd name="connsiteX450" fmla="*/ 4517519 w 4572002"/>
                <a:gd name="connsiteY450" fmla="*/ 5781830 h 6858002"/>
                <a:gd name="connsiteX451" fmla="*/ 4519234 w 4572002"/>
                <a:gd name="connsiteY451" fmla="*/ 5790592 h 6858002"/>
                <a:gd name="connsiteX452" fmla="*/ 4542855 w 4572002"/>
                <a:gd name="connsiteY452" fmla="*/ 5864318 h 6858002"/>
                <a:gd name="connsiteX453" fmla="*/ 4544759 w 4572002"/>
                <a:gd name="connsiteY453" fmla="*/ 5902610 h 6858002"/>
                <a:gd name="connsiteX454" fmla="*/ 4544951 w 4572002"/>
                <a:gd name="connsiteY454" fmla="*/ 6012723 h 6858002"/>
                <a:gd name="connsiteX455" fmla="*/ 4541332 w 4572002"/>
                <a:gd name="connsiteY455" fmla="*/ 6059397 h 6858002"/>
                <a:gd name="connsiteX456" fmla="*/ 4527426 w 4572002"/>
                <a:gd name="connsiteY456" fmla="*/ 6171605 h 6858002"/>
                <a:gd name="connsiteX457" fmla="*/ 4520568 w 4572002"/>
                <a:gd name="connsiteY457" fmla="*/ 6242093 h 6858002"/>
                <a:gd name="connsiteX458" fmla="*/ 4509706 w 4572002"/>
                <a:gd name="connsiteY458" fmla="*/ 6323058 h 6858002"/>
                <a:gd name="connsiteX459" fmla="*/ 4502848 w 4572002"/>
                <a:gd name="connsiteY459" fmla="*/ 6415833 h 6858002"/>
                <a:gd name="connsiteX460" fmla="*/ 4482084 w 4572002"/>
                <a:gd name="connsiteY460" fmla="*/ 6584812 h 6858002"/>
                <a:gd name="connsiteX461" fmla="*/ 4460557 w 4572002"/>
                <a:gd name="connsiteY461" fmla="*/ 6748458 h 6858002"/>
                <a:gd name="connsiteX462" fmla="*/ 4441507 w 4572002"/>
                <a:gd name="connsiteY462" fmla="*/ 6815516 h 6858002"/>
                <a:gd name="connsiteX463" fmla="*/ 4431806 w 4572002"/>
                <a:gd name="connsiteY463" fmla="*/ 6858001 h 6858002"/>
                <a:gd name="connsiteX464" fmla="*/ 4259554 w 4572002"/>
                <a:gd name="connsiteY464" fmla="*/ 6858001 h 6858002"/>
                <a:gd name="connsiteX465" fmla="*/ 4259554 w 4572002"/>
                <a:gd name="connsiteY465" fmla="*/ 6858002 h 6858002"/>
                <a:gd name="connsiteX466" fmla="*/ 0 w 4572002"/>
                <a:gd name="connsiteY466" fmla="*/ 6858002 h 6858002"/>
                <a:gd name="connsiteX467" fmla="*/ 0 w 4572002"/>
                <a:gd name="connsiteY467" fmla="*/ 2 h 6858002"/>
                <a:gd name="connsiteX468" fmla="*/ 3766492 w 4572002"/>
                <a:gd name="connsiteY468" fmla="*/ 1 h 6858002"/>
                <a:gd name="connsiteX469" fmla="*/ 3769210 w 4572002"/>
                <a:gd name="connsiteY469" fmla="*/ 21486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Lst>
              <a:rect l="l" t="t" r="r" b="b"/>
              <a:pathLst>
                <a:path w="4572002" h="6858002">
                  <a:moveTo>
                    <a:pt x="4214994" y="6564620"/>
                  </a:moveTo>
                  <a:lnTo>
                    <a:pt x="4214994" y="6564621"/>
                  </a:lnTo>
                  <a:cubicBezTo>
                    <a:pt x="4225281" y="6575479"/>
                    <a:pt x="4231378" y="6582147"/>
                    <a:pt x="4237474" y="6588626"/>
                  </a:cubicBezTo>
                  <a:lnTo>
                    <a:pt x="4254096" y="6625225"/>
                  </a:lnTo>
                  <a:lnTo>
                    <a:pt x="4247001" y="6662540"/>
                  </a:lnTo>
                  <a:lnTo>
                    <a:pt x="4247000" y="6662541"/>
                  </a:lnTo>
                  <a:lnTo>
                    <a:pt x="4246999" y="6662544"/>
                  </a:lnTo>
                  <a:lnTo>
                    <a:pt x="4235550" y="6683027"/>
                  </a:lnTo>
                  <a:lnTo>
                    <a:pt x="4232403" y="6702976"/>
                  </a:lnTo>
                  <a:lnTo>
                    <a:pt x="4232403" y="6702977"/>
                  </a:lnTo>
                  <a:cubicBezTo>
                    <a:pt x="4232808" y="6716169"/>
                    <a:pt x="4237951" y="6729219"/>
                    <a:pt x="4246238" y="6742553"/>
                  </a:cubicBezTo>
                  <a:lnTo>
                    <a:pt x="4246239" y="6742555"/>
                  </a:lnTo>
                  <a:lnTo>
                    <a:pt x="4265716" y="6812062"/>
                  </a:lnTo>
                  <a:lnTo>
                    <a:pt x="4265717" y="6812064"/>
                  </a:lnTo>
                  <a:lnTo>
                    <a:pt x="4265717" y="6812063"/>
                  </a:lnTo>
                  <a:lnTo>
                    <a:pt x="4265716" y="6812062"/>
                  </a:lnTo>
                  <a:lnTo>
                    <a:pt x="4260942" y="6776800"/>
                  </a:lnTo>
                  <a:lnTo>
                    <a:pt x="4246239" y="6742555"/>
                  </a:lnTo>
                  <a:lnTo>
                    <a:pt x="4246238" y="6742552"/>
                  </a:lnTo>
                  <a:lnTo>
                    <a:pt x="4232403" y="6702976"/>
                  </a:lnTo>
                  <a:lnTo>
                    <a:pt x="4246999" y="6662544"/>
                  </a:lnTo>
                  <a:lnTo>
                    <a:pt x="4247000" y="6662542"/>
                  </a:lnTo>
                  <a:lnTo>
                    <a:pt x="4247001" y="6662540"/>
                  </a:lnTo>
                  <a:lnTo>
                    <a:pt x="4254084" y="6645552"/>
                  </a:lnTo>
                  <a:lnTo>
                    <a:pt x="4254096" y="6625225"/>
                  </a:lnTo>
                  <a:lnTo>
                    <a:pt x="4254096" y="6625224"/>
                  </a:lnTo>
                  <a:cubicBezTo>
                    <a:pt x="4252000" y="6611341"/>
                    <a:pt x="4245951" y="6597578"/>
                    <a:pt x="4237474" y="6588625"/>
                  </a:cubicBezTo>
                  <a:close/>
                  <a:moveTo>
                    <a:pt x="4295315" y="6438981"/>
                  </a:moveTo>
                  <a:lnTo>
                    <a:pt x="4275385" y="6463840"/>
                  </a:lnTo>
                  <a:lnTo>
                    <a:pt x="4275382" y="6463849"/>
                  </a:lnTo>
                  <a:lnTo>
                    <a:pt x="4261587" y="6513012"/>
                  </a:lnTo>
                  <a:lnTo>
                    <a:pt x="4242781" y="6546194"/>
                  </a:lnTo>
                  <a:lnTo>
                    <a:pt x="4242781" y="6546195"/>
                  </a:lnTo>
                  <a:lnTo>
                    <a:pt x="4259120" y="6521804"/>
                  </a:lnTo>
                  <a:lnTo>
                    <a:pt x="4261587" y="6513012"/>
                  </a:lnTo>
                  <a:lnTo>
                    <a:pt x="4264398" y="6508052"/>
                  </a:lnTo>
                  <a:lnTo>
                    <a:pt x="4275382" y="6463849"/>
                  </a:lnTo>
                  <a:lnTo>
                    <a:pt x="4275385" y="6463841"/>
                  </a:lnTo>
                  <a:cubicBezTo>
                    <a:pt x="4278336" y="6451650"/>
                    <a:pt x="4285813" y="6444077"/>
                    <a:pt x="4295315" y="6438981"/>
                  </a:cubicBezTo>
                  <a:close/>
                  <a:moveTo>
                    <a:pt x="4381289" y="6365204"/>
                  </a:moveTo>
                  <a:lnTo>
                    <a:pt x="4380008" y="6387910"/>
                  </a:lnTo>
                  <a:lnTo>
                    <a:pt x="4378243" y="6391549"/>
                  </a:lnTo>
                  <a:lnTo>
                    <a:pt x="4370589" y="6407332"/>
                  </a:lnTo>
                  <a:lnTo>
                    <a:pt x="4370589" y="6407333"/>
                  </a:lnTo>
                  <a:lnTo>
                    <a:pt x="4378243" y="6391549"/>
                  </a:lnTo>
                  <a:lnTo>
                    <a:pt x="4380008" y="6387910"/>
                  </a:lnTo>
                  <a:close/>
                  <a:moveTo>
                    <a:pt x="4142220" y="4221391"/>
                  </a:moveTo>
                  <a:lnTo>
                    <a:pt x="4142220" y="4221392"/>
                  </a:lnTo>
                  <a:cubicBezTo>
                    <a:pt x="4142982" y="4232061"/>
                    <a:pt x="4143172" y="4243873"/>
                    <a:pt x="4147936" y="4253015"/>
                  </a:cubicBezTo>
                  <a:cubicBezTo>
                    <a:pt x="4160129" y="4277402"/>
                    <a:pt x="4175749" y="4300071"/>
                    <a:pt x="4187752" y="4324646"/>
                  </a:cubicBezTo>
                  <a:lnTo>
                    <a:pt x="4196706" y="4363891"/>
                  </a:lnTo>
                  <a:lnTo>
                    <a:pt x="4195944" y="4482004"/>
                  </a:lnTo>
                  <a:cubicBezTo>
                    <a:pt x="4193276" y="4546776"/>
                    <a:pt x="4192704" y="4612500"/>
                    <a:pt x="4135934" y="4659174"/>
                  </a:cubicBezTo>
                  <a:cubicBezTo>
                    <a:pt x="4131362" y="4662986"/>
                    <a:pt x="4128694" y="4671176"/>
                    <a:pt x="4127932" y="4677655"/>
                  </a:cubicBezTo>
                  <a:cubicBezTo>
                    <a:pt x="4124313" y="4707564"/>
                    <a:pt x="4123931" y="4738235"/>
                    <a:pt x="4118025" y="4767764"/>
                  </a:cubicBezTo>
                  <a:cubicBezTo>
                    <a:pt x="4115644" y="4779575"/>
                    <a:pt x="4114835" y="4790387"/>
                    <a:pt x="4116716" y="4800483"/>
                  </a:cubicBezTo>
                  <a:lnTo>
                    <a:pt x="4116716" y="4800484"/>
                  </a:lnTo>
                  <a:cubicBezTo>
                    <a:pt x="4118597" y="4810581"/>
                    <a:pt x="4123170" y="4819964"/>
                    <a:pt x="4131552" y="4828917"/>
                  </a:cubicBezTo>
                  <a:lnTo>
                    <a:pt x="4153733" y="4863343"/>
                  </a:lnTo>
                  <a:lnTo>
                    <a:pt x="4161262" y="4889275"/>
                  </a:lnTo>
                  <a:lnTo>
                    <a:pt x="4159557" y="4912168"/>
                  </a:lnTo>
                  <a:cubicBezTo>
                    <a:pt x="4157842" y="4919978"/>
                    <a:pt x="4157485" y="4927122"/>
                    <a:pt x="4158155" y="4933804"/>
                  </a:cubicBezTo>
                  <a:lnTo>
                    <a:pt x="4158155" y="4933805"/>
                  </a:lnTo>
                  <a:lnTo>
                    <a:pt x="4162914" y="4952673"/>
                  </a:lnTo>
                  <a:lnTo>
                    <a:pt x="4165707" y="4957454"/>
                  </a:lnTo>
                  <a:lnTo>
                    <a:pt x="4166985" y="4961456"/>
                  </a:lnTo>
                  <a:cubicBezTo>
                    <a:pt x="4171496" y="4970097"/>
                    <a:pt x="4177202" y="4978394"/>
                    <a:pt x="4182989" y="4987038"/>
                  </a:cubicBezTo>
                  <a:cubicBezTo>
                    <a:pt x="4194228" y="5003802"/>
                    <a:pt x="4208326" y="5022853"/>
                    <a:pt x="4209468" y="5041522"/>
                  </a:cubicBezTo>
                  <a:cubicBezTo>
                    <a:pt x="4210087" y="5052096"/>
                    <a:pt x="4213005" y="5062300"/>
                    <a:pt x="4216684" y="5072376"/>
                  </a:cubicBezTo>
                  <a:lnTo>
                    <a:pt x="4222587" y="5087441"/>
                  </a:lnTo>
                  <a:lnTo>
                    <a:pt x="4235615" y="5133220"/>
                  </a:lnTo>
                  <a:lnTo>
                    <a:pt x="4235616" y="5133225"/>
                  </a:lnTo>
                  <a:lnTo>
                    <a:pt x="4228901" y="5166113"/>
                  </a:lnTo>
                  <a:lnTo>
                    <a:pt x="4228901" y="5166114"/>
                  </a:lnTo>
                  <a:cubicBezTo>
                    <a:pt x="4228139" y="5167638"/>
                    <a:pt x="4228712" y="5169781"/>
                    <a:pt x="4229593" y="5172091"/>
                  </a:cubicBezTo>
                  <a:lnTo>
                    <a:pt x="4232139" y="5179068"/>
                  </a:lnTo>
                  <a:cubicBezTo>
                    <a:pt x="4235759" y="5196595"/>
                    <a:pt x="4235807" y="5213598"/>
                    <a:pt x="4231973" y="5229434"/>
                  </a:cubicBezTo>
                  <a:lnTo>
                    <a:pt x="4225669" y="5241089"/>
                  </a:lnTo>
                  <a:lnTo>
                    <a:pt x="4208517" y="5272796"/>
                  </a:lnTo>
                  <a:cubicBezTo>
                    <a:pt x="4196871" y="5285441"/>
                    <a:pt x="4189165" y="5298595"/>
                    <a:pt x="4184613" y="5312288"/>
                  </a:cubicBezTo>
                  <a:lnTo>
                    <a:pt x="4183557" y="5321350"/>
                  </a:lnTo>
                  <a:lnTo>
                    <a:pt x="4181083" y="5326163"/>
                  </a:lnTo>
                  <a:lnTo>
                    <a:pt x="4179637" y="5355014"/>
                  </a:lnTo>
                  <a:lnTo>
                    <a:pt x="4179637" y="5355015"/>
                  </a:lnTo>
                  <a:cubicBezTo>
                    <a:pt x="4180286" y="5364883"/>
                    <a:pt x="4181989" y="5375003"/>
                    <a:pt x="4184513" y="5385385"/>
                  </a:cubicBezTo>
                  <a:cubicBezTo>
                    <a:pt x="4187752" y="5398722"/>
                    <a:pt x="4190038" y="5412058"/>
                    <a:pt x="4192704" y="5425583"/>
                  </a:cubicBezTo>
                  <a:cubicBezTo>
                    <a:pt x="4196514" y="5443871"/>
                    <a:pt x="4200516" y="5462352"/>
                    <a:pt x="4204327" y="5480638"/>
                  </a:cubicBezTo>
                  <a:lnTo>
                    <a:pt x="4208850" y="5507668"/>
                  </a:lnTo>
                  <a:lnTo>
                    <a:pt x="4198232" y="5531692"/>
                  </a:lnTo>
                  <a:lnTo>
                    <a:pt x="4198231" y="5531693"/>
                  </a:lnTo>
                  <a:cubicBezTo>
                    <a:pt x="4191181" y="5537600"/>
                    <a:pt x="4187989" y="5542649"/>
                    <a:pt x="4188085" y="5547578"/>
                  </a:cubicBezTo>
                  <a:lnTo>
                    <a:pt x="4188085" y="5547579"/>
                  </a:lnTo>
                  <a:cubicBezTo>
                    <a:pt x="4188180" y="5552508"/>
                    <a:pt x="4191562" y="5557318"/>
                    <a:pt x="4197659" y="5562747"/>
                  </a:cubicBezTo>
                  <a:cubicBezTo>
                    <a:pt x="4240332" y="5600468"/>
                    <a:pt x="4267003" y="5646190"/>
                    <a:pt x="4268907" y="5704484"/>
                  </a:cubicBezTo>
                  <a:cubicBezTo>
                    <a:pt x="4269289" y="5716486"/>
                    <a:pt x="4271954" y="5728679"/>
                    <a:pt x="4274812" y="5740489"/>
                  </a:cubicBezTo>
                  <a:cubicBezTo>
                    <a:pt x="4276527" y="5747729"/>
                    <a:pt x="4278433" y="5756494"/>
                    <a:pt x="4283578" y="5760874"/>
                  </a:cubicBezTo>
                  <a:cubicBezTo>
                    <a:pt x="4322821" y="5794975"/>
                    <a:pt x="4350063" y="5837458"/>
                    <a:pt x="4371973" y="5883752"/>
                  </a:cubicBezTo>
                  <a:lnTo>
                    <a:pt x="4371974" y="5883757"/>
                  </a:lnTo>
                  <a:lnTo>
                    <a:pt x="4389877" y="5935946"/>
                  </a:lnTo>
                  <a:lnTo>
                    <a:pt x="4389878" y="5935950"/>
                  </a:lnTo>
                  <a:lnTo>
                    <a:pt x="4386259" y="5993290"/>
                  </a:lnTo>
                  <a:lnTo>
                    <a:pt x="4386259" y="5993291"/>
                  </a:lnTo>
                  <a:cubicBezTo>
                    <a:pt x="4385116" y="6004531"/>
                    <a:pt x="4385306" y="6017485"/>
                    <a:pt x="4379782" y="6026440"/>
                  </a:cubicBezTo>
                  <a:cubicBezTo>
                    <a:pt x="4362445" y="6054825"/>
                    <a:pt x="4343778" y="6082258"/>
                    <a:pt x="4323583" y="6108738"/>
                  </a:cubicBezTo>
                  <a:cubicBezTo>
                    <a:pt x="4314914" y="6120074"/>
                    <a:pt x="4309961" y="6126884"/>
                    <a:pt x="4309890" y="6133314"/>
                  </a:cubicBezTo>
                  <a:lnTo>
                    <a:pt x="4309890" y="6133315"/>
                  </a:lnTo>
                  <a:lnTo>
                    <a:pt x="4313591" y="6143190"/>
                  </a:lnTo>
                  <a:lnTo>
                    <a:pt x="4325486" y="6155600"/>
                  </a:lnTo>
                  <a:lnTo>
                    <a:pt x="4325488" y="6155603"/>
                  </a:lnTo>
                  <a:cubicBezTo>
                    <a:pt x="4347778" y="6175798"/>
                    <a:pt x="4359398" y="6200945"/>
                    <a:pt x="4364160" y="6228757"/>
                  </a:cubicBezTo>
                  <a:lnTo>
                    <a:pt x="4381497" y="6361540"/>
                  </a:lnTo>
                  <a:lnTo>
                    <a:pt x="4381497" y="6361539"/>
                  </a:lnTo>
                  <a:cubicBezTo>
                    <a:pt x="4377877" y="6317151"/>
                    <a:pt x="4371590" y="6272764"/>
                    <a:pt x="4364160" y="6228756"/>
                  </a:cubicBezTo>
                  <a:cubicBezTo>
                    <a:pt x="4359398" y="6200944"/>
                    <a:pt x="4347778" y="6175797"/>
                    <a:pt x="4325488" y="6155602"/>
                  </a:cubicBezTo>
                  <a:lnTo>
                    <a:pt x="4325486" y="6155600"/>
                  </a:lnTo>
                  <a:lnTo>
                    <a:pt x="4309890" y="6133315"/>
                  </a:lnTo>
                  <a:lnTo>
                    <a:pt x="4323583" y="6108739"/>
                  </a:lnTo>
                  <a:cubicBezTo>
                    <a:pt x="4343778" y="6082259"/>
                    <a:pt x="4362445" y="6054826"/>
                    <a:pt x="4379782" y="6026441"/>
                  </a:cubicBezTo>
                  <a:cubicBezTo>
                    <a:pt x="4385306" y="6017486"/>
                    <a:pt x="4385116" y="6004532"/>
                    <a:pt x="4386259" y="5993292"/>
                  </a:cubicBezTo>
                  <a:lnTo>
                    <a:pt x="4386259" y="5993290"/>
                  </a:lnTo>
                  <a:lnTo>
                    <a:pt x="4389712" y="5964477"/>
                  </a:lnTo>
                  <a:lnTo>
                    <a:pt x="4389878" y="5935950"/>
                  </a:lnTo>
                  <a:lnTo>
                    <a:pt x="4389878" y="5935949"/>
                  </a:lnTo>
                  <a:lnTo>
                    <a:pt x="4389877" y="5935946"/>
                  </a:lnTo>
                  <a:lnTo>
                    <a:pt x="4382997" y="5909351"/>
                  </a:lnTo>
                  <a:lnTo>
                    <a:pt x="4371974" y="5883757"/>
                  </a:lnTo>
                  <a:lnTo>
                    <a:pt x="4371973" y="5883751"/>
                  </a:lnTo>
                  <a:cubicBezTo>
                    <a:pt x="4350063" y="5837457"/>
                    <a:pt x="4322821" y="5794974"/>
                    <a:pt x="4283578" y="5760873"/>
                  </a:cubicBezTo>
                  <a:cubicBezTo>
                    <a:pt x="4278433" y="5756493"/>
                    <a:pt x="4276527" y="5747728"/>
                    <a:pt x="4274812" y="5740488"/>
                  </a:cubicBezTo>
                  <a:cubicBezTo>
                    <a:pt x="4271954" y="5728678"/>
                    <a:pt x="4269289" y="5716485"/>
                    <a:pt x="4268907" y="5704483"/>
                  </a:cubicBezTo>
                  <a:cubicBezTo>
                    <a:pt x="4267003" y="5646189"/>
                    <a:pt x="4240332" y="5600467"/>
                    <a:pt x="4197659" y="5562746"/>
                  </a:cubicBezTo>
                  <a:lnTo>
                    <a:pt x="4188085" y="5547578"/>
                  </a:lnTo>
                  <a:lnTo>
                    <a:pt x="4198231" y="5531694"/>
                  </a:lnTo>
                  <a:lnTo>
                    <a:pt x="4198232" y="5531692"/>
                  </a:lnTo>
                  <a:lnTo>
                    <a:pt x="4206630" y="5520422"/>
                  </a:lnTo>
                  <a:lnTo>
                    <a:pt x="4208850" y="5507668"/>
                  </a:lnTo>
                  <a:lnTo>
                    <a:pt x="4208850" y="5507667"/>
                  </a:lnTo>
                  <a:cubicBezTo>
                    <a:pt x="4208803" y="5498832"/>
                    <a:pt x="4206231" y="5489497"/>
                    <a:pt x="4204327" y="5480637"/>
                  </a:cubicBezTo>
                  <a:cubicBezTo>
                    <a:pt x="4200516" y="5462351"/>
                    <a:pt x="4196514" y="5443870"/>
                    <a:pt x="4192704" y="5425582"/>
                  </a:cubicBezTo>
                  <a:cubicBezTo>
                    <a:pt x="4190038" y="5412057"/>
                    <a:pt x="4187752" y="5398721"/>
                    <a:pt x="4184513" y="5385384"/>
                  </a:cubicBezTo>
                  <a:lnTo>
                    <a:pt x="4179637" y="5355014"/>
                  </a:lnTo>
                  <a:lnTo>
                    <a:pt x="4183557" y="5321350"/>
                  </a:lnTo>
                  <a:lnTo>
                    <a:pt x="4208517" y="5272797"/>
                  </a:lnTo>
                  <a:lnTo>
                    <a:pt x="4225669" y="5241089"/>
                  </a:lnTo>
                  <a:lnTo>
                    <a:pt x="4231973" y="5229433"/>
                  </a:lnTo>
                  <a:lnTo>
                    <a:pt x="4232139" y="5179068"/>
                  </a:lnTo>
                  <a:lnTo>
                    <a:pt x="4232139" y="5179067"/>
                  </a:lnTo>
                  <a:cubicBezTo>
                    <a:pt x="4231663" y="5176876"/>
                    <a:pt x="4230473" y="5174400"/>
                    <a:pt x="4229593" y="5172090"/>
                  </a:cubicBezTo>
                  <a:lnTo>
                    <a:pt x="4228901" y="5166114"/>
                  </a:lnTo>
                  <a:lnTo>
                    <a:pt x="4235616" y="5133225"/>
                  </a:lnTo>
                  <a:lnTo>
                    <a:pt x="4235616" y="5133224"/>
                  </a:lnTo>
                  <a:lnTo>
                    <a:pt x="4235615" y="5133220"/>
                  </a:lnTo>
                  <a:lnTo>
                    <a:pt x="4228473" y="5102461"/>
                  </a:lnTo>
                  <a:lnTo>
                    <a:pt x="4222587" y="5087441"/>
                  </a:lnTo>
                  <a:lnTo>
                    <a:pt x="4222582" y="5087423"/>
                  </a:lnTo>
                  <a:cubicBezTo>
                    <a:pt x="4216496" y="5072411"/>
                    <a:pt x="4210397" y="5057381"/>
                    <a:pt x="4209468" y="5041521"/>
                  </a:cubicBezTo>
                  <a:cubicBezTo>
                    <a:pt x="4208326" y="5022852"/>
                    <a:pt x="4194228" y="5003801"/>
                    <a:pt x="4182989" y="4987037"/>
                  </a:cubicBezTo>
                  <a:lnTo>
                    <a:pt x="4165707" y="4957454"/>
                  </a:lnTo>
                  <a:lnTo>
                    <a:pt x="4158155" y="4933805"/>
                  </a:lnTo>
                  <a:lnTo>
                    <a:pt x="4159557" y="4912169"/>
                  </a:lnTo>
                  <a:cubicBezTo>
                    <a:pt x="4161319" y="4904358"/>
                    <a:pt x="4161831" y="4896714"/>
                    <a:pt x="4161262" y="4889276"/>
                  </a:cubicBezTo>
                  <a:lnTo>
                    <a:pt x="4161262" y="4889275"/>
                  </a:lnTo>
                  <a:lnTo>
                    <a:pt x="4156484" y="4867614"/>
                  </a:lnTo>
                  <a:lnTo>
                    <a:pt x="4153733" y="4863343"/>
                  </a:lnTo>
                  <a:lnTo>
                    <a:pt x="4151983" y="4857317"/>
                  </a:lnTo>
                  <a:cubicBezTo>
                    <a:pt x="4146840" y="4847214"/>
                    <a:pt x="4139839" y="4837703"/>
                    <a:pt x="4131552" y="4828916"/>
                  </a:cubicBezTo>
                  <a:lnTo>
                    <a:pt x="4116716" y="4800483"/>
                  </a:lnTo>
                  <a:lnTo>
                    <a:pt x="4118025" y="4767765"/>
                  </a:lnTo>
                  <a:cubicBezTo>
                    <a:pt x="4123931" y="4738236"/>
                    <a:pt x="4124313" y="4707565"/>
                    <a:pt x="4127932" y="4677656"/>
                  </a:cubicBezTo>
                  <a:cubicBezTo>
                    <a:pt x="4128694" y="4671177"/>
                    <a:pt x="4131362" y="4662987"/>
                    <a:pt x="4135934" y="4659175"/>
                  </a:cubicBezTo>
                  <a:cubicBezTo>
                    <a:pt x="4192704" y="4612501"/>
                    <a:pt x="4193276" y="4546777"/>
                    <a:pt x="4195944" y="4482005"/>
                  </a:cubicBezTo>
                  <a:cubicBezTo>
                    <a:pt x="4197659" y="4442762"/>
                    <a:pt x="4197659" y="4403326"/>
                    <a:pt x="4196706" y="4363891"/>
                  </a:cubicBezTo>
                  <a:lnTo>
                    <a:pt x="4196706" y="4363890"/>
                  </a:lnTo>
                  <a:cubicBezTo>
                    <a:pt x="4196514" y="4350554"/>
                    <a:pt x="4193466" y="4336457"/>
                    <a:pt x="4187752" y="4324645"/>
                  </a:cubicBezTo>
                  <a:cubicBezTo>
                    <a:pt x="4175749" y="4300070"/>
                    <a:pt x="4160129" y="4277401"/>
                    <a:pt x="4147936" y="4253014"/>
                  </a:cubicBezTo>
                  <a:close/>
                  <a:moveTo>
                    <a:pt x="4211111" y="2836172"/>
                  </a:moveTo>
                  <a:lnTo>
                    <a:pt x="4202421" y="2848793"/>
                  </a:lnTo>
                  <a:cubicBezTo>
                    <a:pt x="4197421" y="2865010"/>
                    <a:pt x="4191562" y="2881307"/>
                    <a:pt x="4186816" y="2897785"/>
                  </a:cubicBezTo>
                  <a:lnTo>
                    <a:pt x="4185787" y="2903551"/>
                  </a:lnTo>
                  <a:lnTo>
                    <a:pt x="4182513" y="2914328"/>
                  </a:lnTo>
                  <a:lnTo>
                    <a:pt x="4177882" y="2947858"/>
                  </a:lnTo>
                  <a:lnTo>
                    <a:pt x="4177881" y="2947862"/>
                  </a:lnTo>
                  <a:lnTo>
                    <a:pt x="4177881" y="2947863"/>
                  </a:lnTo>
                  <a:cubicBezTo>
                    <a:pt x="4177512" y="2959157"/>
                    <a:pt x="4178512" y="2970576"/>
                    <a:pt x="4181465" y="2982149"/>
                  </a:cubicBezTo>
                  <a:lnTo>
                    <a:pt x="4193158" y="3077402"/>
                  </a:lnTo>
                  <a:lnTo>
                    <a:pt x="4180703" y="3172654"/>
                  </a:lnTo>
                  <a:cubicBezTo>
                    <a:pt x="4154794" y="3276480"/>
                    <a:pt x="4127362" y="3380305"/>
                    <a:pt x="4133076" y="3489467"/>
                  </a:cubicBezTo>
                  <a:cubicBezTo>
                    <a:pt x="4134028" y="3507563"/>
                    <a:pt x="4122407" y="3529090"/>
                    <a:pt x="4110977" y="3544713"/>
                  </a:cubicBezTo>
                  <a:cubicBezTo>
                    <a:pt x="4100119" y="3559668"/>
                    <a:pt x="4094260" y="3566812"/>
                    <a:pt x="4093355" y="3574408"/>
                  </a:cubicBezTo>
                  <a:lnTo>
                    <a:pt x="4093355" y="3574409"/>
                  </a:lnTo>
                  <a:cubicBezTo>
                    <a:pt x="4092450" y="3582005"/>
                    <a:pt x="4096499" y="3590054"/>
                    <a:pt x="4105453" y="3606818"/>
                  </a:cubicBezTo>
                  <a:cubicBezTo>
                    <a:pt x="4109835" y="3614820"/>
                    <a:pt x="4112501" y="3624726"/>
                    <a:pt x="4118979" y="3630633"/>
                  </a:cubicBezTo>
                  <a:lnTo>
                    <a:pt x="4136708" y="3654416"/>
                  </a:lnTo>
                  <a:lnTo>
                    <a:pt x="4140382" y="3668940"/>
                  </a:lnTo>
                  <a:lnTo>
                    <a:pt x="4143220" y="3680164"/>
                  </a:lnTo>
                  <a:lnTo>
                    <a:pt x="4139172" y="3734837"/>
                  </a:lnTo>
                  <a:lnTo>
                    <a:pt x="4139172" y="3734838"/>
                  </a:lnTo>
                  <a:cubicBezTo>
                    <a:pt x="4138220" y="3741316"/>
                    <a:pt x="4136886" y="3749126"/>
                    <a:pt x="4139554" y="3754653"/>
                  </a:cubicBezTo>
                  <a:lnTo>
                    <a:pt x="4145911" y="3789776"/>
                  </a:lnTo>
                  <a:lnTo>
                    <a:pt x="4130980" y="3822472"/>
                  </a:lnTo>
                  <a:cubicBezTo>
                    <a:pt x="4123932" y="3831902"/>
                    <a:pt x="4118312" y="3842046"/>
                    <a:pt x="4116645" y="3852619"/>
                  </a:cubicBezTo>
                  <a:lnTo>
                    <a:pt x="4116645" y="3852620"/>
                  </a:lnTo>
                  <a:lnTo>
                    <a:pt x="4117425" y="3868764"/>
                  </a:lnTo>
                  <a:lnTo>
                    <a:pt x="4126028" y="3885337"/>
                  </a:lnTo>
                  <a:lnTo>
                    <a:pt x="4126028" y="3885339"/>
                  </a:lnTo>
                  <a:cubicBezTo>
                    <a:pt x="4135744" y="3897722"/>
                    <a:pt x="4143150" y="3910319"/>
                    <a:pt x="4148409" y="3923125"/>
                  </a:cubicBezTo>
                  <a:lnTo>
                    <a:pt x="4157913" y="3962160"/>
                  </a:lnTo>
                  <a:lnTo>
                    <a:pt x="4142221" y="4043838"/>
                  </a:lnTo>
                  <a:lnTo>
                    <a:pt x="4142220" y="4043839"/>
                  </a:lnTo>
                  <a:cubicBezTo>
                    <a:pt x="4133457" y="4063842"/>
                    <a:pt x="4128075" y="4083702"/>
                    <a:pt x="4127099" y="4103825"/>
                  </a:cubicBezTo>
                  <a:lnTo>
                    <a:pt x="4127099" y="4103826"/>
                  </a:lnTo>
                  <a:lnTo>
                    <a:pt x="4129066" y="4134256"/>
                  </a:lnTo>
                  <a:lnTo>
                    <a:pt x="4138410" y="4165382"/>
                  </a:lnTo>
                  <a:lnTo>
                    <a:pt x="4138410" y="4165384"/>
                  </a:lnTo>
                  <a:lnTo>
                    <a:pt x="4142315" y="4192388"/>
                  </a:lnTo>
                  <a:lnTo>
                    <a:pt x="4142315" y="4192387"/>
                  </a:lnTo>
                  <a:cubicBezTo>
                    <a:pt x="4142411" y="4182767"/>
                    <a:pt x="4141839" y="4173480"/>
                    <a:pt x="4138410" y="4165383"/>
                  </a:cubicBezTo>
                  <a:lnTo>
                    <a:pt x="4138410" y="4165382"/>
                  </a:lnTo>
                  <a:lnTo>
                    <a:pt x="4127099" y="4103826"/>
                  </a:lnTo>
                  <a:lnTo>
                    <a:pt x="4142220" y="4043840"/>
                  </a:lnTo>
                  <a:lnTo>
                    <a:pt x="4142221" y="4043838"/>
                  </a:lnTo>
                  <a:lnTo>
                    <a:pt x="4155523" y="4002410"/>
                  </a:lnTo>
                  <a:lnTo>
                    <a:pt x="4157913" y="3962160"/>
                  </a:lnTo>
                  <a:lnTo>
                    <a:pt x="4157913" y="3962159"/>
                  </a:lnTo>
                  <a:cubicBezTo>
                    <a:pt x="4155651" y="3935727"/>
                    <a:pt x="4145460" y="3910104"/>
                    <a:pt x="4126028" y="3885338"/>
                  </a:cubicBezTo>
                  <a:lnTo>
                    <a:pt x="4126028" y="3885337"/>
                  </a:lnTo>
                  <a:lnTo>
                    <a:pt x="4116645" y="3852620"/>
                  </a:lnTo>
                  <a:lnTo>
                    <a:pt x="4130980" y="3822473"/>
                  </a:lnTo>
                  <a:cubicBezTo>
                    <a:pt x="4139172" y="3811614"/>
                    <a:pt x="4144316" y="3800897"/>
                    <a:pt x="4145911" y="3789777"/>
                  </a:cubicBezTo>
                  <a:lnTo>
                    <a:pt x="4145911" y="3789776"/>
                  </a:lnTo>
                  <a:cubicBezTo>
                    <a:pt x="4147507" y="3778655"/>
                    <a:pt x="4145554" y="3767130"/>
                    <a:pt x="4139554" y="3754652"/>
                  </a:cubicBezTo>
                  <a:lnTo>
                    <a:pt x="4139172" y="3734838"/>
                  </a:lnTo>
                  <a:lnTo>
                    <a:pt x="4143220" y="3680164"/>
                  </a:lnTo>
                  <a:lnTo>
                    <a:pt x="4143220" y="3680163"/>
                  </a:lnTo>
                  <a:lnTo>
                    <a:pt x="4140382" y="3668940"/>
                  </a:lnTo>
                  <a:lnTo>
                    <a:pt x="4136708" y="3654416"/>
                  </a:lnTo>
                  <a:lnTo>
                    <a:pt x="4136708" y="3654416"/>
                  </a:lnTo>
                  <a:lnTo>
                    <a:pt x="4136708" y="3654415"/>
                  </a:lnTo>
                  <a:cubicBezTo>
                    <a:pt x="4132898" y="3646123"/>
                    <a:pt x="4127219" y="3638157"/>
                    <a:pt x="4118979" y="3630632"/>
                  </a:cubicBezTo>
                  <a:cubicBezTo>
                    <a:pt x="4112501" y="3624725"/>
                    <a:pt x="4109835" y="3614819"/>
                    <a:pt x="4105453" y="3606817"/>
                  </a:cubicBezTo>
                  <a:cubicBezTo>
                    <a:pt x="4100976" y="3598435"/>
                    <a:pt x="4097725" y="3592232"/>
                    <a:pt x="4095707" y="3587174"/>
                  </a:cubicBezTo>
                  <a:lnTo>
                    <a:pt x="4093355" y="3574408"/>
                  </a:lnTo>
                  <a:lnTo>
                    <a:pt x="4098434" y="3562321"/>
                  </a:lnTo>
                  <a:cubicBezTo>
                    <a:pt x="4101369" y="3557716"/>
                    <a:pt x="4105548" y="3552191"/>
                    <a:pt x="4110977" y="3544714"/>
                  </a:cubicBezTo>
                  <a:cubicBezTo>
                    <a:pt x="4122407" y="3529091"/>
                    <a:pt x="4134028" y="3507564"/>
                    <a:pt x="4133076" y="3489468"/>
                  </a:cubicBezTo>
                  <a:cubicBezTo>
                    <a:pt x="4127362" y="3380306"/>
                    <a:pt x="4154794" y="3276481"/>
                    <a:pt x="4180703" y="3172655"/>
                  </a:cubicBezTo>
                  <a:cubicBezTo>
                    <a:pt x="4188705" y="3140650"/>
                    <a:pt x="4192943" y="3109026"/>
                    <a:pt x="4193158" y="3077402"/>
                  </a:cubicBezTo>
                  <a:lnTo>
                    <a:pt x="4193158" y="3077401"/>
                  </a:lnTo>
                  <a:cubicBezTo>
                    <a:pt x="4193372" y="3045777"/>
                    <a:pt x="4189562" y="3014153"/>
                    <a:pt x="4181465" y="2982148"/>
                  </a:cubicBezTo>
                  <a:lnTo>
                    <a:pt x="4177881" y="2947863"/>
                  </a:lnTo>
                  <a:lnTo>
                    <a:pt x="4177882" y="2947858"/>
                  </a:lnTo>
                  <a:lnTo>
                    <a:pt x="4185787" y="2903551"/>
                  </a:lnTo>
                  <a:lnTo>
                    <a:pt x="4202421" y="2848794"/>
                  </a:lnTo>
                  <a:cubicBezTo>
                    <a:pt x="4203754" y="2844317"/>
                    <a:pt x="4207040" y="2839983"/>
                    <a:pt x="4211111" y="2836173"/>
                  </a:cubicBezTo>
                  <a:close/>
                  <a:moveTo>
                    <a:pt x="3726625" y="1508458"/>
                  </a:moveTo>
                  <a:lnTo>
                    <a:pt x="3698531" y="1596214"/>
                  </a:lnTo>
                  <a:cubicBezTo>
                    <a:pt x="3696054" y="1604979"/>
                    <a:pt x="3697579" y="1615837"/>
                    <a:pt x="3700436" y="1624981"/>
                  </a:cubicBezTo>
                  <a:cubicBezTo>
                    <a:pt x="3710152" y="1656224"/>
                    <a:pt x="3734537" y="1676037"/>
                    <a:pt x="3757017" y="1697754"/>
                  </a:cubicBezTo>
                  <a:cubicBezTo>
                    <a:pt x="3766924" y="1707280"/>
                    <a:pt x="3773972" y="1720424"/>
                    <a:pt x="3779686" y="1733189"/>
                  </a:cubicBezTo>
                  <a:cubicBezTo>
                    <a:pt x="3794357" y="1766336"/>
                    <a:pt x="3807501" y="1800247"/>
                    <a:pt x="3821407" y="1833776"/>
                  </a:cubicBezTo>
                  <a:cubicBezTo>
                    <a:pt x="3822741" y="1837014"/>
                    <a:pt x="3826170" y="1839680"/>
                    <a:pt x="3829028" y="1842159"/>
                  </a:cubicBezTo>
                  <a:cubicBezTo>
                    <a:pt x="3859129" y="1866923"/>
                    <a:pt x="3889418" y="1891498"/>
                    <a:pt x="3919519" y="1916455"/>
                  </a:cubicBezTo>
                  <a:cubicBezTo>
                    <a:pt x="3925233" y="1921217"/>
                    <a:pt x="3929425" y="1928077"/>
                    <a:pt x="3934949" y="1933220"/>
                  </a:cubicBezTo>
                  <a:cubicBezTo>
                    <a:pt x="3942569" y="1940460"/>
                    <a:pt x="3949810" y="1949604"/>
                    <a:pt x="3958954" y="1953414"/>
                  </a:cubicBezTo>
                  <a:cubicBezTo>
                    <a:pt x="3987719" y="1965225"/>
                    <a:pt x="4000103" y="1987895"/>
                    <a:pt x="4005437" y="2016470"/>
                  </a:cubicBezTo>
                  <a:cubicBezTo>
                    <a:pt x="4010390" y="2042571"/>
                    <a:pt x="4014582" y="2068670"/>
                    <a:pt x="4020296" y="2094579"/>
                  </a:cubicBezTo>
                  <a:cubicBezTo>
                    <a:pt x="4027154" y="2126202"/>
                    <a:pt x="4034584" y="2157637"/>
                    <a:pt x="4042967" y="2188880"/>
                  </a:cubicBezTo>
                  <a:cubicBezTo>
                    <a:pt x="4046587" y="2202405"/>
                    <a:pt x="4050777" y="2216693"/>
                    <a:pt x="4058207" y="2228315"/>
                  </a:cubicBezTo>
                  <a:cubicBezTo>
                    <a:pt x="4078782" y="2260891"/>
                    <a:pt x="4092688" y="2295754"/>
                    <a:pt x="4087164" y="2334045"/>
                  </a:cubicBezTo>
                  <a:cubicBezTo>
                    <a:pt x="4082782" y="2364716"/>
                    <a:pt x="4094022" y="2390435"/>
                    <a:pt x="4111549" y="2409486"/>
                  </a:cubicBezTo>
                  <a:cubicBezTo>
                    <a:pt x="4119503" y="2418155"/>
                    <a:pt x="4125016" y="2426977"/>
                    <a:pt x="4128650" y="2435913"/>
                  </a:cubicBezTo>
                  <a:lnTo>
                    <a:pt x="4134481" y="2463018"/>
                  </a:lnTo>
                  <a:lnTo>
                    <a:pt x="4125839" y="2518262"/>
                  </a:lnTo>
                  <a:lnTo>
                    <a:pt x="4125838" y="2518264"/>
                  </a:lnTo>
                  <a:cubicBezTo>
                    <a:pt x="4123171" y="2527790"/>
                    <a:pt x="4122027" y="2536457"/>
                    <a:pt x="4122194" y="2545006"/>
                  </a:cubicBezTo>
                  <a:lnTo>
                    <a:pt x="4122194" y="2545007"/>
                  </a:lnTo>
                  <a:cubicBezTo>
                    <a:pt x="4122360" y="2553556"/>
                    <a:pt x="4123837" y="2561986"/>
                    <a:pt x="4126408" y="2571035"/>
                  </a:cubicBezTo>
                  <a:cubicBezTo>
                    <a:pt x="4138410" y="2612946"/>
                    <a:pt x="4170987" y="2640951"/>
                    <a:pt x="4199563" y="2668002"/>
                  </a:cubicBezTo>
                  <a:cubicBezTo>
                    <a:pt x="4223947" y="2691055"/>
                    <a:pt x="4237663" y="2716964"/>
                    <a:pt x="4247953" y="2745349"/>
                  </a:cubicBezTo>
                  <a:lnTo>
                    <a:pt x="4247954" y="2745352"/>
                  </a:lnTo>
                  <a:lnTo>
                    <a:pt x="4253873" y="2778006"/>
                  </a:lnTo>
                  <a:lnTo>
                    <a:pt x="4253453" y="2785440"/>
                  </a:lnTo>
                  <a:lnTo>
                    <a:pt x="4243374" y="2811780"/>
                  </a:lnTo>
                  <a:lnTo>
                    <a:pt x="4243371" y="2811787"/>
                  </a:lnTo>
                  <a:lnTo>
                    <a:pt x="4243372" y="2811787"/>
                  </a:lnTo>
                  <a:lnTo>
                    <a:pt x="4243374" y="2811780"/>
                  </a:lnTo>
                  <a:lnTo>
                    <a:pt x="4253025" y="2793023"/>
                  </a:lnTo>
                  <a:lnTo>
                    <a:pt x="4253453" y="2785440"/>
                  </a:lnTo>
                  <a:lnTo>
                    <a:pt x="4254654" y="2782305"/>
                  </a:lnTo>
                  <a:lnTo>
                    <a:pt x="4253873" y="2778006"/>
                  </a:lnTo>
                  <a:lnTo>
                    <a:pt x="4254284" y="2770758"/>
                  </a:lnTo>
                  <a:lnTo>
                    <a:pt x="4247954" y="2745352"/>
                  </a:lnTo>
                  <a:lnTo>
                    <a:pt x="4247953" y="2745348"/>
                  </a:lnTo>
                  <a:cubicBezTo>
                    <a:pt x="4237663" y="2716963"/>
                    <a:pt x="4223947" y="2691054"/>
                    <a:pt x="4199563" y="2668001"/>
                  </a:cubicBezTo>
                  <a:cubicBezTo>
                    <a:pt x="4170987" y="2640950"/>
                    <a:pt x="4138410" y="2612945"/>
                    <a:pt x="4126408" y="2571034"/>
                  </a:cubicBezTo>
                  <a:lnTo>
                    <a:pt x="4122194" y="2545007"/>
                  </a:lnTo>
                  <a:lnTo>
                    <a:pt x="4125838" y="2518265"/>
                  </a:lnTo>
                  <a:lnTo>
                    <a:pt x="4125839" y="2518262"/>
                  </a:lnTo>
                  <a:lnTo>
                    <a:pt x="4132419" y="2490551"/>
                  </a:lnTo>
                  <a:lnTo>
                    <a:pt x="4134481" y="2463018"/>
                  </a:lnTo>
                  <a:lnTo>
                    <a:pt x="4134481" y="2463017"/>
                  </a:lnTo>
                  <a:cubicBezTo>
                    <a:pt x="4133600" y="2444777"/>
                    <a:pt x="4127457" y="2426822"/>
                    <a:pt x="4111549" y="2409485"/>
                  </a:cubicBezTo>
                  <a:cubicBezTo>
                    <a:pt x="4094022" y="2390434"/>
                    <a:pt x="4082782" y="2364715"/>
                    <a:pt x="4087164" y="2334044"/>
                  </a:cubicBezTo>
                  <a:cubicBezTo>
                    <a:pt x="4092688" y="2295753"/>
                    <a:pt x="4078782" y="2260890"/>
                    <a:pt x="4058207" y="2228314"/>
                  </a:cubicBezTo>
                  <a:cubicBezTo>
                    <a:pt x="4050777" y="2216692"/>
                    <a:pt x="4046587" y="2202404"/>
                    <a:pt x="4042967" y="2188879"/>
                  </a:cubicBezTo>
                  <a:cubicBezTo>
                    <a:pt x="4034584" y="2157636"/>
                    <a:pt x="4027154" y="2126201"/>
                    <a:pt x="4020296" y="2094578"/>
                  </a:cubicBezTo>
                  <a:cubicBezTo>
                    <a:pt x="4014582" y="2068669"/>
                    <a:pt x="4010390" y="2042570"/>
                    <a:pt x="4005437" y="2016469"/>
                  </a:cubicBezTo>
                  <a:cubicBezTo>
                    <a:pt x="4000103" y="1987894"/>
                    <a:pt x="3987719" y="1965224"/>
                    <a:pt x="3958954" y="1953413"/>
                  </a:cubicBezTo>
                  <a:cubicBezTo>
                    <a:pt x="3949810" y="1949603"/>
                    <a:pt x="3942569" y="1940459"/>
                    <a:pt x="3934949" y="1933219"/>
                  </a:cubicBezTo>
                  <a:cubicBezTo>
                    <a:pt x="3929425" y="1928076"/>
                    <a:pt x="3925233" y="1921216"/>
                    <a:pt x="3919519" y="1916454"/>
                  </a:cubicBezTo>
                  <a:cubicBezTo>
                    <a:pt x="3889418" y="1891497"/>
                    <a:pt x="3859129" y="1866922"/>
                    <a:pt x="3829028" y="1842158"/>
                  </a:cubicBezTo>
                  <a:cubicBezTo>
                    <a:pt x="3826170" y="1839679"/>
                    <a:pt x="3822741" y="1837013"/>
                    <a:pt x="3821407" y="1833775"/>
                  </a:cubicBezTo>
                  <a:cubicBezTo>
                    <a:pt x="3807501" y="1800246"/>
                    <a:pt x="3794358" y="1766335"/>
                    <a:pt x="3779686" y="1733188"/>
                  </a:cubicBezTo>
                  <a:cubicBezTo>
                    <a:pt x="3773972" y="1720423"/>
                    <a:pt x="3766924" y="1707279"/>
                    <a:pt x="3757018" y="1697753"/>
                  </a:cubicBezTo>
                  <a:cubicBezTo>
                    <a:pt x="3734538" y="1676036"/>
                    <a:pt x="3710152" y="1656223"/>
                    <a:pt x="3700436" y="1624980"/>
                  </a:cubicBezTo>
                  <a:cubicBezTo>
                    <a:pt x="3697580" y="1615836"/>
                    <a:pt x="3696055" y="1604978"/>
                    <a:pt x="3698532" y="1596213"/>
                  </a:cubicBezTo>
                  <a:close/>
                  <a:moveTo>
                    <a:pt x="3745230" y="1459073"/>
                  </a:moveTo>
                  <a:lnTo>
                    <a:pt x="3745229" y="1459074"/>
                  </a:lnTo>
                  <a:lnTo>
                    <a:pt x="3736012" y="1481572"/>
                  </a:lnTo>
                  <a:close/>
                  <a:moveTo>
                    <a:pt x="3764423" y="1268758"/>
                  </a:moveTo>
                  <a:cubicBezTo>
                    <a:pt x="3764875" y="1275402"/>
                    <a:pt x="3766447" y="1281689"/>
                    <a:pt x="3769590" y="1286070"/>
                  </a:cubicBezTo>
                  <a:cubicBezTo>
                    <a:pt x="3784163" y="1306930"/>
                    <a:pt x="3790403" y="1328553"/>
                    <a:pt x="3791927" y="1350628"/>
                  </a:cubicBezTo>
                  <a:lnTo>
                    <a:pt x="3786333" y="1413840"/>
                  </a:lnTo>
                  <a:lnTo>
                    <a:pt x="3791928" y="1350627"/>
                  </a:lnTo>
                  <a:cubicBezTo>
                    <a:pt x="3790403" y="1328552"/>
                    <a:pt x="3784164" y="1306930"/>
                    <a:pt x="3769590" y="1286069"/>
                  </a:cubicBezTo>
                  <a:close/>
                  <a:moveTo>
                    <a:pt x="3706152" y="773035"/>
                  </a:moveTo>
                  <a:lnTo>
                    <a:pt x="3706152" y="773036"/>
                  </a:lnTo>
                  <a:cubicBezTo>
                    <a:pt x="3708438" y="800277"/>
                    <a:pt x="3711676" y="827330"/>
                    <a:pt x="3714152" y="854380"/>
                  </a:cubicBezTo>
                  <a:cubicBezTo>
                    <a:pt x="3716438" y="878957"/>
                    <a:pt x="3717200" y="903723"/>
                    <a:pt x="3745205" y="915344"/>
                  </a:cubicBezTo>
                  <a:cubicBezTo>
                    <a:pt x="3749587" y="917060"/>
                    <a:pt x="3752825" y="922774"/>
                    <a:pt x="3755683" y="927156"/>
                  </a:cubicBezTo>
                  <a:cubicBezTo>
                    <a:pt x="3799691" y="994786"/>
                    <a:pt x="3798547" y="1030981"/>
                    <a:pt x="3752063" y="1097088"/>
                  </a:cubicBezTo>
                  <a:cubicBezTo>
                    <a:pt x="3747301" y="1103946"/>
                    <a:pt x="3743871" y="1118614"/>
                    <a:pt x="3747681" y="1123186"/>
                  </a:cubicBezTo>
                  <a:cubicBezTo>
                    <a:pt x="3763493" y="1142618"/>
                    <a:pt x="3770542" y="1162954"/>
                    <a:pt x="3772400" y="1184029"/>
                  </a:cubicBezTo>
                  <a:cubicBezTo>
                    <a:pt x="3770542" y="1162954"/>
                    <a:pt x="3763494" y="1142617"/>
                    <a:pt x="3747682" y="1123185"/>
                  </a:cubicBezTo>
                  <a:cubicBezTo>
                    <a:pt x="3743872" y="1118613"/>
                    <a:pt x="3747302" y="1103945"/>
                    <a:pt x="3752064" y="1097087"/>
                  </a:cubicBezTo>
                  <a:cubicBezTo>
                    <a:pt x="3798548" y="1030980"/>
                    <a:pt x="3799692" y="994785"/>
                    <a:pt x="3755684" y="927155"/>
                  </a:cubicBezTo>
                  <a:cubicBezTo>
                    <a:pt x="3752826" y="922773"/>
                    <a:pt x="3749588" y="917059"/>
                    <a:pt x="3745206" y="915343"/>
                  </a:cubicBezTo>
                  <a:cubicBezTo>
                    <a:pt x="3717200" y="903722"/>
                    <a:pt x="3716438" y="878956"/>
                    <a:pt x="3714152" y="854379"/>
                  </a:cubicBezTo>
                  <a:close/>
                  <a:moveTo>
                    <a:pt x="3761553" y="517851"/>
                  </a:moveTo>
                  <a:lnTo>
                    <a:pt x="3752635" y="556048"/>
                  </a:lnTo>
                  <a:cubicBezTo>
                    <a:pt x="3750539" y="564049"/>
                    <a:pt x="3745015" y="572623"/>
                    <a:pt x="3746157" y="580051"/>
                  </a:cubicBezTo>
                  <a:cubicBezTo>
                    <a:pt x="3749491" y="601579"/>
                    <a:pt x="3747062" y="622201"/>
                    <a:pt x="3742776" y="642538"/>
                  </a:cubicBezTo>
                  <a:lnTo>
                    <a:pt x="3730253" y="694928"/>
                  </a:lnTo>
                  <a:lnTo>
                    <a:pt x="3742777" y="642537"/>
                  </a:lnTo>
                  <a:cubicBezTo>
                    <a:pt x="3747063" y="622201"/>
                    <a:pt x="3749492" y="601578"/>
                    <a:pt x="3746158" y="580050"/>
                  </a:cubicBezTo>
                  <a:cubicBezTo>
                    <a:pt x="3745016" y="572622"/>
                    <a:pt x="3750540" y="564048"/>
                    <a:pt x="3752636" y="556047"/>
                  </a:cubicBezTo>
                  <a:close/>
                  <a:moveTo>
                    <a:pt x="3774848" y="298169"/>
                  </a:moveTo>
                  <a:lnTo>
                    <a:pt x="3760065" y="313534"/>
                  </a:lnTo>
                  <a:cubicBezTo>
                    <a:pt x="3755873" y="316390"/>
                    <a:pt x="3758159" y="330299"/>
                    <a:pt x="3759493" y="338871"/>
                  </a:cubicBezTo>
                  <a:lnTo>
                    <a:pt x="3759500" y="338900"/>
                  </a:lnTo>
                  <a:lnTo>
                    <a:pt x="3769400" y="395640"/>
                  </a:lnTo>
                  <a:lnTo>
                    <a:pt x="3765590" y="367328"/>
                  </a:lnTo>
                  <a:lnTo>
                    <a:pt x="3759500" y="338900"/>
                  </a:lnTo>
                  <a:lnTo>
                    <a:pt x="3759494" y="338870"/>
                  </a:lnTo>
                  <a:cubicBezTo>
                    <a:pt x="3758160" y="330298"/>
                    <a:pt x="3755874" y="316389"/>
                    <a:pt x="3760066" y="313533"/>
                  </a:cubicBezTo>
                  <a:close/>
                  <a:moveTo>
                    <a:pt x="3782393" y="281568"/>
                  </a:moveTo>
                  <a:lnTo>
                    <a:pt x="3777498" y="295415"/>
                  </a:lnTo>
                  <a:lnTo>
                    <a:pt x="3777499" y="295415"/>
                  </a:lnTo>
                  <a:close/>
                  <a:moveTo>
                    <a:pt x="3769073" y="24486"/>
                  </a:moveTo>
                  <a:lnTo>
                    <a:pt x="3766810" y="74129"/>
                  </a:lnTo>
                  <a:cubicBezTo>
                    <a:pt x="3767733" y="91492"/>
                    <a:pt x="3770043" y="108703"/>
                    <a:pt x="3772734" y="125861"/>
                  </a:cubicBezTo>
                  <a:lnTo>
                    <a:pt x="3777129" y="153387"/>
                  </a:lnTo>
                  <a:lnTo>
                    <a:pt x="3785402" y="228944"/>
                  </a:lnTo>
                  <a:lnTo>
                    <a:pt x="3780943" y="177271"/>
                  </a:lnTo>
                  <a:lnTo>
                    <a:pt x="3777129" y="153387"/>
                  </a:lnTo>
                  <a:lnTo>
                    <a:pt x="3776930" y="151569"/>
                  </a:lnTo>
                  <a:cubicBezTo>
                    <a:pt x="3772700" y="125876"/>
                    <a:pt x="3768195" y="100174"/>
                    <a:pt x="3766811" y="74129"/>
                  </a:cubicBezTo>
                  <a:close/>
                  <a:moveTo>
                    <a:pt x="3766492" y="0"/>
                  </a:moveTo>
                  <a:lnTo>
                    <a:pt x="4230600" y="0"/>
                  </a:lnTo>
                  <a:lnTo>
                    <a:pt x="4229473" y="2817"/>
                  </a:lnTo>
                  <a:cubicBezTo>
                    <a:pt x="4221092" y="21486"/>
                    <a:pt x="4218423" y="43012"/>
                    <a:pt x="4215375" y="63587"/>
                  </a:cubicBezTo>
                  <a:cubicBezTo>
                    <a:pt x="4209851" y="101308"/>
                    <a:pt x="4206421" y="139219"/>
                    <a:pt x="4201468" y="176939"/>
                  </a:cubicBezTo>
                  <a:cubicBezTo>
                    <a:pt x="4200325" y="184941"/>
                    <a:pt x="4198231" y="194085"/>
                    <a:pt x="4193466" y="200182"/>
                  </a:cubicBezTo>
                  <a:cubicBezTo>
                    <a:pt x="4161461" y="241901"/>
                    <a:pt x="4152508" y="292579"/>
                    <a:pt x="4155554" y="340774"/>
                  </a:cubicBezTo>
                  <a:cubicBezTo>
                    <a:pt x="4157843" y="378686"/>
                    <a:pt x="4159557" y="415835"/>
                    <a:pt x="4156319" y="453364"/>
                  </a:cubicBezTo>
                  <a:cubicBezTo>
                    <a:pt x="4156127" y="456222"/>
                    <a:pt x="4156509" y="460032"/>
                    <a:pt x="4158033" y="462126"/>
                  </a:cubicBezTo>
                  <a:cubicBezTo>
                    <a:pt x="4168129" y="475081"/>
                    <a:pt x="4168891" y="488607"/>
                    <a:pt x="4170605" y="505182"/>
                  </a:cubicBezTo>
                  <a:cubicBezTo>
                    <a:pt x="4173083" y="528615"/>
                    <a:pt x="4171367" y="550141"/>
                    <a:pt x="4167177" y="571860"/>
                  </a:cubicBezTo>
                  <a:cubicBezTo>
                    <a:pt x="4164129" y="587672"/>
                    <a:pt x="4157843" y="603673"/>
                    <a:pt x="4149840" y="617772"/>
                  </a:cubicBezTo>
                  <a:cubicBezTo>
                    <a:pt x="4138600" y="637392"/>
                    <a:pt x="4134220" y="656255"/>
                    <a:pt x="4149078" y="674923"/>
                  </a:cubicBezTo>
                  <a:cubicBezTo>
                    <a:pt x="4164891" y="695116"/>
                    <a:pt x="4159367" y="717977"/>
                    <a:pt x="4159937" y="740268"/>
                  </a:cubicBezTo>
                  <a:cubicBezTo>
                    <a:pt x="4160129" y="749982"/>
                    <a:pt x="4159747" y="760270"/>
                    <a:pt x="4162223" y="769605"/>
                  </a:cubicBezTo>
                  <a:cubicBezTo>
                    <a:pt x="4169273" y="796655"/>
                    <a:pt x="4179941" y="822756"/>
                    <a:pt x="4184703" y="850189"/>
                  </a:cubicBezTo>
                  <a:cubicBezTo>
                    <a:pt x="4187370" y="865430"/>
                    <a:pt x="4182607" y="882384"/>
                    <a:pt x="4179179" y="898198"/>
                  </a:cubicBezTo>
                  <a:cubicBezTo>
                    <a:pt x="4175559" y="914200"/>
                    <a:pt x="4170035" y="930011"/>
                    <a:pt x="4164319" y="945444"/>
                  </a:cubicBezTo>
                  <a:cubicBezTo>
                    <a:pt x="4160509" y="955920"/>
                    <a:pt x="4156889" y="967350"/>
                    <a:pt x="4150030" y="975733"/>
                  </a:cubicBezTo>
                  <a:cubicBezTo>
                    <a:pt x="4134410" y="994785"/>
                    <a:pt x="4131742" y="1014406"/>
                    <a:pt x="4139934" y="1036887"/>
                  </a:cubicBezTo>
                  <a:cubicBezTo>
                    <a:pt x="4141268" y="1040315"/>
                    <a:pt x="4141268" y="1044315"/>
                    <a:pt x="4141458" y="1048125"/>
                  </a:cubicBezTo>
                  <a:cubicBezTo>
                    <a:pt x="4145458" y="1109091"/>
                    <a:pt x="4147936" y="1170051"/>
                    <a:pt x="4154032" y="1230633"/>
                  </a:cubicBezTo>
                  <a:cubicBezTo>
                    <a:pt x="4156509" y="1255206"/>
                    <a:pt x="4167367" y="1278829"/>
                    <a:pt x="4174225" y="1303024"/>
                  </a:cubicBezTo>
                  <a:cubicBezTo>
                    <a:pt x="4175559" y="1307978"/>
                    <a:pt x="4177655" y="1313504"/>
                    <a:pt x="4176701" y="1318456"/>
                  </a:cubicBezTo>
                  <a:cubicBezTo>
                    <a:pt x="4167177" y="1372368"/>
                    <a:pt x="4181083" y="1422854"/>
                    <a:pt x="4199372" y="1472575"/>
                  </a:cubicBezTo>
                  <a:cubicBezTo>
                    <a:pt x="4201278" y="1477717"/>
                    <a:pt x="4200706" y="1484004"/>
                    <a:pt x="4200325" y="1489720"/>
                  </a:cubicBezTo>
                  <a:cubicBezTo>
                    <a:pt x="4198993" y="1505724"/>
                    <a:pt x="4192324" y="1523059"/>
                    <a:pt x="4196324" y="1537537"/>
                  </a:cubicBezTo>
                  <a:cubicBezTo>
                    <a:pt x="4207374" y="1576019"/>
                    <a:pt x="4220709" y="1614120"/>
                    <a:pt x="4237474" y="1650317"/>
                  </a:cubicBezTo>
                  <a:cubicBezTo>
                    <a:pt x="4254428" y="1687086"/>
                    <a:pt x="4268716" y="1721185"/>
                    <a:pt x="4251572" y="1763287"/>
                  </a:cubicBezTo>
                  <a:cubicBezTo>
                    <a:pt x="4244332" y="1781194"/>
                    <a:pt x="4249476" y="1804816"/>
                    <a:pt x="4251380" y="1825393"/>
                  </a:cubicBezTo>
                  <a:cubicBezTo>
                    <a:pt x="4252904" y="1840441"/>
                    <a:pt x="4261478" y="1854920"/>
                    <a:pt x="4261478" y="1869780"/>
                  </a:cubicBezTo>
                  <a:cubicBezTo>
                    <a:pt x="4261478" y="1909408"/>
                    <a:pt x="4271574" y="1944649"/>
                    <a:pt x="4292149" y="1978940"/>
                  </a:cubicBezTo>
                  <a:cubicBezTo>
                    <a:pt x="4300150" y="1992279"/>
                    <a:pt x="4294815" y="2013043"/>
                    <a:pt x="4296911" y="2030378"/>
                  </a:cubicBezTo>
                  <a:cubicBezTo>
                    <a:pt x="4299388" y="2048668"/>
                    <a:pt x="4301673" y="2067525"/>
                    <a:pt x="4307201" y="2085054"/>
                  </a:cubicBezTo>
                  <a:cubicBezTo>
                    <a:pt x="4321679" y="2130393"/>
                    <a:pt x="4338062" y="2175163"/>
                    <a:pt x="4353302" y="2220312"/>
                  </a:cubicBezTo>
                  <a:cubicBezTo>
                    <a:pt x="4365877" y="2257459"/>
                    <a:pt x="4355970" y="2294039"/>
                    <a:pt x="4350636" y="2330806"/>
                  </a:cubicBezTo>
                  <a:cubicBezTo>
                    <a:pt x="4347205" y="2353859"/>
                    <a:pt x="4339013" y="2375383"/>
                    <a:pt x="4351206" y="2401292"/>
                  </a:cubicBezTo>
                  <a:cubicBezTo>
                    <a:pt x="4362828" y="2426059"/>
                    <a:pt x="4360160" y="2457492"/>
                    <a:pt x="4366446" y="2485307"/>
                  </a:cubicBezTo>
                  <a:cubicBezTo>
                    <a:pt x="4371781" y="2508742"/>
                    <a:pt x="4380354" y="2531409"/>
                    <a:pt x="4388736" y="2554079"/>
                  </a:cubicBezTo>
                  <a:cubicBezTo>
                    <a:pt x="4400168" y="2584942"/>
                    <a:pt x="4412167" y="2615421"/>
                    <a:pt x="4406453" y="2649143"/>
                  </a:cubicBezTo>
                  <a:cubicBezTo>
                    <a:pt x="4399976" y="2687436"/>
                    <a:pt x="4424359" y="2713723"/>
                    <a:pt x="4440554" y="2743826"/>
                  </a:cubicBezTo>
                  <a:cubicBezTo>
                    <a:pt x="4451603" y="2764590"/>
                    <a:pt x="4459795" y="2787259"/>
                    <a:pt x="4466653" y="2809930"/>
                  </a:cubicBezTo>
                  <a:cubicBezTo>
                    <a:pt x="4475607" y="2840219"/>
                    <a:pt x="4480941" y="2871462"/>
                    <a:pt x="4489705" y="2901943"/>
                  </a:cubicBezTo>
                  <a:cubicBezTo>
                    <a:pt x="4502848" y="2948047"/>
                    <a:pt x="4513137" y="2994722"/>
                    <a:pt x="4505897" y="3042728"/>
                  </a:cubicBezTo>
                  <a:cubicBezTo>
                    <a:pt x="4502659" y="3064827"/>
                    <a:pt x="4502848" y="3085403"/>
                    <a:pt x="4507613" y="3107500"/>
                  </a:cubicBezTo>
                  <a:cubicBezTo>
                    <a:pt x="4515422" y="3143695"/>
                    <a:pt x="4516376" y="3180844"/>
                    <a:pt x="4545521" y="3209993"/>
                  </a:cubicBezTo>
                  <a:cubicBezTo>
                    <a:pt x="4555811" y="3220280"/>
                    <a:pt x="4558477" y="3238758"/>
                    <a:pt x="4563811" y="3253809"/>
                  </a:cubicBezTo>
                  <a:cubicBezTo>
                    <a:pt x="4570099" y="3271145"/>
                    <a:pt x="4566858" y="3283908"/>
                    <a:pt x="4548570" y="3293244"/>
                  </a:cubicBezTo>
                  <a:cubicBezTo>
                    <a:pt x="4540379" y="3297434"/>
                    <a:pt x="4532378" y="3309437"/>
                    <a:pt x="4531043" y="3318771"/>
                  </a:cubicBezTo>
                  <a:cubicBezTo>
                    <a:pt x="4527043" y="3346776"/>
                    <a:pt x="4532950" y="3372495"/>
                    <a:pt x="4545904" y="3399546"/>
                  </a:cubicBezTo>
                  <a:cubicBezTo>
                    <a:pt x="4558096" y="3424883"/>
                    <a:pt x="4556762" y="3456508"/>
                    <a:pt x="4561524" y="3485275"/>
                  </a:cubicBezTo>
                  <a:cubicBezTo>
                    <a:pt x="4564954" y="3505657"/>
                    <a:pt x="4572002" y="3526042"/>
                    <a:pt x="4572002" y="3546617"/>
                  </a:cubicBezTo>
                  <a:cubicBezTo>
                    <a:pt x="4572002" y="3572146"/>
                    <a:pt x="4565907" y="3597482"/>
                    <a:pt x="4563620" y="3623201"/>
                  </a:cubicBezTo>
                  <a:cubicBezTo>
                    <a:pt x="4561716" y="3643204"/>
                    <a:pt x="4562478" y="3663589"/>
                    <a:pt x="4560192" y="3683591"/>
                  </a:cubicBezTo>
                  <a:cubicBezTo>
                    <a:pt x="4558477" y="3699976"/>
                    <a:pt x="4554096" y="3716168"/>
                    <a:pt x="4550476" y="3732361"/>
                  </a:cubicBezTo>
                  <a:cubicBezTo>
                    <a:pt x="4549142" y="3738267"/>
                    <a:pt x="4543998" y="3744173"/>
                    <a:pt x="4544759" y="3749506"/>
                  </a:cubicBezTo>
                  <a:cubicBezTo>
                    <a:pt x="4552953" y="3802467"/>
                    <a:pt x="4516376" y="3840569"/>
                    <a:pt x="4500182" y="3885338"/>
                  </a:cubicBezTo>
                  <a:cubicBezTo>
                    <a:pt x="4483035" y="3932394"/>
                    <a:pt x="4456748" y="3977925"/>
                    <a:pt x="4464557" y="4030503"/>
                  </a:cubicBezTo>
                  <a:cubicBezTo>
                    <a:pt x="4469319" y="4062318"/>
                    <a:pt x="4480369" y="4092989"/>
                    <a:pt x="4487039" y="4124614"/>
                  </a:cubicBezTo>
                  <a:cubicBezTo>
                    <a:pt x="4489324" y="4135854"/>
                    <a:pt x="4488943" y="4148427"/>
                    <a:pt x="4486656" y="4159667"/>
                  </a:cubicBezTo>
                  <a:cubicBezTo>
                    <a:pt x="4476177" y="4213961"/>
                    <a:pt x="4474653" y="4267493"/>
                    <a:pt x="4491801" y="4320837"/>
                  </a:cubicBezTo>
                  <a:cubicBezTo>
                    <a:pt x="4494659" y="4329979"/>
                    <a:pt x="4497325" y="4339695"/>
                    <a:pt x="4497325" y="4349222"/>
                  </a:cubicBezTo>
                  <a:cubicBezTo>
                    <a:pt x="4497325" y="4401419"/>
                    <a:pt x="4493324" y="4452665"/>
                    <a:pt x="4474653" y="4502579"/>
                  </a:cubicBezTo>
                  <a:cubicBezTo>
                    <a:pt x="4468368" y="4519343"/>
                    <a:pt x="4472368" y="4539728"/>
                    <a:pt x="4470844" y="4558207"/>
                  </a:cubicBezTo>
                  <a:cubicBezTo>
                    <a:pt x="4469511" y="4575351"/>
                    <a:pt x="4468940" y="4592878"/>
                    <a:pt x="4464557" y="4609452"/>
                  </a:cubicBezTo>
                  <a:cubicBezTo>
                    <a:pt x="4458082" y="4633647"/>
                    <a:pt x="4457320" y="4656126"/>
                    <a:pt x="4463033" y="4681083"/>
                  </a:cubicBezTo>
                  <a:cubicBezTo>
                    <a:pt x="4468368" y="4704895"/>
                    <a:pt x="4465702" y="4730614"/>
                    <a:pt x="4465891" y="4755381"/>
                  </a:cubicBezTo>
                  <a:cubicBezTo>
                    <a:pt x="4466082" y="4783004"/>
                    <a:pt x="4466272" y="4810627"/>
                    <a:pt x="4465319" y="4838250"/>
                  </a:cubicBezTo>
                  <a:cubicBezTo>
                    <a:pt x="4464940" y="4849300"/>
                    <a:pt x="4457320" y="4861873"/>
                    <a:pt x="4460367" y="4871019"/>
                  </a:cubicBezTo>
                  <a:cubicBezTo>
                    <a:pt x="4470653" y="4900546"/>
                    <a:pt x="4458271" y="4930075"/>
                    <a:pt x="4463795" y="4959602"/>
                  </a:cubicBezTo>
                  <a:cubicBezTo>
                    <a:pt x="4466653" y="4974082"/>
                    <a:pt x="4458844" y="4990465"/>
                    <a:pt x="4458082" y="5006086"/>
                  </a:cubicBezTo>
                  <a:cubicBezTo>
                    <a:pt x="4456748" y="5031614"/>
                    <a:pt x="4457320" y="5057141"/>
                    <a:pt x="4456937" y="5082670"/>
                  </a:cubicBezTo>
                  <a:cubicBezTo>
                    <a:pt x="4456748" y="5091052"/>
                    <a:pt x="4455986" y="5099245"/>
                    <a:pt x="4455603" y="5107627"/>
                  </a:cubicBezTo>
                  <a:cubicBezTo>
                    <a:pt x="4455223" y="5115057"/>
                    <a:pt x="4453508" y="5122867"/>
                    <a:pt x="4454840" y="5129916"/>
                  </a:cubicBezTo>
                  <a:cubicBezTo>
                    <a:pt x="4459605" y="5155445"/>
                    <a:pt x="4467415" y="5180591"/>
                    <a:pt x="4470464" y="5206308"/>
                  </a:cubicBezTo>
                  <a:cubicBezTo>
                    <a:pt x="4473130" y="5228597"/>
                    <a:pt x="4469511" y="5251650"/>
                    <a:pt x="4471415" y="5274129"/>
                  </a:cubicBezTo>
                  <a:cubicBezTo>
                    <a:pt x="4474653" y="5313754"/>
                    <a:pt x="4480369" y="5353379"/>
                    <a:pt x="4483990" y="5393005"/>
                  </a:cubicBezTo>
                  <a:cubicBezTo>
                    <a:pt x="4484752" y="5401579"/>
                    <a:pt x="4479988" y="5410531"/>
                    <a:pt x="4479607" y="5419295"/>
                  </a:cubicBezTo>
                  <a:cubicBezTo>
                    <a:pt x="4478656" y="5446728"/>
                    <a:pt x="4478464" y="5474161"/>
                    <a:pt x="4477894" y="5501594"/>
                  </a:cubicBezTo>
                  <a:cubicBezTo>
                    <a:pt x="4477702" y="5517215"/>
                    <a:pt x="4478273" y="5533027"/>
                    <a:pt x="4476560" y="5548460"/>
                  </a:cubicBezTo>
                  <a:cubicBezTo>
                    <a:pt x="4474273" y="5568842"/>
                    <a:pt x="4470844" y="5587321"/>
                    <a:pt x="4485703" y="5606372"/>
                  </a:cubicBezTo>
                  <a:cubicBezTo>
                    <a:pt x="4508755" y="5635711"/>
                    <a:pt x="4499801" y="5673050"/>
                    <a:pt x="4505134" y="5706959"/>
                  </a:cubicBezTo>
                  <a:cubicBezTo>
                    <a:pt x="4506468" y="5715723"/>
                    <a:pt x="4506659" y="5724678"/>
                    <a:pt x="4508183" y="5733440"/>
                  </a:cubicBezTo>
                  <a:cubicBezTo>
                    <a:pt x="4511041" y="5749634"/>
                    <a:pt x="4514279" y="5765635"/>
                    <a:pt x="4517519" y="5781830"/>
                  </a:cubicBezTo>
                  <a:cubicBezTo>
                    <a:pt x="4518089" y="5784686"/>
                    <a:pt x="4518281" y="5787924"/>
                    <a:pt x="4519234" y="5790592"/>
                  </a:cubicBezTo>
                  <a:cubicBezTo>
                    <a:pt x="4527233" y="5815169"/>
                    <a:pt x="4536378" y="5839361"/>
                    <a:pt x="4542855" y="5864318"/>
                  </a:cubicBezTo>
                  <a:cubicBezTo>
                    <a:pt x="4546095" y="5876511"/>
                    <a:pt x="4546476" y="5890037"/>
                    <a:pt x="4544759" y="5902610"/>
                  </a:cubicBezTo>
                  <a:cubicBezTo>
                    <a:pt x="4539808" y="5939377"/>
                    <a:pt x="4537712" y="5975764"/>
                    <a:pt x="4544951" y="6012723"/>
                  </a:cubicBezTo>
                  <a:cubicBezTo>
                    <a:pt x="4547808" y="6027392"/>
                    <a:pt x="4543045" y="6043776"/>
                    <a:pt x="4541332" y="6059397"/>
                  </a:cubicBezTo>
                  <a:cubicBezTo>
                    <a:pt x="4536759" y="6096736"/>
                    <a:pt x="4531805" y="6134075"/>
                    <a:pt x="4527426" y="6171605"/>
                  </a:cubicBezTo>
                  <a:cubicBezTo>
                    <a:pt x="4524758" y="6195037"/>
                    <a:pt x="4523234" y="6218660"/>
                    <a:pt x="4520568" y="6242093"/>
                  </a:cubicBezTo>
                  <a:cubicBezTo>
                    <a:pt x="4517327" y="6269144"/>
                    <a:pt x="4512375" y="6296005"/>
                    <a:pt x="4509706" y="6323058"/>
                  </a:cubicBezTo>
                  <a:cubicBezTo>
                    <a:pt x="4506659" y="6353919"/>
                    <a:pt x="4506089" y="6384972"/>
                    <a:pt x="4502848" y="6415833"/>
                  </a:cubicBezTo>
                  <a:cubicBezTo>
                    <a:pt x="4496563" y="6472225"/>
                    <a:pt x="4489132" y="6528424"/>
                    <a:pt x="4482084" y="6584812"/>
                  </a:cubicBezTo>
                  <a:cubicBezTo>
                    <a:pt x="4475226" y="6639488"/>
                    <a:pt x="4469129" y="6694164"/>
                    <a:pt x="4460557" y="6748458"/>
                  </a:cubicBezTo>
                  <a:cubicBezTo>
                    <a:pt x="4456937" y="6771319"/>
                    <a:pt x="4447030" y="6793035"/>
                    <a:pt x="4441507" y="6815516"/>
                  </a:cubicBezTo>
                  <a:lnTo>
                    <a:pt x="4431806" y="6858001"/>
                  </a:lnTo>
                  <a:lnTo>
                    <a:pt x="4259554" y="6858001"/>
                  </a:lnTo>
                  <a:lnTo>
                    <a:pt x="4259554" y="6858002"/>
                  </a:lnTo>
                  <a:lnTo>
                    <a:pt x="0" y="6858002"/>
                  </a:lnTo>
                  <a:lnTo>
                    <a:pt x="0" y="2"/>
                  </a:lnTo>
                  <a:lnTo>
                    <a:pt x="3766492" y="1"/>
                  </a:lnTo>
                  <a:lnTo>
                    <a:pt x="3769210" y="21486"/>
                  </a:lnTo>
                  <a:close/>
                </a:path>
              </a:pathLst>
            </a:cu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11" name="Group 10">
              <a:extLst>
                <a:ext uri="{FF2B5EF4-FFF2-40B4-BE49-F238E27FC236}">
                  <a16:creationId xmlns:a16="http://schemas.microsoft.com/office/drawing/2014/main" id="{1BCD9601-1F44-4E40-998C-1B256DAE9464}"/>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697284" y="-1"/>
              <a:ext cx="884241" cy="6858002"/>
              <a:chOff x="3697284" y="-1"/>
              <a:chExt cx="884241" cy="6858002"/>
            </a:xfrm>
          </p:grpSpPr>
          <p:grpSp>
            <p:nvGrpSpPr>
              <p:cNvPr id="12" name="Group 11">
                <a:extLst>
                  <a:ext uri="{FF2B5EF4-FFF2-40B4-BE49-F238E27FC236}">
                    <a16:creationId xmlns:a16="http://schemas.microsoft.com/office/drawing/2014/main" id="{1A1CA4E9-12FA-47EB-8471-25E8D55152C9}"/>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697284" y="-1"/>
                <a:ext cx="884241" cy="6858001"/>
                <a:chOff x="3697284" y="-1"/>
                <a:chExt cx="884241" cy="6858001"/>
              </a:xfrm>
              <a:solidFill>
                <a:srgbClr val="FFFFFF"/>
              </a:solidFill>
              <a:effectLst/>
            </p:grpSpPr>
            <p:sp>
              <p:nvSpPr>
                <p:cNvPr id="16" name="Freeform: Shape 15">
                  <a:extLst>
                    <a:ext uri="{FF2B5EF4-FFF2-40B4-BE49-F238E27FC236}">
                      <a16:creationId xmlns:a16="http://schemas.microsoft.com/office/drawing/2014/main" id="{E13A9BF0-334C-4457-A635-9CA4877EAA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05641"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Shape 16">
                  <a:extLst>
                    <a:ext uri="{FF2B5EF4-FFF2-40B4-BE49-F238E27FC236}">
                      <a16:creationId xmlns:a16="http://schemas.microsoft.com/office/drawing/2014/main" id="{FF05821A-8598-44E4-A18C-538D5331E4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15166"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13" name="Group 12">
                <a:extLst>
                  <a:ext uri="{FF2B5EF4-FFF2-40B4-BE49-F238E27FC236}">
                    <a16:creationId xmlns:a16="http://schemas.microsoft.com/office/drawing/2014/main" id="{8A4ECC81-E17F-4F87-9A0B-398363A864A4}"/>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697284" y="0"/>
                <a:ext cx="884241" cy="6858001"/>
                <a:chOff x="3697284" y="-1"/>
                <a:chExt cx="884241" cy="6858001"/>
              </a:xfrm>
              <a:blipFill>
                <a:blip r:embed="rId4">
                  <a:alphaModFix amt="57000"/>
                </a:blip>
                <a:tile tx="0" ty="0" sx="100000" sy="100000" flip="none" algn="tl"/>
              </a:blipFill>
              <a:effectLst/>
            </p:grpSpPr>
            <p:sp>
              <p:nvSpPr>
                <p:cNvPr id="14" name="Freeform: Shape 13">
                  <a:extLst>
                    <a:ext uri="{FF2B5EF4-FFF2-40B4-BE49-F238E27FC236}">
                      <a16:creationId xmlns:a16="http://schemas.microsoft.com/office/drawing/2014/main" id="{1FBBD7D8-A895-40D0-A53D-DEDF495B2F1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05641"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BA602493-BC70-48CF-BDBA-88A8662274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15166"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grpSp>
      <p:sp>
        <p:nvSpPr>
          <p:cNvPr id="7" name="ZoneTexte 6">
            <a:extLst>
              <a:ext uri="{FF2B5EF4-FFF2-40B4-BE49-F238E27FC236}">
                <a16:creationId xmlns:a16="http://schemas.microsoft.com/office/drawing/2014/main" id="{286B3B0F-95D1-A339-6AC2-0EB64F29402F}"/>
              </a:ext>
            </a:extLst>
          </p:cNvPr>
          <p:cNvSpPr txBox="1"/>
          <p:nvPr/>
        </p:nvSpPr>
        <p:spPr>
          <a:xfrm>
            <a:off x="-147439" y="1341056"/>
            <a:ext cx="4291605" cy="2858363"/>
          </a:xfrm>
          <a:prstGeom prst="rect">
            <a:avLst/>
          </a:prstGeom>
        </p:spPr>
        <p:txBody>
          <a:bodyPr vert="horz" lIns="91440" tIns="45720" rIns="91440" bIns="45720" rtlCol="0" anchor="b">
            <a:normAutofit/>
          </a:bodyPr>
          <a:lstStyle/>
          <a:p>
            <a:pPr algn="ctr">
              <a:lnSpc>
                <a:spcPct val="90000"/>
              </a:lnSpc>
              <a:spcBef>
                <a:spcPct val="0"/>
              </a:spcBef>
              <a:spcAft>
                <a:spcPts val="600"/>
              </a:spcAft>
            </a:pPr>
            <a:r>
              <a:rPr lang="en-US" sz="6600" b="1" dirty="0">
                <a:solidFill>
                  <a:schemeClr val="bg1"/>
                </a:solidFill>
                <a:latin typeface="+mj-lt"/>
                <a:ea typeface="+mj-ea"/>
                <a:cs typeface="+mj-cs"/>
              </a:rPr>
              <a:t>Correction</a:t>
            </a:r>
          </a:p>
          <a:p>
            <a:pPr algn="ctr">
              <a:lnSpc>
                <a:spcPct val="90000"/>
              </a:lnSpc>
              <a:spcBef>
                <a:spcPct val="0"/>
              </a:spcBef>
              <a:spcAft>
                <a:spcPts val="600"/>
              </a:spcAft>
            </a:pPr>
            <a:r>
              <a:rPr lang="en-US" sz="6600" b="1" dirty="0">
                <a:solidFill>
                  <a:schemeClr val="bg1"/>
                </a:solidFill>
                <a:latin typeface="+mj-lt"/>
                <a:ea typeface="+mj-ea"/>
                <a:cs typeface="+mj-cs"/>
              </a:rPr>
              <a:t>de la </a:t>
            </a:r>
            <a:r>
              <a:rPr lang="en-US" sz="6600" b="1" dirty="0" err="1">
                <a:solidFill>
                  <a:schemeClr val="bg1"/>
                </a:solidFill>
                <a:latin typeface="+mj-lt"/>
                <a:ea typeface="+mj-ea"/>
                <a:cs typeface="+mj-cs"/>
              </a:rPr>
              <a:t>dictée</a:t>
            </a:r>
            <a:endParaRPr lang="en-US" sz="6600" b="1" dirty="0">
              <a:solidFill>
                <a:schemeClr val="bg1"/>
              </a:solidFill>
              <a:latin typeface="+mj-lt"/>
              <a:ea typeface="+mj-ea"/>
              <a:cs typeface="+mj-cs"/>
            </a:endParaRPr>
          </a:p>
        </p:txBody>
      </p:sp>
    </p:spTree>
    <p:extLst>
      <p:ext uri="{BB962C8B-B14F-4D97-AF65-F5344CB8AC3E}">
        <p14:creationId xmlns:p14="http://schemas.microsoft.com/office/powerpoint/2010/main" val="68728349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73A54D6E-FF45-2E50-EA78-24528DBE9574}"/>
              </a:ext>
            </a:extLst>
          </p:cNvPr>
          <p:cNvPicPr>
            <a:picLocks noChangeAspect="1"/>
          </p:cNvPicPr>
          <p:nvPr/>
        </p:nvPicPr>
        <p:blipFill>
          <a:blip r:embed="rId2"/>
          <a:stretch>
            <a:fillRect/>
          </a:stretch>
        </p:blipFill>
        <p:spPr>
          <a:xfrm>
            <a:off x="561202" y="1228418"/>
            <a:ext cx="11200492" cy="2226604"/>
          </a:xfrm>
          <a:prstGeom prst="rect">
            <a:avLst/>
          </a:prstGeom>
        </p:spPr>
      </p:pic>
    </p:spTree>
    <p:extLst>
      <p:ext uri="{BB962C8B-B14F-4D97-AF65-F5344CB8AC3E}">
        <p14:creationId xmlns:p14="http://schemas.microsoft.com/office/powerpoint/2010/main" val="370035562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2AC44D95-6A8B-0E26-D202-CE9DAD41A588}"/>
              </a:ext>
            </a:extLst>
          </p:cNvPr>
          <p:cNvSpPr txBox="1"/>
          <p:nvPr/>
        </p:nvSpPr>
        <p:spPr>
          <a:xfrm>
            <a:off x="0" y="4267201"/>
            <a:ext cx="12192000" cy="2062103"/>
          </a:xfrm>
          <a:prstGeom prst="rect">
            <a:avLst/>
          </a:prstGeom>
          <a:solidFill>
            <a:schemeClr val="bg2">
              <a:lumMod val="90000"/>
            </a:schemeClr>
          </a:solidFill>
        </p:spPr>
        <p:txBody>
          <a:bodyPr wrap="square">
            <a:spAutoFit/>
          </a:bodyPr>
          <a:lstStyle/>
          <a:p>
            <a:r>
              <a:rPr lang="fr-FR" sz="3200" dirty="0"/>
              <a:t>L’artiste l’a appris de ses maîtres, et il se souvient encore de ces moments passés avec émotion. Là, dans l’ombre silencieuse, chacun est attentif, car ce n’est pas un simple jeu mais un véritable héritage culturel </a:t>
            </a:r>
            <a:r>
              <a:rPr lang="fr-FR" sz="3000" dirty="0"/>
              <a:t>! </a:t>
            </a:r>
            <a:r>
              <a:rPr lang="fr-FR" sz="2800" dirty="0"/>
              <a:t>(136 mots)</a:t>
            </a:r>
          </a:p>
        </p:txBody>
      </p:sp>
      <p:pic>
        <p:nvPicPr>
          <p:cNvPr id="6" name="Image 5">
            <a:extLst>
              <a:ext uri="{FF2B5EF4-FFF2-40B4-BE49-F238E27FC236}">
                <a16:creationId xmlns:a16="http://schemas.microsoft.com/office/drawing/2014/main" id="{429A2844-852E-A31C-217F-C7EB1F443E0F}"/>
              </a:ext>
            </a:extLst>
          </p:cNvPr>
          <p:cNvPicPr>
            <a:picLocks noChangeAspect="1"/>
          </p:cNvPicPr>
          <p:nvPr/>
        </p:nvPicPr>
        <p:blipFill>
          <a:blip r:embed="rId3"/>
          <a:srcRect b="3533"/>
          <a:stretch>
            <a:fillRect/>
          </a:stretch>
        </p:blipFill>
        <p:spPr>
          <a:xfrm>
            <a:off x="0" y="291352"/>
            <a:ext cx="13751859" cy="3832413"/>
          </a:xfrm>
          <a:prstGeom prst="rect">
            <a:avLst/>
          </a:prstGeom>
        </p:spPr>
      </p:pic>
    </p:spTree>
    <p:extLst>
      <p:ext uri="{BB962C8B-B14F-4D97-AF65-F5344CB8AC3E}">
        <p14:creationId xmlns:p14="http://schemas.microsoft.com/office/powerpoint/2010/main" val="1368334653"/>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3081</TotalTime>
  <Words>501</Words>
  <Application>Microsoft Office PowerPoint</Application>
  <PresentationFormat>Grand écran</PresentationFormat>
  <Paragraphs>177</Paragraphs>
  <Slides>29</Slides>
  <Notes>6</Notes>
  <HiddenSlides>0</HiddenSlides>
  <MMClips>0</MMClips>
  <ScaleCrop>false</ScaleCrop>
  <HeadingPairs>
    <vt:vector size="6" baseType="variant">
      <vt:variant>
        <vt:lpstr>Polices utilisées</vt:lpstr>
      </vt:variant>
      <vt:variant>
        <vt:i4>10</vt:i4>
      </vt:variant>
      <vt:variant>
        <vt:lpstr>Thème</vt:lpstr>
      </vt:variant>
      <vt:variant>
        <vt:i4>1</vt:i4>
      </vt:variant>
      <vt:variant>
        <vt:lpstr>Titres des diapositives</vt:lpstr>
      </vt:variant>
      <vt:variant>
        <vt:i4>29</vt:i4>
      </vt:variant>
    </vt:vector>
  </HeadingPairs>
  <TitlesOfParts>
    <vt:vector size="40" baseType="lpstr">
      <vt:lpstr>Algerian</vt:lpstr>
      <vt:lpstr>Aptos</vt:lpstr>
      <vt:lpstr>Aptos Display</vt:lpstr>
      <vt:lpstr>Arial</vt:lpstr>
      <vt:lpstr>Bubblegum Sans</vt:lpstr>
      <vt:lpstr>Calibri</vt:lpstr>
      <vt:lpstr>Comic Sans MS</vt:lpstr>
      <vt:lpstr>Tahoma</vt:lpstr>
      <vt:lpstr>Times New Roman</vt:lpstr>
      <vt:lpstr>Trebuchet MS</vt:lpstr>
      <vt:lpstr>Thème Office</vt:lpstr>
      <vt:lpstr>Présentation PowerPoint</vt:lpstr>
      <vt:lpstr>Œuvre n°14</vt:lpstr>
      <vt:lpstr>Œuvre n°14</vt:lpstr>
      <vt:lpstr>Présentation PowerPoint</vt:lpstr>
      <vt:lpstr>Présentation PowerPoint</vt:lpstr>
      <vt:lpstr>Présentation PowerPoint</vt:lpstr>
      <vt:lpstr>Présentation PowerPoint</vt:lpstr>
      <vt:lpstr>ORTHOGRAPHE Les lettres finales muettes</vt:lpstr>
      <vt:lpstr>OBSERVER</vt:lpstr>
      <vt:lpstr>COMPRENDRE</vt:lpstr>
      <vt:lpstr>COMPRENDRE</vt:lpstr>
      <vt:lpstr>COMPRENDRE</vt:lpstr>
      <vt:lpstr>COMPRENDRE</vt:lpstr>
      <vt:lpstr>COMPRENDRE</vt:lpstr>
      <vt:lpstr>COMPRENDRE</vt:lpstr>
      <vt:lpstr>VÉRIFIER SA COMPRÉHENSION</vt:lpstr>
      <vt:lpstr>S’ENTRAINER</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O 2</dc:creator>
  <cp:lastModifiedBy>Mickael DURAND</cp:lastModifiedBy>
  <cp:revision>163</cp:revision>
  <cp:lastPrinted>2026-02-13T15:47:01Z</cp:lastPrinted>
  <dcterms:created xsi:type="dcterms:W3CDTF">2024-07-09T16:42:49Z</dcterms:created>
  <dcterms:modified xsi:type="dcterms:W3CDTF">2026-03-31T14:03:25Z</dcterms:modified>
</cp:coreProperties>
</file>