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9" r:id="rId2"/>
    <p:sldId id="258" r:id="rId3"/>
    <p:sldId id="259" r:id="rId4"/>
    <p:sldId id="257" r:id="rId5"/>
    <p:sldId id="260" r:id="rId6"/>
    <p:sldId id="262" r:id="rId7"/>
    <p:sldId id="360" r:id="rId8"/>
    <p:sldId id="256" r:id="rId9"/>
    <p:sldId id="364" r:id="rId10"/>
    <p:sldId id="365" r:id="rId11"/>
    <p:sldId id="366" r:id="rId12"/>
    <p:sldId id="367" r:id="rId13"/>
    <p:sldId id="261" r:id="rId14"/>
    <p:sldId id="368" r:id="rId15"/>
    <p:sldId id="362" r:id="rId16"/>
    <p:sldId id="363" r:id="rId17"/>
    <p:sldId id="361" r:id="rId18"/>
    <p:sldId id="264" r:id="rId19"/>
    <p:sldId id="282" r:id="rId20"/>
    <p:sldId id="266" r:id="rId21"/>
    <p:sldId id="301" r:id="rId22"/>
    <p:sldId id="285" r:id="rId23"/>
    <p:sldId id="277" r:id="rId24"/>
    <p:sldId id="278" r:id="rId25"/>
    <p:sldId id="316" r:id="rId26"/>
    <p:sldId id="279" r:id="rId27"/>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59" autoAdjust="0"/>
    <p:restoredTop sz="87078" autoAdjust="0"/>
  </p:normalViewPr>
  <p:slideViewPr>
    <p:cSldViewPr snapToGrid="0">
      <p:cViewPr varScale="1">
        <p:scale>
          <a:sx n="55" d="100"/>
          <a:sy n="55" d="100"/>
        </p:scale>
        <p:origin x="127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50:00.19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0,'1727'0,"-1700"2,1 1,-1 1,37 10,-32-6,61 6,131-10,-221-4,0 0,0 0,1 0,-1 1,0-1,0 1,0 0,0 0,0 0,0 0,0 0,0 1,-1-1,1 1,0 0,-1 0,1 0,-1 0,0 0,0 1,0-1,0 1,0-1,0 1,2 5,-3-3,0 0,-1 0,1-1,-1 1,0 0,0 0,-1 0,0 0,1 0,-2-1,1 1,0 0,-1-1,0 1,0-1,-4 6,-8 20,2 0,1 0,-8 38,13-43,-1 0,-1 0,-1-1,-1 0,-26 42,31-59,0-1,0 0,-1 0,0-1,0 0,0 0,-1 0,0-1,0 0,0 0,0 0,-1-1,1-1,-1 1,0-1,0 0,0-1,0 0,0 0,0-1,-10 0,-14-2,0-2,1-1,-60-19,88 24,-36-9,-62-6,-13-2,54 5,-1 4,-73-2,-126 11,100 2,87-3,-139-18,144 8,38 7,0-1,0-2,1-1,-1-2,-39-17,29 9,20 9,0-1,1-1,-34-23,49 31,1-1,0 1,-1-1,1 0,0-1,0 1,1 0,-1-1,1 0,-1 1,1-1,0 0,1 0,-1 0,1 0,0-1,0 1,0 0,0 0,1-1,-1 1,1-1,1 1,0-7,0 7,0 1,0 0,1 0,-1 0,1 0,-1 1,1-1,0 0,0 1,1-1,-1 1,0 0,1-1,0 1,-1 0,1 1,0-1,0 0,0 1,0 0,0 0,0 0,0 0,7-1,8-1,0 0,0 1,22 1,-34 1,389 3,-98 1,429-4,-709 0,-1 1,0 0,1 2,-1 0,0 0,0 2,-1 0,1 0,-1 2,-1 0,1 1,-1 0,21 16,19 12,-28-24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4:47.335"/>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0 0,'9291'0,"-9269"0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5:07.229"/>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0,'3980'0,"-3946"0,-25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6:01.675"/>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1,'6687'0,"-6626"0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40:52.5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0,'11651'0,"88"0,-11624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4:23:29.411"/>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0,'17637'0,"-17492"0,-106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44.026"/>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1,'7104'0,"-7039"0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7:09.373"/>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0,'3123'0,"29"0,-3122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16T14:43:42.344"/>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1,'7969'0,"-7896"0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30T20:59:13.578"/>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0,'2814'0,"21"0,-2807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4-30T20:59:40.6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0,'3925'0,"29"0,-3915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7DB06265-548C-4E6D-B2EB-CA3B1A822922}" type="datetimeFigureOut">
              <a:rPr lang="fr-FR" smtClean="0"/>
              <a:t>22/05/2026</a:t>
            </a:fld>
            <a:endParaRPr lang="fr-FR"/>
          </a:p>
        </p:txBody>
      </p:sp>
      <p:sp>
        <p:nvSpPr>
          <p:cNvPr id="4" name="Espace réservé de l'image des diapositives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fr-FR"/>
          </a:p>
        </p:txBody>
      </p:sp>
      <p:sp>
        <p:nvSpPr>
          <p:cNvPr id="5" name="Espace réservé des notes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21FEF05A-3870-4645-B0DF-48FF06E38C32}" type="slidenum">
              <a:rPr lang="fr-FR" smtClean="0"/>
              <a:t>‹N°›</a:t>
            </a:fld>
            <a:endParaRPr lang="fr-FR"/>
          </a:p>
        </p:txBody>
      </p:sp>
    </p:spTree>
    <p:extLst>
      <p:ext uri="{BB962C8B-B14F-4D97-AF65-F5344CB8AC3E}">
        <p14:creationId xmlns:p14="http://schemas.microsoft.com/office/powerpoint/2010/main" val="38353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a:t>
            </a:fld>
            <a:endParaRPr lang="fr-FR"/>
          </a:p>
        </p:txBody>
      </p:sp>
    </p:spTree>
    <p:extLst>
      <p:ext uri="{BB962C8B-B14F-4D97-AF65-F5344CB8AC3E}">
        <p14:creationId xmlns:p14="http://schemas.microsoft.com/office/powerpoint/2010/main" val="262709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7</a:t>
            </a:fld>
            <a:endParaRPr lang="fr-FR"/>
          </a:p>
        </p:txBody>
      </p:sp>
    </p:spTree>
    <p:extLst>
      <p:ext uri="{BB962C8B-B14F-4D97-AF65-F5344CB8AC3E}">
        <p14:creationId xmlns:p14="http://schemas.microsoft.com/office/powerpoint/2010/main" val="377167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Nichée dans les montagnes du Rif, Chefchaouen est célèbre pour ses bâtiments bleus éclatants. Ce joyau du nord du Maroc est un paradis pour les photographes et les voyageurs en quête de tranquillité. La meilleure période pour visiter Chefchaouen est au printemps, lorsque le climat est doux et les foules moins nombreuses</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18</a:t>
            </a:fld>
            <a:endParaRPr lang="fr-FR"/>
          </a:p>
        </p:txBody>
      </p:sp>
    </p:spTree>
    <p:extLst>
      <p:ext uri="{BB962C8B-B14F-4D97-AF65-F5344CB8AC3E}">
        <p14:creationId xmlns:p14="http://schemas.microsoft.com/office/powerpoint/2010/main" val="376059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Traversant le Maroc, les montagnes de l'Atlas offrent des paysages variés, des sommets enneigés aux vallées verdoyantes. Ce bastion de la culture berbère est idéal pour le trekking, le ski et la découverte des traditions locales. </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20</a:t>
            </a:fld>
            <a:endParaRPr lang="fr-FR"/>
          </a:p>
        </p:txBody>
      </p:sp>
    </p:spTree>
    <p:extLst>
      <p:ext uri="{BB962C8B-B14F-4D97-AF65-F5344CB8AC3E}">
        <p14:creationId xmlns:p14="http://schemas.microsoft.com/office/powerpoint/2010/main" val="398716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Maroc, palais, bronze, métal, doré</a:t>
            </a:r>
          </a:p>
          <a:p>
            <a:r>
              <a:rPr lang="fr-FR" dirty="0"/>
              <a:t>Façade, devenir, artisan, interdit</a:t>
            </a:r>
          </a:p>
          <a:p>
            <a:r>
              <a:rPr lang="fr-FR" dirty="0"/>
              <a:t>Géométrique, arabesque, céramique</a:t>
            </a:r>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21</a:t>
            </a:fld>
            <a:endParaRPr lang="fr-FR"/>
          </a:p>
        </p:txBody>
      </p:sp>
    </p:spTree>
    <p:extLst>
      <p:ext uri="{BB962C8B-B14F-4D97-AF65-F5344CB8AC3E}">
        <p14:creationId xmlns:p14="http://schemas.microsoft.com/office/powerpoint/2010/main" val="320743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fr-FR" sz="1300" dirty="0"/>
            </a:br>
            <a:r>
              <a:rPr lang="fr-FR" sz="1200" b="0" i="0" kern="1200" dirty="0">
                <a:solidFill>
                  <a:schemeClr val="tx1"/>
                </a:solidFill>
                <a:effectLst/>
                <a:latin typeface="+mn-lt"/>
                <a:ea typeface="+mn-ea"/>
                <a:cs typeface="+mn-cs"/>
              </a:rPr>
              <a:t>Incontournable des paysages marocains, </a:t>
            </a:r>
            <a:r>
              <a:rPr lang="fr-FR" sz="1200" b="0" i="0" kern="1200" dirty="0" err="1">
                <a:solidFill>
                  <a:schemeClr val="tx1"/>
                </a:solidFill>
                <a:effectLst/>
                <a:latin typeface="+mn-lt"/>
                <a:ea typeface="+mn-ea"/>
                <a:cs typeface="+mn-cs"/>
              </a:rPr>
              <a:t>Merzouga</a:t>
            </a:r>
            <a:r>
              <a:rPr lang="fr-FR" sz="1200" b="0" i="0" kern="1200" dirty="0">
                <a:solidFill>
                  <a:schemeClr val="tx1"/>
                </a:solidFill>
                <a:effectLst/>
                <a:latin typeface="+mn-lt"/>
                <a:ea typeface="+mn-ea"/>
                <a:cs typeface="+mn-cs"/>
              </a:rPr>
              <a:t> est célèbre pour ses dunes de l'Erg Chebbi, qui changent de couleur du lever au coucher du soleil. Ce désert emblématique est un havre de paix pour les nomades berbères et propose des activités comme les randonnées à dos de chameau. </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24</a:t>
            </a:fld>
            <a:endParaRPr lang="fr-FR"/>
          </a:p>
        </p:txBody>
      </p:sp>
    </p:spTree>
    <p:extLst>
      <p:ext uri="{BB962C8B-B14F-4D97-AF65-F5344CB8AC3E}">
        <p14:creationId xmlns:p14="http://schemas.microsoft.com/office/powerpoint/2010/main" val="1830963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26</a:t>
            </a:fld>
            <a:endParaRPr lang="fr-FR"/>
          </a:p>
        </p:txBody>
      </p:sp>
    </p:spTree>
    <p:extLst>
      <p:ext uri="{BB962C8B-B14F-4D97-AF65-F5344CB8AC3E}">
        <p14:creationId xmlns:p14="http://schemas.microsoft.com/office/powerpoint/2010/main" val="2764772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D37300-AC64-F3E4-CC4D-B15B2539063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DA33D6A-C50E-0828-8670-664F29C8E6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99C5CBC-1A01-0DA9-20E3-BF124B93C23A}"/>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30D367A5-3FBD-33BD-5C05-A4E179A5B5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8E6F0D-F3B0-0059-8E96-097B9157EDC4}"/>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05282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4C755-B944-0D0E-FFE2-D91C4C49FCB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5024D9-4EF6-83F0-9B66-CC55BBD9EEF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1E650-0317-8208-93EE-3355C98D1A13}"/>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DE318052-3690-01B7-05D5-7A2A6DC7AA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AB115D-37B8-866A-B5EE-5E8A3390776E}"/>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66236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0DA5C-D707-6B06-497A-7C79FCBB961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22D27A-5E14-F382-311D-385FE3FD41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E01A0F-9D13-A670-3D72-8B428AD800DE}"/>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73BFC1DF-5AC5-F6DA-9398-598C7CA3E3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B8CFC3-6D7E-E8C2-7284-16AE84FDA35B}"/>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16866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797B85-39EB-478E-14A9-DC9F1B133F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11681BE-AAC7-B82E-B899-15B3842228E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766A5D-E13F-C2AF-9F24-01A82A9FDBA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E5B0B6-3905-B65F-B48E-24253B8F8E28}"/>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6" name="Espace réservé du pied de page 5">
            <a:extLst>
              <a:ext uri="{FF2B5EF4-FFF2-40B4-BE49-F238E27FC236}">
                <a16:creationId xmlns:a16="http://schemas.microsoft.com/office/drawing/2014/main" id="{D3A02C10-DD20-8AA2-9978-5B648A9BBD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530C9-785C-527F-C5AC-38D896794F7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599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B6930-2168-B02B-2FD1-82FBA4CE55B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D6E023A-B1DB-201F-7486-A5C911B7D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D6C7217-E3D9-D971-F3C0-33DB0F246E2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1BDC2D-0FC7-F241-FFB9-D1393D0D91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A1CAC-6360-7E0F-1D1E-B0717F86F3E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5E56E2-B65B-C4AE-11A3-5BB494A27C7E}"/>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8" name="Espace réservé du pied de page 7">
            <a:extLst>
              <a:ext uri="{FF2B5EF4-FFF2-40B4-BE49-F238E27FC236}">
                <a16:creationId xmlns:a16="http://schemas.microsoft.com/office/drawing/2014/main" id="{8C8FCEAA-7C2D-3A4B-C3B7-15EC18568FE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F89FE43-D38A-1CF0-145E-9014B72077B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120480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68A6A-E214-45C4-FBDB-D166CDB56E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A2BCA3F-E9CE-6B74-1808-D3AE689409DE}"/>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4" name="Espace réservé du pied de page 3">
            <a:extLst>
              <a:ext uri="{FF2B5EF4-FFF2-40B4-BE49-F238E27FC236}">
                <a16:creationId xmlns:a16="http://schemas.microsoft.com/office/drawing/2014/main" id="{FF69185F-89DC-27C0-4EDE-15026EC1FB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7AE4EB4-1766-B435-D42C-A0CDA5804048}"/>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87929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029F7E-E215-848D-4E92-8378B4792F17}"/>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3" name="Espace réservé du pied de page 2">
            <a:extLst>
              <a:ext uri="{FF2B5EF4-FFF2-40B4-BE49-F238E27FC236}">
                <a16:creationId xmlns:a16="http://schemas.microsoft.com/office/drawing/2014/main" id="{4C1E0BAF-987D-041A-E759-3934776F8D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994AA0-2742-F308-A6AE-E2D35321A94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53368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FB093-B55E-0316-7134-D6AF841FAB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38B25-ADDF-60EC-702D-D38BBA2F31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D1E077F-8336-43F3-C059-59AAD937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927D13-4567-912B-FCA0-AB611F79CF6A}"/>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6" name="Espace réservé du pied de page 5">
            <a:extLst>
              <a:ext uri="{FF2B5EF4-FFF2-40B4-BE49-F238E27FC236}">
                <a16:creationId xmlns:a16="http://schemas.microsoft.com/office/drawing/2014/main" id="{A797E6FD-EE17-7529-D90E-818FE1A8CB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1C6FA3-624F-62AE-9A6F-0365E15E333D}"/>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28283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CFDB0-1E5F-38A9-A100-E1151FC9B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5FF9BED-CD35-C3D8-5162-DDA6A806C7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FC9814F-FEA2-B617-B0D3-9953D1003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3B5639-79D9-F855-B7B6-0F851D17B4BF}"/>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6" name="Espace réservé du pied de page 5">
            <a:extLst>
              <a:ext uri="{FF2B5EF4-FFF2-40B4-BE49-F238E27FC236}">
                <a16:creationId xmlns:a16="http://schemas.microsoft.com/office/drawing/2014/main" id="{70CB7F65-B65C-2C6D-2896-FB28E1D6257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496413F-E0F7-FEEB-8841-6CB879CFDFC9}"/>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996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98FD6-441F-53D4-8BC2-354CBB7514F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6A5B4B7-2AD8-B6F3-391A-5D40D4C0266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4C33F1-1C8B-5D2D-85EB-690B698A2600}"/>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3139BD09-0DDC-1DC1-7DAF-B433C3883B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907F20-4E17-6581-7D65-804B121F9FE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30396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77BA8D2-DBDD-5B12-67D2-93D1D9C74E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0BD8C9-3D37-026B-E0DB-38E48050FEF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256C3C-E43B-2918-7098-2139A49CBDB2}"/>
              </a:ext>
            </a:extLst>
          </p:cNvPr>
          <p:cNvSpPr>
            <a:spLocks noGrp="1"/>
          </p:cNvSpPr>
          <p:nvPr>
            <p:ph type="dt" sz="half" idx="10"/>
          </p:nvPr>
        </p:nvSpPr>
        <p:spPr/>
        <p:txBody>
          <a:body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A3C3B08A-2E7A-7B80-B076-9AD8A38AF3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312F53-0407-28BB-177D-C1AF3E9BACBC}"/>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0097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5/22/2026</a:t>
            </a:fld>
            <a:endParaRPr lang="en-US"/>
          </a:p>
        </p:txBody>
      </p:sp>
      <p:sp>
        <p:nvSpPr>
          <p:cNvPr id="5" name="Holder 5"/>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34549">
              <a:spcBef>
                <a:spcPts val="73"/>
              </a:spcBef>
            </a:pPr>
            <a:fld id="{81D60167-4931-47E6-BA6A-407CBD079E47}" type="slidenum">
              <a:rPr lang="fr-FR" spc="-45" smtClean="0"/>
              <a:pPr marL="34549">
                <a:spcBef>
                  <a:spcPts val="73"/>
                </a:spcBef>
              </a:pPr>
              <a:t>‹N°›</a:t>
            </a:fld>
            <a:endParaRPr lang="fr-FR" spc="-45" dirty="0"/>
          </a:p>
        </p:txBody>
      </p:sp>
    </p:spTree>
    <p:extLst>
      <p:ext uri="{BB962C8B-B14F-4D97-AF65-F5344CB8AC3E}">
        <p14:creationId xmlns:p14="http://schemas.microsoft.com/office/powerpoint/2010/main" val="478793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sz="half" idx="2"/>
          </p:nvPr>
        </p:nvSpPr>
        <p:spPr>
          <a:xfrm>
            <a:off x="609601" y="1577340"/>
            <a:ext cx="5303520" cy="3903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3903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5/22/2026</a:t>
            </a:fld>
            <a:endParaRPr lang="en-US"/>
          </a:p>
        </p:txBody>
      </p:sp>
      <p:sp>
        <p:nvSpPr>
          <p:cNvPr id="7" name="Holder 7"/>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34549">
              <a:spcBef>
                <a:spcPts val="73"/>
              </a:spcBef>
            </a:pPr>
            <a:fld id="{81D60167-4931-47E6-BA6A-407CBD079E47}" type="slidenum">
              <a:rPr lang="fr-FR" spc="-45" smtClean="0"/>
              <a:pPr marL="34549">
                <a:spcBef>
                  <a:spcPts val="73"/>
                </a:spcBef>
              </a:pPr>
              <a:t>‹N°›</a:t>
            </a:fld>
            <a:endParaRPr lang="fr-FR" spc="-45" dirty="0"/>
          </a:p>
        </p:txBody>
      </p:sp>
    </p:spTree>
    <p:extLst>
      <p:ext uri="{BB962C8B-B14F-4D97-AF65-F5344CB8AC3E}">
        <p14:creationId xmlns:p14="http://schemas.microsoft.com/office/powerpoint/2010/main" val="1446960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1270" y="524119"/>
            <a:ext cx="3789461" cy="627992"/>
          </a:xfrm>
          <a:prstGeom prst="rect">
            <a:avLst/>
          </a:prstGeom>
        </p:spPr>
        <p:txBody>
          <a:bodyPr wrap="square" lIns="0" tIns="0" rIns="0" bIns="0">
            <a:spAutoFit/>
          </a:bodyPr>
          <a:lstStyle>
            <a:lvl1pPr>
              <a:defRPr sz="4534" b="0" i="0">
                <a:solidFill>
                  <a:srgbClr val="00A1D5"/>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452111"/>
          </a:xfrm>
          <a:prstGeom prst="rect">
            <a:avLst/>
          </a:prstGeom>
        </p:spPr>
        <p:txBody>
          <a:bodyPr wrap="square" lIns="0" tIns="0" rIns="0" bIns="0">
            <a:spAutoFit/>
          </a:bodyPr>
          <a:lstStyle>
            <a:lvl1pPr>
              <a:defRPr sz="3264" b="0" i="0">
                <a:solidFill>
                  <a:schemeClr val="tx1"/>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5/22/2026</a:t>
            </a:fld>
            <a:endParaRPr lang="en-US"/>
          </a:p>
        </p:txBody>
      </p:sp>
      <p:sp>
        <p:nvSpPr>
          <p:cNvPr id="6" name="Holder 6"/>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34549">
              <a:spcBef>
                <a:spcPts val="73"/>
              </a:spcBef>
            </a:pPr>
            <a:fld id="{81D60167-4931-47E6-BA6A-407CBD079E47}" type="slidenum">
              <a:rPr lang="fr-FR" spc="-45" smtClean="0"/>
              <a:pPr marL="34549">
                <a:spcBef>
                  <a:spcPts val="73"/>
                </a:spcBef>
              </a:pPr>
              <a:t>‹N°›</a:t>
            </a:fld>
            <a:endParaRPr lang="fr-FR" spc="-45" dirty="0"/>
          </a:p>
        </p:txBody>
      </p:sp>
    </p:spTree>
    <p:extLst>
      <p:ext uri="{BB962C8B-B14F-4D97-AF65-F5344CB8AC3E}">
        <p14:creationId xmlns:p14="http://schemas.microsoft.com/office/powerpoint/2010/main" val="3035569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3FFD56-8001-E60E-B75F-D38DA253C6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31C7A1D-9515-FA86-A7F5-5FBA75FB75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7D8596-353A-C4BE-F8AB-6FEB6B303D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302B4-C354-42CE-8F20-F23C0948794B}" type="datetimeFigureOut">
              <a:rPr lang="fr-FR" smtClean="0"/>
              <a:t>22/05/2026</a:t>
            </a:fld>
            <a:endParaRPr lang="fr-FR"/>
          </a:p>
        </p:txBody>
      </p:sp>
      <p:sp>
        <p:nvSpPr>
          <p:cNvPr id="5" name="Espace réservé du pied de page 4">
            <a:extLst>
              <a:ext uri="{FF2B5EF4-FFF2-40B4-BE49-F238E27FC236}">
                <a16:creationId xmlns:a16="http://schemas.microsoft.com/office/drawing/2014/main" id="{FC5F6103-D9E6-4827-D03B-345271963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301FF8-0428-3C64-E51B-5529B5CF2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EAB95-4BFD-43B9-AAA0-112FBEE556ED}" type="slidenum">
              <a:rPr lang="fr-FR" smtClean="0"/>
              <a:t>‹N°›</a:t>
            </a:fld>
            <a:endParaRPr lang="fr-FR"/>
          </a:p>
        </p:txBody>
      </p:sp>
    </p:spTree>
    <p:extLst>
      <p:ext uri="{BB962C8B-B14F-4D97-AF65-F5344CB8AC3E}">
        <p14:creationId xmlns:p14="http://schemas.microsoft.com/office/powerpoint/2010/main" val="130391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view.genially.com/64dcdfe3a9db2600108b9938"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ustomXml" Target="../ink/ink7.xml"/><Relationship Id="rId18" Type="http://schemas.openxmlformats.org/officeDocument/2006/relationships/image" Target="../media/image21.png"/><Relationship Id="rId3" Type="http://schemas.openxmlformats.org/officeDocument/2006/relationships/customXml" Target="../ink/ink2.xml"/><Relationship Id="rId21" Type="http://schemas.openxmlformats.org/officeDocument/2006/relationships/customXml" Target="../ink/ink11.xml"/><Relationship Id="rId7" Type="http://schemas.openxmlformats.org/officeDocument/2006/relationships/customXml" Target="../ink/ink4.xml"/><Relationship Id="rId12" Type="http://schemas.openxmlformats.org/officeDocument/2006/relationships/image" Target="../media/image18.png"/><Relationship Id="rId17" Type="http://schemas.openxmlformats.org/officeDocument/2006/relationships/customXml" Target="../ink/ink9.xml"/><Relationship Id="rId2" Type="http://schemas.openxmlformats.org/officeDocument/2006/relationships/image" Target="../media/image14.png"/><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customXml" Target="../ink/ink8.xml"/><Relationship Id="rId23" Type="http://schemas.openxmlformats.org/officeDocument/2006/relationships/image" Target="../media/image24.png"/><Relationship Id="rId10" Type="http://schemas.openxmlformats.org/officeDocument/2006/relationships/image" Target="../media/image17.png"/><Relationship Id="rId19" Type="http://schemas.openxmlformats.org/officeDocument/2006/relationships/customXml" Target="../ink/ink10.xml"/><Relationship Id="rId4" Type="http://schemas.openxmlformats.org/officeDocument/2006/relationships/image" Target="../media/image140.png"/><Relationship Id="rId9" Type="http://schemas.openxmlformats.org/officeDocument/2006/relationships/customXml" Target="../ink/ink5.xml"/><Relationship Id="rId14" Type="http://schemas.openxmlformats.org/officeDocument/2006/relationships/image" Target="../media/image19.png"/><Relationship Id="rId22"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05E0EA4-0645-4A2B-2B19-EC4DC5833484}"/>
              </a:ext>
            </a:extLst>
          </p:cNvPr>
          <p:cNvPicPr>
            <a:picLocks noChangeAspect="1"/>
          </p:cNvPicPr>
          <p:nvPr/>
        </p:nvPicPr>
        <p:blipFill>
          <a:blip r:embed="rId2"/>
          <a:srcRect l="2128" t="3443" r="1999" b="3742"/>
          <a:stretch>
            <a:fillRect/>
          </a:stretch>
        </p:blipFill>
        <p:spPr>
          <a:xfrm>
            <a:off x="0" y="-767125"/>
            <a:ext cx="12192000" cy="7625125"/>
          </a:xfrm>
          <a:prstGeom prst="rect">
            <a:avLst/>
          </a:prstGeom>
        </p:spPr>
      </p:pic>
      <p:sp>
        <p:nvSpPr>
          <p:cNvPr id="4" name="ZoneTexte 3">
            <a:extLst>
              <a:ext uri="{FF2B5EF4-FFF2-40B4-BE49-F238E27FC236}">
                <a16:creationId xmlns:a16="http://schemas.microsoft.com/office/drawing/2014/main" id="{221C1D2A-1D8E-C0D4-5CAC-8B16410A4136}"/>
              </a:ext>
            </a:extLst>
          </p:cNvPr>
          <p:cNvSpPr txBox="1"/>
          <p:nvPr/>
        </p:nvSpPr>
        <p:spPr>
          <a:xfrm>
            <a:off x="260684" y="553453"/>
            <a:ext cx="11670632" cy="1938992"/>
          </a:xfrm>
          <a:prstGeom prst="rect">
            <a:avLst/>
          </a:prstGeom>
          <a:noFill/>
        </p:spPr>
        <p:txBody>
          <a:bodyPr wrap="square" rtlCol="0">
            <a:spAutoFit/>
          </a:bodyPr>
          <a:lstStyle/>
          <a:p>
            <a:pPr algn="ctr"/>
            <a:r>
              <a:rPr lang="fr-FR" sz="6000" b="1" dirty="0">
                <a:latin typeface="Algerian" panose="04020705040A02060702" pitchFamily="82" charset="0"/>
              </a:rPr>
              <a:t>Dictées et histoire des arts </a:t>
            </a:r>
          </a:p>
          <a:p>
            <a:pPr algn="ctr"/>
            <a:r>
              <a:rPr lang="fr-FR" sz="6000" b="1" dirty="0">
                <a:latin typeface="Algerian" panose="04020705040A02060702" pitchFamily="82" charset="0"/>
              </a:rPr>
              <a:t>Autour du monde</a:t>
            </a:r>
          </a:p>
        </p:txBody>
      </p:sp>
      <p:sp>
        <p:nvSpPr>
          <p:cNvPr id="6" name="ZoneTexte 5">
            <a:extLst>
              <a:ext uri="{FF2B5EF4-FFF2-40B4-BE49-F238E27FC236}">
                <a16:creationId xmlns:a16="http://schemas.microsoft.com/office/drawing/2014/main" id="{7CA44C49-61E0-3429-6AE1-87AA6F760373}"/>
              </a:ext>
            </a:extLst>
          </p:cNvPr>
          <p:cNvSpPr txBox="1"/>
          <p:nvPr/>
        </p:nvSpPr>
        <p:spPr>
          <a:xfrm>
            <a:off x="4289258" y="2889693"/>
            <a:ext cx="6268452" cy="923330"/>
          </a:xfrm>
          <a:prstGeom prst="rect">
            <a:avLst/>
          </a:prstGeom>
          <a:noFill/>
        </p:spPr>
        <p:txBody>
          <a:bodyPr wrap="square">
            <a:spAutoFit/>
          </a:bodyPr>
          <a:lstStyle/>
          <a:p>
            <a:r>
              <a:rPr lang="fr-FR" sz="5400" b="1" dirty="0">
                <a:latin typeface="Algerian" panose="04020705040A02060702" pitchFamily="82" charset="0"/>
              </a:rPr>
              <a:t>Dictée 16</a:t>
            </a:r>
            <a:endParaRPr lang="fr-FR" sz="5400" dirty="0"/>
          </a:p>
        </p:txBody>
      </p:sp>
    </p:spTree>
    <p:extLst>
      <p:ext uri="{BB962C8B-B14F-4D97-AF65-F5344CB8AC3E}">
        <p14:creationId xmlns:p14="http://schemas.microsoft.com/office/powerpoint/2010/main" val="1480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7302" y="210311"/>
            <a:ext cx="4394321" cy="688009"/>
          </a:xfrm>
          <a:prstGeom prst="rect">
            <a:avLst/>
          </a:prstGeom>
          <a:ln w="66675">
            <a:solidFill>
              <a:srgbClr val="4471C4"/>
            </a:solidFill>
          </a:ln>
        </p:spPr>
        <p:txBody>
          <a:bodyPr vert="horz" wrap="square" lIns="0" tIns="10795" rIns="0" bIns="0" rtlCol="0">
            <a:spAutoFit/>
          </a:bodyPr>
          <a:lstStyle/>
          <a:p>
            <a:pPr marL="565785">
              <a:lnSpc>
                <a:spcPct val="100000"/>
              </a:lnSpc>
              <a:spcBef>
                <a:spcPts val="85"/>
              </a:spcBef>
            </a:pPr>
            <a:r>
              <a:rPr sz="4400" spc="100" dirty="0">
                <a:solidFill>
                  <a:srgbClr val="006FC0"/>
                </a:solidFill>
                <a:latin typeface="Comic Sans MS" panose="030F0702030302020204" pitchFamily="66" charset="0"/>
                <a:ea typeface="123Marker" panose="02000603000000000000" pitchFamily="2" charset="0"/>
                <a:cs typeface="Calibri"/>
              </a:rPr>
              <a:t>Œuvre n°</a:t>
            </a:r>
            <a:r>
              <a:rPr lang="fr-FR" sz="4400" spc="100" dirty="0">
                <a:solidFill>
                  <a:srgbClr val="006FC0"/>
                </a:solidFill>
                <a:latin typeface="Comic Sans MS" panose="030F0702030302020204" pitchFamily="66" charset="0"/>
                <a:ea typeface="123Marker" panose="02000603000000000000" pitchFamily="2" charset="0"/>
                <a:cs typeface="Calibri"/>
              </a:rPr>
              <a:t>16</a:t>
            </a:r>
            <a:endParaRPr sz="4400" spc="100" dirty="0">
              <a:latin typeface="Comic Sans MS" panose="030F0702030302020204" pitchFamily="66" charset="0"/>
              <a:ea typeface="123Marker" panose="02000603000000000000" pitchFamily="2" charset="0"/>
              <a:cs typeface="Calibri"/>
            </a:endParaRPr>
          </a:p>
        </p:txBody>
      </p:sp>
      <p:sp>
        <p:nvSpPr>
          <p:cNvPr id="3" name="object 3"/>
          <p:cNvSpPr txBox="1"/>
          <p:nvPr/>
        </p:nvSpPr>
        <p:spPr>
          <a:xfrm>
            <a:off x="244530" y="898320"/>
            <a:ext cx="11471782" cy="751488"/>
          </a:xfrm>
          <a:prstGeom prst="rect">
            <a:avLst/>
          </a:prstGeom>
        </p:spPr>
        <p:txBody>
          <a:bodyPr vert="horz" wrap="square" lIns="0" tIns="12700" rIns="0" bIns="0" rtlCol="0">
            <a:spAutoFit/>
          </a:bodyPr>
          <a:lstStyle/>
          <a:p>
            <a:pPr marL="12700">
              <a:lnSpc>
                <a:spcPct val="100000"/>
              </a:lnSpc>
              <a:spcBef>
                <a:spcPts val="100"/>
              </a:spcBef>
            </a:pPr>
            <a:r>
              <a:rPr sz="2400" spc="100" dirty="0" err="1">
                <a:solidFill>
                  <a:srgbClr val="7B7B7B"/>
                </a:solidFill>
                <a:latin typeface="Comic Sans MS" panose="030F0702030302020204" pitchFamily="66" charset="0"/>
                <a:ea typeface="123Marker" panose="02000603000000000000" pitchFamily="2" charset="0"/>
                <a:cs typeface="Arial MT"/>
              </a:rPr>
              <a:t>Calcule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ce quotient</a:t>
            </a:r>
            <a:r>
              <a:rPr sz="2400" spc="100" dirty="0">
                <a:solidFill>
                  <a:srgbClr val="7B7B7B"/>
                </a:solidFill>
                <a:latin typeface="Comic Sans MS" panose="030F0702030302020204" pitchFamily="66" charset="0"/>
                <a:ea typeface="123Marker" panose="02000603000000000000" pitchFamily="2" charset="0"/>
                <a:cs typeface="Arial MT"/>
              </a:rPr>
              <a:t>, puis à l’aide du résultat et du tableau, découvre un mot « indice » :</a:t>
            </a:r>
            <a:endParaRPr sz="2400" spc="100" dirty="0">
              <a:latin typeface="Comic Sans MS" panose="030F0702030302020204" pitchFamily="66" charset="0"/>
              <a:ea typeface="123Marker" panose="02000603000000000000" pitchFamily="2" charset="0"/>
              <a:cs typeface="Arial MT"/>
            </a:endParaRPr>
          </a:p>
        </p:txBody>
      </p:sp>
      <p:graphicFrame>
        <p:nvGraphicFramePr>
          <p:cNvPr id="4" name="object 4"/>
          <p:cNvGraphicFramePr>
            <a:graphicFrameLocks noGrp="1"/>
          </p:cNvGraphicFramePr>
          <p:nvPr>
            <p:extLst>
              <p:ext uri="{D42A27DB-BD31-4B8C-83A1-F6EECF244321}">
                <p14:modId xmlns:p14="http://schemas.microsoft.com/office/powerpoint/2010/main" val="3006886010"/>
              </p:ext>
            </p:extLst>
          </p:nvPr>
        </p:nvGraphicFramePr>
        <p:xfrm>
          <a:off x="5239057" y="2074004"/>
          <a:ext cx="5521660" cy="1031521"/>
        </p:xfrm>
        <a:graphic>
          <a:graphicData uri="http://schemas.openxmlformats.org/drawingml/2006/table">
            <a:tbl>
              <a:tblPr firstRow="1" bandRow="1">
                <a:tableStyleId>{2D5ABB26-0587-4C30-8999-92F81FD0307C}</a:tableStyleId>
              </a:tblPr>
              <a:tblGrid>
                <a:gridCol w="552166">
                  <a:extLst>
                    <a:ext uri="{9D8B030D-6E8A-4147-A177-3AD203B41FA5}">
                      <a16:colId xmlns:a16="http://schemas.microsoft.com/office/drawing/2014/main" val="20000"/>
                    </a:ext>
                  </a:extLst>
                </a:gridCol>
                <a:gridCol w="552166">
                  <a:extLst>
                    <a:ext uri="{9D8B030D-6E8A-4147-A177-3AD203B41FA5}">
                      <a16:colId xmlns:a16="http://schemas.microsoft.com/office/drawing/2014/main" val="20001"/>
                    </a:ext>
                  </a:extLst>
                </a:gridCol>
                <a:gridCol w="552166">
                  <a:extLst>
                    <a:ext uri="{9D8B030D-6E8A-4147-A177-3AD203B41FA5}">
                      <a16:colId xmlns:a16="http://schemas.microsoft.com/office/drawing/2014/main" val="20002"/>
                    </a:ext>
                  </a:extLst>
                </a:gridCol>
                <a:gridCol w="552166">
                  <a:extLst>
                    <a:ext uri="{9D8B030D-6E8A-4147-A177-3AD203B41FA5}">
                      <a16:colId xmlns:a16="http://schemas.microsoft.com/office/drawing/2014/main" val="20003"/>
                    </a:ext>
                  </a:extLst>
                </a:gridCol>
                <a:gridCol w="552166">
                  <a:extLst>
                    <a:ext uri="{9D8B030D-6E8A-4147-A177-3AD203B41FA5}">
                      <a16:colId xmlns:a16="http://schemas.microsoft.com/office/drawing/2014/main" val="20004"/>
                    </a:ext>
                  </a:extLst>
                </a:gridCol>
                <a:gridCol w="552166">
                  <a:extLst>
                    <a:ext uri="{9D8B030D-6E8A-4147-A177-3AD203B41FA5}">
                      <a16:colId xmlns:a16="http://schemas.microsoft.com/office/drawing/2014/main" val="20005"/>
                    </a:ext>
                  </a:extLst>
                </a:gridCol>
                <a:gridCol w="552166">
                  <a:extLst>
                    <a:ext uri="{9D8B030D-6E8A-4147-A177-3AD203B41FA5}">
                      <a16:colId xmlns:a16="http://schemas.microsoft.com/office/drawing/2014/main" val="20006"/>
                    </a:ext>
                  </a:extLst>
                </a:gridCol>
                <a:gridCol w="552166">
                  <a:extLst>
                    <a:ext uri="{9D8B030D-6E8A-4147-A177-3AD203B41FA5}">
                      <a16:colId xmlns:a16="http://schemas.microsoft.com/office/drawing/2014/main" val="20007"/>
                    </a:ext>
                  </a:extLst>
                </a:gridCol>
                <a:gridCol w="552166">
                  <a:extLst>
                    <a:ext uri="{9D8B030D-6E8A-4147-A177-3AD203B41FA5}">
                      <a16:colId xmlns:a16="http://schemas.microsoft.com/office/drawing/2014/main" val="20008"/>
                    </a:ext>
                  </a:extLst>
                </a:gridCol>
                <a:gridCol w="552166">
                  <a:extLst>
                    <a:ext uri="{9D8B030D-6E8A-4147-A177-3AD203B41FA5}">
                      <a16:colId xmlns:a16="http://schemas.microsoft.com/office/drawing/2014/main" val="20009"/>
                    </a:ext>
                  </a:extLst>
                </a:gridCol>
              </a:tblGrid>
              <a:tr h="515319">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0</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1</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2</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3</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4</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5</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6</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7</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540" algn="ctr">
                        <a:lnSpc>
                          <a:spcPct val="100000"/>
                        </a:lnSpc>
                        <a:spcBef>
                          <a:spcPts val="265"/>
                        </a:spcBef>
                      </a:pPr>
                      <a:r>
                        <a:rPr sz="2800" b="1" spc="-50" dirty="0">
                          <a:solidFill>
                            <a:srgbClr val="FFFFFF"/>
                          </a:solidFill>
                          <a:latin typeface="Comic Sans MS" panose="030F0702030302020204" pitchFamily="66" charset="0"/>
                          <a:cs typeface="Calibri"/>
                        </a:rPr>
                        <a:t>8</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175" algn="ctr">
                        <a:lnSpc>
                          <a:spcPct val="100000"/>
                        </a:lnSpc>
                        <a:spcBef>
                          <a:spcPts val="265"/>
                        </a:spcBef>
                      </a:pPr>
                      <a:r>
                        <a:rPr sz="2800" b="1" spc="-50" dirty="0">
                          <a:solidFill>
                            <a:srgbClr val="FFFFFF"/>
                          </a:solidFill>
                          <a:latin typeface="Comic Sans MS" panose="030F0702030302020204" pitchFamily="66" charset="0"/>
                          <a:cs typeface="Calibri"/>
                        </a:rPr>
                        <a:t>9</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516202">
                <a:tc>
                  <a:txBody>
                    <a:bodyPr/>
                    <a:lstStyle/>
                    <a:p>
                      <a:pPr marL="4445" algn="ctr">
                        <a:lnSpc>
                          <a:spcPct val="100000"/>
                        </a:lnSpc>
                        <a:spcBef>
                          <a:spcPts val="265"/>
                        </a:spcBef>
                      </a:pPr>
                      <a:r>
                        <a:rPr lang="fr-FR" sz="2800" b="1" dirty="0">
                          <a:latin typeface="Comic Sans MS" panose="030F0702030302020204" pitchFamily="66" charset="0"/>
                          <a:cs typeface="Calibri"/>
                        </a:rPr>
                        <a:t>S</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P</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65"/>
                        </a:spcBef>
                      </a:pPr>
                      <a:r>
                        <a:rPr lang="fr-FR" sz="2800" b="1" dirty="0">
                          <a:latin typeface="Comic Sans MS" panose="030F0702030302020204" pitchFamily="66" charset="0"/>
                          <a:cs typeface="Calibri"/>
                        </a:rPr>
                        <a:t>B</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E</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G</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810" algn="ctr">
                        <a:lnSpc>
                          <a:spcPct val="100000"/>
                        </a:lnSpc>
                        <a:spcBef>
                          <a:spcPts val="265"/>
                        </a:spcBef>
                      </a:pPr>
                      <a:r>
                        <a:rPr lang="fr-FR" sz="2800" b="1" dirty="0">
                          <a:latin typeface="Comic Sans MS" panose="030F0702030302020204" pitchFamily="66" charset="0"/>
                          <a:cs typeface="Calibri"/>
                        </a:rPr>
                        <a:t>A</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L</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Y</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I</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175" algn="ctr">
                        <a:lnSpc>
                          <a:spcPct val="100000"/>
                        </a:lnSpc>
                        <a:spcBef>
                          <a:spcPts val="265"/>
                        </a:spcBef>
                      </a:pPr>
                      <a:r>
                        <a:rPr lang="fr-FR" sz="2800" b="1" dirty="0">
                          <a:latin typeface="Comic Sans MS" panose="030F0702030302020204" pitchFamily="66" charset="0"/>
                          <a:cs typeface="Calibri"/>
                        </a:rPr>
                        <a:t>F</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304182" y="3264797"/>
            <a:ext cx="11658600" cy="3244478"/>
          </a:xfrm>
          <a:prstGeom prst="rect">
            <a:avLst/>
          </a:prstGeom>
        </p:spPr>
        <p:txBody>
          <a:bodyPr vert="horz" wrap="square" lIns="0" tIns="12700" rIns="0" bIns="0" rtlCol="0">
            <a:spAutoFit/>
          </a:bodyPr>
          <a:lstStyle/>
          <a:p>
            <a:r>
              <a:rPr sz="2400" spc="100" dirty="0">
                <a:solidFill>
                  <a:srgbClr val="7B7B7B"/>
                </a:solidFill>
                <a:latin typeface="Comic Sans MS" panose="030F0702030302020204" pitchFamily="66" charset="0"/>
                <a:ea typeface="123Marker" panose="02000603000000000000" pitchFamily="2" charset="0"/>
                <a:cs typeface="Arial MT"/>
              </a:rPr>
              <a:t>Ensuite, lis bien toutes ces phrases et déduis-en le pays dans lequel se trouve cette </a:t>
            </a:r>
            <a:r>
              <a:rPr sz="2400" spc="100" dirty="0" err="1">
                <a:solidFill>
                  <a:srgbClr val="7B7B7B"/>
                </a:solidFill>
                <a:latin typeface="Comic Sans MS" panose="030F0702030302020204" pitchFamily="66" charset="0"/>
                <a:ea typeface="123Marker" panose="02000603000000000000" pitchFamily="2" charset="0"/>
                <a:cs typeface="Arial MT"/>
              </a:rPr>
              <a:t>œuvre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 </a:t>
            </a:r>
          </a:p>
          <a:p>
            <a:pPr marL="342900" indent="-342900">
              <a:buAutoNum type="arabicPeriod"/>
            </a:pPr>
            <a:r>
              <a:rPr lang="fr-FR" altLang="fr-FR" sz="2400" dirty="0"/>
              <a:t>Je suis un pays situé au nord de l’Afrique.</a:t>
            </a:r>
          </a:p>
          <a:p>
            <a:pPr marL="342900" indent="-342900">
              <a:buAutoNum type="arabicPeriod"/>
            </a:pPr>
            <a:r>
              <a:rPr lang="fr-FR" altLang="fr-FR" sz="2400" dirty="0"/>
              <a:t>Chez moi, il y a des souks remplis d’épices et d’objets colorés. </a:t>
            </a:r>
          </a:p>
          <a:p>
            <a:pPr marL="342900" indent="-342900">
              <a:buAutoNum type="arabicPeriod"/>
            </a:pPr>
            <a:r>
              <a:rPr lang="fr-FR" altLang="fr-FR" sz="2400" dirty="0"/>
              <a:t>On peut traverser une partie du désert du Sahara sur le dos d’un chameau. </a:t>
            </a:r>
          </a:p>
          <a:p>
            <a:pPr lvl="0" eaLnBrk="0" fontAlgn="base" hangingPunct="0">
              <a:spcBef>
                <a:spcPct val="0"/>
              </a:spcBef>
              <a:spcAft>
                <a:spcPct val="0"/>
              </a:spcAft>
            </a:pPr>
            <a:r>
              <a:rPr lang="fr-FR" altLang="fr-FR" sz="2400" dirty="0"/>
              <a:t>4. Ma capitale est Rabat. </a:t>
            </a:r>
          </a:p>
          <a:p>
            <a:pPr lvl="0" eaLnBrk="0" fontAlgn="base" hangingPunct="0">
              <a:spcBef>
                <a:spcPct val="0"/>
              </a:spcBef>
              <a:spcAft>
                <a:spcPct val="0"/>
              </a:spcAft>
            </a:pPr>
            <a:r>
              <a:rPr lang="fr-FR" altLang="fr-FR" sz="2400" dirty="0"/>
              <a:t>5. Mon drapeau est rouge avec une étoile verte au milieu.</a:t>
            </a:r>
          </a:p>
          <a:p>
            <a:endParaRPr lang="fr-FR" sz="2400" spc="100" dirty="0">
              <a:solidFill>
                <a:srgbClr val="7B7B7B"/>
              </a:solidFill>
              <a:latin typeface="Comic Sans MS" panose="030F0702030302020204" pitchFamily="66" charset="0"/>
              <a:ea typeface="123Marker" panose="02000603000000000000" pitchFamily="2" charset="0"/>
              <a:cs typeface="Arial MT"/>
            </a:endParaRPr>
          </a:p>
          <a:p>
            <a:pPr lvl="0" eaLnBrk="0" fontAlgn="base" hangingPunct="0">
              <a:spcBef>
                <a:spcPct val="0"/>
              </a:spcBef>
              <a:spcAft>
                <a:spcPct val="0"/>
              </a:spcAft>
            </a:pPr>
            <a:endParaRPr lang="fr-FR" spc="100" dirty="0">
              <a:solidFill>
                <a:srgbClr val="7B7B7B"/>
              </a:solidFill>
              <a:latin typeface="Arial" panose="020B0604020202020204" pitchFamily="34" charset="0"/>
              <a:ea typeface="123Marker" panose="02000603000000000000" pitchFamily="2" charset="0"/>
              <a:cs typeface="Arial" panose="020B0604020202020204" pitchFamily="34" charset="0"/>
            </a:endParaRPr>
          </a:p>
        </p:txBody>
      </p:sp>
      <p:sp>
        <p:nvSpPr>
          <p:cNvPr id="11" name="Rectangle 4">
            <a:extLst>
              <a:ext uri="{FF2B5EF4-FFF2-40B4-BE49-F238E27FC236}">
                <a16:creationId xmlns:a16="http://schemas.microsoft.com/office/drawing/2014/main" id="{227A0970-4B7D-CDA4-40F5-9A7194A35069}"/>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545281B1-F114-7C87-A4B9-D39AE49BED66}"/>
              </a:ext>
            </a:extLst>
          </p:cNvPr>
          <p:cNvSpPr txBox="1"/>
          <p:nvPr/>
        </p:nvSpPr>
        <p:spPr>
          <a:xfrm>
            <a:off x="823130" y="2553260"/>
            <a:ext cx="1590500"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Palais</a:t>
            </a:r>
          </a:p>
          <a:p>
            <a:endParaRPr lang="fr-FR" dirty="0"/>
          </a:p>
        </p:txBody>
      </p:sp>
      <p:sp>
        <p:nvSpPr>
          <p:cNvPr id="7" name="Rectangle 2">
            <a:extLst>
              <a:ext uri="{FF2B5EF4-FFF2-40B4-BE49-F238E27FC236}">
                <a16:creationId xmlns:a16="http://schemas.microsoft.com/office/drawing/2014/main" id="{50EE989B-514A-D97B-9FEC-0E0E8671447F}"/>
              </a:ext>
            </a:extLst>
          </p:cNvPr>
          <p:cNvSpPr>
            <a:spLocks noChangeArrowheads="1"/>
          </p:cNvSpPr>
          <p:nvPr/>
        </p:nvSpPr>
        <p:spPr bwMode="auto">
          <a:xfrm>
            <a:off x="0" y="4991491"/>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ZoneTexte 7">
            <a:extLst>
              <a:ext uri="{FF2B5EF4-FFF2-40B4-BE49-F238E27FC236}">
                <a16:creationId xmlns:a16="http://schemas.microsoft.com/office/drawing/2014/main" id="{93123452-5394-F932-1BA5-AA2C06F0C484}"/>
              </a:ext>
            </a:extLst>
          </p:cNvPr>
          <p:cNvSpPr txBox="1"/>
          <p:nvPr/>
        </p:nvSpPr>
        <p:spPr>
          <a:xfrm>
            <a:off x="851626" y="1845374"/>
            <a:ext cx="2222083" cy="707886"/>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cs typeface="Calibri"/>
              </a:rPr>
              <a:t>156 580</a:t>
            </a:r>
          </a:p>
        </p:txBody>
      </p:sp>
      <p:sp>
        <p:nvSpPr>
          <p:cNvPr id="5" name="ZoneTexte 4">
            <a:extLst>
              <a:ext uri="{FF2B5EF4-FFF2-40B4-BE49-F238E27FC236}">
                <a16:creationId xmlns:a16="http://schemas.microsoft.com/office/drawing/2014/main" id="{E04B364D-34AA-5219-9E31-3251A0AEC4AA}"/>
              </a:ext>
            </a:extLst>
          </p:cNvPr>
          <p:cNvSpPr txBox="1"/>
          <p:nvPr/>
        </p:nvSpPr>
        <p:spPr>
          <a:xfrm>
            <a:off x="9351333" y="3560939"/>
            <a:ext cx="1744388"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Maroc</a:t>
            </a:r>
          </a:p>
          <a:p>
            <a:endParaRPr lang="fr-FR" dirty="0"/>
          </a:p>
        </p:txBody>
      </p:sp>
      <p:sp>
        <p:nvSpPr>
          <p:cNvPr id="10" name="ZoneTexte 9">
            <a:extLst>
              <a:ext uri="{FF2B5EF4-FFF2-40B4-BE49-F238E27FC236}">
                <a16:creationId xmlns:a16="http://schemas.microsoft.com/office/drawing/2014/main" id="{A4A92BE4-30AA-BFBA-4061-89876E52CD02}"/>
              </a:ext>
            </a:extLst>
          </p:cNvPr>
          <p:cNvSpPr txBox="1"/>
          <p:nvPr/>
        </p:nvSpPr>
        <p:spPr>
          <a:xfrm>
            <a:off x="3102205" y="1326642"/>
            <a:ext cx="2178802" cy="646331"/>
          </a:xfrm>
          <a:prstGeom prst="rect">
            <a:avLst/>
          </a:prstGeom>
          <a:noFill/>
        </p:spPr>
        <p:txBody>
          <a:bodyPr wrap="none" rtlCol="0">
            <a:spAutoFit/>
          </a:bodyPr>
          <a:lstStyle/>
          <a:p>
            <a:r>
              <a:rPr lang="fr-FR" sz="3600" b="1" dirty="0"/>
              <a:t>7 829 x 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382770" y="223126"/>
            <a:ext cx="3426460" cy="689291"/>
          </a:xfrm>
          <a:prstGeom prst="rect">
            <a:avLst/>
          </a:prstGeom>
          <a:ln w="66675">
            <a:solidFill>
              <a:srgbClr val="4471C4"/>
            </a:solidFill>
          </a:ln>
        </p:spPr>
        <p:txBody>
          <a:bodyPr vert="horz" wrap="square" lIns="0" tIns="12065" rIns="0" bIns="0" rtlCol="0">
            <a:spAutoFit/>
          </a:bodyPr>
          <a:lstStyle/>
          <a:p>
            <a:pPr marL="518795">
              <a:lnSpc>
                <a:spcPct val="100000"/>
              </a:lnSpc>
              <a:spcBef>
                <a:spcPts val="95"/>
              </a:spcBef>
            </a:pPr>
            <a:r>
              <a:rPr sz="4400" dirty="0">
                <a:solidFill>
                  <a:srgbClr val="006FC0"/>
                </a:solidFill>
                <a:latin typeface="Calibri"/>
                <a:cs typeface="Calibri"/>
              </a:rPr>
              <a:t>Œuvre</a:t>
            </a:r>
            <a:r>
              <a:rPr sz="4400" spc="-170" dirty="0">
                <a:solidFill>
                  <a:srgbClr val="006FC0"/>
                </a:solidFill>
                <a:latin typeface="Calibri"/>
                <a:cs typeface="Calibri"/>
              </a:rPr>
              <a:t> </a:t>
            </a:r>
            <a:r>
              <a:rPr sz="4400" spc="-25" dirty="0">
                <a:solidFill>
                  <a:srgbClr val="006FC0"/>
                </a:solidFill>
                <a:latin typeface="Calibri"/>
                <a:cs typeface="Calibri"/>
              </a:rPr>
              <a:t>n°</a:t>
            </a:r>
            <a:r>
              <a:rPr lang="fr-FR" spc="-25" dirty="0">
                <a:solidFill>
                  <a:srgbClr val="006FC0"/>
                </a:solidFill>
                <a:latin typeface="Calibri"/>
                <a:cs typeface="Calibri"/>
              </a:rPr>
              <a:t>16</a:t>
            </a:r>
            <a:endParaRPr sz="4400" dirty="0">
              <a:latin typeface="Calibri"/>
              <a:cs typeface="Calibri"/>
            </a:endParaRPr>
          </a:p>
        </p:txBody>
      </p:sp>
      <p:sp>
        <p:nvSpPr>
          <p:cNvPr id="9" name="object 9"/>
          <p:cNvSpPr txBox="1"/>
          <p:nvPr/>
        </p:nvSpPr>
        <p:spPr>
          <a:xfrm>
            <a:off x="-188259" y="910434"/>
            <a:ext cx="12568518" cy="843821"/>
          </a:xfrm>
          <a:prstGeom prst="rect">
            <a:avLst/>
          </a:prstGeom>
        </p:spPr>
        <p:txBody>
          <a:bodyPr vert="horz" wrap="square" lIns="0" tIns="12700" rIns="0" bIns="0" rtlCol="0">
            <a:spAutoFit/>
          </a:bodyPr>
          <a:lstStyle/>
          <a:p>
            <a:pPr marL="12700" algn="ctr">
              <a:lnSpc>
                <a:spcPct val="100000"/>
              </a:lnSpc>
              <a:spcBef>
                <a:spcPts val="100"/>
              </a:spcBef>
              <a:tabLst>
                <a:tab pos="3977640" algn="l"/>
              </a:tabLst>
            </a:pPr>
            <a:r>
              <a:rPr sz="5400" dirty="0">
                <a:latin typeface="Calibri"/>
                <a:cs typeface="Calibri"/>
              </a:rPr>
              <a:t>Il</a:t>
            </a:r>
            <a:r>
              <a:rPr sz="5400" spc="-105" dirty="0">
                <a:latin typeface="Calibri"/>
                <a:cs typeface="Calibri"/>
              </a:rPr>
              <a:t> </a:t>
            </a:r>
            <a:r>
              <a:rPr sz="5400" spc="-30" dirty="0">
                <a:latin typeface="Calibri"/>
                <a:cs typeface="Calibri"/>
              </a:rPr>
              <a:t>s</a:t>
            </a:r>
            <a:r>
              <a:rPr lang="fr-FR" sz="5400" spc="-30" dirty="0">
                <a:latin typeface="Calibri"/>
                <a:cs typeface="Calibri"/>
              </a:rPr>
              <a:t>'</a:t>
            </a:r>
            <a:r>
              <a:rPr sz="5400" spc="-30" dirty="0">
                <a:latin typeface="Calibri"/>
                <a:cs typeface="Calibri"/>
              </a:rPr>
              <a:t>agit</a:t>
            </a:r>
            <a:r>
              <a:rPr sz="5400" spc="-100" dirty="0">
                <a:latin typeface="Calibri"/>
                <a:cs typeface="Calibri"/>
              </a:rPr>
              <a:t> </a:t>
            </a:r>
            <a:r>
              <a:rPr sz="5400" dirty="0">
                <a:latin typeface="Calibri"/>
                <a:cs typeface="Calibri"/>
              </a:rPr>
              <a:t>d</a:t>
            </a:r>
            <a:r>
              <a:rPr lang="fr-FR" sz="5400" dirty="0">
                <a:latin typeface="Calibri"/>
                <a:cs typeface="Calibri"/>
              </a:rPr>
              <a:t>u </a:t>
            </a:r>
            <a:r>
              <a:rPr lang="fr-FR" sz="5400" dirty="0">
                <a:solidFill>
                  <a:srgbClr val="FF0000"/>
                </a:solidFill>
                <a:latin typeface="Calibri"/>
                <a:cs typeface="Calibri"/>
              </a:rPr>
              <a:t>Palais de Fès au Maroc</a:t>
            </a:r>
            <a:endParaRPr sz="5400" dirty="0">
              <a:solidFill>
                <a:srgbClr val="FF0000"/>
              </a:solidFill>
              <a:latin typeface="Calibri"/>
              <a:cs typeface="Calibri"/>
            </a:endParaRPr>
          </a:p>
        </p:txBody>
      </p:sp>
      <p:pic>
        <p:nvPicPr>
          <p:cNvPr id="4" name="Image 3">
            <a:extLst>
              <a:ext uri="{FF2B5EF4-FFF2-40B4-BE49-F238E27FC236}">
                <a16:creationId xmlns:a16="http://schemas.microsoft.com/office/drawing/2014/main" id="{A1D9D5FB-757C-4E3F-5636-93A54F3B42FD}"/>
              </a:ext>
            </a:extLst>
          </p:cNvPr>
          <p:cNvPicPr>
            <a:picLocks noChangeAspect="1"/>
          </p:cNvPicPr>
          <p:nvPr/>
        </p:nvPicPr>
        <p:blipFill>
          <a:blip r:embed="rId2"/>
          <a:stretch>
            <a:fillRect/>
          </a:stretch>
        </p:blipFill>
        <p:spPr>
          <a:xfrm>
            <a:off x="145755" y="2032246"/>
            <a:ext cx="6354867" cy="3597590"/>
          </a:xfrm>
          <a:prstGeom prst="rect">
            <a:avLst/>
          </a:prstGeom>
        </p:spPr>
      </p:pic>
      <p:pic>
        <p:nvPicPr>
          <p:cNvPr id="7" name="Image 6">
            <a:extLst>
              <a:ext uri="{FF2B5EF4-FFF2-40B4-BE49-F238E27FC236}">
                <a16:creationId xmlns:a16="http://schemas.microsoft.com/office/drawing/2014/main" id="{E831D470-D433-E69A-DEB3-3AC1B9C4B589}"/>
              </a:ext>
            </a:extLst>
          </p:cNvPr>
          <p:cNvPicPr>
            <a:picLocks noChangeAspect="1"/>
          </p:cNvPicPr>
          <p:nvPr/>
        </p:nvPicPr>
        <p:blipFill>
          <a:blip r:embed="rId3"/>
          <a:stretch>
            <a:fillRect/>
          </a:stretch>
        </p:blipFill>
        <p:spPr>
          <a:xfrm>
            <a:off x="6347972" y="1843903"/>
            <a:ext cx="5844028" cy="446271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omment peut-on définir l'Art ? - FoffieldsHebdo.fr">
            <a:extLst>
              <a:ext uri="{FF2B5EF4-FFF2-40B4-BE49-F238E27FC236}">
                <a16:creationId xmlns:a16="http://schemas.microsoft.com/office/drawing/2014/main" id="{B59E0783-0FE9-5814-C869-5353A92274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13" r="3314"/>
          <a:stretch/>
        </p:blipFill>
        <p:spPr bwMode="auto">
          <a:xfrm>
            <a:off x="4425404" y="98332"/>
            <a:ext cx="7766596" cy="6263138"/>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32" name="Freeform: Shape 103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33" name="Group 103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034" name="Group 103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038" name="Freeform: Shape 103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036" name="Freeform: Shape 103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ZoneTexte 1">
            <a:extLst>
              <a:ext uri="{FF2B5EF4-FFF2-40B4-BE49-F238E27FC236}">
                <a16:creationId xmlns:a16="http://schemas.microsoft.com/office/drawing/2014/main" id="{90527A95-28A6-725F-D006-ECFBAC0CDE07}"/>
              </a:ext>
            </a:extLst>
          </p:cNvPr>
          <p:cNvSpPr txBox="1"/>
          <p:nvPr/>
        </p:nvSpPr>
        <p:spPr>
          <a:xfrm>
            <a:off x="275303" y="2222090"/>
            <a:ext cx="3244645" cy="707886"/>
          </a:xfrm>
          <a:prstGeom prst="rect">
            <a:avLst/>
          </a:prstGeom>
          <a:noFill/>
        </p:spPr>
        <p:txBody>
          <a:bodyPr wrap="square" rtlCol="0">
            <a:spAutoFit/>
          </a:bodyPr>
          <a:lstStyle/>
          <a:p>
            <a:pPr algn="ctr"/>
            <a:r>
              <a:rPr lang="fr-FR" sz="4000" b="1" dirty="0">
                <a:solidFill>
                  <a:schemeClr val="bg1"/>
                </a:solidFill>
                <a:latin typeface="Comic Sans MS" panose="030F0702030302020204" pitchFamily="66" charset="0"/>
              </a:rPr>
              <a:t>HDA</a:t>
            </a:r>
          </a:p>
        </p:txBody>
      </p:sp>
    </p:spTree>
    <p:extLst>
      <p:ext uri="{BB962C8B-B14F-4D97-AF65-F5344CB8AC3E}">
        <p14:creationId xmlns:p14="http://schemas.microsoft.com/office/powerpoint/2010/main" val="46055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FEE6EB-D313-6F00-B9AB-7E9EB0D4745A}"/>
              </a:ext>
            </a:extLst>
          </p:cNvPr>
          <p:cNvSpPr txBox="1"/>
          <p:nvPr/>
        </p:nvSpPr>
        <p:spPr>
          <a:xfrm>
            <a:off x="3048000" y="3248816"/>
            <a:ext cx="6096000" cy="369332"/>
          </a:xfrm>
          <a:prstGeom prst="rect">
            <a:avLst/>
          </a:prstGeom>
          <a:noFill/>
        </p:spPr>
        <p:txBody>
          <a:bodyPr wrap="square">
            <a:spAutoFit/>
          </a:bodyPr>
          <a:lstStyle/>
          <a:p>
            <a:r>
              <a:rPr lang="fr-FR" dirty="0">
                <a:hlinkClick r:id="rId2"/>
              </a:rPr>
              <a:t>https://view.genially.com/64dcdfe3a9db2600108b9938</a:t>
            </a:r>
            <a:endParaRPr lang="fr-FR" dirty="0"/>
          </a:p>
        </p:txBody>
      </p:sp>
    </p:spTree>
    <p:extLst>
      <p:ext uri="{BB962C8B-B14F-4D97-AF65-F5344CB8AC3E}">
        <p14:creationId xmlns:p14="http://schemas.microsoft.com/office/powerpoint/2010/main" val="13954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3441490-A94C-5C71-8569-95B095279A63}"/>
              </a:ext>
            </a:extLst>
          </p:cNvPr>
          <p:cNvPicPr>
            <a:picLocks noChangeAspect="1"/>
          </p:cNvPicPr>
          <p:nvPr/>
        </p:nvPicPr>
        <p:blipFill>
          <a:blip r:embed="rId2"/>
          <a:stretch>
            <a:fillRect/>
          </a:stretch>
        </p:blipFill>
        <p:spPr>
          <a:xfrm>
            <a:off x="3231177" y="271420"/>
            <a:ext cx="6378988" cy="644529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cre 5">
                <a:extLst>
                  <a:ext uri="{FF2B5EF4-FFF2-40B4-BE49-F238E27FC236}">
                    <a16:creationId xmlns:a16="http://schemas.microsoft.com/office/drawing/2014/main" id="{60F3E205-C1DD-7245-6AE1-3B9E3E9DE930}"/>
                  </a:ext>
                </a:extLst>
              </p14:cNvPr>
              <p14:cNvContentPartPr/>
              <p14:nvPr/>
            </p14:nvContentPartPr>
            <p14:xfrm>
              <a:off x="5593751" y="3494069"/>
              <a:ext cx="826920" cy="216720"/>
            </p14:xfrm>
          </p:contentPart>
        </mc:Choice>
        <mc:Fallback xmlns="">
          <p:pic>
            <p:nvPicPr>
              <p:cNvPr id="6" name="Encre 5">
                <a:extLst>
                  <a:ext uri="{FF2B5EF4-FFF2-40B4-BE49-F238E27FC236}">
                    <a16:creationId xmlns:a16="http://schemas.microsoft.com/office/drawing/2014/main" id="{60F3E205-C1DD-7245-6AE1-3B9E3E9DE930}"/>
                  </a:ext>
                </a:extLst>
              </p:cNvPr>
              <p:cNvPicPr/>
              <p:nvPr/>
            </p:nvPicPr>
            <p:blipFill>
              <a:blip r:embed="rId4"/>
              <a:stretch>
                <a:fillRect/>
              </a:stretch>
            </p:blipFill>
            <p:spPr>
              <a:xfrm>
                <a:off x="5557751" y="3422069"/>
                <a:ext cx="898560" cy="360360"/>
              </a:xfrm>
              <a:prstGeom prst="rect">
                <a:avLst/>
              </a:prstGeom>
            </p:spPr>
          </p:pic>
        </mc:Fallback>
      </mc:AlternateContent>
    </p:spTree>
    <p:extLst>
      <p:ext uri="{BB962C8B-B14F-4D97-AF65-F5344CB8AC3E}">
        <p14:creationId xmlns:p14="http://schemas.microsoft.com/office/powerpoint/2010/main" val="86922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14C15-0D0F-BC80-AB95-3855B4A80C25}"/>
            </a:ext>
          </a:extLst>
        </p:cNvPr>
        <p:cNvGrpSpPr/>
        <p:nvPr/>
      </p:nvGrpSpPr>
      <p:grpSpPr>
        <a:xfrm>
          <a:off x="0" y="0"/>
          <a:ext cx="0" cy="0"/>
          <a:chOff x="0" y="0"/>
          <a:chExt cx="0" cy="0"/>
        </a:xfrm>
      </p:grpSpPr>
      <p:pic>
        <p:nvPicPr>
          <p:cNvPr id="1026" name="Picture 2" descr="VIDEO. Fès, la capitale spirituelle du Maroc, retrouve son lustre –  franceinfo">
            <a:extLst>
              <a:ext uri="{FF2B5EF4-FFF2-40B4-BE49-F238E27FC236}">
                <a16:creationId xmlns:a16="http://schemas.microsoft.com/office/drawing/2014/main" id="{7BE3EAA8-64C8-69A1-E41C-F00128ACB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1285" y="6349"/>
            <a:ext cx="12366385" cy="694965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9761F2-8CD4-DC8E-50D5-AE7F1D14AF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B5BE7AFA-EFF9-AA9F-3B26-1F02761B6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75B0E47B-34FD-B770-7E04-DE83DEA6E4B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4CA60F00-521D-EFFB-C32E-0D103CDC69F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CF3CEBF4-0EC9-8A8D-B443-2F4245EC8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77A1B4C-C8F6-C8F1-79F0-A1B14F5A4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EF2F2CB1-5B3B-B936-E9E7-5728362E380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D1DED15A-9DD9-0136-AFF3-42C901922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1486C1-9A9F-7536-F904-2823B9B3B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BDCA3C70-B709-28F5-2AC9-00EE329D85E8}"/>
              </a:ext>
            </a:extLst>
          </p:cNvPr>
          <p:cNvSpPr txBox="1"/>
          <p:nvPr/>
        </p:nvSpPr>
        <p:spPr>
          <a:xfrm>
            <a:off x="0" y="862168"/>
            <a:ext cx="3882572"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chemeClr val="bg1"/>
                </a:solidFill>
                <a:latin typeface="+mj-lt"/>
                <a:ea typeface="+mj-ea"/>
                <a:cs typeface="+mj-cs"/>
              </a:rPr>
              <a:t>Orthographe</a:t>
            </a:r>
            <a:endParaRPr lang="en-US" sz="5400" b="1" dirty="0">
              <a:solidFill>
                <a:schemeClr val="bg1"/>
              </a:solidFill>
              <a:latin typeface="+mj-lt"/>
              <a:ea typeface="+mj-ea"/>
              <a:cs typeface="+mj-cs"/>
            </a:endParaRPr>
          </a:p>
        </p:txBody>
      </p:sp>
    </p:spTree>
    <p:extLst>
      <p:ext uri="{BB962C8B-B14F-4D97-AF65-F5344CB8AC3E}">
        <p14:creationId xmlns:p14="http://schemas.microsoft.com/office/powerpoint/2010/main" val="238538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1999605" y="2826079"/>
            <a:ext cx="8192748" cy="1217087"/>
          </a:xfrm>
          <a:prstGeom prst="rect">
            <a:avLst/>
          </a:prstGeom>
        </p:spPr>
        <p:txBody>
          <a:bodyPr vert="horz" wrap="square" lIns="0" tIns="11516" rIns="0" bIns="0" rtlCol="0" anchor="ctr">
            <a:spAutoFit/>
          </a:bodyPr>
          <a:lstStyle/>
          <a:p>
            <a:pPr algn="ctr">
              <a:lnSpc>
                <a:spcPts val="5246"/>
              </a:lnSpc>
              <a:spcBef>
                <a:spcPts val="91"/>
              </a:spcBef>
            </a:pPr>
            <a:r>
              <a:rPr b="1" spc="-449" dirty="0">
                <a:solidFill>
                  <a:srgbClr val="F9AE04"/>
                </a:solidFill>
              </a:rPr>
              <a:t>ORTHOGRAPHE</a:t>
            </a:r>
          </a:p>
          <a:p>
            <a:pPr algn="ctr">
              <a:lnSpc>
                <a:spcPts val="4158"/>
              </a:lnSpc>
            </a:pPr>
            <a:r>
              <a:rPr sz="3627" b="1" dirty="0">
                <a:latin typeface="Tahoma"/>
                <a:cs typeface="Tahoma"/>
              </a:rPr>
              <a:t>Le</a:t>
            </a:r>
            <a:r>
              <a:rPr sz="3627" b="1" spc="-204" dirty="0">
                <a:latin typeface="Tahoma"/>
                <a:cs typeface="Tahoma"/>
              </a:rPr>
              <a:t> </a:t>
            </a:r>
            <a:r>
              <a:rPr sz="3627" b="1" spc="-73" dirty="0">
                <a:latin typeface="Tahoma"/>
                <a:cs typeface="Tahoma"/>
              </a:rPr>
              <a:t>pluriel</a:t>
            </a:r>
            <a:r>
              <a:rPr sz="3627" b="1" spc="-118" dirty="0">
                <a:latin typeface="Tahoma"/>
                <a:cs typeface="Tahoma"/>
              </a:rPr>
              <a:t> </a:t>
            </a:r>
            <a:r>
              <a:rPr sz="3627" b="1" spc="-168" dirty="0">
                <a:latin typeface="Tahoma"/>
                <a:cs typeface="Tahoma"/>
              </a:rPr>
              <a:t>des</a:t>
            </a:r>
            <a:r>
              <a:rPr sz="3627" b="1" spc="-95" dirty="0">
                <a:latin typeface="Tahoma"/>
                <a:cs typeface="Tahoma"/>
              </a:rPr>
              <a:t> </a:t>
            </a:r>
            <a:r>
              <a:rPr sz="3627" b="1" spc="-230" dirty="0">
                <a:latin typeface="Tahoma"/>
                <a:cs typeface="Tahoma"/>
              </a:rPr>
              <a:t>noms</a:t>
            </a:r>
            <a:r>
              <a:rPr sz="3627" b="1" spc="-95" dirty="0">
                <a:latin typeface="Tahoma"/>
                <a:cs typeface="Tahoma"/>
              </a:rPr>
              <a:t> </a:t>
            </a:r>
            <a:r>
              <a:rPr sz="3627" b="1" spc="-208" dirty="0">
                <a:latin typeface="Tahoma"/>
                <a:cs typeface="Tahoma"/>
              </a:rPr>
              <a:t>et</a:t>
            </a:r>
            <a:r>
              <a:rPr sz="3627" b="1" spc="-95" dirty="0">
                <a:latin typeface="Tahoma"/>
                <a:cs typeface="Tahoma"/>
              </a:rPr>
              <a:t> </a:t>
            </a:r>
            <a:r>
              <a:rPr sz="3627" b="1" spc="-168" dirty="0">
                <a:latin typeface="Tahoma"/>
                <a:cs typeface="Tahoma"/>
              </a:rPr>
              <a:t>des</a:t>
            </a:r>
            <a:r>
              <a:rPr sz="3627" b="1" spc="-100" dirty="0">
                <a:latin typeface="Tahoma"/>
                <a:cs typeface="Tahoma"/>
              </a:rPr>
              <a:t> </a:t>
            </a:r>
            <a:r>
              <a:rPr sz="3627" b="1" spc="-204" dirty="0">
                <a:latin typeface="Tahoma"/>
                <a:cs typeface="Tahoma"/>
              </a:rPr>
              <a:t>adjectifs</a:t>
            </a:r>
            <a:r>
              <a:rPr sz="3627" b="1" spc="-95" dirty="0">
                <a:latin typeface="Tahoma"/>
                <a:cs typeface="Tahoma"/>
              </a:rPr>
              <a:t> </a:t>
            </a:r>
            <a:r>
              <a:rPr sz="3627" b="1" spc="-435" dirty="0">
                <a:latin typeface="Tahoma"/>
                <a:cs typeface="Tahoma"/>
              </a:rPr>
              <a:t>(1)</a:t>
            </a:r>
            <a:endParaRPr sz="3627">
              <a:latin typeface="Tahoma"/>
              <a:cs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2007687" y="577415"/>
            <a:ext cx="9535557" cy="709384"/>
          </a:xfrm>
          <a:prstGeom prst="rect">
            <a:avLst/>
          </a:prstGeom>
        </p:spPr>
        <p:txBody>
          <a:bodyPr vert="horz" wrap="square" lIns="0" tIns="11516" rIns="0" bIns="0" rtlCol="0" anchor="ctr">
            <a:spAutoFit/>
          </a:bodyPr>
          <a:lstStyle/>
          <a:p>
            <a:pPr marL="3332259">
              <a:lnSpc>
                <a:spcPct val="100000"/>
              </a:lnSpc>
              <a:spcBef>
                <a:spcPts val="91"/>
              </a:spcBef>
            </a:pPr>
            <a:r>
              <a:rPr spc="-322" dirty="0"/>
              <a:t>OBSERVER</a:t>
            </a:r>
          </a:p>
        </p:txBody>
      </p:sp>
      <p:sp>
        <p:nvSpPr>
          <p:cNvPr id="6" name="object 6"/>
          <p:cNvSpPr txBox="1"/>
          <p:nvPr/>
        </p:nvSpPr>
        <p:spPr>
          <a:xfrm>
            <a:off x="1890717" y="2982721"/>
            <a:ext cx="3641477" cy="2980070"/>
          </a:xfrm>
          <a:prstGeom prst="rect">
            <a:avLst/>
          </a:prstGeom>
        </p:spPr>
        <p:txBody>
          <a:bodyPr vert="horz" wrap="square" lIns="0" tIns="11516" rIns="0" bIns="0" rtlCol="0">
            <a:spAutoFit/>
          </a:bodyPr>
          <a:lstStyle/>
          <a:p>
            <a:pPr marL="11516">
              <a:spcBef>
                <a:spcPts val="91"/>
              </a:spcBef>
            </a:pPr>
            <a:r>
              <a:rPr sz="2720" dirty="0">
                <a:latin typeface="Tahoma"/>
                <a:cs typeface="Tahoma"/>
              </a:rPr>
              <a:t>une</a:t>
            </a:r>
            <a:r>
              <a:rPr sz="2720" spc="-32" dirty="0">
                <a:latin typeface="Tahoma"/>
                <a:cs typeface="Tahoma"/>
              </a:rPr>
              <a:t> </a:t>
            </a:r>
            <a:r>
              <a:rPr sz="2720" dirty="0">
                <a:latin typeface="Tahoma"/>
                <a:cs typeface="Tahoma"/>
              </a:rPr>
              <a:t>figure</a:t>
            </a:r>
            <a:r>
              <a:rPr sz="2720" spc="-32" dirty="0">
                <a:latin typeface="Tahoma"/>
                <a:cs typeface="Tahoma"/>
              </a:rPr>
              <a:t> </a:t>
            </a:r>
            <a:r>
              <a:rPr sz="2720" spc="-9" dirty="0">
                <a:latin typeface="Tahoma"/>
                <a:cs typeface="Tahoma"/>
              </a:rPr>
              <a:t>géométrique</a:t>
            </a:r>
            <a:endParaRPr sz="2720">
              <a:latin typeface="Tahoma"/>
              <a:cs typeface="Tahoma"/>
            </a:endParaRPr>
          </a:p>
          <a:p>
            <a:pPr marL="11516" marR="426680">
              <a:lnSpc>
                <a:spcPts val="10283"/>
              </a:lnSpc>
              <a:spcBef>
                <a:spcPts val="1328"/>
              </a:spcBef>
            </a:pPr>
            <a:r>
              <a:rPr sz="2720" dirty="0">
                <a:latin typeface="Tahoma"/>
                <a:cs typeface="Tahoma"/>
              </a:rPr>
              <a:t>un</a:t>
            </a:r>
            <a:r>
              <a:rPr sz="2720" spc="-73" dirty="0">
                <a:latin typeface="Tahoma"/>
                <a:cs typeface="Tahoma"/>
              </a:rPr>
              <a:t> </a:t>
            </a:r>
            <a:r>
              <a:rPr sz="2720" dirty="0">
                <a:latin typeface="Tahoma"/>
                <a:cs typeface="Tahoma"/>
              </a:rPr>
              <a:t>beau</a:t>
            </a:r>
            <a:r>
              <a:rPr sz="2720" spc="-73" dirty="0">
                <a:latin typeface="Tahoma"/>
                <a:cs typeface="Tahoma"/>
              </a:rPr>
              <a:t> </a:t>
            </a:r>
            <a:r>
              <a:rPr sz="2720" spc="-9" dirty="0">
                <a:latin typeface="Tahoma"/>
                <a:cs typeface="Tahoma"/>
              </a:rPr>
              <a:t>matériau</a:t>
            </a:r>
            <a:r>
              <a:rPr sz="2720" spc="680" dirty="0">
                <a:latin typeface="Tahoma"/>
                <a:cs typeface="Tahoma"/>
              </a:rPr>
              <a:t> </a:t>
            </a:r>
            <a:r>
              <a:rPr sz="2720" dirty="0">
                <a:latin typeface="Tahoma"/>
                <a:cs typeface="Tahoma"/>
              </a:rPr>
              <a:t>un</a:t>
            </a:r>
            <a:r>
              <a:rPr sz="2720" spc="-68" dirty="0">
                <a:latin typeface="Tahoma"/>
                <a:cs typeface="Tahoma"/>
              </a:rPr>
              <a:t> </a:t>
            </a:r>
            <a:r>
              <a:rPr sz="2720" spc="54" dirty="0">
                <a:latin typeface="Tahoma"/>
                <a:cs typeface="Tahoma"/>
              </a:rPr>
              <a:t>palais</a:t>
            </a:r>
            <a:r>
              <a:rPr sz="2720" spc="-63" dirty="0">
                <a:latin typeface="Tahoma"/>
                <a:cs typeface="Tahoma"/>
              </a:rPr>
              <a:t> </a:t>
            </a:r>
            <a:r>
              <a:rPr sz="2720" spc="-9" dirty="0">
                <a:latin typeface="Tahoma"/>
                <a:cs typeface="Tahoma"/>
              </a:rPr>
              <a:t>somptueux</a:t>
            </a:r>
            <a:endParaRPr sz="2720">
              <a:latin typeface="Tahoma"/>
              <a:cs typeface="Tahoma"/>
            </a:endParaRPr>
          </a:p>
        </p:txBody>
      </p:sp>
      <p:sp>
        <p:nvSpPr>
          <p:cNvPr id="7" name="object 7"/>
          <p:cNvSpPr txBox="1"/>
          <p:nvPr/>
        </p:nvSpPr>
        <p:spPr>
          <a:xfrm>
            <a:off x="6326500" y="2982721"/>
            <a:ext cx="3955298" cy="2980070"/>
          </a:xfrm>
          <a:prstGeom prst="rect">
            <a:avLst/>
          </a:prstGeom>
        </p:spPr>
        <p:txBody>
          <a:bodyPr vert="horz" wrap="square" lIns="0" tIns="11516" rIns="0" bIns="0" rtlCol="0">
            <a:spAutoFit/>
          </a:bodyPr>
          <a:lstStyle/>
          <a:p>
            <a:pPr marL="11516">
              <a:spcBef>
                <a:spcPts val="91"/>
              </a:spcBef>
            </a:pPr>
            <a:r>
              <a:rPr sz="2720" dirty="0">
                <a:latin typeface="Tahoma"/>
                <a:cs typeface="Tahoma"/>
              </a:rPr>
              <a:t>des</a:t>
            </a:r>
            <a:r>
              <a:rPr sz="2720" spc="95" dirty="0">
                <a:latin typeface="Tahoma"/>
                <a:cs typeface="Tahoma"/>
              </a:rPr>
              <a:t> </a:t>
            </a:r>
            <a:r>
              <a:rPr sz="2720" dirty="0">
                <a:latin typeface="Tahoma"/>
                <a:cs typeface="Tahoma"/>
              </a:rPr>
              <a:t>figures</a:t>
            </a:r>
            <a:r>
              <a:rPr sz="2720" spc="95" dirty="0">
                <a:latin typeface="Tahoma"/>
                <a:cs typeface="Tahoma"/>
              </a:rPr>
              <a:t> </a:t>
            </a:r>
            <a:r>
              <a:rPr sz="2720" spc="-9" dirty="0">
                <a:latin typeface="Tahoma"/>
                <a:cs typeface="Tahoma"/>
              </a:rPr>
              <a:t>géométriques</a:t>
            </a:r>
            <a:endParaRPr sz="2720">
              <a:latin typeface="Tahoma"/>
              <a:cs typeface="Tahoma"/>
            </a:endParaRPr>
          </a:p>
          <a:p>
            <a:pPr marL="11516" marR="586759">
              <a:lnSpc>
                <a:spcPts val="10283"/>
              </a:lnSpc>
              <a:spcBef>
                <a:spcPts val="1328"/>
              </a:spcBef>
            </a:pPr>
            <a:r>
              <a:rPr sz="2720" dirty="0">
                <a:latin typeface="Tahoma"/>
                <a:cs typeface="Tahoma"/>
              </a:rPr>
              <a:t>de</a:t>
            </a:r>
            <a:r>
              <a:rPr sz="2720" spc="-127" dirty="0">
                <a:latin typeface="Tahoma"/>
                <a:cs typeface="Tahoma"/>
              </a:rPr>
              <a:t> </a:t>
            </a:r>
            <a:r>
              <a:rPr sz="2720" dirty="0">
                <a:latin typeface="Tahoma"/>
                <a:cs typeface="Tahoma"/>
              </a:rPr>
              <a:t>beaux</a:t>
            </a:r>
            <a:r>
              <a:rPr sz="2720" spc="-122" dirty="0">
                <a:latin typeface="Tahoma"/>
                <a:cs typeface="Tahoma"/>
              </a:rPr>
              <a:t> </a:t>
            </a:r>
            <a:r>
              <a:rPr sz="2720" spc="-9" dirty="0">
                <a:latin typeface="Tahoma"/>
                <a:cs typeface="Tahoma"/>
              </a:rPr>
              <a:t>matériaux </a:t>
            </a:r>
            <a:r>
              <a:rPr sz="2720" dirty="0">
                <a:latin typeface="Tahoma"/>
                <a:cs typeface="Tahoma"/>
              </a:rPr>
              <a:t>des</a:t>
            </a:r>
            <a:r>
              <a:rPr sz="2720" spc="-5" dirty="0">
                <a:latin typeface="Tahoma"/>
                <a:cs typeface="Tahoma"/>
              </a:rPr>
              <a:t> </a:t>
            </a:r>
            <a:r>
              <a:rPr sz="2720" spc="54" dirty="0">
                <a:latin typeface="Tahoma"/>
                <a:cs typeface="Tahoma"/>
              </a:rPr>
              <a:t>palais</a:t>
            </a:r>
            <a:r>
              <a:rPr sz="2720" spc="-5" dirty="0">
                <a:latin typeface="Tahoma"/>
                <a:cs typeface="Tahoma"/>
              </a:rPr>
              <a:t> </a:t>
            </a:r>
            <a:r>
              <a:rPr sz="2720" spc="-9" dirty="0">
                <a:latin typeface="Tahoma"/>
                <a:cs typeface="Tahoma"/>
              </a:rPr>
              <a:t>somptueux</a:t>
            </a:r>
            <a:endParaRPr sz="2720">
              <a:latin typeface="Tahoma"/>
              <a:cs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2007687" y="577415"/>
            <a:ext cx="9535557" cy="709384"/>
          </a:xfrm>
          <a:prstGeom prst="rect">
            <a:avLst/>
          </a:prstGeom>
        </p:spPr>
        <p:txBody>
          <a:bodyPr vert="horz" wrap="square" lIns="0" tIns="11516" rIns="0" bIns="0" rtlCol="0" anchor="ctr">
            <a:spAutoFit/>
          </a:bodyPr>
          <a:lstStyle/>
          <a:p>
            <a:pPr marL="3332259">
              <a:lnSpc>
                <a:spcPct val="100000"/>
              </a:lnSpc>
              <a:spcBef>
                <a:spcPts val="91"/>
              </a:spcBef>
            </a:pPr>
            <a:r>
              <a:rPr spc="-322" dirty="0"/>
              <a:t>OBSERVER</a:t>
            </a:r>
          </a:p>
        </p:txBody>
      </p:sp>
      <p:sp>
        <p:nvSpPr>
          <p:cNvPr id="6" name="object 6"/>
          <p:cNvSpPr txBox="1"/>
          <p:nvPr/>
        </p:nvSpPr>
        <p:spPr>
          <a:xfrm>
            <a:off x="1890717" y="2982721"/>
            <a:ext cx="3641477" cy="2980070"/>
          </a:xfrm>
          <a:prstGeom prst="rect">
            <a:avLst/>
          </a:prstGeom>
        </p:spPr>
        <p:txBody>
          <a:bodyPr vert="horz" wrap="square" lIns="0" tIns="11516" rIns="0" bIns="0" rtlCol="0">
            <a:spAutoFit/>
          </a:bodyPr>
          <a:lstStyle/>
          <a:p>
            <a:pPr marL="11516">
              <a:spcBef>
                <a:spcPts val="91"/>
              </a:spcBef>
            </a:pPr>
            <a:r>
              <a:rPr sz="2720" dirty="0">
                <a:latin typeface="Tahoma"/>
                <a:cs typeface="Tahoma"/>
              </a:rPr>
              <a:t>une</a:t>
            </a:r>
            <a:r>
              <a:rPr sz="2720" spc="-32" dirty="0">
                <a:latin typeface="Tahoma"/>
                <a:cs typeface="Tahoma"/>
              </a:rPr>
              <a:t> </a:t>
            </a:r>
            <a:r>
              <a:rPr sz="2720" dirty="0">
                <a:latin typeface="Tahoma"/>
                <a:cs typeface="Tahoma"/>
              </a:rPr>
              <a:t>figure</a:t>
            </a:r>
            <a:r>
              <a:rPr sz="2720" spc="-32" dirty="0">
                <a:latin typeface="Tahoma"/>
                <a:cs typeface="Tahoma"/>
              </a:rPr>
              <a:t> </a:t>
            </a:r>
            <a:r>
              <a:rPr sz="2720" spc="-9" dirty="0">
                <a:latin typeface="Tahoma"/>
                <a:cs typeface="Tahoma"/>
              </a:rPr>
              <a:t>géométrique</a:t>
            </a:r>
            <a:endParaRPr sz="2720">
              <a:latin typeface="Tahoma"/>
              <a:cs typeface="Tahoma"/>
            </a:endParaRPr>
          </a:p>
          <a:p>
            <a:pPr marL="11516" marR="426680">
              <a:lnSpc>
                <a:spcPts val="10283"/>
              </a:lnSpc>
              <a:spcBef>
                <a:spcPts val="1328"/>
              </a:spcBef>
            </a:pPr>
            <a:r>
              <a:rPr sz="2720" dirty="0">
                <a:latin typeface="Tahoma"/>
                <a:cs typeface="Tahoma"/>
              </a:rPr>
              <a:t>un</a:t>
            </a:r>
            <a:r>
              <a:rPr sz="2720" spc="-73" dirty="0">
                <a:latin typeface="Tahoma"/>
                <a:cs typeface="Tahoma"/>
              </a:rPr>
              <a:t> </a:t>
            </a:r>
            <a:r>
              <a:rPr sz="2720" dirty="0">
                <a:latin typeface="Tahoma"/>
                <a:cs typeface="Tahoma"/>
              </a:rPr>
              <a:t>beau</a:t>
            </a:r>
            <a:r>
              <a:rPr sz="2720" spc="-73" dirty="0">
                <a:latin typeface="Tahoma"/>
                <a:cs typeface="Tahoma"/>
              </a:rPr>
              <a:t> </a:t>
            </a:r>
            <a:r>
              <a:rPr sz="2720" spc="-9" dirty="0">
                <a:latin typeface="Tahoma"/>
                <a:cs typeface="Tahoma"/>
              </a:rPr>
              <a:t>matériau</a:t>
            </a:r>
            <a:r>
              <a:rPr sz="2720" spc="680" dirty="0">
                <a:latin typeface="Tahoma"/>
                <a:cs typeface="Tahoma"/>
              </a:rPr>
              <a:t> </a:t>
            </a:r>
            <a:r>
              <a:rPr sz="2720" dirty="0">
                <a:latin typeface="Tahoma"/>
                <a:cs typeface="Tahoma"/>
              </a:rPr>
              <a:t>un</a:t>
            </a:r>
            <a:r>
              <a:rPr sz="2720" spc="-68" dirty="0">
                <a:latin typeface="Tahoma"/>
                <a:cs typeface="Tahoma"/>
              </a:rPr>
              <a:t> </a:t>
            </a:r>
            <a:r>
              <a:rPr sz="2720" spc="54" dirty="0">
                <a:latin typeface="Tahoma"/>
                <a:cs typeface="Tahoma"/>
              </a:rPr>
              <a:t>palais</a:t>
            </a:r>
            <a:r>
              <a:rPr sz="2720" spc="-63" dirty="0">
                <a:latin typeface="Tahoma"/>
                <a:cs typeface="Tahoma"/>
              </a:rPr>
              <a:t> </a:t>
            </a:r>
            <a:r>
              <a:rPr sz="2720" spc="-9" dirty="0">
                <a:latin typeface="Tahoma"/>
                <a:cs typeface="Tahoma"/>
              </a:rPr>
              <a:t>somptueux</a:t>
            </a:r>
            <a:endParaRPr sz="2720">
              <a:latin typeface="Tahoma"/>
              <a:cs typeface="Tahoma"/>
            </a:endParaRPr>
          </a:p>
        </p:txBody>
      </p:sp>
      <p:sp>
        <p:nvSpPr>
          <p:cNvPr id="7" name="object 7"/>
          <p:cNvSpPr txBox="1"/>
          <p:nvPr/>
        </p:nvSpPr>
        <p:spPr>
          <a:xfrm>
            <a:off x="6326500" y="2982721"/>
            <a:ext cx="3955298" cy="2980070"/>
          </a:xfrm>
          <a:prstGeom prst="rect">
            <a:avLst/>
          </a:prstGeom>
        </p:spPr>
        <p:txBody>
          <a:bodyPr vert="horz" wrap="square" lIns="0" tIns="11516" rIns="0" bIns="0" rtlCol="0">
            <a:spAutoFit/>
          </a:bodyPr>
          <a:lstStyle/>
          <a:p>
            <a:pPr marL="11516">
              <a:spcBef>
                <a:spcPts val="91"/>
              </a:spcBef>
            </a:pPr>
            <a:r>
              <a:rPr sz="2720" dirty="0">
                <a:latin typeface="Tahoma"/>
                <a:cs typeface="Tahoma"/>
              </a:rPr>
              <a:t>des</a:t>
            </a:r>
            <a:r>
              <a:rPr sz="2720" spc="-14" dirty="0">
                <a:latin typeface="Tahoma"/>
                <a:cs typeface="Tahoma"/>
              </a:rPr>
              <a:t> </a:t>
            </a:r>
            <a:r>
              <a:rPr sz="2720" dirty="0">
                <a:latin typeface="Tahoma"/>
                <a:cs typeface="Tahoma"/>
              </a:rPr>
              <a:t>figure</a:t>
            </a:r>
            <a:r>
              <a:rPr sz="2720" b="1" dirty="0">
                <a:latin typeface="Tahoma"/>
                <a:cs typeface="Tahoma"/>
              </a:rPr>
              <a:t>s</a:t>
            </a:r>
            <a:r>
              <a:rPr sz="2720" b="1" spc="41" dirty="0">
                <a:latin typeface="Tahoma"/>
                <a:cs typeface="Tahoma"/>
              </a:rPr>
              <a:t> </a:t>
            </a:r>
            <a:r>
              <a:rPr sz="2720" spc="-9" dirty="0">
                <a:latin typeface="Tahoma"/>
                <a:cs typeface="Tahoma"/>
              </a:rPr>
              <a:t>géométrique</a:t>
            </a:r>
            <a:r>
              <a:rPr sz="2720" b="1" spc="-9" dirty="0">
                <a:latin typeface="Tahoma"/>
                <a:cs typeface="Tahoma"/>
              </a:rPr>
              <a:t>s</a:t>
            </a:r>
            <a:endParaRPr sz="2720">
              <a:latin typeface="Tahoma"/>
              <a:cs typeface="Tahoma"/>
            </a:endParaRPr>
          </a:p>
          <a:p>
            <a:pPr marL="11516" marR="586759">
              <a:lnSpc>
                <a:spcPts val="10283"/>
              </a:lnSpc>
              <a:spcBef>
                <a:spcPts val="1328"/>
              </a:spcBef>
            </a:pPr>
            <a:r>
              <a:rPr sz="2720" dirty="0">
                <a:latin typeface="Tahoma"/>
                <a:cs typeface="Tahoma"/>
              </a:rPr>
              <a:t>de</a:t>
            </a:r>
            <a:r>
              <a:rPr sz="2720" spc="-150" dirty="0">
                <a:latin typeface="Tahoma"/>
                <a:cs typeface="Tahoma"/>
              </a:rPr>
              <a:t> </a:t>
            </a:r>
            <a:r>
              <a:rPr sz="2720" spc="-18" dirty="0">
                <a:latin typeface="Tahoma"/>
                <a:cs typeface="Tahoma"/>
              </a:rPr>
              <a:t>beau</a:t>
            </a:r>
            <a:r>
              <a:rPr sz="2720" b="1" spc="-18" dirty="0">
                <a:latin typeface="Tahoma"/>
                <a:cs typeface="Tahoma"/>
              </a:rPr>
              <a:t>x</a:t>
            </a:r>
            <a:r>
              <a:rPr sz="2720" b="1" spc="-100" dirty="0">
                <a:latin typeface="Tahoma"/>
                <a:cs typeface="Tahoma"/>
              </a:rPr>
              <a:t> </a:t>
            </a:r>
            <a:r>
              <a:rPr sz="2720" spc="-9" dirty="0">
                <a:latin typeface="Tahoma"/>
                <a:cs typeface="Tahoma"/>
              </a:rPr>
              <a:t>matériau</a:t>
            </a:r>
            <a:r>
              <a:rPr sz="2720" b="1" spc="-9" dirty="0">
                <a:latin typeface="Tahoma"/>
                <a:cs typeface="Tahoma"/>
              </a:rPr>
              <a:t>x </a:t>
            </a:r>
            <a:r>
              <a:rPr sz="2720" dirty="0">
                <a:latin typeface="Tahoma"/>
                <a:cs typeface="Tahoma"/>
              </a:rPr>
              <a:t>des</a:t>
            </a:r>
            <a:r>
              <a:rPr sz="2720" spc="-5" dirty="0">
                <a:latin typeface="Tahoma"/>
                <a:cs typeface="Tahoma"/>
              </a:rPr>
              <a:t> </a:t>
            </a:r>
            <a:r>
              <a:rPr sz="2720" spc="54" dirty="0">
                <a:latin typeface="Tahoma"/>
                <a:cs typeface="Tahoma"/>
              </a:rPr>
              <a:t>palais</a:t>
            </a:r>
            <a:r>
              <a:rPr sz="2720" spc="-5" dirty="0">
                <a:latin typeface="Tahoma"/>
                <a:cs typeface="Tahoma"/>
              </a:rPr>
              <a:t> </a:t>
            </a:r>
            <a:r>
              <a:rPr sz="2720" spc="-9" dirty="0">
                <a:latin typeface="Tahoma"/>
                <a:cs typeface="Tahoma"/>
              </a:rPr>
              <a:t>somptueux</a:t>
            </a:r>
            <a:endParaRPr sz="2720">
              <a:latin typeface="Tahoma"/>
              <a:cs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ctrTitle"/>
          </p:nvPr>
        </p:nvSpPr>
        <p:spPr>
          <a:xfrm>
            <a:off x="5057323" y="405312"/>
            <a:ext cx="3436287" cy="709384"/>
          </a:xfrm>
          <a:prstGeom prst="rect">
            <a:avLst/>
          </a:prstGeom>
        </p:spPr>
        <p:txBody>
          <a:bodyPr vert="horz" wrap="square" lIns="0" tIns="11516" rIns="0" bIns="0" rtlCol="0" anchor="ctr">
            <a:spAutoFit/>
          </a:bodyPr>
          <a:lstStyle/>
          <a:p>
            <a:pPr marL="11516">
              <a:lnSpc>
                <a:spcPct val="100000"/>
              </a:lnSpc>
              <a:spcBef>
                <a:spcPts val="91"/>
              </a:spcBef>
            </a:pPr>
            <a:r>
              <a:rPr spc="-394" dirty="0"/>
              <a:t>COMPRENDRE</a:t>
            </a:r>
          </a:p>
        </p:txBody>
      </p:sp>
      <p:sp>
        <p:nvSpPr>
          <p:cNvPr id="6" name="object 6"/>
          <p:cNvSpPr txBox="1"/>
          <p:nvPr/>
        </p:nvSpPr>
        <p:spPr>
          <a:xfrm>
            <a:off x="2033954" y="2740860"/>
            <a:ext cx="8121922" cy="569795"/>
          </a:xfrm>
          <a:prstGeom prst="rect">
            <a:avLst/>
          </a:prstGeom>
        </p:spPr>
        <p:txBody>
          <a:bodyPr vert="horz" wrap="square" lIns="0" tIns="11516" rIns="0" bIns="0" rtlCol="0">
            <a:spAutoFit/>
          </a:bodyPr>
          <a:lstStyle/>
          <a:p>
            <a:pPr marL="11516">
              <a:spcBef>
                <a:spcPts val="91"/>
              </a:spcBef>
            </a:pPr>
            <a:r>
              <a:rPr sz="3627" spc="127" dirty="0">
                <a:latin typeface="Tahoma"/>
                <a:cs typeface="Tahoma"/>
              </a:rPr>
              <a:t>Le</a:t>
            </a:r>
            <a:r>
              <a:rPr sz="3627" spc="-68" dirty="0">
                <a:latin typeface="Tahoma"/>
                <a:cs typeface="Tahoma"/>
              </a:rPr>
              <a:t> </a:t>
            </a:r>
            <a:r>
              <a:rPr sz="3627" spc="73" dirty="0">
                <a:latin typeface="Tahoma"/>
                <a:cs typeface="Tahoma"/>
              </a:rPr>
              <a:t>palais</a:t>
            </a:r>
            <a:r>
              <a:rPr sz="3627" spc="-63" dirty="0">
                <a:latin typeface="Tahoma"/>
                <a:cs typeface="Tahoma"/>
              </a:rPr>
              <a:t> </a:t>
            </a:r>
            <a:r>
              <a:rPr sz="3627" dirty="0">
                <a:latin typeface="Tahoma"/>
                <a:cs typeface="Tahoma"/>
              </a:rPr>
              <a:t>du</a:t>
            </a:r>
            <a:r>
              <a:rPr sz="3627" spc="-63" dirty="0">
                <a:latin typeface="Tahoma"/>
                <a:cs typeface="Tahoma"/>
              </a:rPr>
              <a:t> </a:t>
            </a:r>
            <a:r>
              <a:rPr sz="3627" dirty="0">
                <a:latin typeface="Tahoma"/>
                <a:cs typeface="Tahoma"/>
              </a:rPr>
              <a:t>roi</a:t>
            </a:r>
            <a:r>
              <a:rPr sz="3627" spc="-68" dirty="0">
                <a:latin typeface="Tahoma"/>
                <a:cs typeface="Tahoma"/>
              </a:rPr>
              <a:t> </a:t>
            </a:r>
            <a:r>
              <a:rPr sz="3627" dirty="0">
                <a:latin typeface="Tahoma"/>
                <a:cs typeface="Tahoma"/>
              </a:rPr>
              <a:t>est</a:t>
            </a:r>
            <a:r>
              <a:rPr sz="3627" spc="-63" dirty="0">
                <a:latin typeface="Tahoma"/>
                <a:cs typeface="Tahoma"/>
              </a:rPr>
              <a:t> </a:t>
            </a:r>
            <a:r>
              <a:rPr sz="3627" dirty="0">
                <a:latin typeface="Tahoma"/>
                <a:cs typeface="Tahoma"/>
              </a:rPr>
              <a:t>beau</a:t>
            </a:r>
            <a:r>
              <a:rPr sz="3627" spc="-63" dirty="0">
                <a:latin typeface="Tahoma"/>
                <a:cs typeface="Tahoma"/>
              </a:rPr>
              <a:t> </a:t>
            </a:r>
            <a:r>
              <a:rPr sz="3627" dirty="0">
                <a:latin typeface="Tahoma"/>
                <a:cs typeface="Tahoma"/>
              </a:rPr>
              <a:t>et</a:t>
            </a:r>
            <a:r>
              <a:rPr sz="3627" spc="-68" dirty="0">
                <a:latin typeface="Tahoma"/>
                <a:cs typeface="Tahoma"/>
              </a:rPr>
              <a:t> </a:t>
            </a:r>
            <a:r>
              <a:rPr sz="3627" spc="-9" dirty="0">
                <a:latin typeface="Tahoma"/>
                <a:cs typeface="Tahoma"/>
              </a:rPr>
              <a:t>somptueux.</a:t>
            </a:r>
            <a:endParaRPr sz="3627">
              <a:latin typeface="Tahoma"/>
              <a:cs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ctrTitle"/>
          </p:nvPr>
        </p:nvSpPr>
        <p:spPr>
          <a:xfrm>
            <a:off x="5057323" y="405312"/>
            <a:ext cx="3436287" cy="709384"/>
          </a:xfrm>
          <a:prstGeom prst="rect">
            <a:avLst/>
          </a:prstGeom>
        </p:spPr>
        <p:txBody>
          <a:bodyPr vert="horz" wrap="square" lIns="0" tIns="11516" rIns="0" bIns="0" rtlCol="0" anchor="ctr">
            <a:spAutoFit/>
          </a:bodyPr>
          <a:lstStyle/>
          <a:p>
            <a:pPr marL="11516">
              <a:lnSpc>
                <a:spcPct val="100000"/>
              </a:lnSpc>
              <a:spcBef>
                <a:spcPts val="91"/>
              </a:spcBef>
            </a:pPr>
            <a:r>
              <a:rPr spc="-394" dirty="0"/>
              <a:t>COMPRENDRE</a:t>
            </a:r>
          </a:p>
        </p:txBody>
      </p:sp>
      <p:sp>
        <p:nvSpPr>
          <p:cNvPr id="6" name="object 6"/>
          <p:cNvSpPr txBox="1"/>
          <p:nvPr/>
        </p:nvSpPr>
        <p:spPr>
          <a:xfrm>
            <a:off x="1448282" y="2740860"/>
            <a:ext cx="9294864" cy="569795"/>
          </a:xfrm>
          <a:prstGeom prst="rect">
            <a:avLst/>
          </a:prstGeom>
        </p:spPr>
        <p:txBody>
          <a:bodyPr vert="horz" wrap="square" lIns="0" tIns="11516" rIns="0" bIns="0" rtlCol="0">
            <a:spAutoFit/>
          </a:bodyPr>
          <a:lstStyle/>
          <a:p>
            <a:pPr marL="11516">
              <a:spcBef>
                <a:spcPts val="91"/>
              </a:spcBef>
            </a:pPr>
            <a:r>
              <a:rPr sz="3627" spc="141" dirty="0">
                <a:latin typeface="Tahoma"/>
                <a:cs typeface="Tahoma"/>
              </a:rPr>
              <a:t>Les</a:t>
            </a:r>
            <a:r>
              <a:rPr sz="3627" spc="-100" dirty="0">
                <a:latin typeface="Tahoma"/>
                <a:cs typeface="Tahoma"/>
              </a:rPr>
              <a:t> </a:t>
            </a:r>
            <a:r>
              <a:rPr sz="3627" spc="73" dirty="0">
                <a:latin typeface="Tahoma"/>
                <a:cs typeface="Tahoma"/>
              </a:rPr>
              <a:t>palais</a:t>
            </a:r>
            <a:r>
              <a:rPr sz="3627" spc="-100" dirty="0">
                <a:latin typeface="Tahoma"/>
                <a:cs typeface="Tahoma"/>
              </a:rPr>
              <a:t> </a:t>
            </a:r>
            <a:r>
              <a:rPr sz="3627" spc="54" dirty="0">
                <a:latin typeface="Tahoma"/>
                <a:cs typeface="Tahoma"/>
              </a:rPr>
              <a:t>des</a:t>
            </a:r>
            <a:r>
              <a:rPr sz="3627" spc="-100" dirty="0">
                <a:latin typeface="Tahoma"/>
                <a:cs typeface="Tahoma"/>
              </a:rPr>
              <a:t> </a:t>
            </a:r>
            <a:r>
              <a:rPr sz="3627" dirty="0">
                <a:latin typeface="Tahoma"/>
                <a:cs typeface="Tahoma"/>
              </a:rPr>
              <a:t>roi</a:t>
            </a:r>
            <a:r>
              <a:rPr sz="3627" b="1" dirty="0">
                <a:latin typeface="Tahoma"/>
                <a:cs typeface="Tahoma"/>
              </a:rPr>
              <a:t>s</a:t>
            </a:r>
            <a:r>
              <a:rPr sz="3627" b="1" spc="-27" dirty="0">
                <a:latin typeface="Tahoma"/>
                <a:cs typeface="Tahoma"/>
              </a:rPr>
              <a:t> </a:t>
            </a:r>
            <a:r>
              <a:rPr sz="3627" dirty="0">
                <a:latin typeface="Tahoma"/>
                <a:cs typeface="Tahoma"/>
              </a:rPr>
              <a:t>sont</a:t>
            </a:r>
            <a:r>
              <a:rPr sz="3627" spc="-100" dirty="0">
                <a:latin typeface="Tahoma"/>
                <a:cs typeface="Tahoma"/>
              </a:rPr>
              <a:t> </a:t>
            </a:r>
            <a:r>
              <a:rPr sz="3627" spc="-18" dirty="0">
                <a:latin typeface="Tahoma"/>
                <a:cs typeface="Tahoma"/>
              </a:rPr>
              <a:t>beau</a:t>
            </a:r>
            <a:r>
              <a:rPr sz="3627" b="1" spc="-18" dirty="0">
                <a:latin typeface="Tahoma"/>
                <a:cs typeface="Tahoma"/>
              </a:rPr>
              <a:t>x</a:t>
            </a:r>
            <a:r>
              <a:rPr sz="3627" b="1" spc="-32" dirty="0">
                <a:latin typeface="Tahoma"/>
                <a:cs typeface="Tahoma"/>
              </a:rPr>
              <a:t> </a:t>
            </a:r>
            <a:r>
              <a:rPr sz="3627" dirty="0">
                <a:latin typeface="Tahoma"/>
                <a:cs typeface="Tahoma"/>
              </a:rPr>
              <a:t>et</a:t>
            </a:r>
            <a:r>
              <a:rPr sz="3627" spc="-100" dirty="0">
                <a:latin typeface="Tahoma"/>
                <a:cs typeface="Tahoma"/>
              </a:rPr>
              <a:t> </a:t>
            </a:r>
            <a:r>
              <a:rPr sz="3627" spc="-9" dirty="0">
                <a:latin typeface="Tahoma"/>
                <a:cs typeface="Tahoma"/>
              </a:rPr>
              <a:t>somptueux.</a:t>
            </a:r>
            <a:endParaRPr sz="3627">
              <a:latin typeface="Tahoma"/>
              <a:cs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13</a:t>
            </a:fld>
            <a:endParaRPr spc="-45" dirty="0"/>
          </a:p>
        </p:txBody>
      </p:sp>
      <p:sp>
        <p:nvSpPr>
          <p:cNvPr id="5" name="object 5" descr="$PPTXTitle"/>
          <p:cNvSpPr txBox="1">
            <a:spLocks noGrp="1"/>
          </p:cNvSpPr>
          <p:nvPr>
            <p:ph type="title"/>
          </p:nvPr>
        </p:nvSpPr>
        <p:spPr>
          <a:xfrm>
            <a:off x="3826106" y="408963"/>
            <a:ext cx="4538603" cy="1549807"/>
          </a:xfrm>
          <a:prstGeom prst="rect">
            <a:avLst/>
          </a:prstGeom>
        </p:spPr>
        <p:txBody>
          <a:bodyPr vert="horz" wrap="square" lIns="0" tIns="104799" rIns="0" bIns="0" rtlCol="0" anchor="ctr">
            <a:spAutoFit/>
          </a:bodyPr>
          <a:lstStyle/>
          <a:p>
            <a:pPr algn="ctr">
              <a:lnSpc>
                <a:spcPct val="100000"/>
              </a:lnSpc>
              <a:spcBef>
                <a:spcPts val="825"/>
              </a:spcBef>
            </a:pPr>
            <a:r>
              <a:rPr spc="-299" dirty="0">
                <a:solidFill>
                  <a:schemeClr val="tx2">
                    <a:lumMod val="50000"/>
                    <a:lumOff val="50000"/>
                  </a:schemeClr>
                </a:solidFill>
              </a:rPr>
              <a:t>VÉRIFIER</a:t>
            </a:r>
          </a:p>
          <a:p>
            <a:pPr algn="ctr">
              <a:lnSpc>
                <a:spcPct val="100000"/>
              </a:lnSpc>
              <a:spcBef>
                <a:spcPts val="735"/>
              </a:spcBef>
            </a:pPr>
            <a:r>
              <a:rPr spc="-27" dirty="0">
                <a:solidFill>
                  <a:schemeClr val="tx2">
                    <a:lumMod val="50000"/>
                    <a:lumOff val="50000"/>
                  </a:schemeClr>
                </a:solidFill>
              </a:rPr>
              <a:t>SA</a:t>
            </a:r>
            <a:r>
              <a:rPr spc="-317" dirty="0">
                <a:solidFill>
                  <a:schemeClr val="tx2">
                    <a:lumMod val="50000"/>
                    <a:lumOff val="50000"/>
                  </a:schemeClr>
                </a:solidFill>
              </a:rPr>
              <a:t> </a:t>
            </a:r>
            <a:r>
              <a:rPr spc="-381" dirty="0">
                <a:solidFill>
                  <a:schemeClr val="tx2">
                    <a:lumMod val="50000"/>
                    <a:lumOff val="50000"/>
                  </a:schemeClr>
                </a:solidFill>
              </a:rPr>
              <a:t>COMPRÉHENSION</a:t>
            </a:r>
          </a:p>
        </p:txBody>
      </p:sp>
      <p:sp>
        <p:nvSpPr>
          <p:cNvPr id="6" name="object 6"/>
          <p:cNvSpPr txBox="1">
            <a:spLocks noGrp="1"/>
          </p:cNvSpPr>
          <p:nvPr>
            <p:ph type="body" idx="1"/>
          </p:nvPr>
        </p:nvSpPr>
        <p:spPr>
          <a:xfrm>
            <a:off x="1327628" y="2444372"/>
            <a:ext cx="9535557" cy="3463074"/>
          </a:xfrm>
          <a:prstGeom prst="rect">
            <a:avLst/>
          </a:prstGeom>
        </p:spPr>
        <p:txBody>
          <a:bodyPr vert="horz" wrap="square" lIns="0" tIns="43762" rIns="0" bIns="0" rtlCol="0">
            <a:spAutoFit/>
          </a:bodyPr>
          <a:lstStyle/>
          <a:p>
            <a:pPr marL="366796" indent="-355280">
              <a:lnSpc>
                <a:spcPct val="100000"/>
              </a:lnSpc>
              <a:spcBef>
                <a:spcPts val="345"/>
              </a:spcBef>
              <a:tabLst>
                <a:tab pos="366796" algn="l"/>
              </a:tabLst>
            </a:pPr>
            <a:r>
              <a:rPr spc="82" dirty="0"/>
              <a:t>Quelle</a:t>
            </a:r>
            <a:r>
              <a:rPr spc="54" dirty="0"/>
              <a:t> </a:t>
            </a:r>
            <a:r>
              <a:rPr spc="77" dirty="0"/>
              <a:t>est</a:t>
            </a:r>
            <a:r>
              <a:rPr spc="59" dirty="0"/>
              <a:t> </a:t>
            </a:r>
            <a:r>
              <a:rPr spc="127" dirty="0"/>
              <a:t>la</a:t>
            </a:r>
            <a:r>
              <a:rPr spc="59" dirty="0"/>
              <a:t> </a:t>
            </a:r>
            <a:r>
              <a:rPr spc="73" dirty="0"/>
              <a:t>marque</a:t>
            </a:r>
            <a:r>
              <a:rPr spc="59" dirty="0"/>
              <a:t> </a:t>
            </a:r>
            <a:r>
              <a:rPr dirty="0"/>
              <a:t>du</a:t>
            </a:r>
            <a:r>
              <a:rPr spc="59" dirty="0"/>
              <a:t> </a:t>
            </a:r>
            <a:r>
              <a:rPr spc="141" dirty="0" err="1"/>
              <a:t>pluriel</a:t>
            </a:r>
            <a:r>
              <a:rPr lang="fr-FR" spc="141" dirty="0"/>
              <a:t> </a:t>
            </a:r>
            <a:r>
              <a:rPr spc="73" dirty="0"/>
              <a:t>des</a:t>
            </a:r>
            <a:r>
              <a:rPr spc="68" dirty="0"/>
              <a:t> </a:t>
            </a:r>
            <a:r>
              <a:rPr spc="103" dirty="0"/>
              <a:t>noms</a:t>
            </a:r>
            <a:r>
              <a:rPr spc="73" dirty="0"/>
              <a:t> </a:t>
            </a:r>
            <a:r>
              <a:rPr dirty="0"/>
              <a:t>et</a:t>
            </a:r>
            <a:r>
              <a:rPr spc="73" dirty="0"/>
              <a:t> </a:t>
            </a:r>
            <a:r>
              <a:rPr spc="63" dirty="0"/>
              <a:t>adjectifs</a:t>
            </a:r>
            <a:r>
              <a:rPr spc="73" dirty="0"/>
              <a:t> </a:t>
            </a:r>
            <a:r>
              <a:rPr dirty="0"/>
              <a:t>en</a:t>
            </a:r>
            <a:r>
              <a:rPr spc="73" dirty="0"/>
              <a:t> </a:t>
            </a:r>
            <a:r>
              <a:rPr spc="100" dirty="0"/>
              <a:t>général</a:t>
            </a:r>
            <a:r>
              <a:rPr spc="73" dirty="0"/>
              <a:t> </a:t>
            </a:r>
            <a:r>
              <a:rPr spc="32" dirty="0"/>
              <a:t>?</a:t>
            </a:r>
          </a:p>
          <a:p>
            <a:pPr marL="366796" indent="-355280">
              <a:lnSpc>
                <a:spcPct val="100000"/>
              </a:lnSpc>
              <a:spcBef>
                <a:spcPts val="2825"/>
              </a:spcBef>
              <a:tabLst>
                <a:tab pos="366796" algn="l"/>
              </a:tabLst>
            </a:pPr>
            <a:r>
              <a:rPr spc="82" dirty="0"/>
              <a:t>Quelle</a:t>
            </a:r>
            <a:r>
              <a:rPr spc="54" dirty="0"/>
              <a:t> </a:t>
            </a:r>
            <a:r>
              <a:rPr spc="77" dirty="0"/>
              <a:t>est</a:t>
            </a:r>
            <a:r>
              <a:rPr spc="59" dirty="0"/>
              <a:t> </a:t>
            </a:r>
            <a:r>
              <a:rPr spc="127" dirty="0"/>
              <a:t>la</a:t>
            </a:r>
            <a:r>
              <a:rPr spc="59" dirty="0"/>
              <a:t> </a:t>
            </a:r>
            <a:r>
              <a:rPr spc="73" dirty="0"/>
              <a:t>marque</a:t>
            </a:r>
            <a:r>
              <a:rPr spc="59" dirty="0"/>
              <a:t> </a:t>
            </a:r>
            <a:r>
              <a:rPr dirty="0"/>
              <a:t>du</a:t>
            </a:r>
            <a:r>
              <a:rPr spc="59" dirty="0"/>
              <a:t> </a:t>
            </a:r>
            <a:r>
              <a:rPr spc="141" dirty="0" err="1"/>
              <a:t>pluriel</a:t>
            </a:r>
            <a:r>
              <a:rPr lang="fr-FR" spc="141" dirty="0"/>
              <a:t> </a:t>
            </a:r>
            <a:r>
              <a:rPr spc="73" dirty="0"/>
              <a:t>des</a:t>
            </a:r>
            <a:r>
              <a:rPr spc="-32" dirty="0"/>
              <a:t> </a:t>
            </a:r>
            <a:r>
              <a:rPr spc="103" dirty="0"/>
              <a:t>noms</a:t>
            </a:r>
            <a:r>
              <a:rPr spc="-32" dirty="0"/>
              <a:t> </a:t>
            </a:r>
            <a:r>
              <a:rPr dirty="0"/>
              <a:t>et</a:t>
            </a:r>
            <a:r>
              <a:rPr spc="-32" dirty="0"/>
              <a:t> </a:t>
            </a:r>
            <a:r>
              <a:rPr spc="63" dirty="0"/>
              <a:t>adjectifs</a:t>
            </a:r>
            <a:r>
              <a:rPr spc="-32" dirty="0"/>
              <a:t> </a:t>
            </a:r>
            <a:r>
              <a:rPr dirty="0"/>
              <a:t>en</a:t>
            </a:r>
            <a:r>
              <a:rPr spc="-23" dirty="0"/>
              <a:t> </a:t>
            </a:r>
            <a:r>
              <a:rPr b="1" spc="-82" dirty="0">
                <a:latin typeface="Tahoma"/>
                <a:cs typeface="Tahoma"/>
              </a:rPr>
              <a:t>eau</a:t>
            </a:r>
            <a:r>
              <a:rPr spc="-82" dirty="0"/>
              <a:t>,</a:t>
            </a:r>
            <a:r>
              <a:rPr spc="-32" dirty="0"/>
              <a:t> </a:t>
            </a:r>
            <a:r>
              <a:rPr b="1" spc="-82" dirty="0">
                <a:latin typeface="Tahoma"/>
                <a:cs typeface="Tahoma"/>
              </a:rPr>
              <a:t>au</a:t>
            </a:r>
            <a:r>
              <a:rPr spc="-82" dirty="0"/>
              <a:t>,</a:t>
            </a:r>
            <a:r>
              <a:rPr spc="-32" dirty="0"/>
              <a:t> </a:t>
            </a:r>
            <a:r>
              <a:rPr b="1" dirty="0">
                <a:latin typeface="Tahoma"/>
                <a:cs typeface="Tahoma"/>
              </a:rPr>
              <a:t>eu</a:t>
            </a:r>
            <a:r>
              <a:rPr b="1" spc="32" dirty="0">
                <a:latin typeface="Tahoma"/>
                <a:cs typeface="Tahoma"/>
              </a:rPr>
              <a:t> </a:t>
            </a:r>
            <a:r>
              <a:rPr spc="32" dirty="0"/>
              <a:t>?</a:t>
            </a:r>
          </a:p>
          <a:p>
            <a:pPr marL="366796" indent="-355280">
              <a:lnSpc>
                <a:spcPct val="100000"/>
              </a:lnSpc>
              <a:spcBef>
                <a:spcPts val="2825"/>
              </a:spcBef>
              <a:tabLst>
                <a:tab pos="366796" algn="l"/>
              </a:tabLst>
            </a:pPr>
            <a:r>
              <a:rPr spc="91" dirty="0"/>
              <a:t>Comment</a:t>
            </a:r>
            <a:r>
              <a:rPr spc="63" dirty="0"/>
              <a:t> </a:t>
            </a:r>
            <a:r>
              <a:rPr spc="100" dirty="0"/>
              <a:t>marque-</a:t>
            </a:r>
            <a:r>
              <a:rPr spc="95" dirty="0"/>
              <a:t>t-</a:t>
            </a:r>
            <a:r>
              <a:rPr spc="82" dirty="0"/>
              <a:t>on</a:t>
            </a:r>
            <a:r>
              <a:rPr spc="63" dirty="0"/>
              <a:t> </a:t>
            </a:r>
            <a:r>
              <a:rPr spc="118" dirty="0"/>
              <a:t>le</a:t>
            </a:r>
            <a:r>
              <a:rPr spc="63" dirty="0"/>
              <a:t> </a:t>
            </a:r>
            <a:r>
              <a:rPr spc="141" dirty="0" err="1"/>
              <a:t>pluriel</a:t>
            </a:r>
            <a:r>
              <a:rPr lang="fr-FR" spc="141" dirty="0"/>
              <a:t> </a:t>
            </a:r>
            <a:r>
              <a:rPr spc="73" dirty="0"/>
              <a:t>des</a:t>
            </a:r>
            <a:r>
              <a:rPr spc="32" dirty="0"/>
              <a:t> </a:t>
            </a:r>
            <a:r>
              <a:rPr spc="103" dirty="0"/>
              <a:t>noms</a:t>
            </a:r>
            <a:r>
              <a:rPr spc="32" dirty="0"/>
              <a:t> </a:t>
            </a:r>
            <a:r>
              <a:rPr dirty="0"/>
              <a:t>et</a:t>
            </a:r>
            <a:r>
              <a:rPr spc="36" dirty="0"/>
              <a:t> </a:t>
            </a:r>
            <a:r>
              <a:rPr spc="63" dirty="0"/>
              <a:t>adjectifs</a:t>
            </a:r>
            <a:r>
              <a:rPr spc="32" dirty="0"/>
              <a:t> </a:t>
            </a:r>
            <a:r>
              <a:rPr dirty="0"/>
              <a:t>en</a:t>
            </a:r>
            <a:r>
              <a:rPr spc="41" dirty="0"/>
              <a:t> </a:t>
            </a:r>
            <a:r>
              <a:rPr b="1" dirty="0">
                <a:latin typeface="Tahoma"/>
                <a:cs typeface="Tahoma"/>
              </a:rPr>
              <a:t>s</a:t>
            </a:r>
            <a:r>
              <a:rPr dirty="0"/>
              <a:t>,</a:t>
            </a:r>
            <a:r>
              <a:rPr spc="32" dirty="0"/>
              <a:t> </a:t>
            </a:r>
            <a:r>
              <a:rPr b="1" spc="-258" dirty="0">
                <a:latin typeface="Tahoma"/>
                <a:cs typeface="Tahoma"/>
              </a:rPr>
              <a:t>x</a:t>
            </a:r>
            <a:r>
              <a:rPr b="1" spc="100" dirty="0">
                <a:latin typeface="Tahoma"/>
                <a:cs typeface="Tahoma"/>
              </a:rPr>
              <a:t> </a:t>
            </a:r>
            <a:r>
              <a:rPr dirty="0"/>
              <a:t>ou</a:t>
            </a:r>
            <a:r>
              <a:rPr spc="36" dirty="0"/>
              <a:t> </a:t>
            </a:r>
            <a:r>
              <a:rPr b="1" dirty="0">
                <a:latin typeface="Tahoma"/>
                <a:cs typeface="Tahoma"/>
              </a:rPr>
              <a:t>z</a:t>
            </a:r>
            <a:r>
              <a:rPr b="1" spc="100" dirty="0">
                <a:latin typeface="Tahoma"/>
                <a:cs typeface="Tahoma"/>
              </a:rPr>
              <a:t> </a:t>
            </a:r>
            <a:r>
              <a:rPr spc="32"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68123" y="7225623"/>
            <a:ext cx="168910"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34549">
              <a:spcBef>
                <a:spcPts val="73"/>
              </a:spcBef>
            </a:pPr>
            <a:fld id="{81D60167-4931-47E6-BA6A-407CBD079E47}" type="slidenum">
              <a:rPr lang="fr-FR" spc="-50" smtClean="0"/>
              <a:pPr marL="38100">
                <a:spcBef>
                  <a:spcPts val="80"/>
                </a:spcBef>
              </a:pPr>
              <a:t>14</a:t>
            </a:fld>
            <a:endParaRPr spc="-45" dirty="0"/>
          </a:p>
        </p:txBody>
      </p:sp>
      <p:sp>
        <p:nvSpPr>
          <p:cNvPr id="5" name="object 5" descr="$PPTXTitle"/>
          <p:cNvSpPr txBox="1">
            <a:spLocks noGrp="1"/>
          </p:cNvSpPr>
          <p:nvPr>
            <p:ph type="title"/>
          </p:nvPr>
        </p:nvSpPr>
        <p:spPr>
          <a:xfrm>
            <a:off x="1603821" y="0"/>
            <a:ext cx="9535557" cy="1114494"/>
          </a:xfrm>
          <a:prstGeom prst="rect">
            <a:avLst/>
          </a:prstGeom>
        </p:spPr>
        <p:txBody>
          <a:bodyPr vert="horz" wrap="square" lIns="0" tIns="11516" rIns="0" bIns="0" rtlCol="0" anchor="ctr">
            <a:spAutoFit/>
          </a:bodyPr>
          <a:lstStyle/>
          <a:p>
            <a:pPr marL="3052411">
              <a:lnSpc>
                <a:spcPts val="5055"/>
              </a:lnSpc>
              <a:spcBef>
                <a:spcPts val="91"/>
              </a:spcBef>
            </a:pPr>
            <a:r>
              <a:rPr spc="-345" dirty="0">
                <a:solidFill>
                  <a:schemeClr val="tx2">
                    <a:lumMod val="50000"/>
                    <a:lumOff val="50000"/>
                  </a:schemeClr>
                </a:solidFill>
              </a:rPr>
              <a:t>S’ENTRAINER</a:t>
            </a:r>
          </a:p>
          <a:p>
            <a:pPr marL="11516">
              <a:lnSpc>
                <a:spcPts val="3532"/>
              </a:lnSpc>
            </a:pPr>
            <a:r>
              <a:rPr sz="3264" spc="103" dirty="0">
                <a:solidFill>
                  <a:schemeClr val="tx2">
                    <a:lumMod val="50000"/>
                    <a:lumOff val="50000"/>
                  </a:schemeClr>
                </a:solidFill>
                <a:latin typeface="Tahoma"/>
                <a:cs typeface="Tahoma"/>
              </a:rPr>
              <a:t>Mets</a:t>
            </a:r>
            <a:r>
              <a:rPr sz="3264" spc="54" dirty="0">
                <a:solidFill>
                  <a:schemeClr val="tx2">
                    <a:lumMod val="50000"/>
                    <a:lumOff val="50000"/>
                  </a:schemeClr>
                </a:solidFill>
                <a:latin typeface="Tahoma"/>
                <a:cs typeface="Tahoma"/>
              </a:rPr>
              <a:t> </a:t>
            </a:r>
            <a:r>
              <a:rPr sz="3264" spc="109" dirty="0">
                <a:solidFill>
                  <a:schemeClr val="tx2">
                    <a:lumMod val="50000"/>
                    <a:lumOff val="50000"/>
                  </a:schemeClr>
                </a:solidFill>
                <a:latin typeface="Tahoma"/>
                <a:cs typeface="Tahoma"/>
              </a:rPr>
              <a:t>ces</a:t>
            </a:r>
            <a:r>
              <a:rPr sz="3264" spc="59" dirty="0">
                <a:solidFill>
                  <a:schemeClr val="tx2">
                    <a:lumMod val="50000"/>
                    <a:lumOff val="50000"/>
                  </a:schemeClr>
                </a:solidFill>
                <a:latin typeface="Tahoma"/>
                <a:cs typeface="Tahoma"/>
              </a:rPr>
              <a:t> </a:t>
            </a:r>
            <a:r>
              <a:rPr sz="3264" spc="73" dirty="0">
                <a:solidFill>
                  <a:schemeClr val="tx2">
                    <a:lumMod val="50000"/>
                    <a:lumOff val="50000"/>
                  </a:schemeClr>
                </a:solidFill>
                <a:latin typeface="Tahoma"/>
                <a:cs typeface="Tahoma"/>
              </a:rPr>
              <a:t>groupes</a:t>
            </a:r>
            <a:r>
              <a:rPr sz="3264" spc="59" dirty="0">
                <a:solidFill>
                  <a:schemeClr val="tx2">
                    <a:lumMod val="50000"/>
                    <a:lumOff val="50000"/>
                  </a:schemeClr>
                </a:solidFill>
                <a:latin typeface="Tahoma"/>
                <a:cs typeface="Tahoma"/>
              </a:rPr>
              <a:t> </a:t>
            </a:r>
            <a:r>
              <a:rPr sz="3264" spc="54" dirty="0">
                <a:solidFill>
                  <a:schemeClr val="tx2">
                    <a:lumMod val="50000"/>
                    <a:lumOff val="50000"/>
                  </a:schemeClr>
                </a:solidFill>
                <a:latin typeface="Tahoma"/>
                <a:cs typeface="Tahoma"/>
              </a:rPr>
              <a:t>nominaux</a:t>
            </a:r>
            <a:r>
              <a:rPr sz="3264" spc="59" dirty="0">
                <a:solidFill>
                  <a:schemeClr val="tx2">
                    <a:lumMod val="50000"/>
                    <a:lumOff val="50000"/>
                  </a:schemeClr>
                </a:solidFill>
                <a:latin typeface="Tahoma"/>
                <a:cs typeface="Tahoma"/>
              </a:rPr>
              <a:t> </a:t>
            </a:r>
            <a:r>
              <a:rPr sz="3264" dirty="0">
                <a:solidFill>
                  <a:schemeClr val="tx2">
                    <a:lumMod val="50000"/>
                    <a:lumOff val="50000"/>
                  </a:schemeClr>
                </a:solidFill>
                <a:latin typeface="Tahoma"/>
                <a:cs typeface="Tahoma"/>
              </a:rPr>
              <a:t>au</a:t>
            </a:r>
            <a:r>
              <a:rPr sz="3264" spc="59" dirty="0">
                <a:solidFill>
                  <a:schemeClr val="tx2">
                    <a:lumMod val="50000"/>
                    <a:lumOff val="50000"/>
                  </a:schemeClr>
                </a:solidFill>
                <a:latin typeface="Tahoma"/>
                <a:cs typeface="Tahoma"/>
              </a:rPr>
              <a:t> </a:t>
            </a:r>
            <a:r>
              <a:rPr sz="3264" spc="113" dirty="0">
                <a:solidFill>
                  <a:schemeClr val="tx2">
                    <a:lumMod val="50000"/>
                    <a:lumOff val="50000"/>
                  </a:schemeClr>
                </a:solidFill>
                <a:latin typeface="Tahoma"/>
                <a:cs typeface="Tahoma"/>
              </a:rPr>
              <a:t>pluriel.</a:t>
            </a:r>
            <a:endParaRPr sz="3264" dirty="0">
              <a:solidFill>
                <a:schemeClr val="tx2">
                  <a:lumMod val="50000"/>
                  <a:lumOff val="50000"/>
                </a:schemeClr>
              </a:solidFill>
              <a:latin typeface="Tahoma"/>
              <a:cs typeface="Tahoma"/>
            </a:endParaRPr>
          </a:p>
        </p:txBody>
      </p:sp>
      <p:graphicFrame>
        <p:nvGraphicFramePr>
          <p:cNvPr id="6" name="object 6"/>
          <p:cNvGraphicFramePr>
            <a:graphicFrameLocks noGrp="1"/>
          </p:cNvGraphicFramePr>
          <p:nvPr>
            <p:extLst>
              <p:ext uri="{D42A27DB-BD31-4B8C-83A1-F6EECF244321}">
                <p14:modId xmlns:p14="http://schemas.microsoft.com/office/powerpoint/2010/main" val="2361609217"/>
              </p:ext>
            </p:extLst>
          </p:nvPr>
        </p:nvGraphicFramePr>
        <p:xfrm>
          <a:off x="1045277" y="1344707"/>
          <a:ext cx="9891663" cy="5513291"/>
        </p:xfrm>
        <a:graphic>
          <a:graphicData uri="http://schemas.openxmlformats.org/drawingml/2006/table">
            <a:tbl>
              <a:tblPr firstRow="1" bandRow="1">
                <a:tableStyleId>{2D5ABB26-0587-4C30-8999-92F81FD0307C}</a:tableStyleId>
              </a:tblPr>
              <a:tblGrid>
                <a:gridCol w="1978333">
                  <a:extLst>
                    <a:ext uri="{9D8B030D-6E8A-4147-A177-3AD203B41FA5}">
                      <a16:colId xmlns:a16="http://schemas.microsoft.com/office/drawing/2014/main" val="20000"/>
                    </a:ext>
                  </a:extLst>
                </a:gridCol>
                <a:gridCol w="1978333">
                  <a:extLst>
                    <a:ext uri="{9D8B030D-6E8A-4147-A177-3AD203B41FA5}">
                      <a16:colId xmlns:a16="http://schemas.microsoft.com/office/drawing/2014/main" val="20001"/>
                    </a:ext>
                  </a:extLst>
                </a:gridCol>
                <a:gridCol w="1978333">
                  <a:extLst>
                    <a:ext uri="{9D8B030D-6E8A-4147-A177-3AD203B41FA5}">
                      <a16:colId xmlns:a16="http://schemas.microsoft.com/office/drawing/2014/main" val="20002"/>
                    </a:ext>
                  </a:extLst>
                </a:gridCol>
                <a:gridCol w="1978332">
                  <a:extLst>
                    <a:ext uri="{9D8B030D-6E8A-4147-A177-3AD203B41FA5}">
                      <a16:colId xmlns:a16="http://schemas.microsoft.com/office/drawing/2014/main" val="20003"/>
                    </a:ext>
                  </a:extLst>
                </a:gridCol>
                <a:gridCol w="1978332">
                  <a:extLst>
                    <a:ext uri="{9D8B030D-6E8A-4147-A177-3AD203B41FA5}">
                      <a16:colId xmlns:a16="http://schemas.microsoft.com/office/drawing/2014/main" val="20004"/>
                    </a:ext>
                  </a:extLst>
                </a:gridCol>
              </a:tblGrid>
              <a:tr h="840427">
                <a:tc>
                  <a:txBody>
                    <a:bodyPr/>
                    <a:lstStyle/>
                    <a:p>
                      <a:pPr>
                        <a:lnSpc>
                          <a:spcPct val="100000"/>
                        </a:lnSpc>
                        <a:spcBef>
                          <a:spcPts val="360"/>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1.</a:t>
                      </a:r>
                      <a:r>
                        <a:rPr sz="1600" spc="-40" dirty="0">
                          <a:solidFill>
                            <a:srgbClr val="4BA8CD"/>
                          </a:solidFill>
                          <a:latin typeface="Tahoma"/>
                          <a:cs typeface="Tahoma"/>
                        </a:rPr>
                        <a:t> </a:t>
                      </a:r>
                      <a:r>
                        <a:rPr sz="1600" dirty="0">
                          <a:latin typeface="Tahoma"/>
                          <a:cs typeface="Tahoma"/>
                        </a:rPr>
                        <a:t>un</a:t>
                      </a:r>
                      <a:r>
                        <a:rPr sz="1600" spc="-45" dirty="0">
                          <a:latin typeface="Tahoma"/>
                          <a:cs typeface="Tahoma"/>
                        </a:rPr>
                        <a:t> </a:t>
                      </a:r>
                      <a:r>
                        <a:rPr sz="1600" dirty="0">
                          <a:latin typeface="Tahoma"/>
                          <a:cs typeface="Tahoma"/>
                        </a:rPr>
                        <a:t>roi</a:t>
                      </a:r>
                      <a:r>
                        <a:rPr sz="1600" spc="-40" dirty="0">
                          <a:latin typeface="Tahoma"/>
                          <a:cs typeface="Tahoma"/>
                        </a:rPr>
                        <a:t> </a:t>
                      </a:r>
                      <a:r>
                        <a:rPr sz="1600" spc="-10" dirty="0">
                          <a:latin typeface="Tahoma"/>
                          <a:cs typeface="Tahoma"/>
                        </a:rPr>
                        <a:t>puissant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231140">
                        <a:lnSpc>
                          <a:spcPct val="100000"/>
                        </a:lnSpc>
                        <a:spcBef>
                          <a:spcPts val="1350"/>
                        </a:spcBef>
                      </a:pPr>
                      <a:r>
                        <a:rPr sz="1600" spc="-35" dirty="0">
                          <a:solidFill>
                            <a:srgbClr val="4BA8CD"/>
                          </a:solidFill>
                          <a:latin typeface="Tahoma"/>
                          <a:cs typeface="Tahoma"/>
                        </a:rPr>
                        <a:t>2.</a:t>
                      </a:r>
                      <a:r>
                        <a:rPr sz="1600" spc="-30" dirty="0">
                          <a:solidFill>
                            <a:srgbClr val="4BA8CD"/>
                          </a:solidFill>
                          <a:latin typeface="Tahoma"/>
                          <a:cs typeface="Tahoma"/>
                        </a:rPr>
                        <a:t> </a:t>
                      </a:r>
                      <a:r>
                        <a:rPr sz="1600" dirty="0">
                          <a:latin typeface="Tahoma"/>
                          <a:cs typeface="Tahoma"/>
                        </a:rPr>
                        <a:t>le</a:t>
                      </a:r>
                      <a:r>
                        <a:rPr sz="1600" spc="-30" dirty="0">
                          <a:latin typeface="Tahoma"/>
                          <a:cs typeface="Tahoma"/>
                        </a:rPr>
                        <a:t> </a:t>
                      </a:r>
                      <a:r>
                        <a:rPr sz="1600" spc="-10" dirty="0">
                          <a:latin typeface="Tahoma"/>
                          <a:cs typeface="Tahoma"/>
                        </a:rPr>
                        <a:t>magnifique palais</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58470">
                        <a:lnSpc>
                          <a:spcPct val="100000"/>
                        </a:lnSpc>
                        <a:spcBef>
                          <a:spcPts val="1350"/>
                        </a:spcBef>
                      </a:pPr>
                      <a:r>
                        <a:rPr sz="1600" spc="-35" dirty="0">
                          <a:solidFill>
                            <a:srgbClr val="4BA8CD"/>
                          </a:solidFill>
                          <a:latin typeface="Tahoma"/>
                          <a:cs typeface="Tahoma"/>
                        </a:rPr>
                        <a:t>3.</a:t>
                      </a:r>
                      <a:r>
                        <a:rPr sz="1600" spc="-85" dirty="0">
                          <a:solidFill>
                            <a:srgbClr val="4BA8CD"/>
                          </a:solidFill>
                          <a:latin typeface="Tahoma"/>
                          <a:cs typeface="Tahoma"/>
                        </a:rPr>
                        <a:t> </a:t>
                      </a:r>
                      <a:r>
                        <a:rPr sz="1600" dirty="0">
                          <a:latin typeface="Tahoma"/>
                          <a:cs typeface="Tahoma"/>
                        </a:rPr>
                        <a:t>cette</a:t>
                      </a:r>
                      <a:r>
                        <a:rPr sz="1600" spc="-80" dirty="0">
                          <a:latin typeface="Tahoma"/>
                          <a:cs typeface="Tahoma"/>
                        </a:rPr>
                        <a:t> </a:t>
                      </a:r>
                      <a:r>
                        <a:rPr sz="1600" spc="-10" dirty="0">
                          <a:latin typeface="Tahoma"/>
                          <a:cs typeface="Tahoma"/>
                        </a:rPr>
                        <a:t>figure géométrique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396240">
                        <a:lnSpc>
                          <a:spcPct val="100000"/>
                        </a:lnSpc>
                        <a:spcBef>
                          <a:spcPts val="1350"/>
                        </a:spcBef>
                      </a:pPr>
                      <a:r>
                        <a:rPr sz="1600" spc="-35" dirty="0">
                          <a:solidFill>
                            <a:srgbClr val="4BA8CD"/>
                          </a:solidFill>
                          <a:latin typeface="Tahoma"/>
                          <a:cs typeface="Tahoma"/>
                        </a:rPr>
                        <a:t>4.</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10" dirty="0">
                          <a:latin typeface="Tahoma"/>
                          <a:cs typeface="Tahoma"/>
                        </a:rPr>
                        <a:t>délicieux repas</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332105">
                        <a:lnSpc>
                          <a:spcPct val="100000"/>
                        </a:lnSpc>
                        <a:spcBef>
                          <a:spcPts val="1350"/>
                        </a:spcBef>
                      </a:pPr>
                      <a:r>
                        <a:rPr sz="1600" spc="-35" dirty="0">
                          <a:solidFill>
                            <a:srgbClr val="4BA8CD"/>
                          </a:solidFill>
                          <a:latin typeface="Tahoma"/>
                          <a:cs typeface="Tahoma"/>
                        </a:rPr>
                        <a:t>5.</a:t>
                      </a:r>
                      <a:r>
                        <a:rPr sz="1600" spc="-75" dirty="0">
                          <a:solidFill>
                            <a:srgbClr val="4BA8CD"/>
                          </a:solidFill>
                          <a:latin typeface="Tahoma"/>
                          <a:cs typeface="Tahoma"/>
                        </a:rPr>
                        <a:t> </a:t>
                      </a:r>
                      <a:r>
                        <a:rPr sz="1600" dirty="0">
                          <a:latin typeface="Tahoma"/>
                          <a:cs typeface="Tahoma"/>
                        </a:rPr>
                        <a:t>notre</a:t>
                      </a:r>
                      <a:r>
                        <a:rPr sz="1600" spc="-70" dirty="0">
                          <a:latin typeface="Tahoma"/>
                          <a:cs typeface="Tahoma"/>
                        </a:rPr>
                        <a:t> </a:t>
                      </a:r>
                      <a:r>
                        <a:rPr sz="1600" spc="-55" dirty="0">
                          <a:latin typeface="Tahoma"/>
                          <a:cs typeface="Tahoma"/>
                        </a:rPr>
                        <a:t>voyage </a:t>
                      </a:r>
                      <a:r>
                        <a:rPr sz="1600" spc="-10" dirty="0">
                          <a:latin typeface="Tahoma"/>
                          <a:cs typeface="Tahoma"/>
                        </a:rPr>
                        <a:t>inoubliable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913617">
                <a:tc>
                  <a:txBody>
                    <a:bodyPr/>
                    <a:lstStyle/>
                    <a:p>
                      <a:pPr marL="107950" marR="721360">
                        <a:lnSpc>
                          <a:spcPct val="100000"/>
                        </a:lnSpc>
                        <a:spcBef>
                          <a:spcPts val="1350"/>
                        </a:spcBef>
                      </a:pPr>
                      <a:r>
                        <a:rPr sz="1600" spc="-35" dirty="0">
                          <a:solidFill>
                            <a:srgbClr val="4BA8CD"/>
                          </a:solidFill>
                          <a:latin typeface="Tahoma"/>
                          <a:cs typeface="Tahoma"/>
                        </a:rPr>
                        <a:t>6.</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25" dirty="0">
                          <a:latin typeface="Tahoma"/>
                          <a:cs typeface="Tahoma"/>
                        </a:rPr>
                        <a:t>jeu </a:t>
                      </a:r>
                      <a:r>
                        <a:rPr sz="1600" spc="-10" dirty="0">
                          <a:latin typeface="Tahoma"/>
                          <a:cs typeface="Tahoma"/>
                        </a:rPr>
                        <a:t>intéressant</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838200">
                        <a:lnSpc>
                          <a:spcPct val="100000"/>
                        </a:lnSpc>
                        <a:spcBef>
                          <a:spcPts val="1350"/>
                        </a:spcBef>
                      </a:pPr>
                      <a:r>
                        <a:rPr sz="1600" spc="-35" dirty="0">
                          <a:solidFill>
                            <a:srgbClr val="4BA8CD"/>
                          </a:solidFill>
                          <a:latin typeface="Tahoma"/>
                          <a:cs typeface="Tahoma"/>
                        </a:rPr>
                        <a:t>7.</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25" dirty="0">
                          <a:latin typeface="Tahoma"/>
                          <a:cs typeface="Tahoma"/>
                        </a:rPr>
                        <a:t>pays </a:t>
                      </a:r>
                      <a:r>
                        <a:rPr sz="1600" spc="-10" dirty="0">
                          <a:latin typeface="Tahoma"/>
                          <a:cs typeface="Tahoma"/>
                        </a:rPr>
                        <a:t>lointain</a:t>
                      </a:r>
                      <a:endParaRPr sz="1600" dirty="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11480">
                        <a:lnSpc>
                          <a:spcPct val="100000"/>
                        </a:lnSpc>
                        <a:spcBef>
                          <a:spcPts val="1350"/>
                        </a:spcBef>
                      </a:pPr>
                      <a:r>
                        <a:rPr sz="1600" spc="-35" dirty="0">
                          <a:solidFill>
                            <a:srgbClr val="4BA8CD"/>
                          </a:solidFill>
                          <a:latin typeface="Tahoma"/>
                          <a:cs typeface="Tahoma"/>
                        </a:rPr>
                        <a:t>8. </a:t>
                      </a:r>
                      <a:r>
                        <a:rPr sz="1600" dirty="0">
                          <a:latin typeface="Tahoma"/>
                          <a:cs typeface="Tahoma"/>
                        </a:rPr>
                        <a:t>sa</a:t>
                      </a:r>
                      <a:r>
                        <a:rPr sz="1600" spc="-35" dirty="0">
                          <a:latin typeface="Tahoma"/>
                          <a:cs typeface="Tahoma"/>
                        </a:rPr>
                        <a:t> </a:t>
                      </a:r>
                      <a:r>
                        <a:rPr sz="1600" spc="-10" dirty="0">
                          <a:latin typeface="Tahoma"/>
                          <a:cs typeface="Tahoma"/>
                        </a:rPr>
                        <a:t>demeure royale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743585">
                        <a:lnSpc>
                          <a:spcPct val="100000"/>
                        </a:lnSpc>
                        <a:spcBef>
                          <a:spcPts val="1350"/>
                        </a:spcBef>
                      </a:pPr>
                      <a:r>
                        <a:rPr sz="1600" spc="-35" dirty="0">
                          <a:solidFill>
                            <a:srgbClr val="4BA8CD"/>
                          </a:solidFill>
                          <a:latin typeface="Tahoma"/>
                          <a:cs typeface="Tahoma"/>
                        </a:rPr>
                        <a:t>9.</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20" dirty="0">
                          <a:latin typeface="Tahoma"/>
                          <a:cs typeface="Tahoma"/>
                        </a:rPr>
                        <a:t>lieu </a:t>
                      </a:r>
                      <a:r>
                        <a:rPr sz="1600" spc="-10" dirty="0">
                          <a:latin typeface="Tahoma"/>
                          <a:cs typeface="Tahoma"/>
                        </a:rPr>
                        <a:t>mystérieux</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750570">
                        <a:lnSpc>
                          <a:spcPct val="100000"/>
                        </a:lnSpc>
                        <a:spcBef>
                          <a:spcPts val="1350"/>
                        </a:spcBef>
                      </a:pPr>
                      <a:r>
                        <a:rPr sz="1600" spc="-45" dirty="0">
                          <a:solidFill>
                            <a:srgbClr val="4BA8CD"/>
                          </a:solidFill>
                          <a:latin typeface="Tahoma"/>
                          <a:cs typeface="Tahoma"/>
                        </a:rPr>
                        <a:t>10.</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5" dirty="0">
                          <a:latin typeface="Tahoma"/>
                          <a:cs typeface="Tahoma"/>
                        </a:rPr>
                        <a:t>mur </a:t>
                      </a:r>
                      <a:r>
                        <a:rPr sz="1600" spc="-10" dirty="0">
                          <a:latin typeface="Tahoma"/>
                          <a:cs typeface="Tahoma"/>
                        </a:rPr>
                        <a:t>décoré</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840427">
                <a:tc>
                  <a:txBody>
                    <a:bodyPr/>
                    <a:lstStyle/>
                    <a:p>
                      <a:pPr marL="107950" marR="486409">
                        <a:lnSpc>
                          <a:spcPct val="100000"/>
                        </a:lnSpc>
                        <a:spcBef>
                          <a:spcPts val="1350"/>
                        </a:spcBef>
                      </a:pPr>
                      <a:r>
                        <a:rPr sz="1600" spc="-45" dirty="0">
                          <a:solidFill>
                            <a:srgbClr val="4BA8CD"/>
                          </a:solidFill>
                          <a:latin typeface="Tahoma"/>
                          <a:cs typeface="Tahoma"/>
                        </a:rPr>
                        <a:t>11.</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bronze </a:t>
                      </a:r>
                      <a:r>
                        <a:rPr sz="1600" spc="-20" dirty="0">
                          <a:latin typeface="Tahoma"/>
                          <a:cs typeface="Tahoma"/>
                        </a:rPr>
                        <a:t>doré</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283845">
                        <a:lnSpc>
                          <a:spcPct val="100000"/>
                        </a:lnSpc>
                        <a:spcBef>
                          <a:spcPts val="1350"/>
                        </a:spcBef>
                      </a:pPr>
                      <a:r>
                        <a:rPr sz="1600" spc="-45" dirty="0">
                          <a:solidFill>
                            <a:srgbClr val="4BA8CD"/>
                          </a:solidFill>
                          <a:latin typeface="Tahoma"/>
                          <a:cs typeface="Tahoma"/>
                        </a:rPr>
                        <a:t>12.</a:t>
                      </a:r>
                      <a:r>
                        <a:rPr sz="1600" spc="-65" dirty="0">
                          <a:solidFill>
                            <a:srgbClr val="4BA8CD"/>
                          </a:solidFill>
                          <a:latin typeface="Tahoma"/>
                          <a:cs typeface="Tahoma"/>
                        </a:rPr>
                        <a:t> </a:t>
                      </a:r>
                      <a:r>
                        <a:rPr sz="1600" dirty="0">
                          <a:latin typeface="Tahoma"/>
                          <a:cs typeface="Tahoma"/>
                        </a:rPr>
                        <a:t>ce</a:t>
                      </a:r>
                      <a:r>
                        <a:rPr sz="1600" spc="-60" dirty="0">
                          <a:latin typeface="Tahoma"/>
                          <a:cs typeface="Tahoma"/>
                        </a:rPr>
                        <a:t> </a:t>
                      </a:r>
                      <a:r>
                        <a:rPr sz="1600" spc="-10" dirty="0">
                          <a:latin typeface="Tahoma"/>
                          <a:cs typeface="Tahoma"/>
                        </a:rPr>
                        <a:t>matériau précieux</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64184">
                        <a:lnSpc>
                          <a:spcPct val="100000"/>
                        </a:lnSpc>
                        <a:spcBef>
                          <a:spcPts val="1350"/>
                        </a:spcBef>
                      </a:pPr>
                      <a:r>
                        <a:rPr sz="1600" spc="-45" dirty="0">
                          <a:solidFill>
                            <a:srgbClr val="4BA8CD"/>
                          </a:solidFill>
                          <a:latin typeface="Tahoma"/>
                          <a:cs typeface="Tahoma"/>
                        </a:rPr>
                        <a:t>13.</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artisan </a:t>
                      </a:r>
                      <a:r>
                        <a:rPr sz="1600" spc="-20" dirty="0">
                          <a:latin typeface="Tahoma"/>
                          <a:cs typeface="Tahoma"/>
                        </a:rPr>
                        <a:t>doué</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14.</a:t>
                      </a:r>
                      <a:r>
                        <a:rPr sz="1600" spc="-75" dirty="0">
                          <a:solidFill>
                            <a:srgbClr val="4BA8CD"/>
                          </a:solidFill>
                          <a:latin typeface="Tahoma"/>
                          <a:cs typeface="Tahoma"/>
                        </a:rPr>
                        <a:t> </a:t>
                      </a:r>
                      <a:r>
                        <a:rPr sz="1600" dirty="0">
                          <a:latin typeface="Tahoma"/>
                          <a:cs typeface="Tahoma"/>
                        </a:rPr>
                        <a:t>un</a:t>
                      </a:r>
                      <a:r>
                        <a:rPr sz="1600" spc="-70" dirty="0">
                          <a:latin typeface="Tahoma"/>
                          <a:cs typeface="Tahoma"/>
                        </a:rPr>
                        <a:t> </a:t>
                      </a:r>
                      <a:r>
                        <a:rPr sz="1600" dirty="0">
                          <a:latin typeface="Tahoma"/>
                          <a:cs typeface="Tahoma"/>
                        </a:rPr>
                        <a:t>feu</a:t>
                      </a:r>
                      <a:r>
                        <a:rPr sz="1600" spc="-70" dirty="0">
                          <a:latin typeface="Tahoma"/>
                          <a:cs typeface="Tahoma"/>
                        </a:rPr>
                        <a:t> </a:t>
                      </a:r>
                      <a:r>
                        <a:rPr sz="1600" spc="-10" dirty="0">
                          <a:latin typeface="Tahoma"/>
                          <a:cs typeface="Tahoma"/>
                        </a:rPr>
                        <a:t>éteint</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51484">
                        <a:lnSpc>
                          <a:spcPct val="100000"/>
                        </a:lnSpc>
                        <a:spcBef>
                          <a:spcPts val="1350"/>
                        </a:spcBef>
                      </a:pPr>
                      <a:r>
                        <a:rPr sz="1600" spc="-45" dirty="0">
                          <a:solidFill>
                            <a:srgbClr val="4BA8CD"/>
                          </a:solidFill>
                          <a:latin typeface="Tahoma"/>
                          <a:cs typeface="Tahoma"/>
                        </a:rPr>
                        <a:t>15.</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10" dirty="0">
                          <a:latin typeface="Tahoma"/>
                          <a:cs typeface="Tahoma"/>
                        </a:rPr>
                        <a:t>colonne sculptée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164776">
                <a:tc>
                  <a:txBody>
                    <a:bodyPr/>
                    <a:lstStyle/>
                    <a:p>
                      <a:pPr>
                        <a:lnSpc>
                          <a:spcPct val="100000"/>
                        </a:lnSpc>
                        <a:spcBef>
                          <a:spcPts val="360"/>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16.</a:t>
                      </a:r>
                      <a:r>
                        <a:rPr sz="1600" spc="-30" dirty="0">
                          <a:solidFill>
                            <a:srgbClr val="4BA8CD"/>
                          </a:solidFill>
                          <a:latin typeface="Tahoma"/>
                          <a:cs typeface="Tahoma"/>
                        </a:rPr>
                        <a:t> </a:t>
                      </a:r>
                      <a:r>
                        <a:rPr sz="1600" dirty="0">
                          <a:latin typeface="Tahoma"/>
                          <a:cs typeface="Tahoma"/>
                        </a:rPr>
                        <a:t>un</a:t>
                      </a:r>
                      <a:r>
                        <a:rPr sz="1600" spc="-25" dirty="0">
                          <a:latin typeface="Tahoma"/>
                          <a:cs typeface="Tahoma"/>
                        </a:rPr>
                        <a:t> </a:t>
                      </a:r>
                      <a:r>
                        <a:rPr sz="1600" dirty="0">
                          <a:latin typeface="Tahoma"/>
                          <a:cs typeface="Tahoma"/>
                        </a:rPr>
                        <a:t>arc</a:t>
                      </a:r>
                      <a:r>
                        <a:rPr sz="1600" spc="-30" dirty="0">
                          <a:latin typeface="Tahoma"/>
                          <a:cs typeface="Tahoma"/>
                        </a:rPr>
                        <a:t> </a:t>
                      </a:r>
                      <a:r>
                        <a:rPr sz="1600" spc="-10" dirty="0">
                          <a:latin typeface="Tahoma"/>
                          <a:cs typeface="Tahoma"/>
                        </a:rPr>
                        <a:t>brisé</a:t>
                      </a:r>
                      <a:endParaRPr sz="1600">
                        <a:latin typeface="Tahoma"/>
                        <a:cs typeface="Tahoma"/>
                      </a:endParaRPr>
                    </a:p>
                  </a:txBody>
                  <a:tcPr marL="0" marR="0" marT="4145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528320">
                        <a:lnSpc>
                          <a:spcPct val="100000"/>
                        </a:lnSpc>
                        <a:spcBef>
                          <a:spcPts val="1350"/>
                        </a:spcBef>
                      </a:pPr>
                      <a:r>
                        <a:rPr sz="1600" spc="-45" dirty="0">
                          <a:solidFill>
                            <a:srgbClr val="4BA8CD"/>
                          </a:solidFill>
                          <a:latin typeface="Tahoma"/>
                          <a:cs typeface="Tahoma"/>
                        </a:rPr>
                        <a:t>17.</a:t>
                      </a:r>
                      <a:r>
                        <a:rPr sz="1600" spc="-75" dirty="0">
                          <a:solidFill>
                            <a:srgbClr val="4BA8CD"/>
                          </a:solidFill>
                          <a:latin typeface="Tahoma"/>
                          <a:cs typeface="Tahoma"/>
                        </a:rPr>
                        <a:t> </a:t>
                      </a:r>
                      <a:r>
                        <a:rPr sz="1600" dirty="0">
                          <a:latin typeface="Tahoma"/>
                          <a:cs typeface="Tahoma"/>
                        </a:rPr>
                        <a:t>une</a:t>
                      </a:r>
                      <a:r>
                        <a:rPr sz="1600" spc="-70" dirty="0">
                          <a:latin typeface="Tahoma"/>
                          <a:cs typeface="Tahoma"/>
                        </a:rPr>
                        <a:t> </a:t>
                      </a:r>
                      <a:r>
                        <a:rPr sz="1600" spc="-10" dirty="0">
                          <a:latin typeface="Tahoma"/>
                          <a:cs typeface="Tahoma"/>
                        </a:rPr>
                        <a:t>visite interdite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662305">
                        <a:lnSpc>
                          <a:spcPct val="100000"/>
                        </a:lnSpc>
                        <a:spcBef>
                          <a:spcPts val="1350"/>
                        </a:spcBef>
                      </a:pPr>
                      <a:r>
                        <a:rPr sz="1600" spc="-45" dirty="0">
                          <a:solidFill>
                            <a:srgbClr val="4BA8CD"/>
                          </a:solidFill>
                          <a:latin typeface="Tahoma"/>
                          <a:cs typeface="Tahoma"/>
                        </a:rPr>
                        <a:t>18.</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métal brillant</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752475">
                        <a:lnSpc>
                          <a:spcPct val="100000"/>
                        </a:lnSpc>
                        <a:spcBef>
                          <a:spcPts val="1350"/>
                        </a:spcBef>
                      </a:pPr>
                      <a:r>
                        <a:rPr sz="1600" spc="-45" dirty="0">
                          <a:solidFill>
                            <a:srgbClr val="4BA8CD"/>
                          </a:solidFill>
                          <a:latin typeface="Tahoma"/>
                          <a:cs typeface="Tahoma"/>
                        </a:rPr>
                        <a:t>19.</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20" dirty="0">
                          <a:latin typeface="Tahoma"/>
                          <a:cs typeface="Tahoma"/>
                        </a:rPr>
                        <a:t>beau </a:t>
                      </a:r>
                      <a:r>
                        <a:rPr sz="1600" spc="-10" dirty="0">
                          <a:latin typeface="Tahoma"/>
                          <a:cs typeface="Tahoma"/>
                        </a:rPr>
                        <a:t>monument</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57834">
                        <a:lnSpc>
                          <a:spcPct val="100000"/>
                        </a:lnSpc>
                        <a:spcBef>
                          <a:spcPts val="1350"/>
                        </a:spcBef>
                      </a:pPr>
                      <a:r>
                        <a:rPr sz="1600" spc="-45" dirty="0">
                          <a:solidFill>
                            <a:srgbClr val="4BA8CD"/>
                          </a:solidFill>
                          <a:latin typeface="Tahoma"/>
                          <a:cs typeface="Tahoma"/>
                        </a:rPr>
                        <a:t>20.</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endroit silencieux</a:t>
                      </a:r>
                      <a:endParaRPr sz="1600" dirty="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913617">
                <a:tc>
                  <a:txBody>
                    <a:bodyPr/>
                    <a:lstStyle/>
                    <a:p>
                      <a:pPr marL="107950" marR="796290">
                        <a:lnSpc>
                          <a:spcPct val="100000"/>
                        </a:lnSpc>
                        <a:spcBef>
                          <a:spcPts val="270"/>
                        </a:spcBef>
                      </a:pPr>
                      <a:r>
                        <a:rPr sz="1600" spc="-45" dirty="0">
                          <a:solidFill>
                            <a:srgbClr val="4BA8CD"/>
                          </a:solidFill>
                          <a:latin typeface="Tahoma"/>
                          <a:cs typeface="Tahoma"/>
                        </a:rPr>
                        <a:t>21.</a:t>
                      </a:r>
                      <a:r>
                        <a:rPr sz="1600" spc="-95" dirty="0">
                          <a:solidFill>
                            <a:srgbClr val="4BA8CD"/>
                          </a:solidFill>
                          <a:latin typeface="Tahoma"/>
                          <a:cs typeface="Tahoma"/>
                        </a:rPr>
                        <a:t> </a:t>
                      </a:r>
                      <a:r>
                        <a:rPr sz="1600" spc="-10" dirty="0">
                          <a:latin typeface="Tahoma"/>
                          <a:cs typeface="Tahoma"/>
                        </a:rPr>
                        <a:t>cette arabesque gravée</a:t>
                      </a:r>
                      <a:endParaRPr sz="1600">
                        <a:latin typeface="Tahoma"/>
                        <a:cs typeface="Tahoma"/>
                      </a:endParaRPr>
                    </a:p>
                  </a:txBody>
                  <a:tcPr marL="0" marR="0" marT="3109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630555">
                        <a:lnSpc>
                          <a:spcPct val="100000"/>
                        </a:lnSpc>
                        <a:spcBef>
                          <a:spcPts val="1350"/>
                        </a:spcBef>
                      </a:pPr>
                      <a:r>
                        <a:rPr sz="1600" spc="-45" dirty="0">
                          <a:solidFill>
                            <a:srgbClr val="4BA8CD"/>
                          </a:solidFill>
                          <a:latin typeface="Tahoma"/>
                          <a:cs typeface="Tahoma"/>
                        </a:rPr>
                        <a:t>22.</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40" dirty="0">
                          <a:latin typeface="Tahoma"/>
                          <a:cs typeface="Tahoma"/>
                        </a:rPr>
                        <a:t>soleil </a:t>
                      </a:r>
                      <a:r>
                        <a:rPr sz="1600" spc="-10" dirty="0">
                          <a:latin typeface="Tahoma"/>
                          <a:cs typeface="Tahoma"/>
                        </a:rPr>
                        <a:t>lumineux</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516890">
                        <a:lnSpc>
                          <a:spcPct val="100000"/>
                        </a:lnSpc>
                        <a:spcBef>
                          <a:spcPts val="1350"/>
                        </a:spcBef>
                      </a:pPr>
                      <a:r>
                        <a:rPr sz="1600" spc="-45" dirty="0">
                          <a:solidFill>
                            <a:srgbClr val="4BA8CD"/>
                          </a:solidFill>
                          <a:latin typeface="Tahoma"/>
                          <a:cs typeface="Tahoma"/>
                        </a:rPr>
                        <a:t>23.</a:t>
                      </a:r>
                      <a:r>
                        <a:rPr sz="1600" spc="-75" dirty="0">
                          <a:solidFill>
                            <a:srgbClr val="4BA8CD"/>
                          </a:solidFill>
                          <a:latin typeface="Tahoma"/>
                          <a:cs typeface="Tahoma"/>
                        </a:rPr>
                        <a:t> </a:t>
                      </a:r>
                      <a:r>
                        <a:rPr sz="1600" dirty="0">
                          <a:latin typeface="Tahoma"/>
                          <a:cs typeface="Tahoma"/>
                        </a:rPr>
                        <a:t>une</a:t>
                      </a:r>
                      <a:r>
                        <a:rPr sz="1600" spc="-70" dirty="0">
                          <a:latin typeface="Tahoma"/>
                          <a:cs typeface="Tahoma"/>
                        </a:rPr>
                        <a:t> </a:t>
                      </a:r>
                      <a:r>
                        <a:rPr sz="1600" spc="-20" dirty="0">
                          <a:latin typeface="Tahoma"/>
                          <a:cs typeface="Tahoma"/>
                        </a:rPr>
                        <a:t>porte </a:t>
                      </a:r>
                      <a:r>
                        <a:rPr sz="1600" spc="-10" dirty="0">
                          <a:latin typeface="Tahoma"/>
                          <a:cs typeface="Tahoma"/>
                        </a:rPr>
                        <a:t>encadrée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60375">
                        <a:lnSpc>
                          <a:spcPct val="100000"/>
                        </a:lnSpc>
                        <a:spcBef>
                          <a:spcPts val="1350"/>
                        </a:spcBef>
                      </a:pPr>
                      <a:r>
                        <a:rPr sz="1600" spc="-45" dirty="0">
                          <a:solidFill>
                            <a:srgbClr val="4BA8CD"/>
                          </a:solidFill>
                          <a:latin typeface="Tahoma"/>
                          <a:cs typeface="Tahoma"/>
                        </a:rPr>
                        <a:t>24.</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carreau multicolore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494030">
                        <a:lnSpc>
                          <a:spcPct val="100000"/>
                        </a:lnSpc>
                        <a:spcBef>
                          <a:spcPts val="1350"/>
                        </a:spcBef>
                      </a:pPr>
                      <a:r>
                        <a:rPr sz="1600" spc="-45" dirty="0">
                          <a:solidFill>
                            <a:srgbClr val="4BA8CD"/>
                          </a:solidFill>
                          <a:latin typeface="Tahoma"/>
                          <a:cs typeface="Tahoma"/>
                        </a:rPr>
                        <a:t>25.</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marbre blanc</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840427">
                <a:tc>
                  <a:txBody>
                    <a:bodyPr/>
                    <a:lstStyle/>
                    <a:p>
                      <a:pPr marL="107950" marR="441325">
                        <a:lnSpc>
                          <a:spcPct val="100000"/>
                        </a:lnSpc>
                        <a:spcBef>
                          <a:spcPts val="1350"/>
                        </a:spcBef>
                      </a:pPr>
                      <a:r>
                        <a:rPr sz="1600" spc="-45" dirty="0">
                          <a:solidFill>
                            <a:srgbClr val="4BA8CD"/>
                          </a:solidFill>
                          <a:latin typeface="Tahoma"/>
                          <a:cs typeface="Tahoma"/>
                        </a:rPr>
                        <a:t>26.</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château merveilleux</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570865">
                        <a:lnSpc>
                          <a:spcPct val="100000"/>
                        </a:lnSpc>
                        <a:spcBef>
                          <a:spcPts val="1350"/>
                        </a:spcBef>
                      </a:pPr>
                      <a:r>
                        <a:rPr sz="1600" spc="-45" dirty="0">
                          <a:solidFill>
                            <a:srgbClr val="4BA8CD"/>
                          </a:solidFill>
                          <a:latin typeface="Tahoma"/>
                          <a:cs typeface="Tahoma"/>
                        </a:rPr>
                        <a:t>27.</a:t>
                      </a:r>
                      <a:r>
                        <a:rPr sz="1600" spc="-65" dirty="0">
                          <a:solidFill>
                            <a:srgbClr val="4BA8CD"/>
                          </a:solidFill>
                          <a:latin typeface="Tahoma"/>
                          <a:cs typeface="Tahoma"/>
                        </a:rPr>
                        <a:t> </a:t>
                      </a:r>
                      <a:r>
                        <a:rPr sz="1600" dirty="0">
                          <a:latin typeface="Tahoma"/>
                          <a:cs typeface="Tahoma"/>
                        </a:rPr>
                        <a:t>ce</a:t>
                      </a:r>
                      <a:r>
                        <a:rPr sz="1600" spc="-60" dirty="0">
                          <a:latin typeface="Tahoma"/>
                          <a:cs typeface="Tahoma"/>
                        </a:rPr>
                        <a:t> </a:t>
                      </a:r>
                      <a:r>
                        <a:rPr sz="1600" spc="-10" dirty="0">
                          <a:latin typeface="Tahoma"/>
                          <a:cs typeface="Tahoma"/>
                        </a:rPr>
                        <a:t>sultan musulman</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595630">
                        <a:lnSpc>
                          <a:spcPct val="100000"/>
                        </a:lnSpc>
                        <a:spcBef>
                          <a:spcPts val="1350"/>
                        </a:spcBef>
                      </a:pPr>
                      <a:r>
                        <a:rPr sz="1600" spc="-45" dirty="0">
                          <a:solidFill>
                            <a:srgbClr val="4BA8CD"/>
                          </a:solidFill>
                          <a:latin typeface="Tahoma"/>
                          <a:cs typeface="Tahoma"/>
                        </a:rPr>
                        <a:t>28.</a:t>
                      </a:r>
                      <a:r>
                        <a:rPr sz="1600" spc="-95" dirty="0">
                          <a:solidFill>
                            <a:srgbClr val="4BA8CD"/>
                          </a:solidFill>
                          <a:latin typeface="Tahoma"/>
                          <a:cs typeface="Tahoma"/>
                        </a:rPr>
                        <a:t> </a:t>
                      </a:r>
                      <a:r>
                        <a:rPr sz="1600" spc="-10" dirty="0">
                          <a:latin typeface="Tahoma"/>
                          <a:cs typeface="Tahoma"/>
                        </a:rPr>
                        <a:t>l’énorme façade</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64135">
                        <a:lnSpc>
                          <a:spcPct val="100000"/>
                        </a:lnSpc>
                        <a:spcBef>
                          <a:spcPts val="1350"/>
                        </a:spcBef>
                      </a:pPr>
                      <a:r>
                        <a:rPr sz="1600" spc="-65" dirty="0">
                          <a:solidFill>
                            <a:srgbClr val="4BA8CD"/>
                          </a:solidFill>
                          <a:latin typeface="Tahoma"/>
                          <a:cs typeface="Tahoma"/>
                        </a:rPr>
                        <a:t>29.</a:t>
                      </a:r>
                      <a:r>
                        <a:rPr sz="1600" spc="-80" dirty="0">
                          <a:solidFill>
                            <a:srgbClr val="4BA8CD"/>
                          </a:solidFill>
                          <a:latin typeface="Tahoma"/>
                          <a:cs typeface="Tahoma"/>
                        </a:rPr>
                        <a:t> </a:t>
                      </a:r>
                      <a:r>
                        <a:rPr sz="1600" dirty="0">
                          <a:latin typeface="Tahoma"/>
                          <a:cs typeface="Tahoma"/>
                        </a:rPr>
                        <a:t>un</a:t>
                      </a:r>
                      <a:r>
                        <a:rPr sz="1600" spc="-75" dirty="0">
                          <a:latin typeface="Tahoma"/>
                          <a:cs typeface="Tahoma"/>
                        </a:rPr>
                        <a:t> </a:t>
                      </a:r>
                      <a:r>
                        <a:rPr sz="1600" spc="-10" dirty="0">
                          <a:latin typeface="Tahoma"/>
                          <a:cs typeface="Tahoma"/>
                        </a:rPr>
                        <a:t>somptueux portail</a:t>
                      </a:r>
                      <a:endParaRPr sz="160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107950" marR="168910">
                        <a:lnSpc>
                          <a:spcPct val="100000"/>
                        </a:lnSpc>
                        <a:spcBef>
                          <a:spcPts val="1350"/>
                        </a:spcBef>
                      </a:pPr>
                      <a:r>
                        <a:rPr sz="1600" spc="-45" dirty="0">
                          <a:solidFill>
                            <a:srgbClr val="4BA8CD"/>
                          </a:solidFill>
                          <a:latin typeface="Tahoma"/>
                          <a:cs typeface="Tahoma"/>
                        </a:rPr>
                        <a:t>30.</a:t>
                      </a:r>
                      <a:r>
                        <a:rPr sz="1600" spc="-70" dirty="0">
                          <a:solidFill>
                            <a:srgbClr val="4BA8CD"/>
                          </a:solidFill>
                          <a:latin typeface="Tahoma"/>
                          <a:cs typeface="Tahoma"/>
                        </a:rPr>
                        <a:t> </a:t>
                      </a:r>
                      <a:r>
                        <a:rPr sz="1600" spc="50" dirty="0">
                          <a:latin typeface="Tahoma"/>
                          <a:cs typeface="Tahoma"/>
                        </a:rPr>
                        <a:t>la</a:t>
                      </a:r>
                      <a:r>
                        <a:rPr sz="1600" spc="-65" dirty="0">
                          <a:latin typeface="Tahoma"/>
                          <a:cs typeface="Tahoma"/>
                        </a:rPr>
                        <a:t> </a:t>
                      </a:r>
                      <a:r>
                        <a:rPr sz="1600" spc="-10" dirty="0">
                          <a:latin typeface="Tahoma"/>
                          <a:cs typeface="Tahoma"/>
                        </a:rPr>
                        <a:t>céramique colorée</a:t>
                      </a:r>
                      <a:endParaRPr sz="1600" dirty="0">
                        <a:latin typeface="Tahoma"/>
                        <a:cs typeface="Tahoma"/>
                      </a:endParaRPr>
                    </a:p>
                  </a:txBody>
                  <a:tcPr marL="0" marR="0" marT="155471"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7F418-002B-43B7-F884-B1E8DF34E23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DF723DE-EA31-DCBD-5AC2-8CCC75B0035C}"/>
              </a:ext>
            </a:extLst>
          </p:cNvPr>
          <p:cNvPicPr>
            <a:picLocks noChangeAspect="1"/>
          </p:cNvPicPr>
          <p:nvPr/>
        </p:nvPicPr>
        <p:blipFill>
          <a:blip r:embed="rId2"/>
          <a:stretch>
            <a:fillRect/>
          </a:stretch>
        </p:blipFill>
        <p:spPr>
          <a:xfrm>
            <a:off x="720703" y="1488141"/>
            <a:ext cx="10750594" cy="3098385"/>
          </a:xfrm>
          <a:prstGeom prst="rect">
            <a:avLst/>
          </a:prstGeom>
        </p:spPr>
      </p:pic>
    </p:spTree>
    <p:extLst>
      <p:ext uri="{BB962C8B-B14F-4D97-AF65-F5344CB8AC3E}">
        <p14:creationId xmlns:p14="http://schemas.microsoft.com/office/powerpoint/2010/main" val="350101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323FA-9CA0-841B-9B3C-18B7801C4661}"/>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B1FB949-9FB4-6ED3-595B-102179187DFD}"/>
              </a:ext>
            </a:extLst>
          </p:cNvPr>
          <p:cNvPicPr>
            <a:picLocks noChangeAspect="1"/>
          </p:cNvPicPr>
          <p:nvPr/>
        </p:nvPicPr>
        <p:blipFill>
          <a:blip r:embed="rId2"/>
          <a:stretch>
            <a:fillRect/>
          </a:stretch>
        </p:blipFill>
        <p:spPr>
          <a:xfrm>
            <a:off x="438138" y="1054432"/>
            <a:ext cx="11315724" cy="3822368"/>
          </a:xfrm>
          <a:prstGeom prst="rect">
            <a:avLst/>
          </a:prstGeom>
        </p:spPr>
      </p:pic>
    </p:spTree>
    <p:extLst>
      <p:ext uri="{BB962C8B-B14F-4D97-AF65-F5344CB8AC3E}">
        <p14:creationId xmlns:p14="http://schemas.microsoft.com/office/powerpoint/2010/main" val="3409116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1718A45-1EF6-9EE1-94DD-30DC3BC72B1A}"/>
              </a:ext>
            </a:extLst>
          </p:cNvPr>
          <p:cNvPicPr>
            <a:picLocks noChangeAspect="1"/>
          </p:cNvPicPr>
          <p:nvPr/>
        </p:nvPicPr>
        <p:blipFill>
          <a:blip r:embed="rId2"/>
          <a:stretch>
            <a:fillRect/>
          </a:stretch>
        </p:blipFill>
        <p:spPr>
          <a:xfrm>
            <a:off x="720703" y="0"/>
            <a:ext cx="10750594" cy="3098385"/>
          </a:xfrm>
          <a:prstGeom prst="rect">
            <a:avLst/>
          </a:prstGeom>
        </p:spPr>
      </p:pic>
      <p:pic>
        <p:nvPicPr>
          <p:cNvPr id="5" name="Image 4">
            <a:extLst>
              <a:ext uri="{FF2B5EF4-FFF2-40B4-BE49-F238E27FC236}">
                <a16:creationId xmlns:a16="http://schemas.microsoft.com/office/drawing/2014/main" id="{819F567C-31D0-00BB-E0F2-3A98D3705561}"/>
              </a:ext>
            </a:extLst>
          </p:cNvPr>
          <p:cNvPicPr>
            <a:picLocks noChangeAspect="1"/>
          </p:cNvPicPr>
          <p:nvPr/>
        </p:nvPicPr>
        <p:blipFill>
          <a:blip r:embed="rId3"/>
          <a:stretch>
            <a:fillRect/>
          </a:stretch>
        </p:blipFill>
        <p:spPr>
          <a:xfrm>
            <a:off x="720703" y="3098385"/>
            <a:ext cx="10750593" cy="3631471"/>
          </a:xfrm>
          <a:prstGeom prst="rect">
            <a:avLst/>
          </a:prstGeom>
        </p:spPr>
      </p:pic>
    </p:spTree>
    <p:extLst>
      <p:ext uri="{BB962C8B-B14F-4D97-AF65-F5344CB8AC3E}">
        <p14:creationId xmlns:p14="http://schemas.microsoft.com/office/powerpoint/2010/main" val="739524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C4452C-0151-605F-C0F4-D1A38B0B111B}"/>
              </a:ext>
            </a:extLst>
          </p:cNvPr>
          <p:cNvPicPr>
            <a:picLocks noChangeAspect="1"/>
          </p:cNvPicPr>
          <p:nvPr/>
        </p:nvPicPr>
        <p:blipFill>
          <a:blip r:embed="rId3"/>
          <a:stretch>
            <a:fillRect/>
          </a:stretch>
        </p:blipFill>
        <p:spPr>
          <a:xfrm>
            <a:off x="2747024" y="-2"/>
            <a:ext cx="10267953" cy="6858002"/>
          </a:xfrm>
          <a:prstGeom prst="rect">
            <a:avLst/>
          </a:pr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ZoneTexte 4">
            <a:extLst>
              <a:ext uri="{FF2B5EF4-FFF2-40B4-BE49-F238E27FC236}">
                <a16:creationId xmlns:a16="http://schemas.microsoft.com/office/drawing/2014/main" id="{ACD3F802-04DF-6829-94C7-1ED16D16CCE9}"/>
              </a:ext>
            </a:extLst>
          </p:cNvPr>
          <p:cNvSpPr txBox="1"/>
          <p:nvPr/>
        </p:nvSpPr>
        <p:spPr>
          <a:xfrm>
            <a:off x="-2" y="1999818"/>
            <a:ext cx="5143013" cy="28583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solidFill>
                  <a:schemeClr val="bg1"/>
                </a:solidFill>
                <a:latin typeface="+mj-lt"/>
                <a:ea typeface="+mj-ea"/>
                <a:cs typeface="+mj-cs"/>
              </a:rPr>
              <a:t>Production </a:t>
            </a:r>
            <a:r>
              <a:rPr lang="en-US" sz="6600" b="1" dirty="0" err="1">
                <a:solidFill>
                  <a:schemeClr val="bg1"/>
                </a:solidFill>
                <a:latin typeface="+mj-lt"/>
                <a:ea typeface="+mj-ea"/>
                <a:cs typeface="+mj-cs"/>
              </a:rPr>
              <a:t>d’écrits</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474603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887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6F5E43F-2160-C482-0A73-93940AD94C65}"/>
              </a:ext>
            </a:extLst>
          </p:cNvPr>
          <p:cNvPicPr>
            <a:picLocks noChangeAspect="1"/>
          </p:cNvPicPr>
          <p:nvPr/>
        </p:nvPicPr>
        <p:blipFill>
          <a:blip r:embed="rId3"/>
          <a:stretch>
            <a:fillRect/>
          </a:stretch>
        </p:blipFill>
        <p:spPr>
          <a:xfrm>
            <a:off x="3214687" y="-9652"/>
            <a:ext cx="10320553" cy="6867651"/>
          </a:xfrm>
          <a:prstGeom prst="rect">
            <a:avLst/>
          </a:prstGeom>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C7E4E07C-9D72-FE2E-D4D7-5D5D9F199B9E}"/>
              </a:ext>
            </a:extLst>
          </p:cNvPr>
          <p:cNvSpPr txBox="1"/>
          <p:nvPr/>
        </p:nvSpPr>
        <p:spPr>
          <a:xfrm>
            <a:off x="98322" y="1704850"/>
            <a:ext cx="3882572" cy="285836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6600" b="1" dirty="0">
                <a:solidFill>
                  <a:schemeClr val="bg1"/>
                </a:solidFill>
                <a:latin typeface="+mj-lt"/>
                <a:ea typeface="+mj-ea"/>
                <a:cs typeface="+mj-cs"/>
              </a:rPr>
              <a:t>Mots </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1627589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Google Shape;265;p18">
            <a:extLst>
              <a:ext uri="{FF2B5EF4-FFF2-40B4-BE49-F238E27FC236}">
                <a16:creationId xmlns:a16="http://schemas.microsoft.com/office/drawing/2014/main" id="{87501C8A-C37E-9A91-AFC3-7C1617CE86AB}"/>
              </a:ext>
            </a:extLst>
          </p:cNvPr>
          <p:cNvSpPr/>
          <p:nvPr/>
        </p:nvSpPr>
        <p:spPr>
          <a:xfrm>
            <a:off x="9895176" y="3721629"/>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Google Shape;267;p18">
            <a:extLst>
              <a:ext uri="{FF2B5EF4-FFF2-40B4-BE49-F238E27FC236}">
                <a16:creationId xmlns:a16="http://schemas.microsoft.com/office/drawing/2014/main" id="{7DC78AE4-B91E-D086-2470-0BC4F48FE0E8}"/>
              </a:ext>
            </a:extLst>
          </p:cNvPr>
          <p:cNvSpPr/>
          <p:nvPr/>
        </p:nvSpPr>
        <p:spPr>
          <a:xfrm>
            <a:off x="427703" y="4362928"/>
            <a:ext cx="2979173" cy="390086"/>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 name="Google Shape;266;p18">
            <a:extLst>
              <a:ext uri="{FF2B5EF4-FFF2-40B4-BE49-F238E27FC236}">
                <a16:creationId xmlns:a16="http://schemas.microsoft.com/office/drawing/2014/main" id="{2EA333A0-65D3-8AC8-EB51-03467BBC9FFA}"/>
              </a:ext>
            </a:extLst>
          </p:cNvPr>
          <p:cNvSpPr/>
          <p:nvPr/>
        </p:nvSpPr>
        <p:spPr>
          <a:xfrm>
            <a:off x="427704" y="3615734"/>
            <a:ext cx="2979173" cy="390086"/>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 name="Google Shape;268;p18">
            <a:extLst>
              <a:ext uri="{FF2B5EF4-FFF2-40B4-BE49-F238E27FC236}">
                <a16:creationId xmlns:a16="http://schemas.microsoft.com/office/drawing/2014/main" id="{72F9A418-8436-5BDB-0BC9-FBB61FC9ED10}"/>
              </a:ext>
            </a:extLst>
          </p:cNvPr>
          <p:cNvSpPr/>
          <p:nvPr/>
        </p:nvSpPr>
        <p:spPr>
          <a:xfrm>
            <a:off x="427703" y="5059213"/>
            <a:ext cx="2979173" cy="390086"/>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 name="Google Shape;269;p18">
            <a:extLst>
              <a:ext uri="{FF2B5EF4-FFF2-40B4-BE49-F238E27FC236}">
                <a16:creationId xmlns:a16="http://schemas.microsoft.com/office/drawing/2014/main" id="{DDABD9BA-61D5-AFC3-88E9-FCB9696E5AFC}"/>
              </a:ext>
            </a:extLst>
          </p:cNvPr>
          <p:cNvSpPr/>
          <p:nvPr/>
        </p:nvSpPr>
        <p:spPr>
          <a:xfrm>
            <a:off x="427702" y="5835064"/>
            <a:ext cx="2979173" cy="390086"/>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 name="Google Shape;230;p18">
            <a:extLst>
              <a:ext uri="{FF2B5EF4-FFF2-40B4-BE49-F238E27FC236}">
                <a16:creationId xmlns:a16="http://schemas.microsoft.com/office/drawing/2014/main" id="{56FA7C56-A39A-A176-99FB-8981293BA317}"/>
              </a:ext>
            </a:extLst>
          </p:cNvPr>
          <p:cNvSpPr/>
          <p:nvPr/>
        </p:nvSpPr>
        <p:spPr>
          <a:xfrm>
            <a:off x="9898865" y="2982260"/>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 name="Google Shape;231;p18">
            <a:extLst>
              <a:ext uri="{FF2B5EF4-FFF2-40B4-BE49-F238E27FC236}">
                <a16:creationId xmlns:a16="http://schemas.microsoft.com/office/drawing/2014/main" id="{E7C6E46B-85CD-D037-ED9A-26D08AAFE9FE}"/>
              </a:ext>
            </a:extLst>
          </p:cNvPr>
          <p:cNvSpPr/>
          <p:nvPr/>
        </p:nvSpPr>
        <p:spPr>
          <a:xfrm>
            <a:off x="7960440" y="5619837"/>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 name="Google Shape;232;p18">
            <a:extLst>
              <a:ext uri="{FF2B5EF4-FFF2-40B4-BE49-F238E27FC236}">
                <a16:creationId xmlns:a16="http://schemas.microsoft.com/office/drawing/2014/main" id="{1A814EE9-EE89-BCEA-BC08-592B4DE35D64}"/>
              </a:ext>
            </a:extLst>
          </p:cNvPr>
          <p:cNvSpPr/>
          <p:nvPr/>
        </p:nvSpPr>
        <p:spPr>
          <a:xfrm>
            <a:off x="7960440" y="3679819"/>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 name="Google Shape;234;p18">
            <a:extLst>
              <a:ext uri="{FF2B5EF4-FFF2-40B4-BE49-F238E27FC236}">
                <a16:creationId xmlns:a16="http://schemas.microsoft.com/office/drawing/2014/main" id="{912A3EFF-EC20-E2D8-5D71-7632A3CA1120}"/>
              </a:ext>
            </a:extLst>
          </p:cNvPr>
          <p:cNvSpPr txBox="1"/>
          <p:nvPr/>
        </p:nvSpPr>
        <p:spPr>
          <a:xfrm>
            <a:off x="353962" y="0"/>
            <a:ext cx="10751574"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2000" dirty="0">
                <a:solidFill>
                  <a:schemeClr val="accent1"/>
                </a:solidFill>
                <a:latin typeface="Calibri"/>
                <a:ea typeface="Calibri"/>
                <a:cs typeface="Calibri"/>
                <a:sym typeface="Calibri"/>
              </a:rPr>
              <a:t>Reconstitue 12 mots dont les syllabes ont été mélangées. Attention ! Tu ne peux utiliser chaque syllabe qu’une seule fois ! </a:t>
            </a:r>
            <a:endParaRPr dirty="0"/>
          </a:p>
        </p:txBody>
      </p:sp>
      <p:sp>
        <p:nvSpPr>
          <p:cNvPr id="6" name="Google Shape;235;p18">
            <a:extLst>
              <a:ext uri="{FF2B5EF4-FFF2-40B4-BE49-F238E27FC236}">
                <a16:creationId xmlns:a16="http://schemas.microsoft.com/office/drawing/2014/main" id="{EF30A6CC-E4B4-4122-5A0F-087A8E139643}"/>
              </a:ext>
            </a:extLst>
          </p:cNvPr>
          <p:cNvSpPr txBox="1"/>
          <p:nvPr/>
        </p:nvSpPr>
        <p:spPr>
          <a:xfrm>
            <a:off x="525625" y="1281550"/>
            <a:ext cx="2300438"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rgbClr val="FF0000"/>
                </a:solidFill>
                <a:latin typeface="Calibri"/>
                <a:ea typeface="Calibri"/>
                <a:cs typeface="Calibri"/>
                <a:sym typeface="Calibri"/>
              </a:rPr>
              <a:t>Mot rouge : 2 syllabes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dirty="0">
                <a:solidFill>
                  <a:schemeClr val="dk1"/>
                </a:solidFill>
                <a:latin typeface="Calibri"/>
                <a:ea typeface="Calibri"/>
                <a:cs typeface="Calibri"/>
                <a:sym typeface="Calibri"/>
              </a:rPr>
              <a:t>Mot noir : 3 syllabes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dirty="0">
                <a:solidFill>
                  <a:srgbClr val="00B050"/>
                </a:solidFill>
                <a:latin typeface="Calibri"/>
                <a:ea typeface="Calibri"/>
                <a:cs typeface="Calibri"/>
                <a:sym typeface="Calibri"/>
              </a:rPr>
              <a:t>Mot vert : 4 syllabes </a:t>
            </a:r>
            <a:endParaRPr dirty="0">
              <a:solidFill>
                <a:srgbClr val="00B050"/>
              </a:solidFill>
            </a:endParaRPr>
          </a:p>
        </p:txBody>
      </p:sp>
      <p:sp>
        <p:nvSpPr>
          <p:cNvPr id="7" name="Google Shape;236;p18">
            <a:extLst>
              <a:ext uri="{FF2B5EF4-FFF2-40B4-BE49-F238E27FC236}">
                <a16:creationId xmlns:a16="http://schemas.microsoft.com/office/drawing/2014/main" id="{683F51B2-8848-FFC9-BD95-5301C2C6C31F}"/>
              </a:ext>
            </a:extLst>
          </p:cNvPr>
          <p:cNvSpPr/>
          <p:nvPr/>
        </p:nvSpPr>
        <p:spPr>
          <a:xfrm>
            <a:off x="4643279" y="825946"/>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 name="Google Shape;238;p18">
            <a:extLst>
              <a:ext uri="{FF2B5EF4-FFF2-40B4-BE49-F238E27FC236}">
                <a16:creationId xmlns:a16="http://schemas.microsoft.com/office/drawing/2014/main" id="{634EB222-3AC4-64AA-D841-375ED6E47F73}"/>
              </a:ext>
            </a:extLst>
          </p:cNvPr>
          <p:cNvSpPr/>
          <p:nvPr/>
        </p:nvSpPr>
        <p:spPr>
          <a:xfrm>
            <a:off x="4643279" y="177472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 name="Google Shape;239;p18">
            <a:extLst>
              <a:ext uri="{FF2B5EF4-FFF2-40B4-BE49-F238E27FC236}">
                <a16:creationId xmlns:a16="http://schemas.microsoft.com/office/drawing/2014/main" id="{26C56216-31D6-081F-C679-230AFA769F44}"/>
              </a:ext>
            </a:extLst>
          </p:cNvPr>
          <p:cNvSpPr/>
          <p:nvPr/>
        </p:nvSpPr>
        <p:spPr>
          <a:xfrm>
            <a:off x="4643279" y="1300334"/>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 name="Google Shape;241;p18">
            <a:extLst>
              <a:ext uri="{FF2B5EF4-FFF2-40B4-BE49-F238E27FC236}">
                <a16:creationId xmlns:a16="http://schemas.microsoft.com/office/drawing/2014/main" id="{45511F2C-3EF3-0864-1394-70CB4A63D7C9}"/>
              </a:ext>
            </a:extLst>
          </p:cNvPr>
          <p:cNvSpPr/>
          <p:nvPr/>
        </p:nvSpPr>
        <p:spPr>
          <a:xfrm>
            <a:off x="4655562" y="579585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 name="Google Shape;242;p18">
            <a:extLst>
              <a:ext uri="{FF2B5EF4-FFF2-40B4-BE49-F238E27FC236}">
                <a16:creationId xmlns:a16="http://schemas.microsoft.com/office/drawing/2014/main" id="{4932D424-63BC-9C93-8D31-CB53BD2CCDD3}"/>
              </a:ext>
            </a:extLst>
          </p:cNvPr>
          <p:cNvSpPr/>
          <p:nvPr/>
        </p:nvSpPr>
        <p:spPr>
          <a:xfrm>
            <a:off x="4655563" y="5282590"/>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243;p18">
            <a:extLst>
              <a:ext uri="{FF2B5EF4-FFF2-40B4-BE49-F238E27FC236}">
                <a16:creationId xmlns:a16="http://schemas.microsoft.com/office/drawing/2014/main" id="{F73CA13A-8F4F-9198-6E06-B4CDB82CD4AF}"/>
              </a:ext>
            </a:extLst>
          </p:cNvPr>
          <p:cNvSpPr/>
          <p:nvPr/>
        </p:nvSpPr>
        <p:spPr>
          <a:xfrm>
            <a:off x="4678916" y="4744102"/>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 name="Google Shape;245;p18">
            <a:extLst>
              <a:ext uri="{FF2B5EF4-FFF2-40B4-BE49-F238E27FC236}">
                <a16:creationId xmlns:a16="http://schemas.microsoft.com/office/drawing/2014/main" id="{810F6D40-7A3E-C2F6-75FC-17647F31FFFD}"/>
              </a:ext>
            </a:extLst>
          </p:cNvPr>
          <p:cNvSpPr/>
          <p:nvPr/>
        </p:nvSpPr>
        <p:spPr>
          <a:xfrm>
            <a:off x="4678918" y="3723835"/>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 name="Google Shape;246;p18">
            <a:extLst>
              <a:ext uri="{FF2B5EF4-FFF2-40B4-BE49-F238E27FC236}">
                <a16:creationId xmlns:a16="http://schemas.microsoft.com/office/drawing/2014/main" id="{910C91A6-C556-8DD0-7272-ED78501CA91E}"/>
              </a:ext>
            </a:extLst>
          </p:cNvPr>
          <p:cNvSpPr/>
          <p:nvPr/>
        </p:nvSpPr>
        <p:spPr>
          <a:xfrm>
            <a:off x="4626682" y="3276557"/>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 name="Google Shape;247;p18">
            <a:extLst>
              <a:ext uri="{FF2B5EF4-FFF2-40B4-BE49-F238E27FC236}">
                <a16:creationId xmlns:a16="http://schemas.microsoft.com/office/drawing/2014/main" id="{82C4BF80-D06E-0813-CD20-1613F74FEFEB}"/>
              </a:ext>
            </a:extLst>
          </p:cNvPr>
          <p:cNvSpPr/>
          <p:nvPr/>
        </p:nvSpPr>
        <p:spPr>
          <a:xfrm>
            <a:off x="4585428" y="2705348"/>
            <a:ext cx="843121" cy="339177"/>
          </a:xfrm>
          <a:prstGeom prst="rect">
            <a:avLst/>
          </a:prstGeom>
          <a:ln>
            <a:headEnd type="none" w="sm" len="sm"/>
            <a:tailEnd type="none" w="sm" len="s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248;p18">
            <a:extLst>
              <a:ext uri="{FF2B5EF4-FFF2-40B4-BE49-F238E27FC236}">
                <a16:creationId xmlns:a16="http://schemas.microsoft.com/office/drawing/2014/main" id="{49B7BEC9-1E3A-7133-3D8D-47AFA6AED45C}"/>
              </a:ext>
            </a:extLst>
          </p:cNvPr>
          <p:cNvSpPr/>
          <p:nvPr/>
        </p:nvSpPr>
        <p:spPr>
          <a:xfrm>
            <a:off x="6284041" y="82594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 name="Google Shape;249;p18">
            <a:extLst>
              <a:ext uri="{FF2B5EF4-FFF2-40B4-BE49-F238E27FC236}">
                <a16:creationId xmlns:a16="http://schemas.microsoft.com/office/drawing/2014/main" id="{3745C9AF-1D31-5448-D7EF-ADB5EA4A90FF}"/>
              </a:ext>
            </a:extLst>
          </p:cNvPr>
          <p:cNvSpPr/>
          <p:nvPr/>
        </p:nvSpPr>
        <p:spPr>
          <a:xfrm>
            <a:off x="6284041" y="2261418"/>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 name="Google Shape;250;p18">
            <a:extLst>
              <a:ext uri="{FF2B5EF4-FFF2-40B4-BE49-F238E27FC236}">
                <a16:creationId xmlns:a16="http://schemas.microsoft.com/office/drawing/2014/main" id="{9C87E1F3-0742-DEEF-6F3F-4C93744D8896}"/>
              </a:ext>
            </a:extLst>
          </p:cNvPr>
          <p:cNvSpPr/>
          <p:nvPr/>
        </p:nvSpPr>
        <p:spPr>
          <a:xfrm>
            <a:off x="6284041" y="177472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 name="Google Shape;251;p18">
            <a:extLst>
              <a:ext uri="{FF2B5EF4-FFF2-40B4-BE49-F238E27FC236}">
                <a16:creationId xmlns:a16="http://schemas.microsoft.com/office/drawing/2014/main" id="{FF14F138-1E7C-40A4-979C-E83DE65A39F6}"/>
              </a:ext>
            </a:extLst>
          </p:cNvPr>
          <p:cNvSpPr/>
          <p:nvPr/>
        </p:nvSpPr>
        <p:spPr>
          <a:xfrm>
            <a:off x="6284041" y="1300334"/>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 name="Google Shape;252;p18">
            <a:extLst>
              <a:ext uri="{FF2B5EF4-FFF2-40B4-BE49-F238E27FC236}">
                <a16:creationId xmlns:a16="http://schemas.microsoft.com/office/drawing/2014/main" id="{233A0CFE-D0F1-6F1A-1C90-A9FC667BBF7E}"/>
              </a:ext>
            </a:extLst>
          </p:cNvPr>
          <p:cNvSpPr/>
          <p:nvPr/>
        </p:nvSpPr>
        <p:spPr>
          <a:xfrm>
            <a:off x="6319678" y="635834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253;p18">
            <a:extLst>
              <a:ext uri="{FF2B5EF4-FFF2-40B4-BE49-F238E27FC236}">
                <a16:creationId xmlns:a16="http://schemas.microsoft.com/office/drawing/2014/main" id="{E95ADE9B-F882-3395-17EF-F32D9694CB8A}"/>
              </a:ext>
            </a:extLst>
          </p:cNvPr>
          <p:cNvSpPr/>
          <p:nvPr/>
        </p:nvSpPr>
        <p:spPr>
          <a:xfrm>
            <a:off x="6296324" y="579585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 name="Google Shape;254;p18">
            <a:extLst>
              <a:ext uri="{FF2B5EF4-FFF2-40B4-BE49-F238E27FC236}">
                <a16:creationId xmlns:a16="http://schemas.microsoft.com/office/drawing/2014/main" id="{2D9B0E8B-F8E3-784D-5865-677156479540}"/>
              </a:ext>
            </a:extLst>
          </p:cNvPr>
          <p:cNvSpPr/>
          <p:nvPr/>
        </p:nvSpPr>
        <p:spPr>
          <a:xfrm>
            <a:off x="6296325" y="5282590"/>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 name="Google Shape;255;p18">
            <a:extLst>
              <a:ext uri="{FF2B5EF4-FFF2-40B4-BE49-F238E27FC236}">
                <a16:creationId xmlns:a16="http://schemas.microsoft.com/office/drawing/2014/main" id="{060C1A5D-C389-D509-F475-B55345A2DBA6}"/>
              </a:ext>
            </a:extLst>
          </p:cNvPr>
          <p:cNvSpPr/>
          <p:nvPr/>
        </p:nvSpPr>
        <p:spPr>
          <a:xfrm>
            <a:off x="6319678" y="474410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 name="Google Shape;256;p18">
            <a:extLst>
              <a:ext uri="{FF2B5EF4-FFF2-40B4-BE49-F238E27FC236}">
                <a16:creationId xmlns:a16="http://schemas.microsoft.com/office/drawing/2014/main" id="{CAB79834-721C-AD15-C78D-4DB6734A3F80}"/>
              </a:ext>
            </a:extLst>
          </p:cNvPr>
          <p:cNvSpPr/>
          <p:nvPr/>
        </p:nvSpPr>
        <p:spPr>
          <a:xfrm>
            <a:off x="6319679" y="4213006"/>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 name="Google Shape;257;p18">
            <a:extLst>
              <a:ext uri="{FF2B5EF4-FFF2-40B4-BE49-F238E27FC236}">
                <a16:creationId xmlns:a16="http://schemas.microsoft.com/office/drawing/2014/main" id="{D63C6C1F-9040-BD54-2AF4-398D63369A81}"/>
              </a:ext>
            </a:extLst>
          </p:cNvPr>
          <p:cNvSpPr/>
          <p:nvPr/>
        </p:nvSpPr>
        <p:spPr>
          <a:xfrm>
            <a:off x="6319680" y="3723835"/>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 name="Google Shape;258;p18">
            <a:extLst>
              <a:ext uri="{FF2B5EF4-FFF2-40B4-BE49-F238E27FC236}">
                <a16:creationId xmlns:a16="http://schemas.microsoft.com/office/drawing/2014/main" id="{B9D18239-ACF2-2738-D7BA-19EC787097D1}"/>
              </a:ext>
            </a:extLst>
          </p:cNvPr>
          <p:cNvSpPr/>
          <p:nvPr/>
        </p:nvSpPr>
        <p:spPr>
          <a:xfrm>
            <a:off x="6296325" y="3219952"/>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 name="Google Shape;259;p18">
            <a:extLst>
              <a:ext uri="{FF2B5EF4-FFF2-40B4-BE49-F238E27FC236}">
                <a16:creationId xmlns:a16="http://schemas.microsoft.com/office/drawing/2014/main" id="{847D098C-36CA-4156-DB19-4E25376C6FD0}"/>
              </a:ext>
            </a:extLst>
          </p:cNvPr>
          <p:cNvSpPr/>
          <p:nvPr/>
        </p:nvSpPr>
        <p:spPr>
          <a:xfrm>
            <a:off x="6284041" y="2738245"/>
            <a:ext cx="843121" cy="339177"/>
          </a:xfrm>
          <a:prstGeom prst="rect">
            <a:avLst/>
          </a:prstGeom>
          <a:solidFill>
            <a:srgbClr val="FFD966"/>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 name="Google Shape;260;p18">
            <a:extLst>
              <a:ext uri="{FF2B5EF4-FFF2-40B4-BE49-F238E27FC236}">
                <a16:creationId xmlns:a16="http://schemas.microsoft.com/office/drawing/2014/main" id="{514B5C34-510D-D5A2-BFA4-DB1324921587}"/>
              </a:ext>
            </a:extLst>
          </p:cNvPr>
          <p:cNvSpPr/>
          <p:nvPr/>
        </p:nvSpPr>
        <p:spPr>
          <a:xfrm>
            <a:off x="7937086" y="2261418"/>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 name="Google Shape;261;p18">
            <a:extLst>
              <a:ext uri="{FF2B5EF4-FFF2-40B4-BE49-F238E27FC236}">
                <a16:creationId xmlns:a16="http://schemas.microsoft.com/office/drawing/2014/main" id="{271530F4-FF52-208F-FB08-570F11485DBF}"/>
              </a:ext>
            </a:extLst>
          </p:cNvPr>
          <p:cNvSpPr/>
          <p:nvPr/>
        </p:nvSpPr>
        <p:spPr>
          <a:xfrm>
            <a:off x="7937085" y="1520297"/>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 name="Google Shape;262;p18">
            <a:extLst>
              <a:ext uri="{FF2B5EF4-FFF2-40B4-BE49-F238E27FC236}">
                <a16:creationId xmlns:a16="http://schemas.microsoft.com/office/drawing/2014/main" id="{1AD28C37-FABB-8CCC-D88D-A4325BECEE79}"/>
              </a:ext>
            </a:extLst>
          </p:cNvPr>
          <p:cNvSpPr/>
          <p:nvPr/>
        </p:nvSpPr>
        <p:spPr>
          <a:xfrm>
            <a:off x="7948066" y="4926980"/>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 name="Google Shape;263;p18">
            <a:extLst>
              <a:ext uri="{FF2B5EF4-FFF2-40B4-BE49-F238E27FC236}">
                <a16:creationId xmlns:a16="http://schemas.microsoft.com/office/drawing/2014/main" id="{203493F4-DFBA-C8E6-E7F1-87FF7E534ABC}"/>
              </a:ext>
            </a:extLst>
          </p:cNvPr>
          <p:cNvSpPr/>
          <p:nvPr/>
        </p:nvSpPr>
        <p:spPr>
          <a:xfrm>
            <a:off x="7937085" y="4306829"/>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 name="Google Shape;264;p18">
            <a:extLst>
              <a:ext uri="{FF2B5EF4-FFF2-40B4-BE49-F238E27FC236}">
                <a16:creationId xmlns:a16="http://schemas.microsoft.com/office/drawing/2014/main" id="{203E9746-4582-21E8-5C5E-127C4A488585}"/>
              </a:ext>
            </a:extLst>
          </p:cNvPr>
          <p:cNvSpPr/>
          <p:nvPr/>
        </p:nvSpPr>
        <p:spPr>
          <a:xfrm>
            <a:off x="7960440" y="2975864"/>
            <a:ext cx="843121" cy="339177"/>
          </a:xfrm>
          <a:prstGeom prst="rect">
            <a:avLst/>
          </a:prstGeom>
          <a:solidFill>
            <a:srgbClr val="F4B08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270;p18">
            <a:extLst>
              <a:ext uri="{FF2B5EF4-FFF2-40B4-BE49-F238E27FC236}">
                <a16:creationId xmlns:a16="http://schemas.microsoft.com/office/drawing/2014/main" id="{3B09796D-DA74-CAAD-3F92-932403AEA377}"/>
              </a:ext>
            </a:extLst>
          </p:cNvPr>
          <p:cNvSpPr txBox="1"/>
          <p:nvPr/>
        </p:nvSpPr>
        <p:spPr>
          <a:xfrm>
            <a:off x="525625" y="3650641"/>
            <a:ext cx="308403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chemeClr val="dk1"/>
                </a:solidFill>
                <a:latin typeface="Calibri"/>
                <a:ea typeface="Calibri"/>
                <a:cs typeface="Calibri"/>
                <a:sym typeface="Calibri"/>
              </a:rPr>
              <a:t>Colonne blanche = 1</a:t>
            </a:r>
            <a:r>
              <a:rPr lang="fr-FR" sz="1800" baseline="30000" dirty="0">
                <a:solidFill>
                  <a:schemeClr val="dk1"/>
                </a:solidFill>
                <a:latin typeface="Calibri"/>
                <a:ea typeface="Calibri"/>
                <a:cs typeface="Calibri"/>
                <a:sym typeface="Calibri"/>
              </a:rPr>
              <a:t>ère</a:t>
            </a:r>
            <a:r>
              <a:rPr lang="fr-FR" sz="1800" dirty="0">
                <a:solidFill>
                  <a:schemeClr val="dk1"/>
                </a:solidFill>
                <a:latin typeface="Calibri"/>
                <a:ea typeface="Calibri"/>
                <a:cs typeface="Calibri"/>
                <a:sym typeface="Calibri"/>
              </a:rPr>
              <a:t> syllabe</a:t>
            </a:r>
            <a:endParaRPr dirty="0"/>
          </a:p>
        </p:txBody>
      </p:sp>
      <p:sp>
        <p:nvSpPr>
          <p:cNvPr id="39" name="Google Shape;272;p18">
            <a:extLst>
              <a:ext uri="{FF2B5EF4-FFF2-40B4-BE49-F238E27FC236}">
                <a16:creationId xmlns:a16="http://schemas.microsoft.com/office/drawing/2014/main" id="{89551075-BE5A-3E55-74FB-D7B1BA1E2263}"/>
              </a:ext>
            </a:extLst>
          </p:cNvPr>
          <p:cNvSpPr txBox="1"/>
          <p:nvPr/>
        </p:nvSpPr>
        <p:spPr>
          <a:xfrm>
            <a:off x="427702" y="5041988"/>
            <a:ext cx="29240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dk1"/>
                </a:solidFill>
                <a:latin typeface="Calibri"/>
                <a:ea typeface="Calibri"/>
                <a:cs typeface="Calibri"/>
                <a:sym typeface="Calibri"/>
              </a:rPr>
              <a:t>Colonne rouge = 3</a:t>
            </a:r>
            <a:r>
              <a:rPr lang="fr-FR" sz="1800" baseline="30000">
                <a:solidFill>
                  <a:schemeClr val="dk1"/>
                </a:solidFill>
                <a:latin typeface="Calibri"/>
                <a:ea typeface="Calibri"/>
                <a:cs typeface="Calibri"/>
                <a:sym typeface="Calibri"/>
              </a:rPr>
              <a:t>ème</a:t>
            </a:r>
            <a:r>
              <a:rPr lang="fr-FR" sz="1800">
                <a:solidFill>
                  <a:schemeClr val="dk1"/>
                </a:solidFill>
                <a:latin typeface="Calibri"/>
                <a:ea typeface="Calibri"/>
                <a:cs typeface="Calibri"/>
                <a:sym typeface="Calibri"/>
              </a:rPr>
              <a:t>  syllabe</a:t>
            </a:r>
            <a:endParaRPr/>
          </a:p>
        </p:txBody>
      </p:sp>
      <p:sp>
        <p:nvSpPr>
          <p:cNvPr id="40" name="Google Shape;273;p18">
            <a:extLst>
              <a:ext uri="{FF2B5EF4-FFF2-40B4-BE49-F238E27FC236}">
                <a16:creationId xmlns:a16="http://schemas.microsoft.com/office/drawing/2014/main" id="{E5D3A9BB-C5A9-4021-8051-DA2D53A09219}"/>
              </a:ext>
            </a:extLst>
          </p:cNvPr>
          <p:cNvSpPr txBox="1"/>
          <p:nvPr/>
        </p:nvSpPr>
        <p:spPr>
          <a:xfrm>
            <a:off x="465591" y="5855818"/>
            <a:ext cx="28687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a:solidFill>
                  <a:schemeClr val="dk1"/>
                </a:solidFill>
                <a:latin typeface="Calibri"/>
                <a:ea typeface="Calibri"/>
                <a:cs typeface="Calibri"/>
                <a:sym typeface="Calibri"/>
              </a:rPr>
              <a:t>Colonne verte = 4</a:t>
            </a:r>
            <a:r>
              <a:rPr lang="fr-FR" sz="1800" baseline="30000">
                <a:solidFill>
                  <a:schemeClr val="dk1"/>
                </a:solidFill>
                <a:latin typeface="Calibri"/>
                <a:ea typeface="Calibri"/>
                <a:cs typeface="Calibri"/>
                <a:sym typeface="Calibri"/>
              </a:rPr>
              <a:t>ème</a:t>
            </a:r>
            <a:r>
              <a:rPr lang="fr-FR" sz="1800">
                <a:solidFill>
                  <a:schemeClr val="dk1"/>
                </a:solidFill>
                <a:latin typeface="Calibri"/>
                <a:ea typeface="Calibri"/>
                <a:cs typeface="Calibri"/>
                <a:sym typeface="Calibri"/>
              </a:rPr>
              <a:t>  syllabe</a:t>
            </a:r>
            <a:endParaRPr/>
          </a:p>
        </p:txBody>
      </p:sp>
      <p:sp>
        <p:nvSpPr>
          <p:cNvPr id="41" name="Google Shape;274;p18">
            <a:extLst>
              <a:ext uri="{FF2B5EF4-FFF2-40B4-BE49-F238E27FC236}">
                <a16:creationId xmlns:a16="http://schemas.microsoft.com/office/drawing/2014/main" id="{00702759-9364-17FE-3F07-9B07786BC280}"/>
              </a:ext>
            </a:extLst>
          </p:cNvPr>
          <p:cNvSpPr txBox="1"/>
          <p:nvPr/>
        </p:nvSpPr>
        <p:spPr>
          <a:xfrm>
            <a:off x="4695186" y="1291814"/>
            <a:ext cx="7270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cs typeface="Calibri"/>
                <a:sym typeface="Calibri"/>
              </a:rPr>
              <a:t>in</a:t>
            </a:r>
            <a:endParaRPr dirty="0">
              <a:highlight>
                <a:srgbClr val="FFFF00"/>
              </a:highlight>
            </a:endParaRPr>
          </a:p>
        </p:txBody>
      </p:sp>
      <p:sp>
        <p:nvSpPr>
          <p:cNvPr id="42" name="Google Shape;275;p18">
            <a:extLst>
              <a:ext uri="{FF2B5EF4-FFF2-40B4-BE49-F238E27FC236}">
                <a16:creationId xmlns:a16="http://schemas.microsoft.com/office/drawing/2014/main" id="{0B58D474-C07D-9B70-B903-7CC781BA114B}"/>
              </a:ext>
            </a:extLst>
          </p:cNvPr>
          <p:cNvSpPr txBox="1"/>
          <p:nvPr/>
        </p:nvSpPr>
        <p:spPr>
          <a:xfrm>
            <a:off x="6563521" y="5776063"/>
            <a:ext cx="75316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cs typeface="Calibri"/>
                <a:sym typeface="Calibri"/>
              </a:rPr>
              <a:t>ter</a:t>
            </a:r>
            <a:endParaRPr dirty="0">
              <a:highlight>
                <a:srgbClr val="FFFF00"/>
              </a:highlight>
            </a:endParaRPr>
          </a:p>
        </p:txBody>
      </p:sp>
      <p:sp>
        <p:nvSpPr>
          <p:cNvPr id="43" name="Google Shape;276;p18">
            <a:extLst>
              <a:ext uri="{FF2B5EF4-FFF2-40B4-BE49-F238E27FC236}">
                <a16:creationId xmlns:a16="http://schemas.microsoft.com/office/drawing/2014/main" id="{958EA2BF-DB37-6F52-9D49-19D2700F2D57}"/>
              </a:ext>
            </a:extLst>
          </p:cNvPr>
          <p:cNvSpPr txBox="1"/>
          <p:nvPr/>
        </p:nvSpPr>
        <p:spPr>
          <a:xfrm>
            <a:off x="8108449" y="3638046"/>
            <a:ext cx="78969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00B050"/>
                </a:solidFill>
                <a:highlight>
                  <a:srgbClr val="FFFF00"/>
                </a:highlight>
                <a:latin typeface="Calibri"/>
                <a:cs typeface="Calibri"/>
                <a:sym typeface="Calibri"/>
              </a:rPr>
              <a:t>bes</a:t>
            </a:r>
            <a:endParaRPr dirty="0">
              <a:solidFill>
                <a:srgbClr val="00B050"/>
              </a:solidFill>
              <a:highlight>
                <a:srgbClr val="FFFF00"/>
              </a:highlight>
            </a:endParaRPr>
          </a:p>
        </p:txBody>
      </p:sp>
      <p:sp>
        <p:nvSpPr>
          <p:cNvPr id="45" name="Google Shape;278;p18">
            <a:extLst>
              <a:ext uri="{FF2B5EF4-FFF2-40B4-BE49-F238E27FC236}">
                <a16:creationId xmlns:a16="http://schemas.microsoft.com/office/drawing/2014/main" id="{65B8D55D-6C30-B2FC-6D55-1C533A742D12}"/>
              </a:ext>
            </a:extLst>
          </p:cNvPr>
          <p:cNvSpPr txBox="1"/>
          <p:nvPr/>
        </p:nvSpPr>
        <p:spPr>
          <a:xfrm>
            <a:off x="4805393" y="3669589"/>
            <a:ext cx="71664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chemeClr val="dk1"/>
                </a:solidFill>
                <a:highlight>
                  <a:srgbClr val="FFFF00"/>
                </a:highlight>
                <a:latin typeface="Calibri"/>
                <a:ea typeface="Calibri"/>
                <a:cs typeface="Calibri"/>
                <a:sym typeface="Calibri"/>
              </a:rPr>
              <a:t>de</a:t>
            </a:r>
            <a:endParaRPr sz="1800" b="1" dirty="0">
              <a:solidFill>
                <a:schemeClr val="dk1"/>
              </a:solidFill>
              <a:highlight>
                <a:srgbClr val="FFFF00"/>
              </a:highlight>
              <a:latin typeface="Calibri"/>
              <a:ea typeface="Calibri"/>
              <a:cs typeface="Calibri"/>
              <a:sym typeface="Calibri"/>
            </a:endParaRPr>
          </a:p>
        </p:txBody>
      </p:sp>
      <p:sp>
        <p:nvSpPr>
          <p:cNvPr id="46" name="Google Shape;279;p18">
            <a:extLst>
              <a:ext uri="{FF2B5EF4-FFF2-40B4-BE49-F238E27FC236}">
                <a16:creationId xmlns:a16="http://schemas.microsoft.com/office/drawing/2014/main" id="{211F3D1C-4F91-A1D2-82BC-BD2DA1E64259}"/>
              </a:ext>
            </a:extLst>
          </p:cNvPr>
          <p:cNvSpPr txBox="1"/>
          <p:nvPr/>
        </p:nvSpPr>
        <p:spPr>
          <a:xfrm>
            <a:off x="6501358" y="4739214"/>
            <a:ext cx="73517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FF0000"/>
                </a:solidFill>
                <a:highlight>
                  <a:srgbClr val="FFFF00"/>
                </a:highlight>
                <a:latin typeface="Calibri"/>
                <a:ea typeface="Calibri"/>
                <a:cs typeface="Calibri"/>
                <a:sym typeface="Calibri"/>
              </a:rPr>
              <a:t>ré</a:t>
            </a:r>
            <a:endParaRPr sz="1800" b="1" dirty="0">
              <a:solidFill>
                <a:srgbClr val="FF0000"/>
              </a:solidFill>
              <a:highlight>
                <a:srgbClr val="FFFF00"/>
              </a:highlight>
              <a:latin typeface="Calibri"/>
              <a:ea typeface="Calibri"/>
              <a:cs typeface="Calibri"/>
              <a:sym typeface="Calibri"/>
            </a:endParaRPr>
          </a:p>
        </p:txBody>
      </p:sp>
      <p:sp>
        <p:nvSpPr>
          <p:cNvPr id="47" name="Google Shape;280;p18">
            <a:extLst>
              <a:ext uri="{FF2B5EF4-FFF2-40B4-BE49-F238E27FC236}">
                <a16:creationId xmlns:a16="http://schemas.microsoft.com/office/drawing/2014/main" id="{C40AD29A-9EAD-D6D1-0783-6181B43341DC}"/>
              </a:ext>
            </a:extLst>
          </p:cNvPr>
          <p:cNvSpPr txBox="1"/>
          <p:nvPr/>
        </p:nvSpPr>
        <p:spPr>
          <a:xfrm>
            <a:off x="8156463" y="4874567"/>
            <a:ext cx="605375"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chemeClr val="dk1"/>
                </a:solidFill>
                <a:highlight>
                  <a:srgbClr val="FFFF00"/>
                </a:highlight>
                <a:latin typeface="Calibri"/>
                <a:cs typeface="Calibri"/>
                <a:sym typeface="Calibri"/>
              </a:rPr>
              <a:t>dit</a:t>
            </a:r>
            <a:endParaRPr dirty="0">
              <a:highlight>
                <a:srgbClr val="FFFF00"/>
              </a:highlight>
            </a:endParaRPr>
          </a:p>
        </p:txBody>
      </p:sp>
      <p:sp>
        <p:nvSpPr>
          <p:cNvPr id="48" name="Google Shape;281;p18">
            <a:extLst>
              <a:ext uri="{FF2B5EF4-FFF2-40B4-BE49-F238E27FC236}">
                <a16:creationId xmlns:a16="http://schemas.microsoft.com/office/drawing/2014/main" id="{D66B5E13-763D-EAF2-9CDE-AA756D286204}"/>
              </a:ext>
            </a:extLst>
          </p:cNvPr>
          <p:cNvSpPr txBox="1"/>
          <p:nvPr/>
        </p:nvSpPr>
        <p:spPr>
          <a:xfrm>
            <a:off x="4854589" y="813412"/>
            <a:ext cx="54694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C00000"/>
                </a:solidFill>
                <a:highlight>
                  <a:srgbClr val="FFFF00"/>
                </a:highlight>
                <a:latin typeface="Calibri"/>
                <a:ea typeface="Calibri"/>
                <a:cs typeface="Calibri"/>
                <a:sym typeface="Calibri"/>
              </a:rPr>
              <a:t>Ma</a:t>
            </a:r>
            <a:endParaRPr sz="1800" b="1" dirty="0">
              <a:solidFill>
                <a:srgbClr val="C00000"/>
              </a:solidFill>
              <a:highlight>
                <a:srgbClr val="FFFF00"/>
              </a:highlight>
              <a:latin typeface="Calibri"/>
              <a:ea typeface="Calibri"/>
              <a:cs typeface="Calibri"/>
              <a:sym typeface="Calibri"/>
            </a:endParaRPr>
          </a:p>
        </p:txBody>
      </p:sp>
      <p:sp>
        <p:nvSpPr>
          <p:cNvPr id="49" name="Google Shape;282;p18">
            <a:extLst>
              <a:ext uri="{FF2B5EF4-FFF2-40B4-BE49-F238E27FC236}">
                <a16:creationId xmlns:a16="http://schemas.microsoft.com/office/drawing/2014/main" id="{982DCAA7-027C-8EE1-C98E-CAEDEF086C89}"/>
              </a:ext>
            </a:extLst>
          </p:cNvPr>
          <p:cNvSpPr txBox="1"/>
          <p:nvPr/>
        </p:nvSpPr>
        <p:spPr>
          <a:xfrm>
            <a:off x="6504909" y="4190273"/>
            <a:ext cx="68498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ea typeface="Calibri"/>
                <a:cs typeface="Calibri"/>
                <a:sym typeface="Calibri"/>
              </a:rPr>
              <a:t>ra</a:t>
            </a:r>
            <a:endParaRPr sz="1800" b="1" dirty="0">
              <a:solidFill>
                <a:srgbClr val="00B050"/>
              </a:solidFill>
              <a:highlight>
                <a:srgbClr val="FFFF00"/>
              </a:highlight>
              <a:latin typeface="Calibri"/>
              <a:ea typeface="Calibri"/>
              <a:cs typeface="Calibri"/>
              <a:sym typeface="Calibri"/>
            </a:endParaRPr>
          </a:p>
        </p:txBody>
      </p:sp>
      <p:sp>
        <p:nvSpPr>
          <p:cNvPr id="50" name="Google Shape;283;p18">
            <a:extLst>
              <a:ext uri="{FF2B5EF4-FFF2-40B4-BE49-F238E27FC236}">
                <a16:creationId xmlns:a16="http://schemas.microsoft.com/office/drawing/2014/main" id="{543AD56C-AA37-7DF8-67E4-0C4F63A93500}"/>
              </a:ext>
            </a:extLst>
          </p:cNvPr>
          <p:cNvSpPr/>
          <p:nvPr/>
        </p:nvSpPr>
        <p:spPr>
          <a:xfrm>
            <a:off x="9895176" y="2091829"/>
            <a:ext cx="843121" cy="339177"/>
          </a:xfrm>
          <a:prstGeom prst="rect">
            <a:avLst/>
          </a:prstGeom>
          <a:solidFill>
            <a:srgbClr val="C4E0B2"/>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 name="Google Shape;284;p18">
            <a:extLst>
              <a:ext uri="{FF2B5EF4-FFF2-40B4-BE49-F238E27FC236}">
                <a16:creationId xmlns:a16="http://schemas.microsoft.com/office/drawing/2014/main" id="{6895B35D-1FF9-B188-B6BC-4EA38466FE55}"/>
              </a:ext>
            </a:extLst>
          </p:cNvPr>
          <p:cNvSpPr txBox="1"/>
          <p:nvPr/>
        </p:nvSpPr>
        <p:spPr>
          <a:xfrm>
            <a:off x="8130465" y="1505219"/>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tri</a:t>
            </a:r>
            <a:endParaRPr dirty="0">
              <a:solidFill>
                <a:srgbClr val="00B050"/>
              </a:solidFill>
              <a:highlight>
                <a:srgbClr val="FFFF00"/>
              </a:highlight>
            </a:endParaRPr>
          </a:p>
        </p:txBody>
      </p:sp>
      <p:sp>
        <p:nvSpPr>
          <p:cNvPr id="52" name="Google Shape;285;p18">
            <a:extLst>
              <a:ext uri="{FF2B5EF4-FFF2-40B4-BE49-F238E27FC236}">
                <a16:creationId xmlns:a16="http://schemas.microsoft.com/office/drawing/2014/main" id="{1F995DE0-8B8F-5955-9EAB-FB8AE62B8AAF}"/>
              </a:ext>
            </a:extLst>
          </p:cNvPr>
          <p:cNvSpPr txBox="1"/>
          <p:nvPr/>
        </p:nvSpPr>
        <p:spPr>
          <a:xfrm>
            <a:off x="4874861" y="272471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ea typeface="Calibri"/>
                <a:cs typeface="Calibri"/>
                <a:sym typeface="Calibri"/>
              </a:rPr>
              <a:t>fa</a:t>
            </a:r>
            <a:endParaRPr sz="1800" b="1" dirty="0">
              <a:highlight>
                <a:srgbClr val="FFFF00"/>
              </a:highlight>
              <a:latin typeface="Calibri"/>
              <a:ea typeface="Calibri"/>
              <a:cs typeface="Calibri"/>
              <a:sym typeface="Calibri"/>
            </a:endParaRPr>
          </a:p>
        </p:txBody>
      </p:sp>
      <p:sp>
        <p:nvSpPr>
          <p:cNvPr id="53" name="Google Shape;286;p18">
            <a:extLst>
              <a:ext uri="{FF2B5EF4-FFF2-40B4-BE49-F238E27FC236}">
                <a16:creationId xmlns:a16="http://schemas.microsoft.com/office/drawing/2014/main" id="{8827C1EF-8DEA-BE7C-E8F7-DFC17596209D}"/>
              </a:ext>
            </a:extLst>
          </p:cNvPr>
          <p:cNvSpPr txBox="1"/>
          <p:nvPr/>
        </p:nvSpPr>
        <p:spPr>
          <a:xfrm>
            <a:off x="6572619" y="3180698"/>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cs typeface="Calibri"/>
                <a:sym typeface="Calibri"/>
              </a:rPr>
              <a:t>roc</a:t>
            </a:r>
            <a:endParaRPr dirty="0">
              <a:solidFill>
                <a:srgbClr val="C00000"/>
              </a:solidFill>
              <a:highlight>
                <a:srgbClr val="FFFF00"/>
              </a:highlight>
            </a:endParaRPr>
          </a:p>
        </p:txBody>
      </p:sp>
      <p:sp>
        <p:nvSpPr>
          <p:cNvPr id="54" name="Google Shape;287;p18">
            <a:extLst>
              <a:ext uri="{FF2B5EF4-FFF2-40B4-BE49-F238E27FC236}">
                <a16:creationId xmlns:a16="http://schemas.microsoft.com/office/drawing/2014/main" id="{D16F345E-460C-6F9F-72B4-CBD27184C9F7}"/>
              </a:ext>
            </a:extLst>
          </p:cNvPr>
          <p:cNvSpPr txBox="1"/>
          <p:nvPr/>
        </p:nvSpPr>
        <p:spPr>
          <a:xfrm>
            <a:off x="4782026" y="4700561"/>
            <a:ext cx="729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cé</a:t>
            </a:r>
            <a:endParaRPr dirty="0">
              <a:solidFill>
                <a:srgbClr val="00B050"/>
              </a:solidFill>
              <a:highlight>
                <a:srgbClr val="FFFF00"/>
              </a:highlight>
            </a:endParaRPr>
          </a:p>
        </p:txBody>
      </p:sp>
      <p:sp>
        <p:nvSpPr>
          <p:cNvPr id="55" name="Google Shape;288;p18">
            <a:extLst>
              <a:ext uri="{FF2B5EF4-FFF2-40B4-BE49-F238E27FC236}">
                <a16:creationId xmlns:a16="http://schemas.microsoft.com/office/drawing/2014/main" id="{95811D7F-8893-BEC3-B7EC-DFD534D763FB}"/>
              </a:ext>
            </a:extLst>
          </p:cNvPr>
          <p:cNvSpPr txBox="1"/>
          <p:nvPr/>
        </p:nvSpPr>
        <p:spPr>
          <a:xfrm>
            <a:off x="6437198" y="843960"/>
            <a:ext cx="68996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C00000"/>
                </a:solidFill>
                <a:highlight>
                  <a:srgbClr val="FFFF00"/>
                </a:highlight>
                <a:latin typeface="Calibri"/>
                <a:ea typeface="Calibri"/>
                <a:cs typeface="Calibri"/>
                <a:sym typeface="Calibri"/>
              </a:rPr>
              <a:t>lais</a:t>
            </a:r>
            <a:endParaRPr dirty="0">
              <a:highlight>
                <a:srgbClr val="FFFF00"/>
              </a:highlight>
            </a:endParaRPr>
          </a:p>
        </p:txBody>
      </p:sp>
      <p:sp>
        <p:nvSpPr>
          <p:cNvPr id="56" name="Google Shape;289;p18">
            <a:extLst>
              <a:ext uri="{FF2B5EF4-FFF2-40B4-BE49-F238E27FC236}">
                <a16:creationId xmlns:a16="http://schemas.microsoft.com/office/drawing/2014/main" id="{33AC5F32-11F5-1E02-AC3B-609975589B50}"/>
              </a:ext>
            </a:extLst>
          </p:cNvPr>
          <p:cNvSpPr txBox="1"/>
          <p:nvPr/>
        </p:nvSpPr>
        <p:spPr>
          <a:xfrm>
            <a:off x="10056017" y="2067247"/>
            <a:ext cx="104951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que</a:t>
            </a:r>
            <a:endParaRPr sz="1800" b="1" dirty="0">
              <a:solidFill>
                <a:srgbClr val="00B050"/>
              </a:solidFill>
              <a:highlight>
                <a:srgbClr val="FFFF00"/>
              </a:highlight>
              <a:latin typeface="Calibri"/>
              <a:ea typeface="Calibri"/>
              <a:cs typeface="Calibri"/>
              <a:sym typeface="Calibri"/>
            </a:endParaRPr>
          </a:p>
        </p:txBody>
      </p:sp>
      <p:sp>
        <p:nvSpPr>
          <p:cNvPr id="57" name="Google Shape;290;p18">
            <a:extLst>
              <a:ext uri="{FF2B5EF4-FFF2-40B4-BE49-F238E27FC236}">
                <a16:creationId xmlns:a16="http://schemas.microsoft.com/office/drawing/2014/main" id="{B3DEA506-DF39-B21A-BCB1-80CA3AD9A982}"/>
              </a:ext>
            </a:extLst>
          </p:cNvPr>
          <p:cNvSpPr txBox="1"/>
          <p:nvPr/>
        </p:nvSpPr>
        <p:spPr>
          <a:xfrm>
            <a:off x="4874861" y="3230386"/>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géo</a:t>
            </a:r>
            <a:endParaRPr dirty="0">
              <a:solidFill>
                <a:srgbClr val="00B050"/>
              </a:solidFill>
              <a:highlight>
                <a:srgbClr val="FFFF00"/>
              </a:highlight>
            </a:endParaRPr>
          </a:p>
        </p:txBody>
      </p:sp>
      <p:sp>
        <p:nvSpPr>
          <p:cNvPr id="58" name="Google Shape;291;p18">
            <a:extLst>
              <a:ext uri="{FF2B5EF4-FFF2-40B4-BE49-F238E27FC236}">
                <a16:creationId xmlns:a16="http://schemas.microsoft.com/office/drawing/2014/main" id="{1884C3C6-CBCE-D946-5F8F-C2ED3CC34351}"/>
              </a:ext>
            </a:extLst>
          </p:cNvPr>
          <p:cNvSpPr txBox="1"/>
          <p:nvPr/>
        </p:nvSpPr>
        <p:spPr>
          <a:xfrm>
            <a:off x="6464635" y="3690996"/>
            <a:ext cx="7432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C00000"/>
                </a:solidFill>
                <a:highlight>
                  <a:srgbClr val="FFFF00"/>
                </a:highlight>
                <a:latin typeface="Calibri"/>
                <a:ea typeface="Calibri"/>
                <a:cs typeface="Calibri"/>
                <a:sym typeface="Calibri"/>
              </a:rPr>
              <a:t>tal</a:t>
            </a:r>
            <a:endParaRPr dirty="0">
              <a:solidFill>
                <a:srgbClr val="C00000"/>
              </a:solidFill>
              <a:highlight>
                <a:srgbClr val="FFFF00"/>
              </a:highlight>
            </a:endParaRPr>
          </a:p>
        </p:txBody>
      </p:sp>
      <p:sp>
        <p:nvSpPr>
          <p:cNvPr id="59" name="Google Shape;292;p18">
            <a:extLst>
              <a:ext uri="{FF2B5EF4-FFF2-40B4-BE49-F238E27FC236}">
                <a16:creationId xmlns:a16="http://schemas.microsoft.com/office/drawing/2014/main" id="{07B94B88-30FC-C79E-3D57-C5FC2A7A555B}"/>
              </a:ext>
            </a:extLst>
          </p:cNvPr>
          <p:cNvSpPr txBox="1"/>
          <p:nvPr/>
        </p:nvSpPr>
        <p:spPr>
          <a:xfrm>
            <a:off x="8226454" y="2251201"/>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mi</a:t>
            </a:r>
            <a:endParaRPr dirty="0">
              <a:solidFill>
                <a:srgbClr val="00B050"/>
              </a:solidFill>
              <a:highlight>
                <a:srgbClr val="FFFF00"/>
              </a:highlight>
            </a:endParaRPr>
          </a:p>
        </p:txBody>
      </p:sp>
      <p:sp>
        <p:nvSpPr>
          <p:cNvPr id="60" name="Google Shape;293;p18">
            <a:extLst>
              <a:ext uri="{FF2B5EF4-FFF2-40B4-BE49-F238E27FC236}">
                <a16:creationId xmlns:a16="http://schemas.microsoft.com/office/drawing/2014/main" id="{128110F8-9F35-C7B8-4D15-70EEB2C7C1BD}"/>
              </a:ext>
            </a:extLst>
          </p:cNvPr>
          <p:cNvSpPr txBox="1"/>
          <p:nvPr/>
        </p:nvSpPr>
        <p:spPr>
          <a:xfrm>
            <a:off x="4678916" y="2209278"/>
            <a:ext cx="757768" cy="369291"/>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C00000"/>
                </a:solidFill>
                <a:highlight>
                  <a:srgbClr val="FFFF00"/>
                </a:highlight>
                <a:latin typeface="Calibri"/>
                <a:cs typeface="Calibri"/>
                <a:sym typeface="Calibri"/>
              </a:rPr>
              <a:t>bron</a:t>
            </a:r>
            <a:endParaRPr dirty="0">
              <a:solidFill>
                <a:srgbClr val="C00000"/>
              </a:solidFill>
              <a:highlight>
                <a:srgbClr val="FFFF00"/>
              </a:highlight>
            </a:endParaRPr>
          </a:p>
        </p:txBody>
      </p:sp>
      <p:sp>
        <p:nvSpPr>
          <p:cNvPr id="61" name="Google Shape;294;p18">
            <a:extLst>
              <a:ext uri="{FF2B5EF4-FFF2-40B4-BE49-F238E27FC236}">
                <a16:creationId xmlns:a16="http://schemas.microsoft.com/office/drawing/2014/main" id="{EF0F095C-A9DC-243D-4ADD-B965570F12C0}"/>
              </a:ext>
            </a:extLst>
          </p:cNvPr>
          <p:cNvSpPr txBox="1"/>
          <p:nvPr/>
        </p:nvSpPr>
        <p:spPr>
          <a:xfrm>
            <a:off x="6462236" y="1788216"/>
            <a:ext cx="77430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ra</a:t>
            </a:r>
            <a:endParaRPr dirty="0">
              <a:solidFill>
                <a:srgbClr val="00B050"/>
              </a:solidFill>
              <a:highlight>
                <a:srgbClr val="FFFF00"/>
              </a:highlight>
            </a:endParaRPr>
          </a:p>
        </p:txBody>
      </p:sp>
      <p:sp>
        <p:nvSpPr>
          <p:cNvPr id="62" name="Google Shape;295;p18">
            <a:extLst>
              <a:ext uri="{FF2B5EF4-FFF2-40B4-BE49-F238E27FC236}">
                <a16:creationId xmlns:a16="http://schemas.microsoft.com/office/drawing/2014/main" id="{4ACA733D-688C-38B7-E049-12A5E9F1DD95}"/>
              </a:ext>
            </a:extLst>
          </p:cNvPr>
          <p:cNvSpPr txBox="1"/>
          <p:nvPr/>
        </p:nvSpPr>
        <p:spPr>
          <a:xfrm>
            <a:off x="8158757" y="5634074"/>
            <a:ext cx="73938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cs typeface="Calibri"/>
                <a:sym typeface="Calibri"/>
              </a:rPr>
              <a:t>de</a:t>
            </a:r>
            <a:endParaRPr dirty="0">
              <a:highlight>
                <a:srgbClr val="FFFF00"/>
              </a:highlight>
            </a:endParaRPr>
          </a:p>
        </p:txBody>
      </p:sp>
      <p:sp>
        <p:nvSpPr>
          <p:cNvPr id="63" name="Google Shape;296;p18">
            <a:extLst>
              <a:ext uri="{FF2B5EF4-FFF2-40B4-BE49-F238E27FC236}">
                <a16:creationId xmlns:a16="http://schemas.microsoft.com/office/drawing/2014/main" id="{144BC0B4-CB7F-9ACA-63F3-DEEDCD44DBB1}"/>
              </a:ext>
            </a:extLst>
          </p:cNvPr>
          <p:cNvSpPr txBox="1"/>
          <p:nvPr/>
        </p:nvSpPr>
        <p:spPr>
          <a:xfrm>
            <a:off x="9996913" y="2967202"/>
            <a:ext cx="74138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que</a:t>
            </a:r>
            <a:endParaRPr sz="1800" b="1" dirty="0">
              <a:solidFill>
                <a:srgbClr val="00B050"/>
              </a:solidFill>
              <a:highlight>
                <a:srgbClr val="FFFF00"/>
              </a:highlight>
              <a:latin typeface="Calibri"/>
              <a:ea typeface="Calibri"/>
              <a:cs typeface="Calibri"/>
              <a:sym typeface="Calibri"/>
            </a:endParaRPr>
          </a:p>
        </p:txBody>
      </p:sp>
      <p:sp>
        <p:nvSpPr>
          <p:cNvPr id="64" name="Google Shape;297;p18">
            <a:extLst>
              <a:ext uri="{FF2B5EF4-FFF2-40B4-BE49-F238E27FC236}">
                <a16:creationId xmlns:a16="http://schemas.microsoft.com/office/drawing/2014/main" id="{D02AF8E8-FB28-D9BC-4201-2B8A7DD0424B}"/>
              </a:ext>
            </a:extLst>
          </p:cNvPr>
          <p:cNvSpPr txBox="1"/>
          <p:nvPr/>
        </p:nvSpPr>
        <p:spPr>
          <a:xfrm>
            <a:off x="4906327" y="579585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C00000"/>
                </a:solidFill>
                <a:highlight>
                  <a:srgbClr val="FFFF00"/>
                </a:highlight>
                <a:latin typeface="Calibri"/>
                <a:cs typeface="Calibri"/>
                <a:sym typeface="Calibri"/>
              </a:rPr>
              <a:t>do</a:t>
            </a:r>
            <a:endParaRPr dirty="0">
              <a:solidFill>
                <a:srgbClr val="C00000"/>
              </a:solidFill>
              <a:highlight>
                <a:srgbClr val="FFFF00"/>
              </a:highlight>
            </a:endParaRPr>
          </a:p>
        </p:txBody>
      </p:sp>
      <p:sp>
        <p:nvSpPr>
          <p:cNvPr id="65" name="Google Shape;299;p18">
            <a:extLst>
              <a:ext uri="{FF2B5EF4-FFF2-40B4-BE49-F238E27FC236}">
                <a16:creationId xmlns:a16="http://schemas.microsoft.com/office/drawing/2014/main" id="{1A0988C1-71FE-C4D2-D2E7-AAF5FEF9C764}"/>
              </a:ext>
            </a:extLst>
          </p:cNvPr>
          <p:cNvSpPr txBox="1"/>
          <p:nvPr/>
        </p:nvSpPr>
        <p:spPr>
          <a:xfrm>
            <a:off x="6511265" y="2233872"/>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highlight>
                  <a:srgbClr val="FFFF00"/>
                </a:highlight>
                <a:latin typeface="Calibri"/>
                <a:ea typeface="Calibri"/>
                <a:cs typeface="Calibri"/>
                <a:sym typeface="Calibri"/>
              </a:rPr>
              <a:t>ça</a:t>
            </a:r>
            <a:endParaRPr sz="1800" b="1" dirty="0">
              <a:highlight>
                <a:srgbClr val="FFFF00"/>
              </a:highlight>
              <a:latin typeface="Calibri"/>
              <a:ea typeface="Calibri"/>
              <a:cs typeface="Calibri"/>
              <a:sym typeface="Calibri"/>
            </a:endParaRPr>
          </a:p>
        </p:txBody>
      </p:sp>
      <p:sp>
        <p:nvSpPr>
          <p:cNvPr id="66" name="Google Shape;300;p18">
            <a:extLst>
              <a:ext uri="{FF2B5EF4-FFF2-40B4-BE49-F238E27FC236}">
                <a16:creationId xmlns:a16="http://schemas.microsoft.com/office/drawing/2014/main" id="{E456D91D-B769-23CA-9C00-8BA0E5090A4E}"/>
              </a:ext>
            </a:extLst>
          </p:cNvPr>
          <p:cNvSpPr txBox="1"/>
          <p:nvPr/>
        </p:nvSpPr>
        <p:spPr>
          <a:xfrm>
            <a:off x="4742706" y="1760761"/>
            <a:ext cx="715539"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C00000"/>
                </a:solidFill>
                <a:highlight>
                  <a:srgbClr val="FFFF00"/>
                </a:highlight>
                <a:latin typeface="Calibri"/>
                <a:cs typeface="Calibri"/>
                <a:sym typeface="Calibri"/>
              </a:rPr>
              <a:t>pa</a:t>
            </a:r>
            <a:endParaRPr dirty="0">
              <a:highlight>
                <a:srgbClr val="FFFF00"/>
              </a:highlight>
            </a:endParaRPr>
          </a:p>
        </p:txBody>
      </p:sp>
      <p:sp>
        <p:nvSpPr>
          <p:cNvPr id="67" name="Google Shape;301;p18">
            <a:extLst>
              <a:ext uri="{FF2B5EF4-FFF2-40B4-BE49-F238E27FC236}">
                <a16:creationId xmlns:a16="http://schemas.microsoft.com/office/drawing/2014/main" id="{F27AA68C-9236-5697-C0BF-A0F42D71EBF4}"/>
              </a:ext>
            </a:extLst>
          </p:cNvPr>
          <p:cNvSpPr txBox="1"/>
          <p:nvPr/>
        </p:nvSpPr>
        <p:spPr>
          <a:xfrm>
            <a:off x="6501960" y="5282590"/>
            <a:ext cx="6686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highlight>
                  <a:srgbClr val="FFFF00"/>
                </a:highlight>
                <a:latin typeface="Calibri"/>
                <a:ea typeface="Calibri"/>
                <a:cs typeface="Calibri"/>
                <a:sym typeface="Calibri"/>
              </a:rPr>
              <a:t>ve</a:t>
            </a:r>
            <a:endParaRPr dirty="0">
              <a:highlight>
                <a:srgbClr val="FFFF00"/>
              </a:highlight>
            </a:endParaRPr>
          </a:p>
        </p:txBody>
      </p:sp>
      <p:sp>
        <p:nvSpPr>
          <p:cNvPr id="68" name="Google Shape;302;p18">
            <a:extLst>
              <a:ext uri="{FF2B5EF4-FFF2-40B4-BE49-F238E27FC236}">
                <a16:creationId xmlns:a16="http://schemas.microsoft.com/office/drawing/2014/main" id="{F4B59D99-ACB2-6806-F04E-312A423EF922}"/>
              </a:ext>
            </a:extLst>
          </p:cNvPr>
          <p:cNvSpPr txBox="1"/>
          <p:nvPr/>
        </p:nvSpPr>
        <p:spPr>
          <a:xfrm>
            <a:off x="4683967" y="4245425"/>
            <a:ext cx="753167" cy="369332"/>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rgbClr val="00B050"/>
                </a:solidFill>
                <a:highlight>
                  <a:srgbClr val="FFFF00"/>
                </a:highlight>
                <a:latin typeface="Calibri"/>
                <a:cs typeface="Calibri"/>
                <a:sym typeface="Calibri"/>
              </a:rPr>
              <a:t>a</a:t>
            </a:r>
            <a:endParaRPr dirty="0">
              <a:solidFill>
                <a:srgbClr val="00B050"/>
              </a:solidFill>
              <a:highlight>
                <a:srgbClr val="FFFF00"/>
              </a:highlight>
            </a:endParaRPr>
          </a:p>
        </p:txBody>
      </p:sp>
      <p:sp>
        <p:nvSpPr>
          <p:cNvPr id="69" name="Google Shape;303;p18">
            <a:extLst>
              <a:ext uri="{FF2B5EF4-FFF2-40B4-BE49-F238E27FC236}">
                <a16:creationId xmlns:a16="http://schemas.microsoft.com/office/drawing/2014/main" id="{5AEC50DC-0EFD-2D6F-B300-7475167EA2B9}"/>
              </a:ext>
            </a:extLst>
          </p:cNvPr>
          <p:cNvSpPr txBox="1"/>
          <p:nvPr/>
        </p:nvSpPr>
        <p:spPr>
          <a:xfrm>
            <a:off x="6556788" y="2693135"/>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a:solidFill>
                  <a:schemeClr val="dk1"/>
                </a:solidFill>
                <a:highlight>
                  <a:srgbClr val="FFFF00"/>
                </a:highlight>
                <a:latin typeface="Calibri"/>
                <a:ea typeface="Calibri"/>
                <a:cs typeface="Calibri"/>
                <a:sym typeface="Calibri"/>
              </a:rPr>
              <a:t>ti</a:t>
            </a:r>
            <a:endParaRPr sz="1800" b="1" dirty="0">
              <a:solidFill>
                <a:schemeClr val="dk1"/>
              </a:solidFill>
              <a:highlight>
                <a:srgbClr val="FFFF00"/>
              </a:highlight>
              <a:latin typeface="Calibri"/>
              <a:ea typeface="Calibri"/>
              <a:cs typeface="Calibri"/>
              <a:sym typeface="Calibri"/>
            </a:endParaRPr>
          </a:p>
        </p:txBody>
      </p:sp>
      <p:sp>
        <p:nvSpPr>
          <p:cNvPr id="70" name="Google Shape;304;p18">
            <a:extLst>
              <a:ext uri="{FF2B5EF4-FFF2-40B4-BE49-F238E27FC236}">
                <a16:creationId xmlns:a16="http://schemas.microsoft.com/office/drawing/2014/main" id="{D021B119-1A50-C223-B004-68F9DF6FAC27}"/>
              </a:ext>
            </a:extLst>
          </p:cNvPr>
          <p:cNvSpPr txBox="1"/>
          <p:nvPr/>
        </p:nvSpPr>
        <p:spPr>
          <a:xfrm>
            <a:off x="8193509" y="4287824"/>
            <a:ext cx="7531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chemeClr val="dk1"/>
                </a:solidFill>
                <a:highlight>
                  <a:srgbClr val="FFFF00"/>
                </a:highlight>
                <a:latin typeface="Calibri"/>
                <a:ea typeface="Calibri"/>
                <a:cs typeface="Calibri"/>
                <a:sym typeface="Calibri"/>
              </a:rPr>
              <a:t>san</a:t>
            </a:r>
            <a:endParaRPr dirty="0">
              <a:highlight>
                <a:srgbClr val="FFFF00"/>
              </a:highlight>
            </a:endParaRPr>
          </a:p>
        </p:txBody>
      </p:sp>
      <p:sp>
        <p:nvSpPr>
          <p:cNvPr id="71" name="Google Shape;305;p18">
            <a:extLst>
              <a:ext uri="{FF2B5EF4-FFF2-40B4-BE49-F238E27FC236}">
                <a16:creationId xmlns:a16="http://schemas.microsoft.com/office/drawing/2014/main" id="{571336B6-E632-3435-3E31-BBAFDC08FD5F}"/>
              </a:ext>
            </a:extLst>
          </p:cNvPr>
          <p:cNvSpPr txBox="1"/>
          <p:nvPr/>
        </p:nvSpPr>
        <p:spPr>
          <a:xfrm>
            <a:off x="4739195" y="6235922"/>
            <a:ext cx="753167" cy="369332"/>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highlight>
                  <a:srgbClr val="FFFF00"/>
                </a:highlight>
                <a:latin typeface="Calibri"/>
                <a:ea typeface="Calibri"/>
                <a:cs typeface="Calibri"/>
                <a:sym typeface="Calibri"/>
              </a:rPr>
              <a:t>ar</a:t>
            </a:r>
            <a:endParaRPr sz="1800" b="1" dirty="0">
              <a:solidFill>
                <a:schemeClr val="dk1"/>
              </a:solidFill>
              <a:highlight>
                <a:srgbClr val="FFFF00"/>
              </a:highlight>
              <a:latin typeface="Calibri"/>
              <a:ea typeface="Calibri"/>
              <a:cs typeface="Calibri"/>
              <a:sym typeface="Calibri"/>
            </a:endParaRPr>
          </a:p>
        </p:txBody>
      </p:sp>
      <p:sp>
        <p:nvSpPr>
          <p:cNvPr id="73" name="Google Shape;307;p18">
            <a:extLst>
              <a:ext uri="{FF2B5EF4-FFF2-40B4-BE49-F238E27FC236}">
                <a16:creationId xmlns:a16="http://schemas.microsoft.com/office/drawing/2014/main" id="{8FE5FA48-3009-2F62-8D0E-E6BD127EC7E9}"/>
              </a:ext>
            </a:extLst>
          </p:cNvPr>
          <p:cNvSpPr txBox="1"/>
          <p:nvPr/>
        </p:nvSpPr>
        <p:spPr>
          <a:xfrm>
            <a:off x="8114615" y="2975864"/>
            <a:ext cx="68143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chemeClr val="dk1"/>
                </a:solidFill>
                <a:highlight>
                  <a:srgbClr val="FFFF00"/>
                </a:highlight>
                <a:latin typeface="Calibri"/>
                <a:cs typeface="Calibri"/>
                <a:sym typeface="Calibri"/>
              </a:rPr>
              <a:t>nir</a:t>
            </a:r>
            <a:endParaRPr dirty="0">
              <a:highlight>
                <a:srgbClr val="FFFF00"/>
              </a:highlight>
            </a:endParaRPr>
          </a:p>
        </p:txBody>
      </p:sp>
      <p:sp>
        <p:nvSpPr>
          <p:cNvPr id="74" name="Google Shape;308;p18">
            <a:extLst>
              <a:ext uri="{FF2B5EF4-FFF2-40B4-BE49-F238E27FC236}">
                <a16:creationId xmlns:a16="http://schemas.microsoft.com/office/drawing/2014/main" id="{BD393BAF-981E-2151-191C-4D8B64216D46}"/>
              </a:ext>
            </a:extLst>
          </p:cNvPr>
          <p:cNvSpPr txBox="1"/>
          <p:nvPr/>
        </p:nvSpPr>
        <p:spPr>
          <a:xfrm>
            <a:off x="4805393" y="5266954"/>
            <a:ext cx="76013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err="1">
                <a:solidFill>
                  <a:srgbClr val="C00000"/>
                </a:solidFill>
                <a:highlight>
                  <a:srgbClr val="FFFF00"/>
                </a:highlight>
                <a:latin typeface="Calibri"/>
                <a:ea typeface="Calibri"/>
                <a:cs typeface="Calibri"/>
                <a:sym typeface="Calibri"/>
              </a:rPr>
              <a:t>mé</a:t>
            </a:r>
            <a:endParaRPr dirty="0">
              <a:highlight>
                <a:srgbClr val="FFFF00"/>
              </a:highlight>
            </a:endParaRPr>
          </a:p>
        </p:txBody>
      </p:sp>
      <p:sp>
        <p:nvSpPr>
          <p:cNvPr id="75" name="Google Shape;309;p18">
            <a:extLst>
              <a:ext uri="{FF2B5EF4-FFF2-40B4-BE49-F238E27FC236}">
                <a16:creationId xmlns:a16="http://schemas.microsoft.com/office/drawing/2014/main" id="{4B4C7ED3-B80A-3A0A-4EA2-3953A0BD6921}"/>
              </a:ext>
            </a:extLst>
          </p:cNvPr>
          <p:cNvSpPr txBox="1"/>
          <p:nvPr/>
        </p:nvSpPr>
        <p:spPr>
          <a:xfrm>
            <a:off x="6486594" y="6358346"/>
            <a:ext cx="80250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C00000"/>
                </a:solidFill>
                <a:highlight>
                  <a:srgbClr val="FFFF00"/>
                </a:highlight>
                <a:latin typeface="Calibri"/>
                <a:ea typeface="Calibri"/>
                <a:cs typeface="Calibri"/>
                <a:sym typeface="Calibri"/>
              </a:rPr>
              <a:t>ze</a:t>
            </a:r>
            <a:endParaRPr sz="1800" b="1" dirty="0">
              <a:solidFill>
                <a:srgbClr val="C00000"/>
              </a:solidFill>
              <a:highlight>
                <a:srgbClr val="FFFF00"/>
              </a:highlight>
              <a:latin typeface="Calibri"/>
              <a:ea typeface="Calibri"/>
              <a:cs typeface="Calibri"/>
              <a:sym typeface="Calibri"/>
            </a:endParaRPr>
          </a:p>
        </p:txBody>
      </p:sp>
      <p:sp>
        <p:nvSpPr>
          <p:cNvPr id="79" name="Google Shape;270;p18">
            <a:extLst>
              <a:ext uri="{FF2B5EF4-FFF2-40B4-BE49-F238E27FC236}">
                <a16:creationId xmlns:a16="http://schemas.microsoft.com/office/drawing/2014/main" id="{069A95A6-523A-9BE5-0198-CBCCCC97FABA}"/>
              </a:ext>
            </a:extLst>
          </p:cNvPr>
          <p:cNvSpPr txBox="1"/>
          <p:nvPr/>
        </p:nvSpPr>
        <p:spPr>
          <a:xfrm>
            <a:off x="489484" y="4362928"/>
            <a:ext cx="2979173"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dirty="0">
                <a:solidFill>
                  <a:schemeClr val="dk1"/>
                </a:solidFill>
                <a:latin typeface="Calibri"/>
                <a:ea typeface="Calibri"/>
                <a:cs typeface="Calibri"/>
                <a:sym typeface="Calibri"/>
              </a:rPr>
              <a:t>Colonne </a:t>
            </a:r>
            <a:r>
              <a:rPr lang="fr-FR" dirty="0">
                <a:solidFill>
                  <a:schemeClr val="dk1"/>
                </a:solidFill>
                <a:latin typeface="Calibri"/>
                <a:ea typeface="Calibri"/>
                <a:cs typeface="Calibri"/>
                <a:sym typeface="Calibri"/>
              </a:rPr>
              <a:t>jaun</a:t>
            </a:r>
            <a:r>
              <a:rPr lang="fr-FR" sz="1800" dirty="0">
                <a:solidFill>
                  <a:schemeClr val="dk1"/>
                </a:solidFill>
                <a:latin typeface="Calibri"/>
                <a:ea typeface="Calibri"/>
                <a:cs typeface="Calibri"/>
                <a:sym typeface="Calibri"/>
              </a:rPr>
              <a:t>e = 2</a:t>
            </a:r>
            <a:r>
              <a:rPr lang="fr-FR" sz="1800" baseline="30000" dirty="0">
                <a:solidFill>
                  <a:schemeClr val="dk1"/>
                </a:solidFill>
                <a:latin typeface="Calibri"/>
                <a:ea typeface="Calibri"/>
                <a:cs typeface="Calibri"/>
                <a:sym typeface="Calibri"/>
              </a:rPr>
              <a:t>ème</a:t>
            </a:r>
            <a:r>
              <a:rPr lang="fr-FR" sz="1800" dirty="0">
                <a:solidFill>
                  <a:schemeClr val="dk1"/>
                </a:solidFill>
                <a:latin typeface="Calibri"/>
                <a:ea typeface="Calibri"/>
                <a:cs typeface="Calibri"/>
                <a:sym typeface="Calibri"/>
              </a:rPr>
              <a:t>  syllabe</a:t>
            </a:r>
            <a:endParaRPr dirty="0"/>
          </a:p>
        </p:txBody>
      </p:sp>
      <p:sp>
        <p:nvSpPr>
          <p:cNvPr id="80" name="Google Shape;295;p18">
            <a:extLst>
              <a:ext uri="{FF2B5EF4-FFF2-40B4-BE49-F238E27FC236}">
                <a16:creationId xmlns:a16="http://schemas.microsoft.com/office/drawing/2014/main" id="{9EF97B91-F1AF-A0B7-9886-D235B13DC37B}"/>
              </a:ext>
            </a:extLst>
          </p:cNvPr>
          <p:cNvSpPr txBox="1"/>
          <p:nvPr/>
        </p:nvSpPr>
        <p:spPr>
          <a:xfrm>
            <a:off x="6465944" y="1309660"/>
            <a:ext cx="715538"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b="1" dirty="0" err="1">
                <a:solidFill>
                  <a:srgbClr val="00B050"/>
                </a:solidFill>
                <a:highlight>
                  <a:srgbClr val="FFFF00"/>
                </a:highlight>
                <a:latin typeface="Calibri"/>
                <a:cs typeface="Calibri"/>
                <a:sym typeface="Calibri"/>
              </a:rPr>
              <a:t>mé</a:t>
            </a:r>
            <a:endParaRPr dirty="0">
              <a:solidFill>
                <a:srgbClr val="00B050"/>
              </a:solidFill>
              <a:highlight>
                <a:srgbClr val="FFFF00"/>
              </a:highlight>
            </a:endParaRPr>
          </a:p>
        </p:txBody>
      </p:sp>
      <p:sp>
        <p:nvSpPr>
          <p:cNvPr id="81" name="Google Shape;277;p18">
            <a:extLst>
              <a:ext uri="{FF2B5EF4-FFF2-40B4-BE49-F238E27FC236}">
                <a16:creationId xmlns:a16="http://schemas.microsoft.com/office/drawing/2014/main" id="{B5A4294D-8315-3110-A1FE-CD0DCF97D7AB}"/>
              </a:ext>
            </a:extLst>
          </p:cNvPr>
          <p:cNvSpPr txBox="1"/>
          <p:nvPr/>
        </p:nvSpPr>
        <p:spPr>
          <a:xfrm>
            <a:off x="10098014" y="3746619"/>
            <a:ext cx="55368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solidFill>
                  <a:srgbClr val="00B050"/>
                </a:solidFill>
                <a:highlight>
                  <a:srgbClr val="FFFF00"/>
                </a:highlight>
                <a:latin typeface="Calibri"/>
                <a:ea typeface="Calibri"/>
                <a:cs typeface="Calibri"/>
                <a:sym typeface="Calibri"/>
              </a:rPr>
              <a:t>que</a:t>
            </a:r>
            <a:endParaRPr dirty="0">
              <a:solidFill>
                <a:srgbClr val="00B050"/>
              </a:solidFill>
              <a:highlight>
                <a:srgbClr val="FFFF00"/>
              </a:highlight>
            </a:endParaRPr>
          </a:p>
        </p:txBody>
      </p:sp>
    </p:spTree>
    <p:extLst>
      <p:ext uri="{BB962C8B-B14F-4D97-AF65-F5344CB8AC3E}">
        <p14:creationId xmlns:p14="http://schemas.microsoft.com/office/powerpoint/2010/main" val="2179251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76CDEE2-800A-59A2-5B8C-D250DEEC1DAA}"/>
              </a:ext>
            </a:extLst>
          </p:cNvPr>
          <p:cNvPicPr>
            <a:picLocks noChangeAspect="1"/>
          </p:cNvPicPr>
          <p:nvPr/>
        </p:nvPicPr>
        <p:blipFill>
          <a:blip r:embed="rId2"/>
          <a:stretch>
            <a:fillRect/>
          </a:stretch>
        </p:blipFill>
        <p:spPr>
          <a:xfrm>
            <a:off x="4123765" y="0"/>
            <a:ext cx="3998259" cy="2890594"/>
          </a:xfrm>
          <a:prstGeom prst="rect">
            <a:avLst/>
          </a:prstGeom>
        </p:spPr>
      </p:pic>
      <p:pic>
        <p:nvPicPr>
          <p:cNvPr id="7" name="Image 6">
            <a:extLst>
              <a:ext uri="{FF2B5EF4-FFF2-40B4-BE49-F238E27FC236}">
                <a16:creationId xmlns:a16="http://schemas.microsoft.com/office/drawing/2014/main" id="{ABA425CC-7E6C-16BF-5A85-33452BC7777D}"/>
              </a:ext>
            </a:extLst>
          </p:cNvPr>
          <p:cNvPicPr>
            <a:picLocks noChangeAspect="1"/>
          </p:cNvPicPr>
          <p:nvPr/>
        </p:nvPicPr>
        <p:blipFill>
          <a:blip r:embed="rId3"/>
          <a:stretch>
            <a:fillRect/>
          </a:stretch>
        </p:blipFill>
        <p:spPr>
          <a:xfrm>
            <a:off x="1802284" y="2868706"/>
            <a:ext cx="8587431" cy="3989294"/>
          </a:xfrm>
          <a:prstGeom prst="rect">
            <a:avLst/>
          </a:prstGeom>
        </p:spPr>
      </p:pic>
    </p:spTree>
    <p:extLst>
      <p:ext uri="{BB962C8B-B14F-4D97-AF65-F5344CB8AC3E}">
        <p14:creationId xmlns:p14="http://schemas.microsoft.com/office/powerpoint/2010/main" val="3927171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DE5A2EC-48ED-D977-F5B2-1AAD6E36A122}"/>
              </a:ext>
            </a:extLst>
          </p:cNvPr>
          <p:cNvPicPr>
            <a:picLocks noChangeAspect="1"/>
          </p:cNvPicPr>
          <p:nvPr/>
        </p:nvPicPr>
        <p:blipFill>
          <a:blip r:embed="rId2"/>
          <a:stretch>
            <a:fillRect/>
          </a:stretch>
        </p:blipFill>
        <p:spPr>
          <a:xfrm>
            <a:off x="-186732" y="2331440"/>
            <a:ext cx="12565463" cy="369248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D98A3422-D164-F403-02B9-E615E7212A1F}"/>
                  </a:ext>
                </a:extLst>
              </p14:cNvPr>
              <p14:cNvContentPartPr/>
              <p14:nvPr/>
            </p14:nvContentPartPr>
            <p14:xfrm>
              <a:off x="2061530" y="3494892"/>
              <a:ext cx="3353152" cy="360"/>
            </p14:xfrm>
          </p:contentPart>
        </mc:Choice>
        <mc:Fallback xmlns="">
          <p:pic>
            <p:nvPicPr>
              <p:cNvPr id="11" name="Encre 10">
                <a:extLst>
                  <a:ext uri="{FF2B5EF4-FFF2-40B4-BE49-F238E27FC236}">
                    <a16:creationId xmlns:a16="http://schemas.microsoft.com/office/drawing/2014/main" id="{D98A3422-D164-F403-02B9-E615E7212A1F}"/>
                  </a:ext>
                </a:extLst>
              </p:cNvPr>
              <p:cNvPicPr/>
              <p:nvPr/>
            </p:nvPicPr>
            <p:blipFill>
              <a:blip r:embed="rId4"/>
              <a:stretch>
                <a:fillRect/>
              </a:stretch>
            </p:blipFill>
            <p:spPr>
              <a:xfrm>
                <a:off x="1989528" y="3350892"/>
                <a:ext cx="349679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F9275B5-0326-3402-1877-FF704D14BD48}"/>
                  </a:ext>
                </a:extLst>
              </p14:cNvPr>
              <p14:cNvContentPartPr/>
              <p14:nvPr/>
            </p14:nvContentPartPr>
            <p14:xfrm>
              <a:off x="8179697" y="5632327"/>
              <a:ext cx="1448397" cy="360"/>
            </p14:xfrm>
          </p:contentPart>
        </mc:Choice>
        <mc:Fallback xmlns="">
          <p:pic>
            <p:nvPicPr>
              <p:cNvPr id="12" name="Encre 11">
                <a:extLst>
                  <a:ext uri="{FF2B5EF4-FFF2-40B4-BE49-F238E27FC236}">
                    <a16:creationId xmlns:a16="http://schemas.microsoft.com/office/drawing/2014/main" id="{DF9275B5-0326-3402-1877-FF704D14BD48}"/>
                  </a:ext>
                </a:extLst>
              </p:cNvPr>
              <p:cNvPicPr/>
              <p:nvPr/>
            </p:nvPicPr>
            <p:blipFill>
              <a:blip r:embed="rId6"/>
              <a:stretch>
                <a:fillRect/>
              </a:stretch>
            </p:blipFill>
            <p:spPr>
              <a:xfrm>
                <a:off x="8107709" y="5488327"/>
                <a:ext cx="1592013"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Encre 14">
                <a:extLst>
                  <a:ext uri="{FF2B5EF4-FFF2-40B4-BE49-F238E27FC236}">
                    <a16:creationId xmlns:a16="http://schemas.microsoft.com/office/drawing/2014/main" id="{7A6FBD0C-2B87-8BE9-AD49-7F270D820E2D}"/>
                  </a:ext>
                </a:extLst>
              </p14:cNvPr>
              <p14:cNvContentPartPr/>
              <p14:nvPr/>
            </p14:nvContentPartPr>
            <p14:xfrm>
              <a:off x="8487905" y="4902433"/>
              <a:ext cx="2430538" cy="360"/>
            </p14:xfrm>
          </p:contentPart>
        </mc:Choice>
        <mc:Fallback xmlns="">
          <p:pic>
            <p:nvPicPr>
              <p:cNvPr id="15" name="Encre 14">
                <a:extLst>
                  <a:ext uri="{FF2B5EF4-FFF2-40B4-BE49-F238E27FC236}">
                    <a16:creationId xmlns:a16="http://schemas.microsoft.com/office/drawing/2014/main" id="{7A6FBD0C-2B87-8BE9-AD49-7F270D820E2D}"/>
                  </a:ext>
                </a:extLst>
              </p:cNvPr>
              <p:cNvPicPr/>
              <p:nvPr/>
            </p:nvPicPr>
            <p:blipFill>
              <a:blip r:embed="rId8"/>
              <a:stretch>
                <a:fillRect/>
              </a:stretch>
            </p:blipFill>
            <p:spPr>
              <a:xfrm>
                <a:off x="8415878" y="4758433"/>
                <a:ext cx="257423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Encre 5">
                <a:extLst>
                  <a:ext uri="{FF2B5EF4-FFF2-40B4-BE49-F238E27FC236}">
                    <a16:creationId xmlns:a16="http://schemas.microsoft.com/office/drawing/2014/main" id="{D8477D77-4C94-5D68-3A1B-BF0B915C3866}"/>
                  </a:ext>
                </a:extLst>
              </p14:cNvPr>
              <p14:cNvContentPartPr/>
              <p14:nvPr/>
            </p14:nvContentPartPr>
            <p14:xfrm>
              <a:off x="3172803" y="3030823"/>
              <a:ext cx="8463386" cy="360"/>
            </p14:xfrm>
          </p:contentPart>
        </mc:Choice>
        <mc:Fallback xmlns="">
          <p:pic>
            <p:nvPicPr>
              <p:cNvPr id="6" name="Encre 5">
                <a:extLst>
                  <a:ext uri="{FF2B5EF4-FFF2-40B4-BE49-F238E27FC236}">
                    <a16:creationId xmlns:a16="http://schemas.microsoft.com/office/drawing/2014/main" id="{D8477D77-4C94-5D68-3A1B-BF0B915C3866}"/>
                  </a:ext>
                </a:extLst>
              </p:cNvPr>
              <p:cNvPicPr/>
              <p:nvPr/>
            </p:nvPicPr>
            <p:blipFill>
              <a:blip r:embed="rId10"/>
              <a:stretch>
                <a:fillRect/>
              </a:stretch>
            </p:blipFill>
            <p:spPr>
              <a:xfrm>
                <a:off x="3100793" y="2886823"/>
                <a:ext cx="860704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Encre 4">
                <a:extLst>
                  <a:ext uri="{FF2B5EF4-FFF2-40B4-BE49-F238E27FC236}">
                    <a16:creationId xmlns:a16="http://schemas.microsoft.com/office/drawing/2014/main" id="{BEF4528E-306E-B4D2-704E-42FDF1044E4E}"/>
                  </a:ext>
                </a:extLst>
              </p14:cNvPr>
              <p14:cNvContentPartPr/>
              <p14:nvPr/>
            </p14:nvContentPartPr>
            <p14:xfrm>
              <a:off x="5596317" y="3502055"/>
              <a:ext cx="6417092" cy="360"/>
            </p14:xfrm>
          </p:contentPart>
        </mc:Choice>
        <mc:Fallback xmlns="">
          <p:pic>
            <p:nvPicPr>
              <p:cNvPr id="5" name="Encre 4">
                <a:extLst>
                  <a:ext uri="{FF2B5EF4-FFF2-40B4-BE49-F238E27FC236}">
                    <a16:creationId xmlns:a16="http://schemas.microsoft.com/office/drawing/2014/main" id="{BEF4528E-306E-B4D2-704E-42FDF1044E4E}"/>
                  </a:ext>
                </a:extLst>
              </p:cNvPr>
              <p:cNvPicPr/>
              <p:nvPr/>
            </p:nvPicPr>
            <p:blipFill>
              <a:blip r:embed="rId12"/>
              <a:stretch>
                <a:fillRect/>
              </a:stretch>
            </p:blipFill>
            <p:spPr>
              <a:xfrm>
                <a:off x="5524304" y="3358055"/>
                <a:ext cx="6560758"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Encre 12">
                <a:extLst>
                  <a:ext uri="{FF2B5EF4-FFF2-40B4-BE49-F238E27FC236}">
                    <a16:creationId xmlns:a16="http://schemas.microsoft.com/office/drawing/2014/main" id="{D4388EAC-EF36-2F94-0AFB-7ECE3F0D34F6}"/>
                  </a:ext>
                </a:extLst>
              </p14:cNvPr>
              <p14:cNvContentPartPr/>
              <p14:nvPr/>
            </p14:nvContentPartPr>
            <p14:xfrm>
              <a:off x="2132677" y="3955066"/>
              <a:ext cx="2582758" cy="360"/>
            </p14:xfrm>
          </p:contentPart>
        </mc:Choice>
        <mc:Fallback xmlns="">
          <p:pic>
            <p:nvPicPr>
              <p:cNvPr id="13" name="Encre 12">
                <a:extLst>
                  <a:ext uri="{FF2B5EF4-FFF2-40B4-BE49-F238E27FC236}">
                    <a16:creationId xmlns:a16="http://schemas.microsoft.com/office/drawing/2014/main" id="{D4388EAC-EF36-2F94-0AFB-7ECE3F0D34F6}"/>
                  </a:ext>
                </a:extLst>
              </p:cNvPr>
              <p:cNvPicPr/>
              <p:nvPr/>
            </p:nvPicPr>
            <p:blipFill>
              <a:blip r:embed="rId14"/>
              <a:stretch>
                <a:fillRect/>
              </a:stretch>
            </p:blipFill>
            <p:spPr>
              <a:xfrm>
                <a:off x="2060634" y="3811066"/>
                <a:ext cx="2726485"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Encre 16">
                <a:extLst>
                  <a:ext uri="{FF2B5EF4-FFF2-40B4-BE49-F238E27FC236}">
                    <a16:creationId xmlns:a16="http://schemas.microsoft.com/office/drawing/2014/main" id="{C0AA7840-9E9F-1608-DA86-95E1F2E8337A}"/>
                  </a:ext>
                </a:extLst>
              </p14:cNvPr>
              <p14:cNvContentPartPr/>
              <p14:nvPr/>
            </p14:nvContentPartPr>
            <p14:xfrm>
              <a:off x="6031350" y="4927740"/>
              <a:ext cx="2269968" cy="360"/>
            </p14:xfrm>
          </p:contentPart>
        </mc:Choice>
        <mc:Fallback xmlns="">
          <p:pic>
            <p:nvPicPr>
              <p:cNvPr id="17" name="Encre 16">
                <a:extLst>
                  <a:ext uri="{FF2B5EF4-FFF2-40B4-BE49-F238E27FC236}">
                    <a16:creationId xmlns:a16="http://schemas.microsoft.com/office/drawing/2014/main" id="{C0AA7840-9E9F-1608-DA86-95E1F2E8337A}"/>
                  </a:ext>
                </a:extLst>
              </p:cNvPr>
              <p:cNvPicPr/>
              <p:nvPr/>
            </p:nvPicPr>
            <p:blipFill>
              <a:blip r:embed="rId16"/>
              <a:stretch>
                <a:fillRect/>
              </a:stretch>
            </p:blipFill>
            <p:spPr>
              <a:xfrm>
                <a:off x="5959356" y="4783740"/>
                <a:ext cx="241359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 name="Encre 6">
                <a:extLst>
                  <a:ext uri="{FF2B5EF4-FFF2-40B4-BE49-F238E27FC236}">
                    <a16:creationId xmlns:a16="http://schemas.microsoft.com/office/drawing/2014/main" id="{19EAFD26-BDBE-9A5F-BB8E-112236696274}"/>
                  </a:ext>
                </a:extLst>
              </p14:cNvPr>
              <p14:cNvContentPartPr/>
              <p14:nvPr/>
            </p14:nvContentPartPr>
            <p14:xfrm>
              <a:off x="6731301" y="4346937"/>
              <a:ext cx="2896793" cy="360"/>
            </p14:xfrm>
          </p:contentPart>
        </mc:Choice>
        <mc:Fallback xmlns="">
          <p:pic>
            <p:nvPicPr>
              <p:cNvPr id="7" name="Encre 6">
                <a:extLst>
                  <a:ext uri="{FF2B5EF4-FFF2-40B4-BE49-F238E27FC236}">
                    <a16:creationId xmlns:a16="http://schemas.microsoft.com/office/drawing/2014/main" id="{19EAFD26-BDBE-9A5F-BB8E-112236696274}"/>
                  </a:ext>
                </a:extLst>
              </p:cNvPr>
              <p:cNvPicPr/>
              <p:nvPr/>
            </p:nvPicPr>
            <p:blipFill>
              <a:blip r:embed="rId18"/>
              <a:stretch>
                <a:fillRect/>
              </a:stretch>
            </p:blipFill>
            <p:spPr>
              <a:xfrm>
                <a:off x="6659268" y="4202937"/>
                <a:ext cx="3040498"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 name="Encre 7">
                <a:extLst>
                  <a:ext uri="{FF2B5EF4-FFF2-40B4-BE49-F238E27FC236}">
                    <a16:creationId xmlns:a16="http://schemas.microsoft.com/office/drawing/2014/main" id="{6FE0EAE8-5444-5AFD-A97B-4585C3B4812D}"/>
                  </a:ext>
                </a:extLst>
              </p14:cNvPr>
              <p14:cNvContentPartPr/>
              <p14:nvPr/>
            </p14:nvContentPartPr>
            <p14:xfrm>
              <a:off x="4446494" y="4385279"/>
              <a:ext cx="2043953" cy="360"/>
            </p14:xfrm>
          </p:contentPart>
        </mc:Choice>
        <mc:Fallback xmlns="">
          <p:pic>
            <p:nvPicPr>
              <p:cNvPr id="8" name="Encre 7">
                <a:extLst>
                  <a:ext uri="{FF2B5EF4-FFF2-40B4-BE49-F238E27FC236}">
                    <a16:creationId xmlns:a16="http://schemas.microsoft.com/office/drawing/2014/main" id="{6FE0EAE8-5444-5AFD-A97B-4585C3B4812D}"/>
                  </a:ext>
                </a:extLst>
              </p:cNvPr>
              <p:cNvPicPr/>
              <p:nvPr/>
            </p:nvPicPr>
            <p:blipFill>
              <a:blip r:embed="rId20"/>
              <a:stretch>
                <a:fillRect/>
              </a:stretch>
            </p:blipFill>
            <p:spPr>
              <a:xfrm>
                <a:off x="4374498" y="4241279"/>
                <a:ext cx="2187584"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 name="Encre 8">
                <a:extLst>
                  <a:ext uri="{FF2B5EF4-FFF2-40B4-BE49-F238E27FC236}">
                    <a16:creationId xmlns:a16="http://schemas.microsoft.com/office/drawing/2014/main" id="{A831BBC1-1C09-D533-DE6F-2A2DD1A789E2}"/>
                  </a:ext>
                </a:extLst>
              </p14:cNvPr>
              <p14:cNvContentPartPr/>
              <p14:nvPr/>
            </p14:nvContentPartPr>
            <p14:xfrm>
              <a:off x="4984375" y="5616529"/>
              <a:ext cx="2850777" cy="360"/>
            </p14:xfrm>
          </p:contentPart>
        </mc:Choice>
        <mc:Fallback xmlns="">
          <p:pic>
            <p:nvPicPr>
              <p:cNvPr id="9" name="Encre 8">
                <a:extLst>
                  <a:ext uri="{FF2B5EF4-FFF2-40B4-BE49-F238E27FC236}">
                    <a16:creationId xmlns:a16="http://schemas.microsoft.com/office/drawing/2014/main" id="{A831BBC1-1C09-D533-DE6F-2A2DD1A789E2}"/>
                  </a:ext>
                </a:extLst>
              </p:cNvPr>
              <p:cNvPicPr/>
              <p:nvPr/>
            </p:nvPicPr>
            <p:blipFill>
              <a:blip r:embed="rId22"/>
              <a:stretch>
                <a:fillRect/>
              </a:stretch>
            </p:blipFill>
            <p:spPr>
              <a:xfrm>
                <a:off x="4912377" y="5472529"/>
                <a:ext cx="2994414" cy="288000"/>
              </a:xfrm>
              <a:prstGeom prst="rect">
                <a:avLst/>
              </a:prstGeom>
            </p:spPr>
          </p:pic>
        </mc:Fallback>
      </mc:AlternateContent>
      <p:pic>
        <p:nvPicPr>
          <p:cNvPr id="18" name="Image 17">
            <a:extLst>
              <a:ext uri="{FF2B5EF4-FFF2-40B4-BE49-F238E27FC236}">
                <a16:creationId xmlns:a16="http://schemas.microsoft.com/office/drawing/2014/main" id="{602DCE6C-04AE-706F-F4EB-D153552F72BF}"/>
              </a:ext>
            </a:extLst>
          </p:cNvPr>
          <p:cNvPicPr>
            <a:picLocks noChangeAspect="1"/>
          </p:cNvPicPr>
          <p:nvPr/>
        </p:nvPicPr>
        <p:blipFill>
          <a:blip r:embed="rId23"/>
          <a:stretch>
            <a:fillRect/>
          </a:stretch>
        </p:blipFill>
        <p:spPr>
          <a:xfrm>
            <a:off x="3147697" y="452406"/>
            <a:ext cx="6685499" cy="1404203"/>
          </a:xfrm>
          <a:prstGeom prst="rect">
            <a:avLst/>
          </a:prstGeom>
        </p:spPr>
      </p:pic>
    </p:spTree>
    <p:extLst>
      <p:ext uri="{BB962C8B-B14F-4D97-AF65-F5344CB8AC3E}">
        <p14:creationId xmlns:p14="http://schemas.microsoft.com/office/powerpoint/2010/main" val="3904254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80BBF58-B723-A0B0-FC8D-A67981B36A04}"/>
              </a:ext>
            </a:extLst>
          </p:cNvPr>
          <p:cNvPicPr>
            <a:picLocks noChangeAspect="1"/>
          </p:cNvPicPr>
          <p:nvPr/>
        </p:nvPicPr>
        <p:blipFill>
          <a:blip r:embed="rId3"/>
          <a:stretch>
            <a:fillRect/>
          </a:stretch>
        </p:blipFill>
        <p:spPr>
          <a:xfrm>
            <a:off x="3706807" y="-2"/>
            <a:ext cx="10287003" cy="6858002"/>
          </a:xfrm>
          <a:prstGeom prst="rect">
            <a:avLst/>
          </a:prstGeom>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7" name="ZoneTexte 6">
            <a:extLst>
              <a:ext uri="{FF2B5EF4-FFF2-40B4-BE49-F238E27FC236}">
                <a16:creationId xmlns:a16="http://schemas.microsoft.com/office/drawing/2014/main" id="{286B3B0F-95D1-A339-6AC2-0EB64F29402F}"/>
              </a:ext>
            </a:extLst>
          </p:cNvPr>
          <p:cNvSpPr txBox="1"/>
          <p:nvPr/>
        </p:nvSpPr>
        <p:spPr>
          <a:xfrm>
            <a:off x="-147439" y="1341056"/>
            <a:ext cx="4291605"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latin typeface="+mj-lt"/>
                <a:ea typeface="+mj-ea"/>
                <a:cs typeface="+mj-cs"/>
              </a:rPr>
              <a:t>Correction</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687283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7554BFB6-0EDB-3215-92F9-48D71869A27C}"/>
              </a:ext>
            </a:extLst>
          </p:cNvPr>
          <p:cNvPicPr>
            <a:picLocks noChangeAspect="1"/>
          </p:cNvPicPr>
          <p:nvPr/>
        </p:nvPicPr>
        <p:blipFill>
          <a:blip r:embed="rId2"/>
          <a:stretch>
            <a:fillRect/>
          </a:stretch>
        </p:blipFill>
        <p:spPr>
          <a:xfrm>
            <a:off x="312185" y="973072"/>
            <a:ext cx="11567629" cy="2455928"/>
          </a:xfrm>
          <a:prstGeom prst="rect">
            <a:avLst/>
          </a:prstGeom>
        </p:spPr>
      </p:pic>
    </p:spTree>
    <p:extLst>
      <p:ext uri="{BB962C8B-B14F-4D97-AF65-F5344CB8AC3E}">
        <p14:creationId xmlns:p14="http://schemas.microsoft.com/office/powerpoint/2010/main" val="3700355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C44D95-6A8B-0E26-D202-CE9DAD41A588}"/>
              </a:ext>
            </a:extLst>
          </p:cNvPr>
          <p:cNvSpPr txBox="1"/>
          <p:nvPr/>
        </p:nvSpPr>
        <p:spPr>
          <a:xfrm>
            <a:off x="0" y="3980329"/>
            <a:ext cx="12192000" cy="1815882"/>
          </a:xfrm>
          <a:prstGeom prst="rect">
            <a:avLst/>
          </a:prstGeom>
          <a:solidFill>
            <a:schemeClr val="bg2">
              <a:lumMod val="90000"/>
            </a:schemeClr>
          </a:solidFill>
        </p:spPr>
        <p:txBody>
          <a:bodyPr wrap="square">
            <a:spAutoFit/>
          </a:bodyPr>
          <a:lstStyle/>
          <a:p>
            <a:r>
              <a:rPr lang="fr-FR" sz="2800" dirty="0"/>
              <a:t>Au Maroc, </a:t>
            </a:r>
            <a:r>
              <a:rPr lang="fr-FR" sz="2800" b="1" dirty="0">
                <a:highlight>
                  <a:srgbClr val="808080"/>
                </a:highlight>
              </a:rPr>
              <a:t>ces</a:t>
            </a:r>
            <a:r>
              <a:rPr lang="fr-FR" sz="2800" dirty="0"/>
              <a:t> paysages extraordinaires attirent des visiteurs venus du monde entier. </a:t>
            </a:r>
            <a:r>
              <a:rPr lang="fr-FR" sz="2800" dirty="0">
                <a:highlight>
                  <a:srgbClr val="808080"/>
                </a:highlight>
              </a:rPr>
              <a:t>On </a:t>
            </a:r>
            <a:r>
              <a:rPr lang="fr-FR" sz="2800" b="1" dirty="0">
                <a:highlight>
                  <a:srgbClr val="808080"/>
                </a:highlight>
              </a:rPr>
              <a:t>se</a:t>
            </a:r>
            <a:r>
              <a:rPr lang="fr-FR" sz="2800" dirty="0">
                <a:highlight>
                  <a:srgbClr val="808080"/>
                </a:highlight>
              </a:rPr>
              <a:t> </a:t>
            </a:r>
            <a:r>
              <a:rPr lang="fr-FR" sz="2800" dirty="0"/>
              <a:t>demande souvent </a:t>
            </a:r>
            <a:r>
              <a:rPr lang="fr-FR" sz="2800" b="1" dirty="0">
                <a:highlight>
                  <a:srgbClr val="808080"/>
                </a:highlight>
              </a:rPr>
              <a:t>où</a:t>
            </a:r>
            <a:r>
              <a:rPr lang="fr-FR" sz="2800" dirty="0"/>
              <a:t> commence l’aventure la plus spectaculaire : dans la montagne, au bord de la mer </a:t>
            </a:r>
            <a:r>
              <a:rPr lang="fr-FR" sz="2800" b="1" dirty="0">
                <a:highlight>
                  <a:srgbClr val="808080"/>
                </a:highlight>
              </a:rPr>
              <a:t>ou</a:t>
            </a:r>
            <a:r>
              <a:rPr lang="fr-FR" sz="2800" dirty="0"/>
              <a:t> dans le désert.</a:t>
            </a:r>
          </a:p>
          <a:p>
            <a:r>
              <a:rPr lang="fr-FR" sz="2800" dirty="0"/>
              <a:t>( 134 mots)</a:t>
            </a:r>
          </a:p>
        </p:txBody>
      </p:sp>
      <p:pic>
        <p:nvPicPr>
          <p:cNvPr id="5" name="Image 4">
            <a:extLst>
              <a:ext uri="{FF2B5EF4-FFF2-40B4-BE49-F238E27FC236}">
                <a16:creationId xmlns:a16="http://schemas.microsoft.com/office/drawing/2014/main" id="{C61BD11A-734E-0B4A-C072-B11619C7B4C8}"/>
              </a:ext>
            </a:extLst>
          </p:cNvPr>
          <p:cNvPicPr>
            <a:picLocks noChangeAspect="1"/>
          </p:cNvPicPr>
          <p:nvPr/>
        </p:nvPicPr>
        <p:blipFill>
          <a:blip r:embed="rId3"/>
          <a:stretch>
            <a:fillRect/>
          </a:stretch>
        </p:blipFill>
        <p:spPr>
          <a:xfrm>
            <a:off x="0" y="0"/>
            <a:ext cx="13839649" cy="3980329"/>
          </a:xfrm>
          <a:prstGeom prst="rect">
            <a:avLst/>
          </a:prstGeom>
        </p:spPr>
      </p:pic>
    </p:spTree>
    <p:extLst>
      <p:ext uri="{BB962C8B-B14F-4D97-AF65-F5344CB8AC3E}">
        <p14:creationId xmlns:p14="http://schemas.microsoft.com/office/powerpoint/2010/main" val="13683346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3330</TotalTime>
  <Words>762</Words>
  <Application>Microsoft Office PowerPoint</Application>
  <PresentationFormat>Grand écran</PresentationFormat>
  <Paragraphs>163</Paragraphs>
  <Slides>26</Slides>
  <Notes>7</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Algerian</vt:lpstr>
      <vt:lpstr>Aptos</vt:lpstr>
      <vt:lpstr>Aptos Display</vt:lpstr>
      <vt:lpstr>Arial</vt:lpstr>
      <vt:lpstr>Calibri</vt:lpstr>
      <vt:lpstr>Comic Sans MS</vt:lpstr>
      <vt:lpstr>Tahoma</vt:lpstr>
      <vt:lpstr>Times New Roman</vt:lpstr>
      <vt:lpstr>Trebuchet MS</vt:lpstr>
      <vt:lpstr>Thème Office</vt:lpstr>
      <vt:lpstr>Présentation PowerPoint</vt:lpstr>
      <vt:lpstr>Œuvre n°16</vt:lpstr>
      <vt:lpstr>Œuvre n°16</vt:lpstr>
      <vt:lpstr>Présentation PowerPoint</vt:lpstr>
      <vt:lpstr>Présentation PowerPoint</vt:lpstr>
      <vt:lpstr>Présentation PowerPoint</vt:lpstr>
      <vt:lpstr>Présentation PowerPoint</vt:lpstr>
      <vt:lpstr>ORTHOGRAPHE Le pluriel des noms et des adjectifs (1)</vt:lpstr>
      <vt:lpstr>OBSERVER</vt:lpstr>
      <vt:lpstr>OBSERVER</vt:lpstr>
      <vt:lpstr>COMPRENDRE</vt:lpstr>
      <vt:lpstr>COMPRENDRE</vt:lpstr>
      <vt:lpstr>VÉRIFIER SA COMPRÉHENSION</vt:lpstr>
      <vt:lpstr>S’ENTRAINER Mets ces groupes nominaux au pluriel.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Mickael DURAND</cp:lastModifiedBy>
  <cp:revision>186</cp:revision>
  <cp:lastPrinted>2026-02-13T15:47:01Z</cp:lastPrinted>
  <dcterms:created xsi:type="dcterms:W3CDTF">2024-07-09T16:42:49Z</dcterms:created>
  <dcterms:modified xsi:type="dcterms:W3CDTF">2026-05-22T12:40:57Z</dcterms:modified>
</cp:coreProperties>
</file>