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99" r:id="rId2"/>
    <p:sldId id="258" r:id="rId3"/>
    <p:sldId id="259" r:id="rId4"/>
    <p:sldId id="257" r:id="rId5"/>
    <p:sldId id="260" r:id="rId6"/>
    <p:sldId id="262" r:id="rId7"/>
    <p:sldId id="360" r:id="rId8"/>
    <p:sldId id="256" r:id="rId9"/>
    <p:sldId id="364" r:id="rId10"/>
    <p:sldId id="365" r:id="rId11"/>
    <p:sldId id="366" r:id="rId12"/>
    <p:sldId id="367" r:id="rId13"/>
    <p:sldId id="261" r:id="rId14"/>
    <p:sldId id="368" r:id="rId15"/>
    <p:sldId id="263" r:id="rId16"/>
    <p:sldId id="369" r:id="rId17"/>
    <p:sldId id="361" r:id="rId18"/>
    <p:sldId id="362" r:id="rId19"/>
    <p:sldId id="363" r:id="rId20"/>
    <p:sldId id="264" r:id="rId21"/>
    <p:sldId id="282" r:id="rId22"/>
    <p:sldId id="266" r:id="rId23"/>
    <p:sldId id="301" r:id="rId24"/>
    <p:sldId id="285" r:id="rId25"/>
    <p:sldId id="277" r:id="rId26"/>
    <p:sldId id="278" r:id="rId27"/>
    <p:sldId id="316" r:id="rId28"/>
    <p:sldId id="279" r:id="rId29"/>
  </p:sldIdLst>
  <p:sldSz cx="12192000" cy="6858000"/>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87078" autoAdjust="0"/>
  </p:normalViewPr>
  <p:slideViewPr>
    <p:cSldViewPr snapToGrid="0">
      <p:cViewPr varScale="1">
        <p:scale>
          <a:sx n="55" d="100"/>
          <a:sy n="55" d="100"/>
        </p:scale>
        <p:origin x="12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50:00.19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0,'2602'0,"-2561"2,1 0,-1 2,55 9,-47-6,91 5,197-8,-332-4,-1 0,1 0,1 0,-2 1,1-1,0 1,-1-1,1 1,-1 0,1 0,-1 0,1 1,-2-1,1 0,1 1,-2 0,1 0,-1 0,0-1,0 2,0-1,0 1,0-2,0 2,3 4,-4-2,-1-1,-1 1,2-2,-2 2,0-1,0 0,-2 1,1-1,1 1,-3-2,1 2,1-1,-2 0,0 0,0 0,-6 5,-12 18,3-1,1 1,-12 34,20-39,-1 1,-2-1,-2-1,-1 1,-39 37,46-53,1-1,-1 1,-1-1,0-1,0 1,0-1,-1 1,-1-2,0 1,1-1,-1 1,-1-1,2-2,-2 2,0-1,0 0,0-1,-1 0,1-1,0 0,-15 0,-21-1,0-3,1 0,-90-18,132 22,-53-8,-95-5,-18-2,80 4,-1 4,-110-2,-189 10,149 1,132-2,-209-16,217 7,56 7,1-2,0-1,1-1,-1-2,-59-16,44 9,30 8,-1-1,3-1,-52-20,74 27,1-1,1 1,-2 0,1-1,1-1,-1 2,2-1,-1-1,1 1,-2 0,2 0,0-1,2 1,-2-1,1 0,1 0,-1 0,1 1,-1-1,2 0,-1 0,1 0,1 0,1-6,-1 7,1 0,-1 0,2 1,-1-1,1 0,-2 2,2-2,0 0,0 1,2 0,-2 0,0 0,1 0,1 0,-2 0,1 1,1-1,-1 0,1 2,-1-1,1 0,0 0,-1 0,11-1,12 0,0-1,0 1,34 1,-52 1,586 3,-147 0,646-3,-1069 0,-1 1,0 0,2 2,-2 0,0-1,0 3,-1-1,1 1,-1 1,-2 0,1 1,0 0,30 15,30 10,-43-21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4:47.335"/>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0 0,'21043'0,"-20994"0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6:01.675"/>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1,'11531'0,"-11426"0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40:52.504"/>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0,'10620'0,"79"0,-10594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4:23:29.411"/>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0,'3505'0,"-3476"0,-21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44.026"/>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1,'9122'0,"-9039"0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7:09.373"/>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0,'5162'0,"48"0,-5160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16T14:43:42.344"/>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1,'1800'0,"-1784"0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30T20:59:13.578"/>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0,'5929'0,"43"0,-5914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30T20:59:40.604"/>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0,'3843'0,"27"0,-3832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18T07:29:50.495"/>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0,'4877'0,"45"0,-4875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18T07:30:13.237"/>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1,'4257'0,"-4218"0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fr-FR"/>
          </a:p>
        </p:txBody>
      </p:sp>
      <p:sp>
        <p:nvSpPr>
          <p:cNvPr id="3" name="Espace réservé de la date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7DB06265-548C-4E6D-B2EB-CA3B1A822922}" type="datetimeFigureOut">
              <a:rPr lang="fr-FR" smtClean="0"/>
              <a:t>19/06/2026</a:t>
            </a:fld>
            <a:endParaRPr lang="fr-FR"/>
          </a:p>
        </p:txBody>
      </p:sp>
      <p:sp>
        <p:nvSpPr>
          <p:cNvPr id="4" name="Espace réservé de l'image des diapositives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fr-FR"/>
          </a:p>
        </p:txBody>
      </p:sp>
      <p:sp>
        <p:nvSpPr>
          <p:cNvPr id="5" name="Espace réservé des notes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21FEF05A-3870-4645-B0DF-48FF06E38C32}" type="slidenum">
              <a:rPr lang="fr-FR" smtClean="0"/>
              <a:t>‹N°›</a:t>
            </a:fld>
            <a:endParaRPr lang="fr-FR"/>
          </a:p>
        </p:txBody>
      </p:sp>
    </p:spTree>
    <p:extLst>
      <p:ext uri="{BB962C8B-B14F-4D97-AF65-F5344CB8AC3E}">
        <p14:creationId xmlns:p14="http://schemas.microsoft.com/office/powerpoint/2010/main" val="3835371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a:t>
            </a:fld>
            <a:endParaRPr lang="fr-FR"/>
          </a:p>
        </p:txBody>
      </p:sp>
    </p:spTree>
    <p:extLst>
      <p:ext uri="{BB962C8B-B14F-4D97-AF65-F5344CB8AC3E}">
        <p14:creationId xmlns:p14="http://schemas.microsoft.com/office/powerpoint/2010/main" val="262709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Le Tongariro est un paradis sur terre pour les passionnés de grands espaces, en quête d’aventure ! Situé sur l’île du Nord, il est à la fois l’un des tout premiers parcs nationaux au monde, et l’un des plus spectaculaires de Nouvelle-Zélande. Il est même classé au patrimoine de l’UNESCO. On s’y rend autant pour le ski en hiver, que pour le trekking et l’alpinisme le reste du temps.</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7</a:t>
            </a:fld>
            <a:endParaRPr lang="fr-FR"/>
          </a:p>
        </p:txBody>
      </p:sp>
    </p:spTree>
    <p:extLst>
      <p:ext uri="{BB962C8B-B14F-4D97-AF65-F5344CB8AC3E}">
        <p14:creationId xmlns:p14="http://schemas.microsoft.com/office/powerpoint/2010/main" val="377167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La petite cité de Queenstown se trouve dans un environnement unique, au bord du lac </a:t>
            </a:r>
            <a:r>
              <a:rPr lang="fr-FR" sz="1200" b="0" i="0" kern="1200" dirty="0" err="1">
                <a:solidFill>
                  <a:schemeClr val="tx1"/>
                </a:solidFill>
                <a:effectLst/>
                <a:latin typeface="+mn-lt"/>
                <a:ea typeface="+mn-ea"/>
                <a:cs typeface="+mn-cs"/>
              </a:rPr>
              <a:t>Wakatipu</a:t>
            </a:r>
            <a:r>
              <a:rPr lang="fr-FR" sz="1200" b="0" i="0" kern="1200" dirty="0">
                <a:solidFill>
                  <a:schemeClr val="tx1"/>
                </a:solidFill>
                <a:effectLst/>
                <a:latin typeface="+mn-lt"/>
                <a:ea typeface="+mn-ea"/>
                <a:cs typeface="+mn-cs"/>
              </a:rPr>
              <a:t>. Elle est particulièrement réputée pour demeurer le point de départ de multiples sports à sensations.</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20</a:t>
            </a:fld>
            <a:endParaRPr lang="fr-FR"/>
          </a:p>
        </p:txBody>
      </p:sp>
    </p:spTree>
    <p:extLst>
      <p:ext uri="{BB962C8B-B14F-4D97-AF65-F5344CB8AC3E}">
        <p14:creationId xmlns:p14="http://schemas.microsoft.com/office/powerpoint/2010/main" val="376059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Vous découvrez dans cette réserve le plus spectaculaire fjord du pays : Milford Sound. Entre les pics qui s’élèvent dans le ciel, les cimes enneigées et les cascades vertigineuses, ce paysage vous en met plein les yeux ! </a:t>
            </a:r>
          </a:p>
          <a:p>
            <a:r>
              <a:rPr lang="fr-FR" sz="1200" b="0" i="0" kern="1200" dirty="0">
                <a:solidFill>
                  <a:schemeClr val="tx1"/>
                </a:solidFill>
                <a:effectLst/>
                <a:latin typeface="+mn-lt"/>
                <a:ea typeface="+mn-ea"/>
                <a:cs typeface="+mn-cs"/>
              </a:rPr>
              <a:t>Classée au patrimoine mondial de l’UNESCO, elle abrite des panoramas époustouflants à perte de vue ! Pour vous immerger encore davantage dans cette nature grandiose et dans cet endroit magique, grimpez jusqu’au Mitre Peak, à près de 1 700 mètres d’altitude. Ou avancez sur le sentier de Milford </a:t>
            </a:r>
            <a:r>
              <a:rPr lang="fr-FR" sz="1200" b="0" i="0" kern="1200" dirty="0" err="1">
                <a:solidFill>
                  <a:schemeClr val="tx1"/>
                </a:solidFill>
                <a:effectLst/>
                <a:latin typeface="+mn-lt"/>
                <a:ea typeface="+mn-ea"/>
                <a:cs typeface="+mn-cs"/>
              </a:rPr>
              <a:t>track</a:t>
            </a:r>
            <a:r>
              <a:rPr lang="fr-FR" sz="1200" b="0" i="0" kern="1200" dirty="0">
                <a:solidFill>
                  <a:schemeClr val="tx1"/>
                </a:solidFill>
                <a:effectLst/>
                <a:latin typeface="+mn-lt"/>
                <a:ea typeface="+mn-ea"/>
                <a:cs typeface="+mn-cs"/>
              </a:rPr>
              <a:t>, l’un des plus beaux treks de Nouvelle-Zélande !</a:t>
            </a:r>
          </a:p>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22</a:t>
            </a:fld>
            <a:endParaRPr lang="fr-FR"/>
          </a:p>
        </p:txBody>
      </p:sp>
    </p:spTree>
    <p:extLst>
      <p:ext uri="{BB962C8B-B14F-4D97-AF65-F5344CB8AC3E}">
        <p14:creationId xmlns:p14="http://schemas.microsoft.com/office/powerpoint/2010/main" val="398716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2 syllabes : langue, violent, guerrier, combat, danse </a:t>
            </a:r>
          </a:p>
          <a:p>
            <a:r>
              <a:rPr lang="fr-FR" dirty="0"/>
              <a:t>3 syllabes : témoigner, mariage, occasion</a:t>
            </a:r>
            <a:r>
              <a:rPr lang="fr-FR"/>
              <a:t>, ennemie</a:t>
            </a:r>
            <a:endParaRPr lang="fr-FR" dirty="0"/>
          </a:p>
          <a:p>
            <a:r>
              <a:rPr lang="fr-FR" dirty="0"/>
              <a:t>4 syllabes : Cérémonie, Accompagner, enterrement</a:t>
            </a:r>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23</a:t>
            </a:fld>
            <a:endParaRPr lang="fr-FR"/>
          </a:p>
        </p:txBody>
      </p:sp>
    </p:spTree>
    <p:extLst>
      <p:ext uri="{BB962C8B-B14F-4D97-AF65-F5344CB8AC3E}">
        <p14:creationId xmlns:p14="http://schemas.microsoft.com/office/powerpoint/2010/main" val="320743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Rotorua, sur l’île du Nord, est une ville localisée sur un plateau volcanique, au bord du lac Rotorua. En vous promenant dans ses rues, vous comprenez rapidement pourquoi cette partie de la Nouvelle-Zélande est surnommée « l’île fumante » ! Les mouvements géothermiques y sont dynamiques et des fumerolles sortent de terre, accompagnés d’une odeur de soufre très prononcée. C’est donc une ambiance unique qui vous attend !</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26</a:t>
            </a:fld>
            <a:endParaRPr lang="fr-FR"/>
          </a:p>
        </p:txBody>
      </p:sp>
    </p:spTree>
    <p:extLst>
      <p:ext uri="{BB962C8B-B14F-4D97-AF65-F5344CB8AC3E}">
        <p14:creationId xmlns:p14="http://schemas.microsoft.com/office/powerpoint/2010/main" val="1830963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28</a:t>
            </a:fld>
            <a:endParaRPr lang="fr-FR"/>
          </a:p>
        </p:txBody>
      </p:sp>
    </p:spTree>
    <p:extLst>
      <p:ext uri="{BB962C8B-B14F-4D97-AF65-F5344CB8AC3E}">
        <p14:creationId xmlns:p14="http://schemas.microsoft.com/office/powerpoint/2010/main" val="2764772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D37300-AC64-F3E4-CC4D-B15B2539063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DA33D6A-C50E-0828-8670-664F29C8E6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99C5CBC-1A01-0DA9-20E3-BF124B93C23A}"/>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5" name="Espace réservé du pied de page 4">
            <a:extLst>
              <a:ext uri="{FF2B5EF4-FFF2-40B4-BE49-F238E27FC236}">
                <a16:creationId xmlns:a16="http://schemas.microsoft.com/office/drawing/2014/main" id="{30D367A5-3FBD-33BD-5C05-A4E179A5B5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8E6F0D-F3B0-0059-8E96-097B9157EDC4}"/>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05282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4C755-B944-0D0E-FFE2-D91C4C49FCB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5024D9-4EF6-83F0-9B66-CC55BBD9EEF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1E650-0317-8208-93EE-3355C98D1A13}"/>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5" name="Espace réservé du pied de page 4">
            <a:extLst>
              <a:ext uri="{FF2B5EF4-FFF2-40B4-BE49-F238E27FC236}">
                <a16:creationId xmlns:a16="http://schemas.microsoft.com/office/drawing/2014/main" id="{DE318052-3690-01B7-05D5-7A2A6DC7AA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AB115D-37B8-866A-B5EE-5E8A3390776E}"/>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66236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0DA5C-D707-6B06-497A-7C79FCBB961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22D27A-5E14-F382-311D-385FE3FD41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E01A0F-9D13-A670-3D72-8B428AD800DE}"/>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5" name="Espace réservé du pied de page 4">
            <a:extLst>
              <a:ext uri="{FF2B5EF4-FFF2-40B4-BE49-F238E27FC236}">
                <a16:creationId xmlns:a16="http://schemas.microsoft.com/office/drawing/2014/main" id="{73BFC1DF-5AC5-F6DA-9398-598C7CA3E3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B8CFC3-6D7E-E8C2-7284-16AE84FDA35B}"/>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168661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797B85-39EB-478E-14A9-DC9F1B133F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11681BE-AAC7-B82E-B899-15B3842228E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E766A5D-E13F-C2AF-9F24-01A82A9FDBA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3E5B0B6-3905-B65F-B48E-24253B8F8E28}"/>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6" name="Espace réservé du pied de page 5">
            <a:extLst>
              <a:ext uri="{FF2B5EF4-FFF2-40B4-BE49-F238E27FC236}">
                <a16:creationId xmlns:a16="http://schemas.microsoft.com/office/drawing/2014/main" id="{D3A02C10-DD20-8AA2-9978-5B648A9BBD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D530C9-785C-527F-C5AC-38D896794F7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599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B6930-2168-B02B-2FD1-82FBA4CE55B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D6E023A-B1DB-201F-7486-A5C911B7D7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D6C7217-E3D9-D971-F3C0-33DB0F246E2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1BDC2D-0FC7-F241-FFB9-D1393D0D91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A1CAC-6360-7E0F-1D1E-B0717F86F3E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15E56E2-B65B-C4AE-11A3-5BB494A27C7E}"/>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8" name="Espace réservé du pied de page 7">
            <a:extLst>
              <a:ext uri="{FF2B5EF4-FFF2-40B4-BE49-F238E27FC236}">
                <a16:creationId xmlns:a16="http://schemas.microsoft.com/office/drawing/2014/main" id="{8C8FCEAA-7C2D-3A4B-C3B7-15EC18568FE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F89FE43-D38A-1CF0-145E-9014B72077B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120480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F68A6A-E214-45C4-FBDB-D166CDB56EF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A2BCA3F-E9CE-6B74-1808-D3AE689409DE}"/>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4" name="Espace réservé du pied de page 3">
            <a:extLst>
              <a:ext uri="{FF2B5EF4-FFF2-40B4-BE49-F238E27FC236}">
                <a16:creationId xmlns:a16="http://schemas.microsoft.com/office/drawing/2014/main" id="{FF69185F-89DC-27C0-4EDE-15026EC1FBE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7AE4EB4-1766-B435-D42C-A0CDA5804048}"/>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879293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029F7E-E215-848D-4E92-8378B4792F17}"/>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3" name="Espace réservé du pied de page 2">
            <a:extLst>
              <a:ext uri="{FF2B5EF4-FFF2-40B4-BE49-F238E27FC236}">
                <a16:creationId xmlns:a16="http://schemas.microsoft.com/office/drawing/2014/main" id="{4C1E0BAF-987D-041A-E759-3934776F8D7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994AA0-2742-F308-A6AE-E2D35321A94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53368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FB093-B55E-0316-7134-D6AF841FAB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38B25-ADDF-60EC-702D-D38BBA2F31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D1E077F-8336-43F3-C059-59AAD9375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927D13-4567-912B-FCA0-AB611F79CF6A}"/>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6" name="Espace réservé du pied de page 5">
            <a:extLst>
              <a:ext uri="{FF2B5EF4-FFF2-40B4-BE49-F238E27FC236}">
                <a16:creationId xmlns:a16="http://schemas.microsoft.com/office/drawing/2014/main" id="{A797E6FD-EE17-7529-D90E-818FE1A8CB7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1C6FA3-624F-62AE-9A6F-0365E15E333D}"/>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28283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CFDB0-1E5F-38A9-A100-E1151FC9B6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5FF9BED-CD35-C3D8-5162-DDA6A806C7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FC9814F-FEA2-B617-B0D3-9953D1003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3B5639-79D9-F855-B7B6-0F851D17B4BF}"/>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6" name="Espace réservé du pied de page 5">
            <a:extLst>
              <a:ext uri="{FF2B5EF4-FFF2-40B4-BE49-F238E27FC236}">
                <a16:creationId xmlns:a16="http://schemas.microsoft.com/office/drawing/2014/main" id="{70CB7F65-B65C-2C6D-2896-FB28E1D6257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496413F-E0F7-FEEB-8841-6CB879CFDFC9}"/>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996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398FD6-441F-53D4-8BC2-354CBB7514F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6A5B4B7-2AD8-B6F3-391A-5D40D4C0266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4C33F1-1C8B-5D2D-85EB-690B698A2600}"/>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5" name="Espace réservé du pied de page 4">
            <a:extLst>
              <a:ext uri="{FF2B5EF4-FFF2-40B4-BE49-F238E27FC236}">
                <a16:creationId xmlns:a16="http://schemas.microsoft.com/office/drawing/2014/main" id="{3139BD09-0DDC-1DC1-7DAF-B433C3883B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907F20-4E17-6581-7D65-804B121F9FE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30396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77BA8D2-DBDD-5B12-67D2-93D1D9C74E4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30BD8C9-3D37-026B-E0DB-38E48050FEF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256C3C-E43B-2918-7098-2139A49CBDB2}"/>
              </a:ext>
            </a:extLst>
          </p:cNvPr>
          <p:cNvSpPr>
            <a:spLocks noGrp="1"/>
          </p:cNvSpPr>
          <p:nvPr>
            <p:ph type="dt" sz="half" idx="10"/>
          </p:nvPr>
        </p:nvSpPr>
        <p:spPr/>
        <p:txBody>
          <a:bodyPr/>
          <a:lstStyle/>
          <a:p>
            <a:fld id="{E58302B4-C354-42CE-8F20-F23C0948794B}" type="datetimeFigureOut">
              <a:rPr lang="fr-FR" smtClean="0"/>
              <a:t>19/06/2026</a:t>
            </a:fld>
            <a:endParaRPr lang="fr-FR"/>
          </a:p>
        </p:txBody>
      </p:sp>
      <p:sp>
        <p:nvSpPr>
          <p:cNvPr id="5" name="Espace réservé du pied de page 4">
            <a:extLst>
              <a:ext uri="{FF2B5EF4-FFF2-40B4-BE49-F238E27FC236}">
                <a16:creationId xmlns:a16="http://schemas.microsoft.com/office/drawing/2014/main" id="{A3C3B08A-2E7A-7B80-B076-9AD8A38AF3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312F53-0407-28BB-177D-C1AF3E9BACBC}"/>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0097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6/19/2026</a:t>
            </a:fld>
            <a:endParaRPr lang="en-US"/>
          </a:p>
        </p:txBody>
      </p:sp>
      <p:sp>
        <p:nvSpPr>
          <p:cNvPr id="5" name="Holder 5"/>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34549">
              <a:spcBef>
                <a:spcPts val="73"/>
              </a:spcBef>
            </a:pPr>
            <a:fld id="{81D60167-4931-47E6-BA6A-407CBD079E47}" type="slidenum">
              <a:rPr lang="fr-FR" spc="-45" smtClean="0"/>
              <a:pPr marL="34549">
                <a:spcBef>
                  <a:spcPts val="73"/>
                </a:spcBef>
              </a:pPr>
              <a:t>‹N°›</a:t>
            </a:fld>
            <a:endParaRPr lang="fr-FR" spc="-45" dirty="0"/>
          </a:p>
        </p:txBody>
      </p:sp>
    </p:spTree>
    <p:extLst>
      <p:ext uri="{BB962C8B-B14F-4D97-AF65-F5344CB8AC3E}">
        <p14:creationId xmlns:p14="http://schemas.microsoft.com/office/powerpoint/2010/main" val="2598090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63FFD56-8001-E60E-B75F-D38DA253C6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31C7A1D-9515-FA86-A7F5-5FBA75FB75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7D8596-353A-C4BE-F8AB-6FEB6B303D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302B4-C354-42CE-8F20-F23C0948794B}" type="datetimeFigureOut">
              <a:rPr lang="fr-FR" smtClean="0"/>
              <a:t>19/06/2026</a:t>
            </a:fld>
            <a:endParaRPr lang="fr-FR"/>
          </a:p>
        </p:txBody>
      </p:sp>
      <p:sp>
        <p:nvSpPr>
          <p:cNvPr id="5" name="Espace réservé du pied de page 4">
            <a:extLst>
              <a:ext uri="{FF2B5EF4-FFF2-40B4-BE49-F238E27FC236}">
                <a16:creationId xmlns:a16="http://schemas.microsoft.com/office/drawing/2014/main" id="{FC5F6103-D9E6-4827-D03B-345271963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301FF8-0428-3C64-E51B-5529B5CF2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FEAB95-4BFD-43B9-AAA0-112FBEE556ED}" type="slidenum">
              <a:rPr lang="fr-FR" smtClean="0"/>
              <a:t>‹N°›</a:t>
            </a:fld>
            <a:endParaRPr lang="fr-FR"/>
          </a:p>
        </p:txBody>
      </p:sp>
    </p:spTree>
    <p:extLst>
      <p:ext uri="{BB962C8B-B14F-4D97-AF65-F5344CB8AC3E}">
        <p14:creationId xmlns:p14="http://schemas.microsoft.com/office/powerpoint/2010/main" val="1303916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view.genially.com/66ba0894c6f4ccb8818214f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customXml" Target="../ink/ink7.xml"/><Relationship Id="rId18" Type="http://schemas.openxmlformats.org/officeDocument/2006/relationships/image" Target="../media/image23.png"/><Relationship Id="rId3" Type="http://schemas.openxmlformats.org/officeDocument/2006/relationships/customXml" Target="../ink/ink2.xml"/><Relationship Id="rId21" Type="http://schemas.openxmlformats.org/officeDocument/2006/relationships/image" Target="../media/image15.png"/><Relationship Id="rId7" Type="http://schemas.openxmlformats.org/officeDocument/2006/relationships/customXml" Target="../ink/ink4.xml"/><Relationship Id="rId12" Type="http://schemas.openxmlformats.org/officeDocument/2006/relationships/image" Target="../media/image20.png"/><Relationship Id="rId17" Type="http://schemas.openxmlformats.org/officeDocument/2006/relationships/customXml" Target="../ink/ink9.xml"/><Relationship Id="rId25" Type="http://schemas.openxmlformats.org/officeDocument/2006/relationships/image" Target="../media/image27.png"/><Relationship Id="rId2" Type="http://schemas.openxmlformats.org/officeDocument/2006/relationships/image" Target="../media/image14.png"/><Relationship Id="rId16" Type="http://schemas.openxmlformats.org/officeDocument/2006/relationships/image" Target="../media/image22.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customXml" Target="../ink/ink6.xml"/><Relationship Id="rId24" Type="http://schemas.openxmlformats.org/officeDocument/2006/relationships/customXml" Target="../ink/ink12.xml"/><Relationship Id="rId5" Type="http://schemas.openxmlformats.org/officeDocument/2006/relationships/customXml" Target="../ink/ink3.xml"/><Relationship Id="rId15" Type="http://schemas.openxmlformats.org/officeDocument/2006/relationships/customXml" Target="../ink/ink8.xml"/><Relationship Id="rId23" Type="http://schemas.openxmlformats.org/officeDocument/2006/relationships/image" Target="../media/image26.png"/><Relationship Id="rId10" Type="http://schemas.openxmlformats.org/officeDocument/2006/relationships/image" Target="../media/image19.png"/><Relationship Id="rId19" Type="http://schemas.openxmlformats.org/officeDocument/2006/relationships/customXml" Target="../ink/ink10.xml"/><Relationship Id="rId4" Type="http://schemas.openxmlformats.org/officeDocument/2006/relationships/image" Target="../media/image16.png"/><Relationship Id="rId9" Type="http://schemas.openxmlformats.org/officeDocument/2006/relationships/customXml" Target="../ink/ink5.xml"/><Relationship Id="rId14" Type="http://schemas.openxmlformats.org/officeDocument/2006/relationships/image" Target="../media/image21.png"/><Relationship Id="rId22" Type="http://schemas.openxmlformats.org/officeDocument/2006/relationships/customXml" Target="../ink/ink11.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05E0EA4-0645-4A2B-2B19-EC4DC5833484}"/>
              </a:ext>
            </a:extLst>
          </p:cNvPr>
          <p:cNvPicPr>
            <a:picLocks noChangeAspect="1"/>
          </p:cNvPicPr>
          <p:nvPr/>
        </p:nvPicPr>
        <p:blipFill>
          <a:blip r:embed="rId2"/>
          <a:srcRect l="2128" t="3443" r="1999" b="3742"/>
          <a:stretch>
            <a:fillRect/>
          </a:stretch>
        </p:blipFill>
        <p:spPr>
          <a:xfrm>
            <a:off x="0" y="-767125"/>
            <a:ext cx="12192000" cy="7625125"/>
          </a:xfrm>
          <a:prstGeom prst="rect">
            <a:avLst/>
          </a:prstGeom>
        </p:spPr>
      </p:pic>
      <p:sp>
        <p:nvSpPr>
          <p:cNvPr id="4" name="ZoneTexte 3">
            <a:extLst>
              <a:ext uri="{FF2B5EF4-FFF2-40B4-BE49-F238E27FC236}">
                <a16:creationId xmlns:a16="http://schemas.microsoft.com/office/drawing/2014/main" id="{221C1D2A-1D8E-C0D4-5CAC-8B16410A4136}"/>
              </a:ext>
            </a:extLst>
          </p:cNvPr>
          <p:cNvSpPr txBox="1"/>
          <p:nvPr/>
        </p:nvSpPr>
        <p:spPr>
          <a:xfrm>
            <a:off x="260684" y="553453"/>
            <a:ext cx="11670632" cy="1938992"/>
          </a:xfrm>
          <a:prstGeom prst="rect">
            <a:avLst/>
          </a:prstGeom>
          <a:noFill/>
        </p:spPr>
        <p:txBody>
          <a:bodyPr wrap="square" rtlCol="0">
            <a:spAutoFit/>
          </a:bodyPr>
          <a:lstStyle/>
          <a:p>
            <a:pPr algn="ctr"/>
            <a:r>
              <a:rPr lang="fr-FR" sz="6000" b="1" dirty="0">
                <a:latin typeface="Algerian" panose="04020705040A02060702" pitchFamily="82" charset="0"/>
              </a:rPr>
              <a:t>Dictées et histoire des arts </a:t>
            </a:r>
          </a:p>
          <a:p>
            <a:pPr algn="ctr"/>
            <a:r>
              <a:rPr lang="fr-FR" sz="6000" b="1" dirty="0">
                <a:latin typeface="Algerian" panose="04020705040A02060702" pitchFamily="82" charset="0"/>
              </a:rPr>
              <a:t>Autour du monde</a:t>
            </a:r>
          </a:p>
        </p:txBody>
      </p:sp>
      <p:sp>
        <p:nvSpPr>
          <p:cNvPr id="6" name="ZoneTexte 5">
            <a:extLst>
              <a:ext uri="{FF2B5EF4-FFF2-40B4-BE49-F238E27FC236}">
                <a16:creationId xmlns:a16="http://schemas.microsoft.com/office/drawing/2014/main" id="{7CA44C49-61E0-3429-6AE1-87AA6F760373}"/>
              </a:ext>
            </a:extLst>
          </p:cNvPr>
          <p:cNvSpPr txBox="1"/>
          <p:nvPr/>
        </p:nvSpPr>
        <p:spPr>
          <a:xfrm>
            <a:off x="4289258" y="2889693"/>
            <a:ext cx="6268452" cy="923330"/>
          </a:xfrm>
          <a:prstGeom prst="rect">
            <a:avLst/>
          </a:prstGeom>
          <a:noFill/>
        </p:spPr>
        <p:txBody>
          <a:bodyPr wrap="square">
            <a:spAutoFit/>
          </a:bodyPr>
          <a:lstStyle/>
          <a:p>
            <a:r>
              <a:rPr lang="fr-FR" sz="5400" b="1" dirty="0">
                <a:latin typeface="Algerian" panose="04020705040A02060702" pitchFamily="82" charset="0"/>
              </a:rPr>
              <a:t>Dictée 18</a:t>
            </a:r>
            <a:endParaRPr lang="fr-FR" sz="5400" dirty="0"/>
          </a:p>
        </p:txBody>
      </p:sp>
    </p:spTree>
    <p:extLst>
      <p:ext uri="{BB962C8B-B14F-4D97-AF65-F5344CB8AC3E}">
        <p14:creationId xmlns:p14="http://schemas.microsoft.com/office/powerpoint/2010/main" val="1480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37302" y="210311"/>
            <a:ext cx="4394321" cy="688009"/>
          </a:xfrm>
          <a:prstGeom prst="rect">
            <a:avLst/>
          </a:prstGeom>
          <a:ln w="66675">
            <a:solidFill>
              <a:srgbClr val="4471C4"/>
            </a:solidFill>
          </a:ln>
        </p:spPr>
        <p:txBody>
          <a:bodyPr vert="horz" wrap="square" lIns="0" tIns="10795" rIns="0" bIns="0" rtlCol="0">
            <a:spAutoFit/>
          </a:bodyPr>
          <a:lstStyle/>
          <a:p>
            <a:pPr marL="565785">
              <a:lnSpc>
                <a:spcPct val="100000"/>
              </a:lnSpc>
              <a:spcBef>
                <a:spcPts val="85"/>
              </a:spcBef>
            </a:pPr>
            <a:r>
              <a:rPr sz="4400" spc="100" dirty="0">
                <a:solidFill>
                  <a:srgbClr val="006FC0"/>
                </a:solidFill>
                <a:latin typeface="Comic Sans MS" panose="030F0702030302020204" pitchFamily="66" charset="0"/>
                <a:ea typeface="123Marker" panose="02000603000000000000" pitchFamily="2" charset="0"/>
                <a:cs typeface="Calibri"/>
              </a:rPr>
              <a:t>Œuvre n°</a:t>
            </a:r>
            <a:r>
              <a:rPr lang="fr-FR" sz="4400" spc="100" dirty="0">
                <a:solidFill>
                  <a:srgbClr val="006FC0"/>
                </a:solidFill>
                <a:latin typeface="Comic Sans MS" panose="030F0702030302020204" pitchFamily="66" charset="0"/>
                <a:ea typeface="123Marker" panose="02000603000000000000" pitchFamily="2" charset="0"/>
                <a:cs typeface="Calibri"/>
              </a:rPr>
              <a:t>18</a:t>
            </a:r>
            <a:endParaRPr sz="4400" spc="100" dirty="0">
              <a:latin typeface="Comic Sans MS" panose="030F0702030302020204" pitchFamily="66" charset="0"/>
              <a:ea typeface="123Marker" panose="02000603000000000000" pitchFamily="2" charset="0"/>
              <a:cs typeface="Calibri"/>
            </a:endParaRPr>
          </a:p>
        </p:txBody>
      </p:sp>
      <p:sp>
        <p:nvSpPr>
          <p:cNvPr id="3" name="object 3"/>
          <p:cNvSpPr txBox="1"/>
          <p:nvPr/>
        </p:nvSpPr>
        <p:spPr>
          <a:xfrm>
            <a:off x="244530" y="898320"/>
            <a:ext cx="11471782" cy="751488"/>
          </a:xfrm>
          <a:prstGeom prst="rect">
            <a:avLst/>
          </a:prstGeom>
        </p:spPr>
        <p:txBody>
          <a:bodyPr vert="horz" wrap="square" lIns="0" tIns="12700" rIns="0" bIns="0" rtlCol="0">
            <a:spAutoFit/>
          </a:bodyPr>
          <a:lstStyle/>
          <a:p>
            <a:pPr marL="12700">
              <a:lnSpc>
                <a:spcPct val="100000"/>
              </a:lnSpc>
              <a:spcBef>
                <a:spcPts val="100"/>
              </a:spcBef>
            </a:pPr>
            <a:r>
              <a:rPr sz="2400" spc="100" dirty="0" err="1">
                <a:solidFill>
                  <a:srgbClr val="7B7B7B"/>
                </a:solidFill>
                <a:latin typeface="Comic Sans MS" panose="030F0702030302020204" pitchFamily="66" charset="0"/>
                <a:ea typeface="123Marker" panose="02000603000000000000" pitchFamily="2" charset="0"/>
                <a:cs typeface="Arial MT"/>
              </a:rPr>
              <a:t>Calcule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ce quotient</a:t>
            </a:r>
            <a:r>
              <a:rPr sz="2400" spc="100" dirty="0">
                <a:solidFill>
                  <a:srgbClr val="7B7B7B"/>
                </a:solidFill>
                <a:latin typeface="Comic Sans MS" panose="030F0702030302020204" pitchFamily="66" charset="0"/>
                <a:ea typeface="123Marker" panose="02000603000000000000" pitchFamily="2" charset="0"/>
                <a:cs typeface="Arial MT"/>
              </a:rPr>
              <a:t>, puis à l’aide du résultat et du tableau, découvre un mot « indice » :</a:t>
            </a:r>
            <a:endParaRPr sz="2400" spc="100" dirty="0">
              <a:latin typeface="Comic Sans MS" panose="030F0702030302020204" pitchFamily="66" charset="0"/>
              <a:ea typeface="123Marker" panose="02000603000000000000" pitchFamily="2" charset="0"/>
              <a:cs typeface="Arial MT"/>
            </a:endParaRPr>
          </a:p>
        </p:txBody>
      </p:sp>
      <p:graphicFrame>
        <p:nvGraphicFramePr>
          <p:cNvPr id="4" name="object 4"/>
          <p:cNvGraphicFramePr>
            <a:graphicFrameLocks noGrp="1"/>
          </p:cNvGraphicFramePr>
          <p:nvPr>
            <p:extLst>
              <p:ext uri="{D42A27DB-BD31-4B8C-83A1-F6EECF244321}">
                <p14:modId xmlns:p14="http://schemas.microsoft.com/office/powerpoint/2010/main" val="3366473886"/>
              </p:ext>
            </p:extLst>
          </p:nvPr>
        </p:nvGraphicFramePr>
        <p:xfrm>
          <a:off x="5239057" y="2074004"/>
          <a:ext cx="5521660" cy="1031521"/>
        </p:xfrm>
        <a:graphic>
          <a:graphicData uri="http://schemas.openxmlformats.org/drawingml/2006/table">
            <a:tbl>
              <a:tblPr firstRow="1" bandRow="1">
                <a:tableStyleId>{2D5ABB26-0587-4C30-8999-92F81FD0307C}</a:tableStyleId>
              </a:tblPr>
              <a:tblGrid>
                <a:gridCol w="552166">
                  <a:extLst>
                    <a:ext uri="{9D8B030D-6E8A-4147-A177-3AD203B41FA5}">
                      <a16:colId xmlns:a16="http://schemas.microsoft.com/office/drawing/2014/main" val="20000"/>
                    </a:ext>
                  </a:extLst>
                </a:gridCol>
                <a:gridCol w="552166">
                  <a:extLst>
                    <a:ext uri="{9D8B030D-6E8A-4147-A177-3AD203B41FA5}">
                      <a16:colId xmlns:a16="http://schemas.microsoft.com/office/drawing/2014/main" val="20001"/>
                    </a:ext>
                  </a:extLst>
                </a:gridCol>
                <a:gridCol w="552166">
                  <a:extLst>
                    <a:ext uri="{9D8B030D-6E8A-4147-A177-3AD203B41FA5}">
                      <a16:colId xmlns:a16="http://schemas.microsoft.com/office/drawing/2014/main" val="20002"/>
                    </a:ext>
                  </a:extLst>
                </a:gridCol>
                <a:gridCol w="552166">
                  <a:extLst>
                    <a:ext uri="{9D8B030D-6E8A-4147-A177-3AD203B41FA5}">
                      <a16:colId xmlns:a16="http://schemas.microsoft.com/office/drawing/2014/main" val="20003"/>
                    </a:ext>
                  </a:extLst>
                </a:gridCol>
                <a:gridCol w="552166">
                  <a:extLst>
                    <a:ext uri="{9D8B030D-6E8A-4147-A177-3AD203B41FA5}">
                      <a16:colId xmlns:a16="http://schemas.microsoft.com/office/drawing/2014/main" val="20004"/>
                    </a:ext>
                  </a:extLst>
                </a:gridCol>
                <a:gridCol w="552166">
                  <a:extLst>
                    <a:ext uri="{9D8B030D-6E8A-4147-A177-3AD203B41FA5}">
                      <a16:colId xmlns:a16="http://schemas.microsoft.com/office/drawing/2014/main" val="20005"/>
                    </a:ext>
                  </a:extLst>
                </a:gridCol>
                <a:gridCol w="552166">
                  <a:extLst>
                    <a:ext uri="{9D8B030D-6E8A-4147-A177-3AD203B41FA5}">
                      <a16:colId xmlns:a16="http://schemas.microsoft.com/office/drawing/2014/main" val="20006"/>
                    </a:ext>
                  </a:extLst>
                </a:gridCol>
                <a:gridCol w="552166">
                  <a:extLst>
                    <a:ext uri="{9D8B030D-6E8A-4147-A177-3AD203B41FA5}">
                      <a16:colId xmlns:a16="http://schemas.microsoft.com/office/drawing/2014/main" val="20007"/>
                    </a:ext>
                  </a:extLst>
                </a:gridCol>
                <a:gridCol w="552166">
                  <a:extLst>
                    <a:ext uri="{9D8B030D-6E8A-4147-A177-3AD203B41FA5}">
                      <a16:colId xmlns:a16="http://schemas.microsoft.com/office/drawing/2014/main" val="20008"/>
                    </a:ext>
                  </a:extLst>
                </a:gridCol>
                <a:gridCol w="552166">
                  <a:extLst>
                    <a:ext uri="{9D8B030D-6E8A-4147-A177-3AD203B41FA5}">
                      <a16:colId xmlns:a16="http://schemas.microsoft.com/office/drawing/2014/main" val="20009"/>
                    </a:ext>
                  </a:extLst>
                </a:gridCol>
              </a:tblGrid>
              <a:tr h="515319">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0</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1</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2</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3</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4</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5</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6</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7</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540" algn="ctr">
                        <a:lnSpc>
                          <a:spcPct val="100000"/>
                        </a:lnSpc>
                        <a:spcBef>
                          <a:spcPts val="265"/>
                        </a:spcBef>
                      </a:pPr>
                      <a:r>
                        <a:rPr sz="2800" b="1" spc="-50" dirty="0">
                          <a:solidFill>
                            <a:srgbClr val="FFFFFF"/>
                          </a:solidFill>
                          <a:latin typeface="Comic Sans MS" panose="030F0702030302020204" pitchFamily="66" charset="0"/>
                          <a:cs typeface="Calibri"/>
                        </a:rPr>
                        <a:t>8</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3175" algn="ctr">
                        <a:lnSpc>
                          <a:spcPct val="100000"/>
                        </a:lnSpc>
                        <a:spcBef>
                          <a:spcPts val="265"/>
                        </a:spcBef>
                      </a:pPr>
                      <a:r>
                        <a:rPr sz="2800" b="1" spc="-50" dirty="0">
                          <a:solidFill>
                            <a:srgbClr val="FFFFFF"/>
                          </a:solidFill>
                          <a:latin typeface="Comic Sans MS" panose="030F0702030302020204" pitchFamily="66" charset="0"/>
                          <a:cs typeface="Calibri"/>
                        </a:rPr>
                        <a:t>9</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516202">
                <a:tc>
                  <a:txBody>
                    <a:bodyPr/>
                    <a:lstStyle/>
                    <a:p>
                      <a:pPr marL="4445" algn="ctr">
                        <a:lnSpc>
                          <a:spcPct val="100000"/>
                        </a:lnSpc>
                        <a:spcBef>
                          <a:spcPts val="265"/>
                        </a:spcBef>
                      </a:pPr>
                      <a:r>
                        <a:rPr lang="fr-FR" sz="2800" b="1" dirty="0">
                          <a:latin typeface="Comic Sans MS" panose="030F0702030302020204" pitchFamily="66" charset="0"/>
                          <a:cs typeface="Calibri"/>
                        </a:rPr>
                        <a:t>O</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K</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65"/>
                        </a:spcBef>
                      </a:pPr>
                      <a:r>
                        <a:rPr lang="fr-FR" sz="2800" b="1" dirty="0">
                          <a:latin typeface="Comic Sans MS" panose="030F0702030302020204" pitchFamily="66" charset="0"/>
                          <a:cs typeface="Calibri"/>
                        </a:rPr>
                        <a:t>B</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H</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C</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810" algn="ctr">
                        <a:lnSpc>
                          <a:spcPct val="100000"/>
                        </a:lnSpc>
                        <a:spcBef>
                          <a:spcPts val="265"/>
                        </a:spcBef>
                      </a:pPr>
                      <a:r>
                        <a:rPr lang="fr-FR" sz="2800" b="1" dirty="0">
                          <a:latin typeface="Comic Sans MS" panose="030F0702030302020204" pitchFamily="66" charset="0"/>
                          <a:cs typeface="Calibri"/>
                        </a:rPr>
                        <a:t>A</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H</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T</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I</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175" algn="ctr">
                        <a:lnSpc>
                          <a:spcPct val="100000"/>
                        </a:lnSpc>
                        <a:spcBef>
                          <a:spcPts val="265"/>
                        </a:spcBef>
                      </a:pPr>
                      <a:r>
                        <a:rPr lang="fr-FR" sz="2800" b="1" dirty="0">
                          <a:latin typeface="Comic Sans MS" panose="030F0702030302020204" pitchFamily="66" charset="0"/>
                          <a:cs typeface="Calibri"/>
                        </a:rPr>
                        <a:t>U</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304182" y="3264797"/>
            <a:ext cx="11658600" cy="3983142"/>
          </a:xfrm>
          <a:prstGeom prst="rect">
            <a:avLst/>
          </a:prstGeom>
        </p:spPr>
        <p:txBody>
          <a:bodyPr vert="horz" wrap="square" lIns="0" tIns="12700" rIns="0" bIns="0" rtlCol="0">
            <a:spAutoFit/>
          </a:bodyPr>
          <a:lstStyle/>
          <a:p>
            <a:r>
              <a:rPr sz="2400" spc="100" dirty="0">
                <a:solidFill>
                  <a:srgbClr val="7B7B7B"/>
                </a:solidFill>
                <a:latin typeface="Comic Sans MS" panose="030F0702030302020204" pitchFamily="66" charset="0"/>
                <a:ea typeface="123Marker" panose="02000603000000000000" pitchFamily="2" charset="0"/>
                <a:cs typeface="Arial MT"/>
              </a:rPr>
              <a:t>Ensuite, lis bien toutes ces phrases et déduis-en le pays dans lequel se trouve cette </a:t>
            </a:r>
            <a:r>
              <a:rPr sz="2400" spc="100" dirty="0" err="1">
                <a:solidFill>
                  <a:srgbClr val="7B7B7B"/>
                </a:solidFill>
                <a:latin typeface="Comic Sans MS" panose="030F0702030302020204" pitchFamily="66" charset="0"/>
                <a:ea typeface="123Marker" panose="02000603000000000000" pitchFamily="2" charset="0"/>
                <a:cs typeface="Arial MT"/>
              </a:rPr>
              <a:t>œuvre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 </a:t>
            </a:r>
          </a:p>
          <a:p>
            <a:r>
              <a:rPr lang="fr-FR" sz="2400" dirty="0"/>
              <a:t>1. Je suis un pays situé dans l'océan Pacifique, très loin de l'Europe.</a:t>
            </a:r>
          </a:p>
          <a:p>
            <a:r>
              <a:rPr lang="fr-FR" sz="2400" dirty="0"/>
              <a:t>2. Mon voisin le plus célèbre est l'Australie, qui se trouve à l'ouest de chez moi.</a:t>
            </a:r>
          </a:p>
          <a:p>
            <a:r>
              <a:rPr lang="fr-FR" sz="2400" dirty="0"/>
              <a:t>3</a:t>
            </a:r>
            <a:r>
              <a:rPr lang="fr-FR" sz="2400" b="1" dirty="0"/>
              <a:t>. </a:t>
            </a:r>
            <a:r>
              <a:rPr lang="fr-FR" sz="2400" dirty="0"/>
              <a:t>Un petit oiseau incapable de voler porte le même nom que mes habitants.</a:t>
            </a:r>
          </a:p>
          <a:p>
            <a:r>
              <a:rPr lang="fr-FR" sz="2400" dirty="0"/>
              <a:t>4. Mon équipe de rugby est connue dans le monde entier pour sa danse traditionnelle appelée le </a:t>
            </a:r>
            <a:r>
              <a:rPr lang="fr-FR" sz="2400" dirty="0" err="1"/>
              <a:t>haka</a:t>
            </a:r>
            <a:r>
              <a:rPr lang="fr-FR" sz="2400" dirty="0"/>
              <a:t>.</a:t>
            </a:r>
          </a:p>
          <a:p>
            <a:r>
              <a:rPr lang="fr-FR" sz="2400" dirty="0"/>
              <a:t>5. Les Maoris sont mon peuple autochtone et les films du </a:t>
            </a:r>
            <a:r>
              <a:rPr lang="fr-FR" sz="2400" i="1" dirty="0"/>
              <a:t>Seigneur des Anneaux</a:t>
            </a:r>
            <a:r>
              <a:rPr lang="fr-FR" sz="2400" dirty="0"/>
              <a:t> ont été tournés sur mon territoire.</a:t>
            </a:r>
          </a:p>
          <a:p>
            <a:endParaRPr lang="fr-FR" sz="2400" spc="100" dirty="0">
              <a:solidFill>
                <a:srgbClr val="7B7B7B"/>
              </a:solidFill>
              <a:latin typeface="Comic Sans MS" panose="030F0702030302020204" pitchFamily="66" charset="0"/>
              <a:ea typeface="123Marker" panose="02000603000000000000" pitchFamily="2" charset="0"/>
              <a:cs typeface="Arial MT"/>
            </a:endParaRPr>
          </a:p>
          <a:p>
            <a:pPr lvl="0" eaLnBrk="0" fontAlgn="base" hangingPunct="0">
              <a:spcBef>
                <a:spcPct val="0"/>
              </a:spcBef>
              <a:spcAft>
                <a:spcPct val="0"/>
              </a:spcAft>
            </a:pPr>
            <a:endParaRPr lang="fr-FR" spc="100" dirty="0">
              <a:solidFill>
                <a:srgbClr val="7B7B7B"/>
              </a:solidFill>
              <a:latin typeface="Arial" panose="020B0604020202020204" pitchFamily="34" charset="0"/>
              <a:ea typeface="123Marker" panose="02000603000000000000" pitchFamily="2" charset="0"/>
              <a:cs typeface="Arial" panose="020B0604020202020204" pitchFamily="34" charset="0"/>
            </a:endParaRPr>
          </a:p>
        </p:txBody>
      </p:sp>
      <p:sp>
        <p:nvSpPr>
          <p:cNvPr id="11" name="Rectangle 4">
            <a:extLst>
              <a:ext uri="{FF2B5EF4-FFF2-40B4-BE49-F238E27FC236}">
                <a16:creationId xmlns:a16="http://schemas.microsoft.com/office/drawing/2014/main" id="{227A0970-4B7D-CDA4-40F5-9A7194A35069}"/>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ZoneTexte 12">
            <a:extLst>
              <a:ext uri="{FF2B5EF4-FFF2-40B4-BE49-F238E27FC236}">
                <a16:creationId xmlns:a16="http://schemas.microsoft.com/office/drawing/2014/main" id="{545281B1-F114-7C87-A4B9-D39AE49BED66}"/>
              </a:ext>
            </a:extLst>
          </p:cNvPr>
          <p:cNvSpPr txBox="1"/>
          <p:nvPr/>
        </p:nvSpPr>
        <p:spPr>
          <a:xfrm>
            <a:off x="823130" y="2553260"/>
            <a:ext cx="1433406" cy="707886"/>
          </a:xfrm>
          <a:prstGeom prst="rect">
            <a:avLst/>
          </a:prstGeom>
          <a:noFill/>
        </p:spPr>
        <p:txBody>
          <a:bodyPr wrap="none" rtlCol="0">
            <a:spAutoFit/>
          </a:bodyPr>
          <a:lstStyle/>
          <a:p>
            <a:r>
              <a:rPr lang="fr-FR" sz="4000" spc="100" dirty="0" err="1">
                <a:solidFill>
                  <a:srgbClr val="FF0000"/>
                </a:solidFill>
                <a:latin typeface="Comic Sans MS" panose="030F0702030302020204" pitchFamily="66" charset="0"/>
                <a:cs typeface="Calibri"/>
              </a:rPr>
              <a:t>Haka</a:t>
            </a:r>
            <a:endParaRPr lang="fr-FR" dirty="0"/>
          </a:p>
        </p:txBody>
      </p:sp>
      <p:sp>
        <p:nvSpPr>
          <p:cNvPr id="7" name="Rectangle 2">
            <a:extLst>
              <a:ext uri="{FF2B5EF4-FFF2-40B4-BE49-F238E27FC236}">
                <a16:creationId xmlns:a16="http://schemas.microsoft.com/office/drawing/2014/main" id="{50EE989B-514A-D97B-9FEC-0E0E8671447F}"/>
              </a:ext>
            </a:extLst>
          </p:cNvPr>
          <p:cNvSpPr>
            <a:spLocks noChangeArrowheads="1"/>
          </p:cNvSpPr>
          <p:nvPr/>
        </p:nvSpPr>
        <p:spPr bwMode="auto">
          <a:xfrm>
            <a:off x="0" y="4991491"/>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
        <p:nvSpPr>
          <p:cNvPr id="8" name="ZoneTexte 7">
            <a:extLst>
              <a:ext uri="{FF2B5EF4-FFF2-40B4-BE49-F238E27FC236}">
                <a16:creationId xmlns:a16="http://schemas.microsoft.com/office/drawing/2014/main" id="{93123452-5394-F932-1BA5-AA2C06F0C484}"/>
              </a:ext>
            </a:extLst>
          </p:cNvPr>
          <p:cNvSpPr txBox="1"/>
          <p:nvPr/>
        </p:nvSpPr>
        <p:spPr>
          <a:xfrm>
            <a:off x="851626" y="1845374"/>
            <a:ext cx="1571264" cy="707886"/>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cs typeface="Calibri"/>
              </a:rPr>
              <a:t>3 515</a:t>
            </a:r>
          </a:p>
        </p:txBody>
      </p:sp>
      <p:sp>
        <p:nvSpPr>
          <p:cNvPr id="5" name="ZoneTexte 4">
            <a:extLst>
              <a:ext uri="{FF2B5EF4-FFF2-40B4-BE49-F238E27FC236}">
                <a16:creationId xmlns:a16="http://schemas.microsoft.com/office/drawing/2014/main" id="{E04B364D-34AA-5219-9E31-3251A0AEC4AA}"/>
              </a:ext>
            </a:extLst>
          </p:cNvPr>
          <p:cNvSpPr txBox="1"/>
          <p:nvPr/>
        </p:nvSpPr>
        <p:spPr>
          <a:xfrm>
            <a:off x="6752701" y="6155246"/>
            <a:ext cx="5210081"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La Nouvelle Zélande</a:t>
            </a:r>
          </a:p>
          <a:p>
            <a:endParaRPr lang="fr-FR" dirty="0"/>
          </a:p>
        </p:txBody>
      </p:sp>
      <p:sp>
        <p:nvSpPr>
          <p:cNvPr id="10" name="ZoneTexte 9">
            <a:extLst>
              <a:ext uri="{FF2B5EF4-FFF2-40B4-BE49-F238E27FC236}">
                <a16:creationId xmlns:a16="http://schemas.microsoft.com/office/drawing/2014/main" id="{A4A92BE4-30AA-BFBA-4061-89876E52CD02}"/>
              </a:ext>
            </a:extLst>
          </p:cNvPr>
          <p:cNvSpPr txBox="1"/>
          <p:nvPr/>
        </p:nvSpPr>
        <p:spPr>
          <a:xfrm>
            <a:off x="3102205" y="1326642"/>
            <a:ext cx="2443298" cy="646331"/>
          </a:xfrm>
          <a:prstGeom prst="rect">
            <a:avLst/>
          </a:prstGeom>
          <a:noFill/>
        </p:spPr>
        <p:txBody>
          <a:bodyPr wrap="none" rtlCol="0">
            <a:spAutoFit/>
          </a:bodyPr>
          <a:lstStyle/>
          <a:p>
            <a:r>
              <a:rPr lang="fr-FR" sz="3600" dirty="0"/>
              <a:t>84 360 ÷ 24</a:t>
            </a:r>
            <a:endParaRPr lang="fr-FR"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382770" y="223126"/>
            <a:ext cx="3426460" cy="689291"/>
          </a:xfrm>
          <a:prstGeom prst="rect">
            <a:avLst/>
          </a:prstGeom>
          <a:ln w="66675">
            <a:solidFill>
              <a:srgbClr val="4471C4"/>
            </a:solidFill>
          </a:ln>
        </p:spPr>
        <p:txBody>
          <a:bodyPr vert="horz" wrap="square" lIns="0" tIns="12065" rIns="0" bIns="0" rtlCol="0">
            <a:spAutoFit/>
          </a:bodyPr>
          <a:lstStyle/>
          <a:p>
            <a:pPr marL="518795">
              <a:lnSpc>
                <a:spcPct val="100000"/>
              </a:lnSpc>
              <a:spcBef>
                <a:spcPts val="95"/>
              </a:spcBef>
            </a:pPr>
            <a:r>
              <a:rPr sz="4400" dirty="0">
                <a:solidFill>
                  <a:srgbClr val="006FC0"/>
                </a:solidFill>
                <a:latin typeface="Calibri"/>
                <a:cs typeface="Calibri"/>
              </a:rPr>
              <a:t>Œuvre</a:t>
            </a:r>
            <a:r>
              <a:rPr sz="4400" spc="-170" dirty="0">
                <a:solidFill>
                  <a:srgbClr val="006FC0"/>
                </a:solidFill>
                <a:latin typeface="Calibri"/>
                <a:cs typeface="Calibri"/>
              </a:rPr>
              <a:t> </a:t>
            </a:r>
            <a:r>
              <a:rPr sz="4400" spc="-25" dirty="0">
                <a:solidFill>
                  <a:srgbClr val="006FC0"/>
                </a:solidFill>
                <a:latin typeface="Calibri"/>
                <a:cs typeface="Calibri"/>
              </a:rPr>
              <a:t>n°</a:t>
            </a:r>
            <a:r>
              <a:rPr lang="fr-FR" spc="-25" dirty="0">
                <a:solidFill>
                  <a:srgbClr val="006FC0"/>
                </a:solidFill>
                <a:latin typeface="Calibri"/>
                <a:cs typeface="Calibri"/>
              </a:rPr>
              <a:t>18</a:t>
            </a:r>
            <a:endParaRPr sz="4400" dirty="0">
              <a:latin typeface="Calibri"/>
              <a:cs typeface="Calibri"/>
            </a:endParaRPr>
          </a:p>
        </p:txBody>
      </p:sp>
      <p:sp>
        <p:nvSpPr>
          <p:cNvPr id="9" name="object 9"/>
          <p:cNvSpPr txBox="1"/>
          <p:nvPr/>
        </p:nvSpPr>
        <p:spPr>
          <a:xfrm>
            <a:off x="-188259" y="910434"/>
            <a:ext cx="12568518" cy="843821"/>
          </a:xfrm>
          <a:prstGeom prst="rect">
            <a:avLst/>
          </a:prstGeom>
        </p:spPr>
        <p:txBody>
          <a:bodyPr vert="horz" wrap="square" lIns="0" tIns="12700" rIns="0" bIns="0" rtlCol="0">
            <a:spAutoFit/>
          </a:bodyPr>
          <a:lstStyle/>
          <a:p>
            <a:pPr marL="12700" algn="ctr">
              <a:lnSpc>
                <a:spcPct val="100000"/>
              </a:lnSpc>
              <a:spcBef>
                <a:spcPts val="100"/>
              </a:spcBef>
              <a:tabLst>
                <a:tab pos="3977640" algn="l"/>
              </a:tabLst>
            </a:pPr>
            <a:r>
              <a:rPr sz="5400" dirty="0">
                <a:latin typeface="Calibri"/>
                <a:cs typeface="Calibri"/>
              </a:rPr>
              <a:t>Il</a:t>
            </a:r>
            <a:r>
              <a:rPr sz="5400" spc="-105" dirty="0">
                <a:latin typeface="Calibri"/>
                <a:cs typeface="Calibri"/>
              </a:rPr>
              <a:t> </a:t>
            </a:r>
            <a:r>
              <a:rPr sz="5400" spc="-30" dirty="0">
                <a:latin typeface="Calibri"/>
                <a:cs typeface="Calibri"/>
              </a:rPr>
              <a:t>s</a:t>
            </a:r>
            <a:r>
              <a:rPr lang="fr-FR" sz="5400" spc="-30" dirty="0">
                <a:latin typeface="Calibri"/>
                <a:cs typeface="Calibri"/>
              </a:rPr>
              <a:t>'</a:t>
            </a:r>
            <a:r>
              <a:rPr sz="5400" spc="-30" dirty="0">
                <a:latin typeface="Calibri"/>
                <a:cs typeface="Calibri"/>
              </a:rPr>
              <a:t>agit</a:t>
            </a:r>
            <a:r>
              <a:rPr sz="5400" spc="-100" dirty="0">
                <a:latin typeface="Calibri"/>
                <a:cs typeface="Calibri"/>
              </a:rPr>
              <a:t> </a:t>
            </a:r>
            <a:r>
              <a:rPr sz="5400" dirty="0">
                <a:latin typeface="Calibri"/>
                <a:cs typeface="Calibri"/>
              </a:rPr>
              <a:t>d</a:t>
            </a:r>
            <a:r>
              <a:rPr lang="fr-FR" sz="5400" dirty="0">
                <a:latin typeface="Calibri"/>
                <a:cs typeface="Calibri"/>
              </a:rPr>
              <a:t>u </a:t>
            </a:r>
            <a:r>
              <a:rPr lang="fr-FR" sz="5400" dirty="0" err="1">
                <a:solidFill>
                  <a:srgbClr val="FF0000"/>
                </a:solidFill>
                <a:latin typeface="Calibri"/>
                <a:cs typeface="Calibri"/>
              </a:rPr>
              <a:t>Haka</a:t>
            </a:r>
            <a:r>
              <a:rPr lang="fr-FR" sz="5400" dirty="0">
                <a:solidFill>
                  <a:srgbClr val="FF0000"/>
                </a:solidFill>
                <a:latin typeface="Calibri"/>
                <a:cs typeface="Calibri"/>
              </a:rPr>
              <a:t> en Nouvelle Zélande</a:t>
            </a:r>
            <a:endParaRPr sz="5400" dirty="0">
              <a:solidFill>
                <a:srgbClr val="FF0000"/>
              </a:solidFill>
              <a:latin typeface="Calibri"/>
              <a:cs typeface="Calibri"/>
            </a:endParaRPr>
          </a:p>
        </p:txBody>
      </p:sp>
      <p:pic>
        <p:nvPicPr>
          <p:cNvPr id="4" name="Image 3">
            <a:extLst>
              <a:ext uri="{FF2B5EF4-FFF2-40B4-BE49-F238E27FC236}">
                <a16:creationId xmlns:a16="http://schemas.microsoft.com/office/drawing/2014/main" id="{815947B7-4306-E08B-527B-43AD3F51C29E}"/>
              </a:ext>
            </a:extLst>
          </p:cNvPr>
          <p:cNvPicPr>
            <a:picLocks noChangeAspect="1"/>
          </p:cNvPicPr>
          <p:nvPr/>
        </p:nvPicPr>
        <p:blipFill>
          <a:blip r:embed="rId2"/>
          <a:stretch>
            <a:fillRect/>
          </a:stretch>
        </p:blipFill>
        <p:spPr>
          <a:xfrm>
            <a:off x="0" y="1971482"/>
            <a:ext cx="5115639" cy="3943900"/>
          </a:xfrm>
          <a:prstGeom prst="rect">
            <a:avLst/>
          </a:prstGeom>
        </p:spPr>
      </p:pic>
      <p:pic>
        <p:nvPicPr>
          <p:cNvPr id="7" name="Image 6">
            <a:extLst>
              <a:ext uri="{FF2B5EF4-FFF2-40B4-BE49-F238E27FC236}">
                <a16:creationId xmlns:a16="http://schemas.microsoft.com/office/drawing/2014/main" id="{3675B447-B5B5-0E8B-E567-85A354E29DAC}"/>
              </a:ext>
            </a:extLst>
          </p:cNvPr>
          <p:cNvPicPr>
            <a:picLocks noChangeAspect="1"/>
          </p:cNvPicPr>
          <p:nvPr/>
        </p:nvPicPr>
        <p:blipFill>
          <a:blip r:embed="rId3"/>
          <a:stretch>
            <a:fillRect/>
          </a:stretch>
        </p:blipFill>
        <p:spPr>
          <a:xfrm>
            <a:off x="5115639" y="1971482"/>
            <a:ext cx="6887536" cy="39057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omment peut-on définir l'Art ? - FoffieldsHebdo.fr">
            <a:extLst>
              <a:ext uri="{FF2B5EF4-FFF2-40B4-BE49-F238E27FC236}">
                <a16:creationId xmlns:a16="http://schemas.microsoft.com/office/drawing/2014/main" id="{B59E0783-0FE9-5814-C869-5353A92274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13" r="3314"/>
          <a:stretch/>
        </p:blipFill>
        <p:spPr bwMode="auto">
          <a:xfrm>
            <a:off x="4425404" y="98332"/>
            <a:ext cx="7766596" cy="6263138"/>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32" name="Freeform: Shape 1031">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33" name="Group 1032">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034" name="Group 1033">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038" name="Freeform: Shape 1037">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5" name="Group 1034">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036" name="Freeform: Shape 1035">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6">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ZoneTexte 1">
            <a:extLst>
              <a:ext uri="{FF2B5EF4-FFF2-40B4-BE49-F238E27FC236}">
                <a16:creationId xmlns:a16="http://schemas.microsoft.com/office/drawing/2014/main" id="{90527A95-28A6-725F-D006-ECFBAC0CDE07}"/>
              </a:ext>
            </a:extLst>
          </p:cNvPr>
          <p:cNvSpPr txBox="1"/>
          <p:nvPr/>
        </p:nvSpPr>
        <p:spPr>
          <a:xfrm>
            <a:off x="275303" y="2222090"/>
            <a:ext cx="3244645" cy="707886"/>
          </a:xfrm>
          <a:prstGeom prst="rect">
            <a:avLst/>
          </a:prstGeom>
          <a:noFill/>
        </p:spPr>
        <p:txBody>
          <a:bodyPr wrap="square" rtlCol="0">
            <a:spAutoFit/>
          </a:bodyPr>
          <a:lstStyle/>
          <a:p>
            <a:pPr algn="ctr"/>
            <a:r>
              <a:rPr lang="fr-FR" sz="4000" b="1" dirty="0">
                <a:solidFill>
                  <a:schemeClr val="bg1"/>
                </a:solidFill>
                <a:latin typeface="Comic Sans MS" panose="030F0702030302020204" pitchFamily="66" charset="0"/>
              </a:rPr>
              <a:t>HDA</a:t>
            </a:r>
          </a:p>
        </p:txBody>
      </p:sp>
    </p:spTree>
    <p:extLst>
      <p:ext uri="{BB962C8B-B14F-4D97-AF65-F5344CB8AC3E}">
        <p14:creationId xmlns:p14="http://schemas.microsoft.com/office/powerpoint/2010/main" val="46055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hlinkClick r:id="rId2"/>
            <a:extLst>
              <a:ext uri="{FF2B5EF4-FFF2-40B4-BE49-F238E27FC236}">
                <a16:creationId xmlns:a16="http://schemas.microsoft.com/office/drawing/2014/main" id="{943B0AF5-C5EA-57E1-9C60-4B570280037B}"/>
              </a:ext>
            </a:extLst>
          </p:cNvPr>
          <p:cNvSpPr txBox="1"/>
          <p:nvPr/>
        </p:nvSpPr>
        <p:spPr>
          <a:xfrm>
            <a:off x="3046535" y="3244334"/>
            <a:ext cx="6093068" cy="369332"/>
          </a:xfrm>
          <a:prstGeom prst="rect">
            <a:avLst/>
          </a:prstGeom>
          <a:noFill/>
        </p:spPr>
        <p:txBody>
          <a:bodyPr wrap="square">
            <a:spAutoFit/>
          </a:bodyPr>
          <a:lstStyle/>
          <a:p>
            <a:r>
              <a:rPr lang="fr-FR" dirty="0">
                <a:hlinkClick r:id="rId2"/>
              </a:rPr>
              <a:t>https://view.genially.com/66ba0894c6f4ccb8818214fe</a:t>
            </a:r>
            <a:endParaRPr lang="fr-FR" dirty="0"/>
          </a:p>
        </p:txBody>
      </p:sp>
    </p:spTree>
    <p:extLst>
      <p:ext uri="{BB962C8B-B14F-4D97-AF65-F5344CB8AC3E}">
        <p14:creationId xmlns:p14="http://schemas.microsoft.com/office/powerpoint/2010/main" val="13954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1DA1FCE-B71E-2789-8314-4756489E76A0}"/>
              </a:ext>
            </a:extLst>
          </p:cNvPr>
          <p:cNvPicPr>
            <a:picLocks noChangeAspect="1"/>
          </p:cNvPicPr>
          <p:nvPr/>
        </p:nvPicPr>
        <p:blipFill>
          <a:blip r:embed="rId2"/>
          <a:stretch>
            <a:fillRect/>
          </a:stretch>
        </p:blipFill>
        <p:spPr>
          <a:xfrm>
            <a:off x="2628575" y="213991"/>
            <a:ext cx="6533010" cy="6466073"/>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Encre 5">
                <a:extLst>
                  <a:ext uri="{FF2B5EF4-FFF2-40B4-BE49-F238E27FC236}">
                    <a16:creationId xmlns:a16="http://schemas.microsoft.com/office/drawing/2014/main" id="{60F3E205-C1DD-7245-6AE1-3B9E3E9DE930}"/>
                  </a:ext>
                </a:extLst>
              </p14:cNvPr>
              <p14:cNvContentPartPr/>
              <p14:nvPr/>
            </p14:nvContentPartPr>
            <p14:xfrm>
              <a:off x="7141196" y="3710353"/>
              <a:ext cx="1246101" cy="193431"/>
            </p14:xfrm>
          </p:contentPart>
        </mc:Choice>
        <mc:Fallback xmlns="">
          <p:pic>
            <p:nvPicPr>
              <p:cNvPr id="6" name="Encre 5">
                <a:extLst>
                  <a:ext uri="{FF2B5EF4-FFF2-40B4-BE49-F238E27FC236}">
                    <a16:creationId xmlns:a16="http://schemas.microsoft.com/office/drawing/2014/main" id="{60F3E205-C1DD-7245-6AE1-3B9E3E9DE930}"/>
                  </a:ext>
                </a:extLst>
              </p:cNvPr>
              <p:cNvPicPr/>
              <p:nvPr/>
            </p:nvPicPr>
            <p:blipFill>
              <a:blip r:embed="rId4"/>
              <a:stretch>
                <a:fillRect/>
              </a:stretch>
            </p:blipFill>
            <p:spPr>
              <a:xfrm>
                <a:off x="7105192" y="3638312"/>
                <a:ext cx="1317749" cy="337153"/>
              </a:xfrm>
              <a:prstGeom prst="rect">
                <a:avLst/>
              </a:prstGeom>
            </p:spPr>
          </p:pic>
        </mc:Fallback>
      </mc:AlternateContent>
    </p:spTree>
    <p:extLst>
      <p:ext uri="{BB962C8B-B14F-4D97-AF65-F5344CB8AC3E}">
        <p14:creationId xmlns:p14="http://schemas.microsoft.com/office/powerpoint/2010/main" val="86922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14C15-0D0F-BC80-AB95-3855B4A80C25}"/>
            </a:ext>
          </a:extLst>
        </p:cNvPr>
        <p:cNvGrpSpPr/>
        <p:nvPr/>
      </p:nvGrpSpPr>
      <p:grpSpPr>
        <a:xfrm>
          <a:off x="0" y="0"/>
          <a:ext cx="0" cy="0"/>
          <a:chOff x="0" y="0"/>
          <a:chExt cx="0" cy="0"/>
        </a:xfrm>
      </p:grpSpPr>
      <p:pic>
        <p:nvPicPr>
          <p:cNvPr id="2" name="Picture 2" descr="Parc national de Tongario, Nouvelle-Zelande">
            <a:extLst>
              <a:ext uri="{FF2B5EF4-FFF2-40B4-BE49-F238E27FC236}">
                <a16:creationId xmlns:a16="http://schemas.microsoft.com/office/drawing/2014/main" id="{A05DA8B7-3877-42FA-B75C-AE98BDB9F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6007" y="0"/>
            <a:ext cx="10547604"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49761F2-8CD4-DC8E-50D5-AE7F1D14AF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B5BE7AFA-EFF9-AA9F-3B26-1F02761B6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75B0E47B-34FD-B770-7E04-DE83DEA6E4B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4CA60F00-521D-EFFB-C32E-0D103CDC69F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CF3CEBF4-0EC9-8A8D-B443-2F4245EC8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77A1B4C-C8F6-C8F1-79F0-A1B14F5A4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EF2F2CB1-5B3B-B936-E9E7-5728362E380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D1DED15A-9DD9-0136-AFF3-42C901922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21486C1-9A9F-7536-F904-2823B9B3B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BDCA3C70-B709-28F5-2AC9-00EE329D85E8}"/>
              </a:ext>
            </a:extLst>
          </p:cNvPr>
          <p:cNvSpPr txBox="1"/>
          <p:nvPr/>
        </p:nvSpPr>
        <p:spPr>
          <a:xfrm>
            <a:off x="0" y="862168"/>
            <a:ext cx="3882572"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chemeClr val="bg1"/>
                </a:solidFill>
                <a:latin typeface="+mj-lt"/>
                <a:ea typeface="+mj-ea"/>
                <a:cs typeface="+mj-cs"/>
              </a:rPr>
              <a:t>Orthographe</a:t>
            </a:r>
            <a:endParaRPr lang="en-US" sz="5400" b="1" dirty="0">
              <a:solidFill>
                <a:schemeClr val="bg1"/>
              </a:solidFill>
              <a:latin typeface="+mj-lt"/>
              <a:ea typeface="+mj-ea"/>
              <a:cs typeface="+mj-cs"/>
            </a:endParaRPr>
          </a:p>
        </p:txBody>
      </p:sp>
    </p:spTree>
    <p:extLst>
      <p:ext uri="{BB962C8B-B14F-4D97-AF65-F5344CB8AC3E}">
        <p14:creationId xmlns:p14="http://schemas.microsoft.com/office/powerpoint/2010/main" val="238538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2403046" y="2601659"/>
            <a:ext cx="7376237" cy="1665927"/>
          </a:xfrm>
          <a:prstGeom prst="rect">
            <a:avLst/>
          </a:prstGeom>
        </p:spPr>
        <p:txBody>
          <a:bodyPr vert="horz" wrap="square" lIns="0" tIns="11516" rIns="0" bIns="0" rtlCol="0" anchor="ctr">
            <a:spAutoFit/>
          </a:bodyPr>
          <a:lstStyle/>
          <a:p>
            <a:pPr marL="8637" algn="ctr">
              <a:lnSpc>
                <a:spcPts val="5246"/>
              </a:lnSpc>
              <a:spcBef>
                <a:spcPts val="91"/>
              </a:spcBef>
            </a:pPr>
            <a:r>
              <a:rPr b="1" spc="-449" dirty="0">
                <a:solidFill>
                  <a:srgbClr val="F9AE04"/>
                </a:solidFill>
              </a:rPr>
              <a:t>ORTHOGRAPHE</a:t>
            </a:r>
          </a:p>
          <a:p>
            <a:pPr marL="11516" marR="4607" algn="ctr">
              <a:lnSpc>
                <a:spcPts val="3627"/>
              </a:lnSpc>
              <a:spcBef>
                <a:spcPts val="526"/>
              </a:spcBef>
            </a:pPr>
            <a:r>
              <a:rPr sz="3627" b="1" spc="-145" dirty="0">
                <a:latin typeface="Tahoma"/>
                <a:cs typeface="Tahoma"/>
              </a:rPr>
              <a:t>Écrire</a:t>
            </a:r>
            <a:r>
              <a:rPr sz="3627" b="1" spc="-227" dirty="0">
                <a:latin typeface="Tahoma"/>
                <a:cs typeface="Tahoma"/>
              </a:rPr>
              <a:t> </a:t>
            </a:r>
            <a:r>
              <a:rPr sz="3627" b="1" spc="-118" dirty="0">
                <a:latin typeface="Tahoma"/>
                <a:cs typeface="Tahoma"/>
              </a:rPr>
              <a:t>les</a:t>
            </a:r>
            <a:r>
              <a:rPr sz="3627" b="1" spc="-222" dirty="0">
                <a:latin typeface="Tahoma"/>
                <a:cs typeface="Tahoma"/>
              </a:rPr>
              <a:t> </a:t>
            </a:r>
            <a:r>
              <a:rPr sz="3627" b="1" spc="-254" dirty="0">
                <a:latin typeface="Tahoma"/>
                <a:cs typeface="Tahoma"/>
              </a:rPr>
              <a:t>adverbes</a:t>
            </a:r>
            <a:r>
              <a:rPr sz="3627" b="1" spc="-222" dirty="0">
                <a:latin typeface="Tahoma"/>
                <a:cs typeface="Tahoma"/>
              </a:rPr>
              <a:t> </a:t>
            </a:r>
            <a:r>
              <a:rPr sz="3627" b="1" spc="-258" dirty="0">
                <a:latin typeface="Tahoma"/>
                <a:cs typeface="Tahoma"/>
              </a:rPr>
              <a:t>qui</a:t>
            </a:r>
            <a:r>
              <a:rPr sz="3627" b="1" spc="-222" dirty="0">
                <a:latin typeface="Tahoma"/>
                <a:cs typeface="Tahoma"/>
              </a:rPr>
              <a:t> </a:t>
            </a:r>
            <a:r>
              <a:rPr sz="3627" b="1" spc="-163" dirty="0">
                <a:latin typeface="Tahoma"/>
                <a:cs typeface="Tahoma"/>
              </a:rPr>
              <a:t>se</a:t>
            </a:r>
            <a:r>
              <a:rPr sz="3627" b="1" spc="-227" dirty="0">
                <a:latin typeface="Tahoma"/>
                <a:cs typeface="Tahoma"/>
              </a:rPr>
              <a:t> </a:t>
            </a:r>
            <a:r>
              <a:rPr sz="3627" b="1" spc="-286" dirty="0">
                <a:latin typeface="Tahoma"/>
                <a:cs typeface="Tahoma"/>
              </a:rPr>
              <a:t>terminent </a:t>
            </a:r>
            <a:r>
              <a:rPr sz="3627" b="1" spc="-195" dirty="0">
                <a:latin typeface="Tahoma"/>
                <a:cs typeface="Tahoma"/>
              </a:rPr>
              <a:t>par</a:t>
            </a:r>
            <a:r>
              <a:rPr sz="3627" b="1" spc="-227" dirty="0">
                <a:latin typeface="Tahoma"/>
                <a:cs typeface="Tahoma"/>
              </a:rPr>
              <a:t> </a:t>
            </a:r>
            <a:r>
              <a:rPr sz="3627" spc="-18" dirty="0">
                <a:latin typeface="Tahoma"/>
                <a:cs typeface="Tahoma"/>
              </a:rPr>
              <a:t>ment</a:t>
            </a:r>
            <a:endParaRPr sz="3627">
              <a:latin typeface="Tahoma"/>
              <a:cs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9</a:t>
            </a:fld>
            <a:endParaRPr spc="-45" dirty="0"/>
          </a:p>
        </p:txBody>
      </p:sp>
      <p:sp>
        <p:nvSpPr>
          <p:cNvPr id="5" name="object 5" descr="$PPTXTitle"/>
          <p:cNvSpPr txBox="1">
            <a:spLocks noGrp="1"/>
          </p:cNvSpPr>
          <p:nvPr>
            <p:ph type="title"/>
          </p:nvPr>
        </p:nvSpPr>
        <p:spPr>
          <a:xfrm>
            <a:off x="2871312" y="501901"/>
            <a:ext cx="9535557" cy="688737"/>
          </a:xfrm>
          <a:prstGeom prst="rect">
            <a:avLst/>
          </a:prstGeom>
        </p:spPr>
        <p:txBody>
          <a:bodyPr vert="horz" wrap="square" lIns="0" tIns="11516" rIns="0" bIns="0" rtlCol="0" anchor="ctr">
            <a:spAutoFit/>
          </a:bodyPr>
          <a:lstStyle/>
          <a:p>
            <a:pPr marL="2169106">
              <a:lnSpc>
                <a:spcPct val="100000"/>
              </a:lnSpc>
              <a:spcBef>
                <a:spcPts val="91"/>
              </a:spcBef>
            </a:pPr>
            <a:r>
              <a:rPr spc="-322" dirty="0">
                <a:solidFill>
                  <a:schemeClr val="tx2">
                    <a:lumMod val="75000"/>
                    <a:lumOff val="25000"/>
                  </a:schemeClr>
                </a:solidFill>
              </a:rPr>
              <a:t>OBSERVER</a:t>
            </a:r>
          </a:p>
        </p:txBody>
      </p:sp>
      <p:sp>
        <p:nvSpPr>
          <p:cNvPr id="6" name="object 6"/>
          <p:cNvSpPr txBox="1"/>
          <p:nvPr/>
        </p:nvSpPr>
        <p:spPr>
          <a:xfrm>
            <a:off x="1998375" y="2411436"/>
            <a:ext cx="2773143" cy="430205"/>
          </a:xfrm>
          <a:prstGeom prst="rect">
            <a:avLst/>
          </a:prstGeom>
        </p:spPr>
        <p:txBody>
          <a:bodyPr vert="horz" wrap="square" lIns="0" tIns="11516" rIns="0" bIns="0" rtlCol="0">
            <a:spAutoFit/>
          </a:bodyPr>
          <a:lstStyle/>
          <a:p>
            <a:pPr marL="11516">
              <a:spcBef>
                <a:spcPts val="91"/>
              </a:spcBef>
            </a:pPr>
            <a:r>
              <a:rPr sz="2720" dirty="0">
                <a:latin typeface="Tahoma"/>
                <a:cs typeface="Tahoma"/>
              </a:rPr>
              <a:t>de</a:t>
            </a:r>
            <a:r>
              <a:rPr sz="2720" spc="36" dirty="0">
                <a:latin typeface="Tahoma"/>
                <a:cs typeface="Tahoma"/>
              </a:rPr>
              <a:t> </a:t>
            </a:r>
            <a:r>
              <a:rPr sz="2720" dirty="0">
                <a:latin typeface="Tahoma"/>
                <a:cs typeface="Tahoma"/>
              </a:rPr>
              <a:t>manière</a:t>
            </a:r>
            <a:r>
              <a:rPr sz="2720" spc="36" dirty="0">
                <a:latin typeface="Tahoma"/>
                <a:cs typeface="Tahoma"/>
              </a:rPr>
              <a:t> </a:t>
            </a:r>
            <a:r>
              <a:rPr sz="2720" spc="-9" dirty="0">
                <a:latin typeface="Tahoma"/>
                <a:cs typeface="Tahoma"/>
              </a:rPr>
              <a:t>douce</a:t>
            </a:r>
            <a:endParaRPr sz="2720">
              <a:latin typeface="Tahoma"/>
              <a:cs typeface="Tahoma"/>
            </a:endParaRPr>
          </a:p>
        </p:txBody>
      </p:sp>
      <p:sp>
        <p:nvSpPr>
          <p:cNvPr id="7" name="object 7"/>
          <p:cNvSpPr txBox="1"/>
          <p:nvPr/>
        </p:nvSpPr>
        <p:spPr>
          <a:xfrm>
            <a:off x="1779338" y="3717229"/>
            <a:ext cx="3211341" cy="430205"/>
          </a:xfrm>
          <a:prstGeom prst="rect">
            <a:avLst/>
          </a:prstGeom>
        </p:spPr>
        <p:txBody>
          <a:bodyPr vert="horz" wrap="square" lIns="0" tIns="11516" rIns="0" bIns="0" rtlCol="0">
            <a:spAutoFit/>
          </a:bodyPr>
          <a:lstStyle/>
          <a:p>
            <a:pPr marL="11516">
              <a:spcBef>
                <a:spcPts val="91"/>
              </a:spcBef>
            </a:pPr>
            <a:r>
              <a:rPr sz="2720" dirty="0">
                <a:latin typeface="Tahoma"/>
                <a:cs typeface="Tahoma"/>
              </a:rPr>
              <a:t>de</a:t>
            </a:r>
            <a:r>
              <a:rPr sz="2720" spc="36" dirty="0">
                <a:latin typeface="Tahoma"/>
                <a:cs typeface="Tahoma"/>
              </a:rPr>
              <a:t> </a:t>
            </a:r>
            <a:r>
              <a:rPr sz="2720" dirty="0">
                <a:latin typeface="Tahoma"/>
                <a:cs typeface="Tahoma"/>
              </a:rPr>
              <a:t>manière</a:t>
            </a:r>
            <a:r>
              <a:rPr sz="2720" spc="36" dirty="0">
                <a:latin typeface="Tahoma"/>
                <a:cs typeface="Tahoma"/>
              </a:rPr>
              <a:t> </a:t>
            </a:r>
            <a:r>
              <a:rPr sz="2720" spc="-9" dirty="0">
                <a:latin typeface="Tahoma"/>
                <a:cs typeface="Tahoma"/>
              </a:rPr>
              <a:t>bruyante</a:t>
            </a:r>
            <a:endParaRPr sz="2720">
              <a:latin typeface="Tahoma"/>
              <a:cs typeface="Tahoma"/>
            </a:endParaRPr>
          </a:p>
        </p:txBody>
      </p:sp>
      <p:sp>
        <p:nvSpPr>
          <p:cNvPr id="8" name="object 8"/>
          <p:cNvSpPr txBox="1"/>
          <p:nvPr/>
        </p:nvSpPr>
        <p:spPr>
          <a:xfrm>
            <a:off x="1813365" y="5023022"/>
            <a:ext cx="3142817" cy="430205"/>
          </a:xfrm>
          <a:prstGeom prst="rect">
            <a:avLst/>
          </a:prstGeom>
        </p:spPr>
        <p:txBody>
          <a:bodyPr vert="horz" wrap="square" lIns="0" tIns="11516" rIns="0" bIns="0" rtlCol="0">
            <a:spAutoFit/>
          </a:bodyPr>
          <a:lstStyle/>
          <a:p>
            <a:pPr marL="11516">
              <a:spcBef>
                <a:spcPts val="91"/>
              </a:spcBef>
            </a:pPr>
            <a:r>
              <a:rPr sz="2720" dirty="0">
                <a:latin typeface="Tahoma"/>
                <a:cs typeface="Tahoma"/>
              </a:rPr>
              <a:t>de</a:t>
            </a:r>
            <a:r>
              <a:rPr sz="2720" spc="36" dirty="0">
                <a:latin typeface="Tahoma"/>
                <a:cs typeface="Tahoma"/>
              </a:rPr>
              <a:t> </a:t>
            </a:r>
            <a:r>
              <a:rPr sz="2720" dirty="0">
                <a:latin typeface="Tahoma"/>
                <a:cs typeface="Tahoma"/>
              </a:rPr>
              <a:t>manière</a:t>
            </a:r>
            <a:r>
              <a:rPr sz="2720" spc="36" dirty="0">
                <a:latin typeface="Tahoma"/>
                <a:cs typeface="Tahoma"/>
              </a:rPr>
              <a:t> </a:t>
            </a:r>
            <a:r>
              <a:rPr sz="2720" spc="-9" dirty="0">
                <a:latin typeface="Tahoma"/>
                <a:cs typeface="Tahoma"/>
              </a:rPr>
              <a:t>évidente</a:t>
            </a:r>
            <a:endParaRPr sz="2720">
              <a:latin typeface="Tahoma"/>
              <a:cs typeface="Tahoma"/>
            </a:endParaRPr>
          </a:p>
        </p:txBody>
      </p:sp>
      <p:sp>
        <p:nvSpPr>
          <p:cNvPr id="9" name="object 9"/>
          <p:cNvSpPr txBox="1"/>
          <p:nvPr/>
        </p:nvSpPr>
        <p:spPr>
          <a:xfrm>
            <a:off x="7764847" y="2411436"/>
            <a:ext cx="1731487" cy="430205"/>
          </a:xfrm>
          <a:prstGeom prst="rect">
            <a:avLst/>
          </a:prstGeom>
        </p:spPr>
        <p:txBody>
          <a:bodyPr vert="horz" wrap="square" lIns="0" tIns="11516" rIns="0" bIns="0" rtlCol="0">
            <a:spAutoFit/>
          </a:bodyPr>
          <a:lstStyle/>
          <a:p>
            <a:pPr marL="11516">
              <a:spcBef>
                <a:spcPts val="91"/>
              </a:spcBef>
            </a:pPr>
            <a:r>
              <a:rPr sz="2720" spc="-9" dirty="0">
                <a:latin typeface="Tahoma"/>
                <a:cs typeface="Tahoma"/>
              </a:rPr>
              <a:t>doucement</a:t>
            </a:r>
            <a:endParaRPr sz="2720">
              <a:latin typeface="Tahoma"/>
              <a:cs typeface="Tahoma"/>
            </a:endParaRPr>
          </a:p>
        </p:txBody>
      </p:sp>
      <p:sp>
        <p:nvSpPr>
          <p:cNvPr id="10" name="object 10"/>
          <p:cNvSpPr txBox="1"/>
          <p:nvPr/>
        </p:nvSpPr>
        <p:spPr>
          <a:xfrm>
            <a:off x="7639091" y="3717229"/>
            <a:ext cx="1983119" cy="430205"/>
          </a:xfrm>
          <a:prstGeom prst="rect">
            <a:avLst/>
          </a:prstGeom>
        </p:spPr>
        <p:txBody>
          <a:bodyPr vert="horz" wrap="square" lIns="0" tIns="11516" rIns="0" bIns="0" rtlCol="0">
            <a:spAutoFit/>
          </a:bodyPr>
          <a:lstStyle/>
          <a:p>
            <a:pPr marL="11516">
              <a:spcBef>
                <a:spcPts val="91"/>
              </a:spcBef>
            </a:pPr>
            <a:r>
              <a:rPr sz="2720" spc="-9" dirty="0">
                <a:latin typeface="Tahoma"/>
                <a:cs typeface="Tahoma"/>
              </a:rPr>
              <a:t>bruyamment</a:t>
            </a:r>
            <a:endParaRPr sz="2720">
              <a:latin typeface="Tahoma"/>
              <a:cs typeface="Tahoma"/>
            </a:endParaRPr>
          </a:p>
        </p:txBody>
      </p:sp>
      <p:sp>
        <p:nvSpPr>
          <p:cNvPr id="11" name="object 11"/>
          <p:cNvSpPr txBox="1"/>
          <p:nvPr/>
        </p:nvSpPr>
        <p:spPr>
          <a:xfrm>
            <a:off x="7673117" y="5023022"/>
            <a:ext cx="1915173" cy="430205"/>
          </a:xfrm>
          <a:prstGeom prst="rect">
            <a:avLst/>
          </a:prstGeom>
        </p:spPr>
        <p:txBody>
          <a:bodyPr vert="horz" wrap="square" lIns="0" tIns="11516" rIns="0" bIns="0" rtlCol="0">
            <a:spAutoFit/>
          </a:bodyPr>
          <a:lstStyle/>
          <a:p>
            <a:pPr marL="11516">
              <a:spcBef>
                <a:spcPts val="91"/>
              </a:spcBef>
            </a:pPr>
            <a:r>
              <a:rPr sz="2720" spc="-9" dirty="0">
                <a:latin typeface="Tahoma"/>
                <a:cs typeface="Tahoma"/>
              </a:rPr>
              <a:t>évidemment</a:t>
            </a:r>
            <a:endParaRPr sz="2720">
              <a:latin typeface="Tahoma"/>
              <a:cs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10</a:t>
            </a:fld>
            <a:endParaRPr spc="-45" dirty="0"/>
          </a:p>
        </p:txBody>
      </p:sp>
      <p:sp>
        <p:nvSpPr>
          <p:cNvPr id="5" name="object 5" descr="$PPTXTitle"/>
          <p:cNvSpPr txBox="1">
            <a:spLocks noGrp="1"/>
          </p:cNvSpPr>
          <p:nvPr>
            <p:ph type="title"/>
          </p:nvPr>
        </p:nvSpPr>
        <p:spPr>
          <a:xfrm>
            <a:off x="3256194" y="534984"/>
            <a:ext cx="5081521" cy="688737"/>
          </a:xfrm>
          <a:prstGeom prst="rect">
            <a:avLst/>
          </a:prstGeom>
        </p:spPr>
        <p:txBody>
          <a:bodyPr vert="horz" wrap="square" lIns="0" tIns="11516" rIns="0" bIns="0" rtlCol="0" anchor="ctr">
            <a:spAutoFit/>
          </a:bodyPr>
          <a:lstStyle/>
          <a:p>
            <a:pPr marL="2169106">
              <a:lnSpc>
                <a:spcPct val="100000"/>
              </a:lnSpc>
              <a:spcBef>
                <a:spcPts val="91"/>
              </a:spcBef>
            </a:pPr>
            <a:r>
              <a:rPr spc="-322" dirty="0">
                <a:solidFill>
                  <a:schemeClr val="tx2">
                    <a:lumMod val="75000"/>
                    <a:lumOff val="25000"/>
                  </a:schemeClr>
                </a:solidFill>
              </a:rPr>
              <a:t>OBSERVER</a:t>
            </a:r>
          </a:p>
        </p:txBody>
      </p:sp>
      <p:sp>
        <p:nvSpPr>
          <p:cNvPr id="6" name="object 6"/>
          <p:cNvSpPr txBox="1"/>
          <p:nvPr/>
        </p:nvSpPr>
        <p:spPr>
          <a:xfrm>
            <a:off x="1998375" y="2411436"/>
            <a:ext cx="2773143" cy="430205"/>
          </a:xfrm>
          <a:prstGeom prst="rect">
            <a:avLst/>
          </a:prstGeom>
        </p:spPr>
        <p:txBody>
          <a:bodyPr vert="horz" wrap="square" lIns="0" tIns="11516" rIns="0" bIns="0" rtlCol="0">
            <a:spAutoFit/>
          </a:bodyPr>
          <a:lstStyle/>
          <a:p>
            <a:pPr marL="11516">
              <a:spcBef>
                <a:spcPts val="91"/>
              </a:spcBef>
            </a:pPr>
            <a:r>
              <a:rPr sz="2720" dirty="0">
                <a:latin typeface="Tahoma"/>
                <a:cs typeface="Tahoma"/>
              </a:rPr>
              <a:t>de</a:t>
            </a:r>
            <a:r>
              <a:rPr sz="2720" spc="36" dirty="0">
                <a:latin typeface="Tahoma"/>
                <a:cs typeface="Tahoma"/>
              </a:rPr>
              <a:t> </a:t>
            </a:r>
            <a:r>
              <a:rPr sz="2720" dirty="0">
                <a:latin typeface="Tahoma"/>
                <a:cs typeface="Tahoma"/>
              </a:rPr>
              <a:t>manière</a:t>
            </a:r>
            <a:r>
              <a:rPr sz="2720" spc="36" dirty="0">
                <a:latin typeface="Tahoma"/>
                <a:cs typeface="Tahoma"/>
              </a:rPr>
              <a:t> </a:t>
            </a:r>
            <a:r>
              <a:rPr sz="2720" spc="-9" dirty="0">
                <a:latin typeface="Tahoma"/>
                <a:cs typeface="Tahoma"/>
              </a:rPr>
              <a:t>douce</a:t>
            </a:r>
            <a:endParaRPr sz="2720">
              <a:latin typeface="Tahoma"/>
              <a:cs typeface="Tahoma"/>
            </a:endParaRPr>
          </a:p>
        </p:txBody>
      </p:sp>
      <p:sp>
        <p:nvSpPr>
          <p:cNvPr id="7" name="object 7"/>
          <p:cNvSpPr txBox="1"/>
          <p:nvPr/>
        </p:nvSpPr>
        <p:spPr>
          <a:xfrm>
            <a:off x="1776228" y="3717229"/>
            <a:ext cx="3215947" cy="430205"/>
          </a:xfrm>
          <a:prstGeom prst="rect">
            <a:avLst/>
          </a:prstGeom>
        </p:spPr>
        <p:txBody>
          <a:bodyPr vert="horz" wrap="square" lIns="0" tIns="11516" rIns="0" bIns="0" rtlCol="0">
            <a:spAutoFit/>
          </a:bodyPr>
          <a:lstStyle/>
          <a:p>
            <a:pPr marL="11516">
              <a:spcBef>
                <a:spcPts val="91"/>
              </a:spcBef>
            </a:pPr>
            <a:r>
              <a:rPr sz="2720" dirty="0">
                <a:latin typeface="Tahoma"/>
                <a:cs typeface="Tahoma"/>
              </a:rPr>
              <a:t>de</a:t>
            </a:r>
            <a:r>
              <a:rPr sz="2720" spc="36" dirty="0">
                <a:latin typeface="Tahoma"/>
                <a:cs typeface="Tahoma"/>
              </a:rPr>
              <a:t> </a:t>
            </a:r>
            <a:r>
              <a:rPr sz="2720" dirty="0">
                <a:latin typeface="Tahoma"/>
                <a:cs typeface="Tahoma"/>
              </a:rPr>
              <a:t>manière</a:t>
            </a:r>
            <a:r>
              <a:rPr sz="2720" spc="36" dirty="0">
                <a:latin typeface="Tahoma"/>
                <a:cs typeface="Tahoma"/>
              </a:rPr>
              <a:t> </a:t>
            </a:r>
            <a:r>
              <a:rPr sz="2720" spc="-9" dirty="0">
                <a:latin typeface="Tahoma"/>
                <a:cs typeface="Tahoma"/>
              </a:rPr>
              <a:t>bruy</a:t>
            </a:r>
            <a:r>
              <a:rPr sz="2720" b="1" spc="-9" dirty="0">
                <a:latin typeface="Tahoma"/>
                <a:cs typeface="Tahoma"/>
              </a:rPr>
              <a:t>a</a:t>
            </a:r>
            <a:r>
              <a:rPr sz="2720" spc="-9" dirty="0">
                <a:latin typeface="Tahoma"/>
                <a:cs typeface="Tahoma"/>
              </a:rPr>
              <a:t>nte</a:t>
            </a:r>
            <a:endParaRPr sz="2720">
              <a:latin typeface="Tahoma"/>
              <a:cs typeface="Tahoma"/>
            </a:endParaRPr>
          </a:p>
        </p:txBody>
      </p:sp>
      <p:sp>
        <p:nvSpPr>
          <p:cNvPr id="8" name="object 8"/>
          <p:cNvSpPr txBox="1"/>
          <p:nvPr/>
        </p:nvSpPr>
        <p:spPr>
          <a:xfrm>
            <a:off x="1808357" y="5023022"/>
            <a:ext cx="3151455" cy="430205"/>
          </a:xfrm>
          <a:prstGeom prst="rect">
            <a:avLst/>
          </a:prstGeom>
        </p:spPr>
        <p:txBody>
          <a:bodyPr vert="horz" wrap="square" lIns="0" tIns="11516" rIns="0" bIns="0" rtlCol="0">
            <a:spAutoFit/>
          </a:bodyPr>
          <a:lstStyle/>
          <a:p>
            <a:pPr marL="11516">
              <a:spcBef>
                <a:spcPts val="91"/>
              </a:spcBef>
            </a:pPr>
            <a:r>
              <a:rPr sz="2720" dirty="0">
                <a:latin typeface="Tahoma"/>
                <a:cs typeface="Tahoma"/>
              </a:rPr>
              <a:t>de</a:t>
            </a:r>
            <a:r>
              <a:rPr sz="2720" spc="36" dirty="0">
                <a:latin typeface="Tahoma"/>
                <a:cs typeface="Tahoma"/>
              </a:rPr>
              <a:t> </a:t>
            </a:r>
            <a:r>
              <a:rPr sz="2720" dirty="0">
                <a:latin typeface="Tahoma"/>
                <a:cs typeface="Tahoma"/>
              </a:rPr>
              <a:t>manière</a:t>
            </a:r>
            <a:r>
              <a:rPr sz="2720" spc="36" dirty="0">
                <a:latin typeface="Tahoma"/>
                <a:cs typeface="Tahoma"/>
              </a:rPr>
              <a:t> </a:t>
            </a:r>
            <a:r>
              <a:rPr sz="2720" spc="-50" dirty="0">
                <a:latin typeface="Tahoma"/>
                <a:cs typeface="Tahoma"/>
              </a:rPr>
              <a:t>évid</a:t>
            </a:r>
            <a:r>
              <a:rPr sz="2720" b="1" spc="-50" dirty="0">
                <a:latin typeface="Tahoma"/>
                <a:cs typeface="Tahoma"/>
              </a:rPr>
              <a:t>en</a:t>
            </a:r>
            <a:r>
              <a:rPr sz="2720" spc="-50" dirty="0">
                <a:latin typeface="Tahoma"/>
                <a:cs typeface="Tahoma"/>
              </a:rPr>
              <a:t>te</a:t>
            </a:r>
            <a:endParaRPr sz="2720">
              <a:latin typeface="Tahoma"/>
              <a:cs typeface="Tahoma"/>
            </a:endParaRPr>
          </a:p>
        </p:txBody>
      </p:sp>
      <p:sp>
        <p:nvSpPr>
          <p:cNvPr id="9" name="object 9"/>
          <p:cNvSpPr txBox="1"/>
          <p:nvPr/>
        </p:nvSpPr>
        <p:spPr>
          <a:xfrm>
            <a:off x="7764847" y="2411436"/>
            <a:ext cx="1731487" cy="430205"/>
          </a:xfrm>
          <a:prstGeom prst="rect">
            <a:avLst/>
          </a:prstGeom>
        </p:spPr>
        <p:txBody>
          <a:bodyPr vert="horz" wrap="square" lIns="0" tIns="11516" rIns="0" bIns="0" rtlCol="0">
            <a:spAutoFit/>
          </a:bodyPr>
          <a:lstStyle/>
          <a:p>
            <a:pPr marL="11516">
              <a:spcBef>
                <a:spcPts val="91"/>
              </a:spcBef>
            </a:pPr>
            <a:r>
              <a:rPr sz="2720" spc="-9" dirty="0">
                <a:latin typeface="Tahoma"/>
                <a:cs typeface="Tahoma"/>
              </a:rPr>
              <a:t>douce</a:t>
            </a:r>
            <a:r>
              <a:rPr sz="2720" u="heavy" spc="-9" dirty="0">
                <a:uFill>
                  <a:solidFill>
                    <a:srgbClr val="000000"/>
                  </a:solidFill>
                </a:uFill>
                <a:latin typeface="Tahoma"/>
                <a:cs typeface="Tahoma"/>
              </a:rPr>
              <a:t>m</a:t>
            </a:r>
            <a:r>
              <a:rPr sz="2720" spc="-9" dirty="0">
                <a:latin typeface="Tahoma"/>
                <a:cs typeface="Tahoma"/>
              </a:rPr>
              <a:t>ent</a:t>
            </a:r>
            <a:endParaRPr sz="2720">
              <a:latin typeface="Tahoma"/>
              <a:cs typeface="Tahoma"/>
            </a:endParaRPr>
          </a:p>
        </p:txBody>
      </p:sp>
      <p:sp>
        <p:nvSpPr>
          <p:cNvPr id="10" name="object 10"/>
          <p:cNvSpPr txBox="1"/>
          <p:nvPr/>
        </p:nvSpPr>
        <p:spPr>
          <a:xfrm>
            <a:off x="7635981" y="3717229"/>
            <a:ext cx="1989453" cy="430205"/>
          </a:xfrm>
          <a:prstGeom prst="rect">
            <a:avLst/>
          </a:prstGeom>
        </p:spPr>
        <p:txBody>
          <a:bodyPr vert="horz" wrap="square" lIns="0" tIns="11516" rIns="0" bIns="0" rtlCol="0">
            <a:spAutoFit/>
          </a:bodyPr>
          <a:lstStyle/>
          <a:p>
            <a:pPr marL="11516">
              <a:spcBef>
                <a:spcPts val="91"/>
              </a:spcBef>
            </a:pPr>
            <a:r>
              <a:rPr sz="2720" spc="-9" dirty="0">
                <a:latin typeface="Tahoma"/>
                <a:cs typeface="Tahoma"/>
              </a:rPr>
              <a:t>bruy</a:t>
            </a:r>
            <a:r>
              <a:rPr sz="2720" b="1" spc="-9" dirty="0">
                <a:latin typeface="Tahoma"/>
                <a:cs typeface="Tahoma"/>
              </a:rPr>
              <a:t>a</a:t>
            </a:r>
            <a:r>
              <a:rPr sz="2720" u="heavy" spc="-9" dirty="0">
                <a:uFill>
                  <a:solidFill>
                    <a:srgbClr val="000000"/>
                  </a:solidFill>
                </a:uFill>
                <a:latin typeface="Tahoma"/>
                <a:cs typeface="Tahoma"/>
              </a:rPr>
              <a:t>mm</a:t>
            </a:r>
            <a:r>
              <a:rPr sz="2720" spc="-9" dirty="0">
                <a:latin typeface="Tahoma"/>
                <a:cs typeface="Tahoma"/>
              </a:rPr>
              <a:t>ent</a:t>
            </a:r>
            <a:endParaRPr sz="2720">
              <a:latin typeface="Tahoma"/>
              <a:cs typeface="Tahoma"/>
            </a:endParaRPr>
          </a:p>
        </p:txBody>
      </p:sp>
      <p:sp>
        <p:nvSpPr>
          <p:cNvPr id="11" name="object 11"/>
          <p:cNvSpPr txBox="1"/>
          <p:nvPr/>
        </p:nvSpPr>
        <p:spPr>
          <a:xfrm>
            <a:off x="7670010" y="5023022"/>
            <a:ext cx="1921507" cy="430205"/>
          </a:xfrm>
          <a:prstGeom prst="rect">
            <a:avLst/>
          </a:prstGeom>
        </p:spPr>
        <p:txBody>
          <a:bodyPr vert="horz" wrap="square" lIns="0" tIns="11516" rIns="0" bIns="0" rtlCol="0">
            <a:spAutoFit/>
          </a:bodyPr>
          <a:lstStyle/>
          <a:p>
            <a:pPr marL="11516">
              <a:spcBef>
                <a:spcPts val="91"/>
              </a:spcBef>
            </a:pPr>
            <a:r>
              <a:rPr sz="2720" spc="-9" dirty="0">
                <a:latin typeface="Tahoma"/>
                <a:cs typeface="Tahoma"/>
              </a:rPr>
              <a:t>évid</a:t>
            </a:r>
            <a:r>
              <a:rPr sz="2720" b="1" spc="-9" dirty="0">
                <a:latin typeface="Tahoma"/>
                <a:cs typeface="Tahoma"/>
              </a:rPr>
              <a:t>e</a:t>
            </a:r>
            <a:r>
              <a:rPr sz="2720" u="heavy" spc="-9" dirty="0">
                <a:uFill>
                  <a:solidFill>
                    <a:srgbClr val="000000"/>
                  </a:solidFill>
                </a:uFill>
                <a:latin typeface="Tahoma"/>
                <a:cs typeface="Tahoma"/>
              </a:rPr>
              <a:t>mm</a:t>
            </a:r>
            <a:r>
              <a:rPr sz="2720" spc="-9" dirty="0">
                <a:latin typeface="Tahoma"/>
                <a:cs typeface="Tahoma"/>
              </a:rPr>
              <a:t>ent</a:t>
            </a:r>
            <a:endParaRPr sz="2720">
              <a:latin typeface="Tahoma"/>
              <a:cs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11</a:t>
            </a:fld>
            <a:endParaRPr spc="-45" dirty="0"/>
          </a:p>
        </p:txBody>
      </p:sp>
      <p:sp>
        <p:nvSpPr>
          <p:cNvPr id="5" name="object 5"/>
          <p:cNvSpPr txBox="1"/>
          <p:nvPr/>
        </p:nvSpPr>
        <p:spPr>
          <a:xfrm>
            <a:off x="2924398" y="2316477"/>
            <a:ext cx="6341491" cy="569795"/>
          </a:xfrm>
          <a:prstGeom prst="rect">
            <a:avLst/>
          </a:prstGeom>
        </p:spPr>
        <p:txBody>
          <a:bodyPr vert="horz" wrap="square" lIns="0" tIns="11516" rIns="0" bIns="0" rtlCol="0">
            <a:spAutoFit/>
          </a:bodyPr>
          <a:lstStyle/>
          <a:p>
            <a:pPr marL="11516">
              <a:spcBef>
                <a:spcPts val="91"/>
              </a:spcBef>
            </a:pPr>
            <a:r>
              <a:rPr sz="3627" spc="141" dirty="0">
                <a:latin typeface="Tahoma"/>
                <a:cs typeface="Tahoma"/>
              </a:rPr>
              <a:t>Les</a:t>
            </a:r>
            <a:r>
              <a:rPr sz="3627" spc="-82" dirty="0">
                <a:latin typeface="Tahoma"/>
                <a:cs typeface="Tahoma"/>
              </a:rPr>
              <a:t> </a:t>
            </a:r>
            <a:r>
              <a:rPr sz="3627" spc="63" dirty="0">
                <a:latin typeface="Tahoma"/>
                <a:cs typeface="Tahoma"/>
              </a:rPr>
              <a:t>danseurs</a:t>
            </a:r>
            <a:r>
              <a:rPr sz="3627" spc="-82" dirty="0">
                <a:latin typeface="Tahoma"/>
                <a:cs typeface="Tahoma"/>
              </a:rPr>
              <a:t> </a:t>
            </a:r>
            <a:r>
              <a:rPr sz="3627" dirty="0">
                <a:latin typeface="Tahoma"/>
                <a:cs typeface="Tahoma"/>
              </a:rPr>
              <a:t>chantent</a:t>
            </a:r>
            <a:r>
              <a:rPr sz="3627" spc="-77" dirty="0">
                <a:latin typeface="Tahoma"/>
                <a:cs typeface="Tahoma"/>
              </a:rPr>
              <a:t> </a:t>
            </a:r>
            <a:r>
              <a:rPr sz="3627" spc="95" dirty="0">
                <a:latin typeface="Tahoma"/>
                <a:cs typeface="Tahoma"/>
              </a:rPr>
              <a:t>le</a:t>
            </a:r>
            <a:r>
              <a:rPr sz="3627" spc="-82" dirty="0">
                <a:latin typeface="Tahoma"/>
                <a:cs typeface="Tahoma"/>
              </a:rPr>
              <a:t> </a:t>
            </a:r>
            <a:r>
              <a:rPr sz="3627" spc="-18" dirty="0">
                <a:latin typeface="Tahoma"/>
                <a:cs typeface="Tahoma"/>
              </a:rPr>
              <a:t>haka</a:t>
            </a:r>
            <a:endParaRPr sz="3627">
              <a:latin typeface="Tahoma"/>
              <a:cs typeface="Tahoma"/>
            </a:endParaRPr>
          </a:p>
        </p:txBody>
      </p:sp>
      <p:sp>
        <p:nvSpPr>
          <p:cNvPr id="6" name="object 6"/>
          <p:cNvSpPr txBox="1"/>
          <p:nvPr/>
        </p:nvSpPr>
        <p:spPr>
          <a:xfrm>
            <a:off x="4271715" y="2850670"/>
            <a:ext cx="3523434" cy="579672"/>
          </a:xfrm>
          <a:prstGeom prst="rect">
            <a:avLst/>
          </a:prstGeom>
          <a:solidFill>
            <a:srgbClr val="FDD490"/>
          </a:solidFill>
        </p:spPr>
        <p:txBody>
          <a:bodyPr vert="horz" wrap="square" lIns="0" tIns="62764" rIns="0" bIns="0" rtlCol="0">
            <a:spAutoFit/>
          </a:bodyPr>
          <a:lstStyle/>
          <a:p>
            <a:pPr marL="162956">
              <a:spcBef>
                <a:spcPts val="494"/>
              </a:spcBef>
            </a:pPr>
            <a:r>
              <a:rPr sz="3355" dirty="0">
                <a:latin typeface="Tahoma"/>
                <a:cs typeface="Tahoma"/>
              </a:rPr>
              <a:t>de</a:t>
            </a:r>
            <a:r>
              <a:rPr sz="3355" spc="-163" dirty="0">
                <a:latin typeface="Tahoma"/>
                <a:cs typeface="Tahoma"/>
              </a:rPr>
              <a:t> </a:t>
            </a:r>
            <a:r>
              <a:rPr sz="3355" dirty="0">
                <a:latin typeface="Tahoma"/>
                <a:cs typeface="Tahoma"/>
              </a:rPr>
              <a:t>façon</a:t>
            </a:r>
            <a:r>
              <a:rPr sz="3355" spc="-159" dirty="0">
                <a:latin typeface="Tahoma"/>
                <a:cs typeface="Tahoma"/>
              </a:rPr>
              <a:t> </a:t>
            </a:r>
            <a:r>
              <a:rPr sz="3355" spc="-9" dirty="0">
                <a:latin typeface="Tahoma"/>
                <a:cs typeface="Tahoma"/>
              </a:rPr>
              <a:t>violente</a:t>
            </a:r>
            <a:endParaRPr sz="3355" dirty="0">
              <a:latin typeface="Tahoma"/>
              <a:cs typeface="Tahoma"/>
            </a:endParaRPr>
          </a:p>
        </p:txBody>
      </p:sp>
      <p:sp>
        <p:nvSpPr>
          <p:cNvPr id="7" name="object 7"/>
          <p:cNvSpPr txBox="1"/>
          <p:nvPr/>
        </p:nvSpPr>
        <p:spPr>
          <a:xfrm>
            <a:off x="7783129" y="2869263"/>
            <a:ext cx="147410" cy="569795"/>
          </a:xfrm>
          <a:prstGeom prst="rect">
            <a:avLst/>
          </a:prstGeom>
        </p:spPr>
        <p:txBody>
          <a:bodyPr vert="horz" wrap="square" lIns="0" tIns="11516" rIns="0" bIns="0" rtlCol="0">
            <a:spAutoFit/>
          </a:bodyPr>
          <a:lstStyle/>
          <a:p>
            <a:pPr marL="11516">
              <a:spcBef>
                <a:spcPts val="91"/>
              </a:spcBef>
            </a:pPr>
            <a:r>
              <a:rPr sz="3627" spc="-82" dirty="0">
                <a:latin typeface="Tahoma"/>
                <a:cs typeface="Tahoma"/>
              </a:rPr>
              <a:t>.</a:t>
            </a:r>
            <a:endParaRPr sz="3627">
              <a:latin typeface="Tahoma"/>
              <a:cs typeface="Tahoma"/>
            </a:endParaRPr>
          </a:p>
        </p:txBody>
      </p:sp>
      <p:sp>
        <p:nvSpPr>
          <p:cNvPr id="8" name="object 8"/>
          <p:cNvSpPr txBox="1"/>
          <p:nvPr/>
        </p:nvSpPr>
        <p:spPr>
          <a:xfrm>
            <a:off x="2744436" y="4205525"/>
            <a:ext cx="2652796" cy="569795"/>
          </a:xfrm>
          <a:prstGeom prst="rect">
            <a:avLst/>
          </a:prstGeom>
        </p:spPr>
        <p:txBody>
          <a:bodyPr vert="horz" wrap="square" lIns="0" tIns="11516" rIns="0" bIns="0" rtlCol="0">
            <a:spAutoFit/>
          </a:bodyPr>
          <a:lstStyle/>
          <a:p>
            <a:pPr marL="11516">
              <a:spcBef>
                <a:spcPts val="91"/>
              </a:spcBef>
            </a:pPr>
            <a:r>
              <a:rPr sz="3627" dirty="0">
                <a:latin typeface="Tahoma"/>
                <a:cs typeface="Tahoma"/>
              </a:rPr>
              <a:t>Ils</a:t>
            </a:r>
            <a:r>
              <a:rPr sz="3627" spc="-27" dirty="0">
                <a:latin typeface="Tahoma"/>
                <a:cs typeface="Tahoma"/>
              </a:rPr>
              <a:t> </a:t>
            </a:r>
            <a:r>
              <a:rPr sz="3627" spc="-9" dirty="0">
                <a:latin typeface="Tahoma"/>
                <a:cs typeface="Tahoma"/>
              </a:rPr>
              <a:t>regardent</a:t>
            </a:r>
            <a:endParaRPr sz="3627">
              <a:latin typeface="Tahoma"/>
              <a:cs typeface="Tahoma"/>
            </a:endParaRPr>
          </a:p>
        </p:txBody>
      </p:sp>
      <p:sp>
        <p:nvSpPr>
          <p:cNvPr id="9" name="object 9"/>
          <p:cNvSpPr txBox="1"/>
          <p:nvPr/>
        </p:nvSpPr>
        <p:spPr>
          <a:xfrm>
            <a:off x="5517394" y="4186938"/>
            <a:ext cx="3917870" cy="579672"/>
          </a:xfrm>
          <a:prstGeom prst="rect">
            <a:avLst/>
          </a:prstGeom>
          <a:solidFill>
            <a:srgbClr val="FDD490"/>
          </a:solidFill>
        </p:spPr>
        <p:txBody>
          <a:bodyPr vert="horz" wrap="square" lIns="0" tIns="62764" rIns="0" bIns="0" rtlCol="0">
            <a:spAutoFit/>
          </a:bodyPr>
          <a:lstStyle/>
          <a:p>
            <a:pPr marL="162956">
              <a:spcBef>
                <a:spcPts val="494"/>
              </a:spcBef>
            </a:pPr>
            <a:r>
              <a:rPr sz="3355" dirty="0">
                <a:latin typeface="Tahoma"/>
                <a:cs typeface="Tahoma"/>
              </a:rPr>
              <a:t>de</a:t>
            </a:r>
            <a:r>
              <a:rPr sz="3355" spc="-195" dirty="0">
                <a:latin typeface="Tahoma"/>
                <a:cs typeface="Tahoma"/>
              </a:rPr>
              <a:t> </a:t>
            </a:r>
            <a:r>
              <a:rPr sz="3355" dirty="0">
                <a:latin typeface="Tahoma"/>
                <a:cs typeface="Tahoma"/>
              </a:rPr>
              <a:t>façon</a:t>
            </a:r>
            <a:r>
              <a:rPr sz="3355" spc="-190" dirty="0">
                <a:latin typeface="Tahoma"/>
                <a:cs typeface="Tahoma"/>
              </a:rPr>
              <a:t> </a:t>
            </a:r>
            <a:r>
              <a:rPr sz="3355" spc="-9" dirty="0">
                <a:latin typeface="Tahoma"/>
                <a:cs typeface="Tahoma"/>
              </a:rPr>
              <a:t>méchante</a:t>
            </a:r>
            <a:endParaRPr sz="3355">
              <a:latin typeface="Tahoma"/>
              <a:cs typeface="Tahoma"/>
            </a:endParaRPr>
          </a:p>
        </p:txBody>
      </p:sp>
      <p:sp>
        <p:nvSpPr>
          <p:cNvPr id="10" name="object 10"/>
          <p:cNvSpPr txBox="1"/>
          <p:nvPr/>
        </p:nvSpPr>
        <p:spPr>
          <a:xfrm>
            <a:off x="2650234" y="4931056"/>
            <a:ext cx="1657206" cy="569795"/>
          </a:xfrm>
          <a:prstGeom prst="rect">
            <a:avLst/>
          </a:prstGeom>
        </p:spPr>
        <p:txBody>
          <a:bodyPr vert="horz" wrap="square" lIns="0" tIns="11516" rIns="0" bIns="0" rtlCol="0">
            <a:spAutoFit/>
          </a:bodyPr>
          <a:lstStyle/>
          <a:p>
            <a:pPr marL="11516">
              <a:spcBef>
                <a:spcPts val="91"/>
              </a:spcBef>
            </a:pPr>
            <a:r>
              <a:rPr sz="3627" dirty="0">
                <a:latin typeface="Tahoma"/>
                <a:cs typeface="Tahoma"/>
              </a:rPr>
              <a:t>et</a:t>
            </a:r>
            <a:r>
              <a:rPr sz="3627" spc="-109" dirty="0">
                <a:latin typeface="Tahoma"/>
                <a:cs typeface="Tahoma"/>
              </a:rPr>
              <a:t> </a:t>
            </a:r>
            <a:r>
              <a:rPr sz="3627" spc="-9" dirty="0">
                <a:latin typeface="Tahoma"/>
                <a:cs typeface="Tahoma"/>
              </a:rPr>
              <a:t>tirent</a:t>
            </a:r>
            <a:endParaRPr sz="3627">
              <a:latin typeface="Tahoma"/>
              <a:cs typeface="Tahoma"/>
            </a:endParaRPr>
          </a:p>
        </p:txBody>
      </p:sp>
      <p:sp>
        <p:nvSpPr>
          <p:cNvPr id="11" name="object 11"/>
          <p:cNvSpPr txBox="1"/>
          <p:nvPr/>
        </p:nvSpPr>
        <p:spPr>
          <a:xfrm>
            <a:off x="4427727" y="4912469"/>
            <a:ext cx="2945888" cy="579672"/>
          </a:xfrm>
          <a:prstGeom prst="rect">
            <a:avLst/>
          </a:prstGeom>
          <a:solidFill>
            <a:srgbClr val="FDD490"/>
          </a:solidFill>
        </p:spPr>
        <p:txBody>
          <a:bodyPr vert="horz" wrap="square" lIns="0" tIns="62764" rIns="0" bIns="0" rtlCol="0">
            <a:spAutoFit/>
          </a:bodyPr>
          <a:lstStyle/>
          <a:p>
            <a:pPr marL="162956">
              <a:spcBef>
                <a:spcPts val="494"/>
              </a:spcBef>
            </a:pPr>
            <a:r>
              <a:rPr sz="3355" dirty="0">
                <a:latin typeface="Tahoma"/>
                <a:cs typeface="Tahoma"/>
              </a:rPr>
              <a:t>de</a:t>
            </a:r>
            <a:r>
              <a:rPr sz="3355" spc="-163" dirty="0">
                <a:latin typeface="Tahoma"/>
                <a:cs typeface="Tahoma"/>
              </a:rPr>
              <a:t> </a:t>
            </a:r>
            <a:r>
              <a:rPr sz="3355" dirty="0">
                <a:latin typeface="Tahoma"/>
                <a:cs typeface="Tahoma"/>
              </a:rPr>
              <a:t>façon</a:t>
            </a:r>
            <a:r>
              <a:rPr sz="3355" spc="-159" dirty="0">
                <a:latin typeface="Tahoma"/>
                <a:cs typeface="Tahoma"/>
              </a:rPr>
              <a:t> </a:t>
            </a:r>
            <a:r>
              <a:rPr sz="3355" spc="-18" dirty="0">
                <a:latin typeface="Tahoma"/>
                <a:cs typeface="Tahoma"/>
              </a:rPr>
              <a:t>forte</a:t>
            </a:r>
            <a:endParaRPr sz="3355">
              <a:latin typeface="Tahoma"/>
              <a:cs typeface="Tahoma"/>
            </a:endParaRPr>
          </a:p>
        </p:txBody>
      </p:sp>
      <p:sp>
        <p:nvSpPr>
          <p:cNvPr id="12" name="object 12"/>
          <p:cNvSpPr txBox="1"/>
          <p:nvPr/>
        </p:nvSpPr>
        <p:spPr>
          <a:xfrm>
            <a:off x="7493680" y="4931056"/>
            <a:ext cx="2047035" cy="569795"/>
          </a:xfrm>
          <a:prstGeom prst="rect">
            <a:avLst/>
          </a:prstGeom>
        </p:spPr>
        <p:txBody>
          <a:bodyPr vert="horz" wrap="square" lIns="0" tIns="11516" rIns="0" bIns="0" rtlCol="0">
            <a:spAutoFit/>
          </a:bodyPr>
          <a:lstStyle/>
          <a:p>
            <a:pPr marL="11516">
              <a:spcBef>
                <a:spcPts val="91"/>
              </a:spcBef>
            </a:pPr>
            <a:r>
              <a:rPr sz="3627" spc="109" dirty="0">
                <a:latin typeface="Tahoma"/>
                <a:cs typeface="Tahoma"/>
              </a:rPr>
              <a:t>la</a:t>
            </a:r>
            <a:r>
              <a:rPr sz="3627" spc="-100" dirty="0">
                <a:latin typeface="Tahoma"/>
                <a:cs typeface="Tahoma"/>
              </a:rPr>
              <a:t> </a:t>
            </a:r>
            <a:r>
              <a:rPr sz="3627" spc="-9" dirty="0">
                <a:latin typeface="Tahoma"/>
                <a:cs typeface="Tahoma"/>
              </a:rPr>
              <a:t>langue.</a:t>
            </a:r>
            <a:endParaRPr sz="3627">
              <a:latin typeface="Tahoma"/>
              <a:cs typeface="Tahoma"/>
            </a:endParaRPr>
          </a:p>
        </p:txBody>
      </p:sp>
      <p:sp>
        <p:nvSpPr>
          <p:cNvPr id="13" name="object 13" descr="$PPTXTitle"/>
          <p:cNvSpPr txBox="1">
            <a:spLocks noGrp="1"/>
          </p:cNvSpPr>
          <p:nvPr>
            <p:ph type="title"/>
          </p:nvPr>
        </p:nvSpPr>
        <p:spPr>
          <a:xfrm>
            <a:off x="3341077" y="566941"/>
            <a:ext cx="5169878" cy="688737"/>
          </a:xfrm>
          <a:prstGeom prst="rect">
            <a:avLst/>
          </a:prstGeom>
        </p:spPr>
        <p:txBody>
          <a:bodyPr vert="horz" wrap="square" lIns="0" tIns="11516" rIns="0" bIns="0" rtlCol="0" anchor="ctr">
            <a:spAutoFit/>
          </a:bodyPr>
          <a:lstStyle/>
          <a:p>
            <a:pPr marL="1832253">
              <a:lnSpc>
                <a:spcPct val="100000"/>
              </a:lnSpc>
              <a:spcBef>
                <a:spcPts val="91"/>
              </a:spcBef>
            </a:pPr>
            <a:r>
              <a:rPr spc="-394" dirty="0">
                <a:solidFill>
                  <a:schemeClr val="tx2">
                    <a:lumMod val="75000"/>
                    <a:lumOff val="25000"/>
                  </a:schemeClr>
                </a:solidFill>
              </a:rPr>
              <a:t>COMPRENDRE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12</a:t>
            </a:fld>
            <a:endParaRPr spc="-45" dirty="0"/>
          </a:p>
        </p:txBody>
      </p:sp>
      <p:sp>
        <p:nvSpPr>
          <p:cNvPr id="5" name="object 5"/>
          <p:cNvSpPr txBox="1"/>
          <p:nvPr/>
        </p:nvSpPr>
        <p:spPr>
          <a:xfrm>
            <a:off x="1586363" y="2316477"/>
            <a:ext cx="9018472" cy="569795"/>
          </a:xfrm>
          <a:prstGeom prst="rect">
            <a:avLst/>
          </a:prstGeom>
        </p:spPr>
        <p:txBody>
          <a:bodyPr vert="horz" wrap="square" lIns="0" tIns="11516" rIns="0" bIns="0" rtlCol="0">
            <a:spAutoFit/>
          </a:bodyPr>
          <a:lstStyle/>
          <a:p>
            <a:pPr marL="11516">
              <a:spcBef>
                <a:spcPts val="91"/>
              </a:spcBef>
            </a:pPr>
            <a:r>
              <a:rPr sz="3627" spc="141" dirty="0">
                <a:latin typeface="Tahoma"/>
                <a:cs typeface="Tahoma"/>
              </a:rPr>
              <a:t>Les</a:t>
            </a:r>
            <a:r>
              <a:rPr sz="3627" spc="-68" dirty="0">
                <a:latin typeface="Tahoma"/>
                <a:cs typeface="Tahoma"/>
              </a:rPr>
              <a:t> </a:t>
            </a:r>
            <a:r>
              <a:rPr sz="3627" spc="63" dirty="0">
                <a:latin typeface="Tahoma"/>
                <a:cs typeface="Tahoma"/>
              </a:rPr>
              <a:t>danseurs</a:t>
            </a:r>
            <a:r>
              <a:rPr sz="3627" spc="-68" dirty="0">
                <a:latin typeface="Tahoma"/>
                <a:cs typeface="Tahoma"/>
              </a:rPr>
              <a:t> </a:t>
            </a:r>
            <a:r>
              <a:rPr sz="3627" dirty="0">
                <a:latin typeface="Tahoma"/>
                <a:cs typeface="Tahoma"/>
              </a:rPr>
              <a:t>chantent</a:t>
            </a:r>
            <a:r>
              <a:rPr sz="3627" spc="-68" dirty="0">
                <a:latin typeface="Tahoma"/>
                <a:cs typeface="Tahoma"/>
              </a:rPr>
              <a:t> </a:t>
            </a:r>
            <a:r>
              <a:rPr sz="3627" spc="95" dirty="0">
                <a:latin typeface="Tahoma"/>
                <a:cs typeface="Tahoma"/>
              </a:rPr>
              <a:t>le</a:t>
            </a:r>
            <a:r>
              <a:rPr sz="3627" spc="-68" dirty="0">
                <a:latin typeface="Tahoma"/>
                <a:cs typeface="Tahoma"/>
              </a:rPr>
              <a:t> </a:t>
            </a:r>
            <a:r>
              <a:rPr sz="3627" dirty="0">
                <a:latin typeface="Tahoma"/>
                <a:cs typeface="Tahoma"/>
              </a:rPr>
              <a:t>haka</a:t>
            </a:r>
            <a:r>
              <a:rPr sz="3627" spc="-68" dirty="0">
                <a:latin typeface="Tahoma"/>
                <a:cs typeface="Tahoma"/>
              </a:rPr>
              <a:t> </a:t>
            </a:r>
            <a:r>
              <a:rPr sz="3627" spc="-9" dirty="0">
                <a:latin typeface="Tahoma"/>
                <a:cs typeface="Tahoma"/>
              </a:rPr>
              <a:t>viol</a:t>
            </a:r>
            <a:r>
              <a:rPr sz="3627" b="1" spc="-9" dirty="0">
                <a:latin typeface="Tahoma"/>
                <a:cs typeface="Tahoma"/>
              </a:rPr>
              <a:t>e</a:t>
            </a:r>
            <a:r>
              <a:rPr sz="3627" u="sng" spc="-9" dirty="0">
                <a:uFill>
                  <a:solidFill>
                    <a:srgbClr val="000000"/>
                  </a:solidFill>
                </a:uFill>
                <a:latin typeface="Tahoma"/>
                <a:cs typeface="Tahoma"/>
              </a:rPr>
              <a:t>mm</a:t>
            </a:r>
            <a:r>
              <a:rPr sz="3627" spc="-9" dirty="0">
                <a:latin typeface="Tahoma"/>
                <a:cs typeface="Tahoma"/>
              </a:rPr>
              <a:t>ent.</a:t>
            </a:r>
            <a:endParaRPr sz="3627">
              <a:latin typeface="Tahoma"/>
              <a:cs typeface="Tahoma"/>
            </a:endParaRPr>
          </a:p>
        </p:txBody>
      </p:sp>
      <p:sp>
        <p:nvSpPr>
          <p:cNvPr id="6" name="object 6"/>
          <p:cNvSpPr txBox="1"/>
          <p:nvPr/>
        </p:nvSpPr>
        <p:spPr>
          <a:xfrm>
            <a:off x="2744436" y="3652739"/>
            <a:ext cx="2652796" cy="569795"/>
          </a:xfrm>
          <a:prstGeom prst="rect">
            <a:avLst/>
          </a:prstGeom>
        </p:spPr>
        <p:txBody>
          <a:bodyPr vert="horz" wrap="square" lIns="0" tIns="11516" rIns="0" bIns="0" rtlCol="0">
            <a:spAutoFit/>
          </a:bodyPr>
          <a:lstStyle/>
          <a:p>
            <a:pPr marL="11516">
              <a:spcBef>
                <a:spcPts val="91"/>
              </a:spcBef>
            </a:pPr>
            <a:r>
              <a:rPr sz="3627" dirty="0">
                <a:latin typeface="Tahoma"/>
                <a:cs typeface="Tahoma"/>
              </a:rPr>
              <a:t>Ils</a:t>
            </a:r>
            <a:r>
              <a:rPr sz="3627" spc="-27" dirty="0">
                <a:latin typeface="Tahoma"/>
                <a:cs typeface="Tahoma"/>
              </a:rPr>
              <a:t> </a:t>
            </a:r>
            <a:r>
              <a:rPr sz="3627" spc="-9" dirty="0">
                <a:latin typeface="Tahoma"/>
                <a:cs typeface="Tahoma"/>
              </a:rPr>
              <a:t>regardent</a:t>
            </a:r>
            <a:endParaRPr sz="3627">
              <a:latin typeface="Tahoma"/>
              <a:cs typeface="Tahoma"/>
            </a:endParaRPr>
          </a:p>
        </p:txBody>
      </p:sp>
      <p:sp>
        <p:nvSpPr>
          <p:cNvPr id="7" name="object 7"/>
          <p:cNvSpPr txBox="1"/>
          <p:nvPr/>
        </p:nvSpPr>
        <p:spPr>
          <a:xfrm>
            <a:off x="5517394" y="3634152"/>
            <a:ext cx="3917870" cy="579672"/>
          </a:xfrm>
          <a:prstGeom prst="rect">
            <a:avLst/>
          </a:prstGeom>
          <a:solidFill>
            <a:srgbClr val="FDD490"/>
          </a:solidFill>
        </p:spPr>
        <p:txBody>
          <a:bodyPr vert="horz" wrap="square" lIns="0" tIns="62764" rIns="0" bIns="0" rtlCol="0">
            <a:spAutoFit/>
          </a:bodyPr>
          <a:lstStyle/>
          <a:p>
            <a:pPr marL="162956">
              <a:spcBef>
                <a:spcPts val="494"/>
              </a:spcBef>
            </a:pPr>
            <a:r>
              <a:rPr sz="3355" dirty="0">
                <a:latin typeface="Tahoma"/>
                <a:cs typeface="Tahoma"/>
              </a:rPr>
              <a:t>de</a:t>
            </a:r>
            <a:r>
              <a:rPr sz="3355" spc="-195" dirty="0">
                <a:latin typeface="Tahoma"/>
                <a:cs typeface="Tahoma"/>
              </a:rPr>
              <a:t> </a:t>
            </a:r>
            <a:r>
              <a:rPr sz="3355" dirty="0">
                <a:latin typeface="Tahoma"/>
                <a:cs typeface="Tahoma"/>
              </a:rPr>
              <a:t>façon</a:t>
            </a:r>
            <a:r>
              <a:rPr sz="3355" spc="-190" dirty="0">
                <a:latin typeface="Tahoma"/>
                <a:cs typeface="Tahoma"/>
              </a:rPr>
              <a:t> </a:t>
            </a:r>
            <a:r>
              <a:rPr sz="3355" spc="-9" dirty="0">
                <a:latin typeface="Tahoma"/>
                <a:cs typeface="Tahoma"/>
              </a:rPr>
              <a:t>méchante</a:t>
            </a:r>
            <a:endParaRPr sz="3355">
              <a:latin typeface="Tahoma"/>
              <a:cs typeface="Tahoma"/>
            </a:endParaRPr>
          </a:p>
        </p:txBody>
      </p:sp>
      <p:sp>
        <p:nvSpPr>
          <p:cNvPr id="8" name="object 8"/>
          <p:cNvSpPr txBox="1"/>
          <p:nvPr/>
        </p:nvSpPr>
        <p:spPr>
          <a:xfrm>
            <a:off x="2650234" y="4988999"/>
            <a:ext cx="1657206" cy="569795"/>
          </a:xfrm>
          <a:prstGeom prst="rect">
            <a:avLst/>
          </a:prstGeom>
        </p:spPr>
        <p:txBody>
          <a:bodyPr vert="horz" wrap="square" lIns="0" tIns="11516" rIns="0" bIns="0" rtlCol="0">
            <a:spAutoFit/>
          </a:bodyPr>
          <a:lstStyle/>
          <a:p>
            <a:pPr marL="11516">
              <a:spcBef>
                <a:spcPts val="91"/>
              </a:spcBef>
            </a:pPr>
            <a:r>
              <a:rPr sz="3627" dirty="0">
                <a:latin typeface="Tahoma"/>
                <a:cs typeface="Tahoma"/>
              </a:rPr>
              <a:t>et</a:t>
            </a:r>
            <a:r>
              <a:rPr sz="3627" spc="-109" dirty="0">
                <a:latin typeface="Tahoma"/>
                <a:cs typeface="Tahoma"/>
              </a:rPr>
              <a:t> </a:t>
            </a:r>
            <a:r>
              <a:rPr sz="3627" spc="-9" dirty="0">
                <a:latin typeface="Tahoma"/>
                <a:cs typeface="Tahoma"/>
              </a:rPr>
              <a:t>tirent</a:t>
            </a:r>
            <a:endParaRPr sz="3627">
              <a:latin typeface="Tahoma"/>
              <a:cs typeface="Tahoma"/>
            </a:endParaRPr>
          </a:p>
        </p:txBody>
      </p:sp>
      <p:sp>
        <p:nvSpPr>
          <p:cNvPr id="9" name="object 9"/>
          <p:cNvSpPr txBox="1"/>
          <p:nvPr/>
        </p:nvSpPr>
        <p:spPr>
          <a:xfrm>
            <a:off x="4427727" y="4970408"/>
            <a:ext cx="2945888" cy="579672"/>
          </a:xfrm>
          <a:prstGeom prst="rect">
            <a:avLst/>
          </a:prstGeom>
          <a:solidFill>
            <a:srgbClr val="FDD490"/>
          </a:solidFill>
        </p:spPr>
        <p:txBody>
          <a:bodyPr vert="horz" wrap="square" lIns="0" tIns="62764" rIns="0" bIns="0" rtlCol="0">
            <a:spAutoFit/>
          </a:bodyPr>
          <a:lstStyle/>
          <a:p>
            <a:pPr marL="162956">
              <a:spcBef>
                <a:spcPts val="494"/>
              </a:spcBef>
            </a:pPr>
            <a:r>
              <a:rPr sz="3355" dirty="0">
                <a:latin typeface="Tahoma"/>
                <a:cs typeface="Tahoma"/>
              </a:rPr>
              <a:t>de</a:t>
            </a:r>
            <a:r>
              <a:rPr sz="3355" spc="-163" dirty="0">
                <a:latin typeface="Tahoma"/>
                <a:cs typeface="Tahoma"/>
              </a:rPr>
              <a:t> </a:t>
            </a:r>
            <a:r>
              <a:rPr sz="3355" dirty="0">
                <a:latin typeface="Tahoma"/>
                <a:cs typeface="Tahoma"/>
              </a:rPr>
              <a:t>façon</a:t>
            </a:r>
            <a:r>
              <a:rPr sz="3355" spc="-159" dirty="0">
                <a:latin typeface="Tahoma"/>
                <a:cs typeface="Tahoma"/>
              </a:rPr>
              <a:t> </a:t>
            </a:r>
            <a:r>
              <a:rPr sz="3355" spc="-18" dirty="0">
                <a:latin typeface="Tahoma"/>
                <a:cs typeface="Tahoma"/>
              </a:rPr>
              <a:t>forte</a:t>
            </a:r>
            <a:endParaRPr sz="3355">
              <a:latin typeface="Tahoma"/>
              <a:cs typeface="Tahoma"/>
            </a:endParaRPr>
          </a:p>
        </p:txBody>
      </p:sp>
      <p:sp>
        <p:nvSpPr>
          <p:cNvPr id="10" name="object 10"/>
          <p:cNvSpPr txBox="1"/>
          <p:nvPr/>
        </p:nvSpPr>
        <p:spPr>
          <a:xfrm>
            <a:off x="7493680" y="4988999"/>
            <a:ext cx="2047035" cy="569795"/>
          </a:xfrm>
          <a:prstGeom prst="rect">
            <a:avLst/>
          </a:prstGeom>
        </p:spPr>
        <p:txBody>
          <a:bodyPr vert="horz" wrap="square" lIns="0" tIns="11516" rIns="0" bIns="0" rtlCol="0">
            <a:spAutoFit/>
          </a:bodyPr>
          <a:lstStyle/>
          <a:p>
            <a:pPr marL="11516">
              <a:spcBef>
                <a:spcPts val="91"/>
              </a:spcBef>
            </a:pPr>
            <a:r>
              <a:rPr sz="3627" spc="109" dirty="0">
                <a:latin typeface="Tahoma"/>
                <a:cs typeface="Tahoma"/>
              </a:rPr>
              <a:t>la</a:t>
            </a:r>
            <a:r>
              <a:rPr sz="3627" spc="-100" dirty="0">
                <a:latin typeface="Tahoma"/>
                <a:cs typeface="Tahoma"/>
              </a:rPr>
              <a:t> </a:t>
            </a:r>
            <a:r>
              <a:rPr sz="3627" spc="-9" dirty="0">
                <a:latin typeface="Tahoma"/>
                <a:cs typeface="Tahoma"/>
              </a:rPr>
              <a:t>langue.</a:t>
            </a:r>
            <a:endParaRPr sz="3627">
              <a:latin typeface="Tahoma"/>
              <a:cs typeface="Tahoma"/>
            </a:endParaRPr>
          </a:p>
        </p:txBody>
      </p:sp>
      <p:sp>
        <p:nvSpPr>
          <p:cNvPr id="11" name="object 11" descr="$PPTXTitle"/>
          <p:cNvSpPr txBox="1">
            <a:spLocks noGrp="1"/>
          </p:cNvSpPr>
          <p:nvPr>
            <p:ph type="title"/>
          </p:nvPr>
        </p:nvSpPr>
        <p:spPr>
          <a:xfrm>
            <a:off x="2744436" y="576376"/>
            <a:ext cx="9535557" cy="688737"/>
          </a:xfrm>
          <a:prstGeom prst="rect">
            <a:avLst/>
          </a:prstGeom>
        </p:spPr>
        <p:txBody>
          <a:bodyPr vert="horz" wrap="square" lIns="0" tIns="11516" rIns="0" bIns="0" rtlCol="0" anchor="ctr">
            <a:spAutoFit/>
          </a:bodyPr>
          <a:lstStyle/>
          <a:p>
            <a:pPr marL="1832253">
              <a:lnSpc>
                <a:spcPct val="100000"/>
              </a:lnSpc>
              <a:spcBef>
                <a:spcPts val="91"/>
              </a:spcBef>
            </a:pPr>
            <a:r>
              <a:rPr spc="-394" dirty="0">
                <a:solidFill>
                  <a:schemeClr val="tx2">
                    <a:lumMod val="75000"/>
                    <a:lumOff val="25000"/>
                  </a:schemeClr>
                </a:solidFill>
              </a:rPr>
              <a:t>COMPRENDRE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13</a:t>
            </a:fld>
            <a:endParaRPr spc="-45" dirty="0"/>
          </a:p>
        </p:txBody>
      </p:sp>
      <p:sp>
        <p:nvSpPr>
          <p:cNvPr id="5" name="object 5"/>
          <p:cNvSpPr txBox="1"/>
          <p:nvPr/>
        </p:nvSpPr>
        <p:spPr>
          <a:xfrm>
            <a:off x="1586363" y="2316477"/>
            <a:ext cx="9018472" cy="1916958"/>
          </a:xfrm>
          <a:prstGeom prst="rect">
            <a:avLst/>
          </a:prstGeom>
        </p:spPr>
        <p:txBody>
          <a:bodyPr vert="horz" wrap="square" lIns="0" tIns="11516" rIns="0" bIns="0" rtlCol="0">
            <a:spAutoFit/>
          </a:bodyPr>
          <a:lstStyle/>
          <a:p>
            <a:pPr algn="ctr">
              <a:spcBef>
                <a:spcPts val="91"/>
              </a:spcBef>
            </a:pPr>
            <a:r>
              <a:rPr sz="3627" spc="141" dirty="0">
                <a:latin typeface="Tahoma"/>
                <a:cs typeface="Tahoma"/>
              </a:rPr>
              <a:t>Les</a:t>
            </a:r>
            <a:r>
              <a:rPr sz="3627" spc="-68" dirty="0">
                <a:latin typeface="Tahoma"/>
                <a:cs typeface="Tahoma"/>
              </a:rPr>
              <a:t> </a:t>
            </a:r>
            <a:r>
              <a:rPr sz="3627" spc="63" dirty="0">
                <a:latin typeface="Tahoma"/>
                <a:cs typeface="Tahoma"/>
              </a:rPr>
              <a:t>danseurs</a:t>
            </a:r>
            <a:r>
              <a:rPr sz="3627" spc="-68" dirty="0">
                <a:latin typeface="Tahoma"/>
                <a:cs typeface="Tahoma"/>
              </a:rPr>
              <a:t> </a:t>
            </a:r>
            <a:r>
              <a:rPr sz="3627" dirty="0">
                <a:latin typeface="Tahoma"/>
                <a:cs typeface="Tahoma"/>
              </a:rPr>
              <a:t>chantent</a:t>
            </a:r>
            <a:r>
              <a:rPr sz="3627" spc="-68" dirty="0">
                <a:latin typeface="Tahoma"/>
                <a:cs typeface="Tahoma"/>
              </a:rPr>
              <a:t> </a:t>
            </a:r>
            <a:r>
              <a:rPr sz="3627" spc="95" dirty="0">
                <a:latin typeface="Tahoma"/>
                <a:cs typeface="Tahoma"/>
              </a:rPr>
              <a:t>le</a:t>
            </a:r>
            <a:r>
              <a:rPr sz="3627" spc="-68" dirty="0">
                <a:latin typeface="Tahoma"/>
                <a:cs typeface="Tahoma"/>
              </a:rPr>
              <a:t> </a:t>
            </a:r>
            <a:r>
              <a:rPr sz="3627" dirty="0">
                <a:latin typeface="Tahoma"/>
                <a:cs typeface="Tahoma"/>
              </a:rPr>
              <a:t>haka</a:t>
            </a:r>
            <a:r>
              <a:rPr sz="3627" spc="-68" dirty="0">
                <a:latin typeface="Tahoma"/>
                <a:cs typeface="Tahoma"/>
              </a:rPr>
              <a:t> </a:t>
            </a:r>
            <a:r>
              <a:rPr sz="3627" spc="-9" dirty="0">
                <a:latin typeface="Tahoma"/>
                <a:cs typeface="Tahoma"/>
              </a:rPr>
              <a:t>viol</a:t>
            </a:r>
            <a:r>
              <a:rPr sz="3627" b="1" spc="-9" dirty="0">
                <a:latin typeface="Tahoma"/>
                <a:cs typeface="Tahoma"/>
              </a:rPr>
              <a:t>e</a:t>
            </a:r>
            <a:r>
              <a:rPr sz="3627" u="sng" spc="-9" dirty="0">
                <a:uFill>
                  <a:solidFill>
                    <a:srgbClr val="000000"/>
                  </a:solidFill>
                </a:uFill>
                <a:latin typeface="Tahoma"/>
                <a:cs typeface="Tahoma"/>
              </a:rPr>
              <a:t>mm</a:t>
            </a:r>
            <a:r>
              <a:rPr sz="3627" spc="-9" dirty="0">
                <a:latin typeface="Tahoma"/>
                <a:cs typeface="Tahoma"/>
              </a:rPr>
              <a:t>ent.</a:t>
            </a:r>
            <a:endParaRPr sz="3627">
              <a:latin typeface="Tahoma"/>
              <a:cs typeface="Tahoma"/>
            </a:endParaRPr>
          </a:p>
          <a:p>
            <a:pPr>
              <a:spcBef>
                <a:spcPts val="1791"/>
              </a:spcBef>
            </a:pPr>
            <a:endParaRPr sz="3627">
              <a:latin typeface="Tahoma"/>
              <a:cs typeface="Tahoma"/>
            </a:endParaRPr>
          </a:p>
          <a:p>
            <a:pPr algn="ctr">
              <a:lnSpc>
                <a:spcPct val="100000"/>
              </a:lnSpc>
            </a:pPr>
            <a:r>
              <a:rPr sz="3627" dirty="0">
                <a:latin typeface="Tahoma"/>
                <a:cs typeface="Tahoma"/>
              </a:rPr>
              <a:t>Ils</a:t>
            </a:r>
            <a:r>
              <a:rPr sz="3627" spc="9" dirty="0">
                <a:latin typeface="Tahoma"/>
                <a:cs typeface="Tahoma"/>
              </a:rPr>
              <a:t> </a:t>
            </a:r>
            <a:r>
              <a:rPr sz="3627" dirty="0">
                <a:latin typeface="Tahoma"/>
                <a:cs typeface="Tahoma"/>
              </a:rPr>
              <a:t>regardent</a:t>
            </a:r>
            <a:r>
              <a:rPr sz="3627" spc="14" dirty="0">
                <a:latin typeface="Tahoma"/>
                <a:cs typeface="Tahoma"/>
              </a:rPr>
              <a:t> </a:t>
            </a:r>
            <a:r>
              <a:rPr sz="3627" spc="-9" dirty="0">
                <a:latin typeface="Tahoma"/>
                <a:cs typeface="Tahoma"/>
              </a:rPr>
              <a:t>méch</a:t>
            </a:r>
            <a:r>
              <a:rPr sz="3627" b="1" spc="-9" dirty="0">
                <a:latin typeface="Tahoma"/>
                <a:cs typeface="Tahoma"/>
              </a:rPr>
              <a:t>a</a:t>
            </a:r>
            <a:r>
              <a:rPr sz="3627" u="sng" spc="-9" dirty="0">
                <a:uFill>
                  <a:solidFill>
                    <a:srgbClr val="000000"/>
                  </a:solidFill>
                </a:uFill>
                <a:latin typeface="Tahoma"/>
                <a:cs typeface="Tahoma"/>
              </a:rPr>
              <a:t>mm</a:t>
            </a:r>
            <a:r>
              <a:rPr sz="3627" spc="-9" dirty="0">
                <a:latin typeface="Tahoma"/>
                <a:cs typeface="Tahoma"/>
              </a:rPr>
              <a:t>ent</a:t>
            </a:r>
            <a:endParaRPr sz="3627">
              <a:latin typeface="Tahoma"/>
              <a:cs typeface="Tahoma"/>
            </a:endParaRPr>
          </a:p>
        </p:txBody>
      </p:sp>
      <p:sp>
        <p:nvSpPr>
          <p:cNvPr id="6" name="object 6"/>
          <p:cNvSpPr txBox="1"/>
          <p:nvPr/>
        </p:nvSpPr>
        <p:spPr>
          <a:xfrm>
            <a:off x="2650234" y="4988999"/>
            <a:ext cx="1657206" cy="569795"/>
          </a:xfrm>
          <a:prstGeom prst="rect">
            <a:avLst/>
          </a:prstGeom>
        </p:spPr>
        <p:txBody>
          <a:bodyPr vert="horz" wrap="square" lIns="0" tIns="11516" rIns="0" bIns="0" rtlCol="0">
            <a:spAutoFit/>
          </a:bodyPr>
          <a:lstStyle/>
          <a:p>
            <a:pPr marL="11516">
              <a:spcBef>
                <a:spcPts val="91"/>
              </a:spcBef>
            </a:pPr>
            <a:r>
              <a:rPr sz="3627" dirty="0">
                <a:latin typeface="Tahoma"/>
                <a:cs typeface="Tahoma"/>
              </a:rPr>
              <a:t>et</a:t>
            </a:r>
            <a:r>
              <a:rPr sz="3627" spc="-109" dirty="0">
                <a:latin typeface="Tahoma"/>
                <a:cs typeface="Tahoma"/>
              </a:rPr>
              <a:t> </a:t>
            </a:r>
            <a:r>
              <a:rPr sz="3627" spc="-9" dirty="0">
                <a:latin typeface="Tahoma"/>
                <a:cs typeface="Tahoma"/>
              </a:rPr>
              <a:t>tirent</a:t>
            </a:r>
            <a:endParaRPr sz="3627">
              <a:latin typeface="Tahoma"/>
              <a:cs typeface="Tahoma"/>
            </a:endParaRPr>
          </a:p>
        </p:txBody>
      </p:sp>
      <p:sp>
        <p:nvSpPr>
          <p:cNvPr id="7" name="object 7"/>
          <p:cNvSpPr txBox="1"/>
          <p:nvPr/>
        </p:nvSpPr>
        <p:spPr>
          <a:xfrm>
            <a:off x="4427727" y="4970408"/>
            <a:ext cx="2945888" cy="579672"/>
          </a:xfrm>
          <a:prstGeom prst="rect">
            <a:avLst/>
          </a:prstGeom>
          <a:solidFill>
            <a:srgbClr val="FDD490"/>
          </a:solidFill>
        </p:spPr>
        <p:txBody>
          <a:bodyPr vert="horz" wrap="square" lIns="0" tIns="62764" rIns="0" bIns="0" rtlCol="0">
            <a:spAutoFit/>
          </a:bodyPr>
          <a:lstStyle/>
          <a:p>
            <a:pPr marL="162956">
              <a:spcBef>
                <a:spcPts val="494"/>
              </a:spcBef>
            </a:pPr>
            <a:r>
              <a:rPr sz="3355" dirty="0">
                <a:latin typeface="Tahoma"/>
                <a:cs typeface="Tahoma"/>
              </a:rPr>
              <a:t>de</a:t>
            </a:r>
            <a:r>
              <a:rPr sz="3355" spc="-163" dirty="0">
                <a:latin typeface="Tahoma"/>
                <a:cs typeface="Tahoma"/>
              </a:rPr>
              <a:t> </a:t>
            </a:r>
            <a:r>
              <a:rPr sz="3355" dirty="0">
                <a:latin typeface="Tahoma"/>
                <a:cs typeface="Tahoma"/>
              </a:rPr>
              <a:t>façon</a:t>
            </a:r>
            <a:r>
              <a:rPr sz="3355" spc="-159" dirty="0">
                <a:latin typeface="Tahoma"/>
                <a:cs typeface="Tahoma"/>
              </a:rPr>
              <a:t> </a:t>
            </a:r>
            <a:r>
              <a:rPr sz="3355" spc="-18" dirty="0">
                <a:latin typeface="Tahoma"/>
                <a:cs typeface="Tahoma"/>
              </a:rPr>
              <a:t>forte</a:t>
            </a:r>
            <a:endParaRPr sz="3355">
              <a:latin typeface="Tahoma"/>
              <a:cs typeface="Tahoma"/>
            </a:endParaRPr>
          </a:p>
        </p:txBody>
      </p:sp>
      <p:sp>
        <p:nvSpPr>
          <p:cNvPr id="8" name="object 8"/>
          <p:cNvSpPr txBox="1"/>
          <p:nvPr/>
        </p:nvSpPr>
        <p:spPr>
          <a:xfrm>
            <a:off x="7493522" y="4988999"/>
            <a:ext cx="2047035" cy="569795"/>
          </a:xfrm>
          <a:prstGeom prst="rect">
            <a:avLst/>
          </a:prstGeom>
        </p:spPr>
        <p:txBody>
          <a:bodyPr vert="horz" wrap="square" lIns="0" tIns="11516" rIns="0" bIns="0" rtlCol="0">
            <a:spAutoFit/>
          </a:bodyPr>
          <a:lstStyle/>
          <a:p>
            <a:pPr marL="11516">
              <a:spcBef>
                <a:spcPts val="91"/>
              </a:spcBef>
            </a:pPr>
            <a:r>
              <a:rPr sz="3627" spc="109" dirty="0">
                <a:latin typeface="Tahoma"/>
                <a:cs typeface="Tahoma"/>
              </a:rPr>
              <a:t>la</a:t>
            </a:r>
            <a:r>
              <a:rPr sz="3627" spc="-100" dirty="0">
                <a:latin typeface="Tahoma"/>
                <a:cs typeface="Tahoma"/>
              </a:rPr>
              <a:t> </a:t>
            </a:r>
            <a:r>
              <a:rPr sz="3627" spc="-9" dirty="0">
                <a:latin typeface="Tahoma"/>
                <a:cs typeface="Tahoma"/>
              </a:rPr>
              <a:t>langue.</a:t>
            </a:r>
            <a:endParaRPr sz="3627">
              <a:latin typeface="Tahoma"/>
              <a:cs typeface="Tahoma"/>
            </a:endParaRPr>
          </a:p>
        </p:txBody>
      </p:sp>
      <p:sp>
        <p:nvSpPr>
          <p:cNvPr id="9" name="object 9" descr="$PPTXTitle"/>
          <p:cNvSpPr txBox="1">
            <a:spLocks noGrp="1"/>
          </p:cNvSpPr>
          <p:nvPr>
            <p:ph type="title"/>
          </p:nvPr>
        </p:nvSpPr>
        <p:spPr>
          <a:xfrm>
            <a:off x="2725743" y="619183"/>
            <a:ext cx="9535557" cy="688737"/>
          </a:xfrm>
          <a:prstGeom prst="rect">
            <a:avLst/>
          </a:prstGeom>
        </p:spPr>
        <p:txBody>
          <a:bodyPr vert="horz" wrap="square" lIns="0" tIns="11516" rIns="0" bIns="0" rtlCol="0" anchor="ctr">
            <a:spAutoFit/>
          </a:bodyPr>
          <a:lstStyle/>
          <a:p>
            <a:pPr marL="1832253">
              <a:lnSpc>
                <a:spcPct val="100000"/>
              </a:lnSpc>
              <a:spcBef>
                <a:spcPts val="91"/>
              </a:spcBef>
            </a:pPr>
            <a:r>
              <a:rPr spc="-394" dirty="0">
                <a:solidFill>
                  <a:schemeClr val="tx2">
                    <a:lumMod val="75000"/>
                    <a:lumOff val="25000"/>
                  </a:schemeClr>
                </a:solidFill>
              </a:rPr>
              <a:t>COMPRENDRE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14</a:t>
            </a:fld>
            <a:endParaRPr spc="-45" dirty="0"/>
          </a:p>
        </p:txBody>
      </p:sp>
      <p:sp>
        <p:nvSpPr>
          <p:cNvPr id="5" name="object 5"/>
          <p:cNvSpPr txBox="1"/>
          <p:nvPr/>
        </p:nvSpPr>
        <p:spPr>
          <a:xfrm>
            <a:off x="1586363" y="2316477"/>
            <a:ext cx="9018472" cy="3029121"/>
          </a:xfrm>
          <a:prstGeom prst="rect">
            <a:avLst/>
          </a:prstGeom>
        </p:spPr>
        <p:txBody>
          <a:bodyPr vert="horz" wrap="square" lIns="0" tIns="11516" rIns="0" bIns="0" rtlCol="0">
            <a:spAutoFit/>
          </a:bodyPr>
          <a:lstStyle/>
          <a:p>
            <a:pPr algn="ctr">
              <a:spcBef>
                <a:spcPts val="91"/>
              </a:spcBef>
            </a:pPr>
            <a:r>
              <a:rPr sz="3627" spc="141" dirty="0">
                <a:latin typeface="Tahoma"/>
                <a:cs typeface="Tahoma"/>
              </a:rPr>
              <a:t>Les</a:t>
            </a:r>
            <a:r>
              <a:rPr sz="3627" spc="-68" dirty="0">
                <a:latin typeface="Tahoma"/>
                <a:cs typeface="Tahoma"/>
              </a:rPr>
              <a:t> </a:t>
            </a:r>
            <a:r>
              <a:rPr sz="3627" spc="63" dirty="0">
                <a:latin typeface="Tahoma"/>
                <a:cs typeface="Tahoma"/>
              </a:rPr>
              <a:t>danseurs</a:t>
            </a:r>
            <a:r>
              <a:rPr sz="3627" spc="-68" dirty="0">
                <a:latin typeface="Tahoma"/>
                <a:cs typeface="Tahoma"/>
              </a:rPr>
              <a:t> </a:t>
            </a:r>
            <a:r>
              <a:rPr sz="3627" dirty="0">
                <a:latin typeface="Tahoma"/>
                <a:cs typeface="Tahoma"/>
              </a:rPr>
              <a:t>chantent</a:t>
            </a:r>
            <a:r>
              <a:rPr sz="3627" spc="-68" dirty="0">
                <a:latin typeface="Tahoma"/>
                <a:cs typeface="Tahoma"/>
              </a:rPr>
              <a:t> </a:t>
            </a:r>
            <a:r>
              <a:rPr sz="3627" spc="95" dirty="0">
                <a:latin typeface="Tahoma"/>
                <a:cs typeface="Tahoma"/>
              </a:rPr>
              <a:t>le</a:t>
            </a:r>
            <a:r>
              <a:rPr sz="3627" spc="-68" dirty="0">
                <a:latin typeface="Tahoma"/>
                <a:cs typeface="Tahoma"/>
              </a:rPr>
              <a:t> </a:t>
            </a:r>
            <a:r>
              <a:rPr sz="3627" dirty="0">
                <a:latin typeface="Tahoma"/>
                <a:cs typeface="Tahoma"/>
              </a:rPr>
              <a:t>haka</a:t>
            </a:r>
            <a:r>
              <a:rPr sz="3627" spc="-68" dirty="0">
                <a:latin typeface="Tahoma"/>
                <a:cs typeface="Tahoma"/>
              </a:rPr>
              <a:t> </a:t>
            </a:r>
            <a:r>
              <a:rPr sz="3627" spc="-9" dirty="0">
                <a:latin typeface="Tahoma"/>
                <a:cs typeface="Tahoma"/>
              </a:rPr>
              <a:t>viol</a:t>
            </a:r>
            <a:r>
              <a:rPr sz="3627" b="1" spc="-9" dirty="0">
                <a:latin typeface="Tahoma"/>
                <a:cs typeface="Tahoma"/>
              </a:rPr>
              <a:t>e</a:t>
            </a:r>
            <a:r>
              <a:rPr sz="3627" u="sng" spc="-9" dirty="0">
                <a:uFill>
                  <a:solidFill>
                    <a:srgbClr val="000000"/>
                  </a:solidFill>
                </a:uFill>
                <a:latin typeface="Tahoma"/>
                <a:cs typeface="Tahoma"/>
              </a:rPr>
              <a:t>mm</a:t>
            </a:r>
            <a:r>
              <a:rPr sz="3627" spc="-9" dirty="0">
                <a:latin typeface="Tahoma"/>
                <a:cs typeface="Tahoma"/>
              </a:rPr>
              <a:t>ent.</a:t>
            </a:r>
            <a:endParaRPr sz="3627">
              <a:latin typeface="Tahoma"/>
              <a:cs typeface="Tahoma"/>
            </a:endParaRPr>
          </a:p>
          <a:p>
            <a:pPr marL="1527069" marR="1520160" algn="ctr">
              <a:lnSpc>
                <a:spcPct val="241699"/>
              </a:lnSpc>
            </a:pPr>
            <a:r>
              <a:rPr sz="3627" dirty="0">
                <a:latin typeface="Tahoma"/>
                <a:cs typeface="Tahoma"/>
              </a:rPr>
              <a:t>Ils</a:t>
            </a:r>
            <a:r>
              <a:rPr sz="3627" spc="9" dirty="0">
                <a:latin typeface="Tahoma"/>
                <a:cs typeface="Tahoma"/>
              </a:rPr>
              <a:t> </a:t>
            </a:r>
            <a:r>
              <a:rPr sz="3627" dirty="0">
                <a:latin typeface="Tahoma"/>
                <a:cs typeface="Tahoma"/>
              </a:rPr>
              <a:t>regardent</a:t>
            </a:r>
            <a:r>
              <a:rPr sz="3627" spc="14" dirty="0">
                <a:latin typeface="Tahoma"/>
                <a:cs typeface="Tahoma"/>
              </a:rPr>
              <a:t> </a:t>
            </a:r>
            <a:r>
              <a:rPr sz="3627" spc="-9" dirty="0">
                <a:latin typeface="Tahoma"/>
                <a:cs typeface="Tahoma"/>
              </a:rPr>
              <a:t>méch</a:t>
            </a:r>
            <a:r>
              <a:rPr sz="3627" b="1" spc="-9" dirty="0">
                <a:latin typeface="Tahoma"/>
                <a:cs typeface="Tahoma"/>
              </a:rPr>
              <a:t>a</a:t>
            </a:r>
            <a:r>
              <a:rPr sz="3627" u="sng" spc="-9" dirty="0">
                <a:uFill>
                  <a:solidFill>
                    <a:srgbClr val="000000"/>
                  </a:solidFill>
                </a:uFill>
                <a:latin typeface="Tahoma"/>
                <a:cs typeface="Tahoma"/>
              </a:rPr>
              <a:t>mm</a:t>
            </a:r>
            <a:r>
              <a:rPr sz="3627" spc="-9" dirty="0">
                <a:latin typeface="Tahoma"/>
                <a:cs typeface="Tahoma"/>
              </a:rPr>
              <a:t>ent </a:t>
            </a:r>
            <a:r>
              <a:rPr sz="3627" dirty="0">
                <a:latin typeface="Tahoma"/>
                <a:cs typeface="Tahoma"/>
              </a:rPr>
              <a:t>et</a:t>
            </a:r>
            <a:r>
              <a:rPr sz="3627" spc="-59" dirty="0">
                <a:latin typeface="Tahoma"/>
                <a:cs typeface="Tahoma"/>
              </a:rPr>
              <a:t> </a:t>
            </a:r>
            <a:r>
              <a:rPr sz="3627" dirty="0">
                <a:latin typeface="Tahoma"/>
                <a:cs typeface="Tahoma"/>
              </a:rPr>
              <a:t>tirent</a:t>
            </a:r>
            <a:r>
              <a:rPr sz="3627" spc="-54" dirty="0">
                <a:latin typeface="Tahoma"/>
                <a:cs typeface="Tahoma"/>
              </a:rPr>
              <a:t> </a:t>
            </a:r>
            <a:r>
              <a:rPr sz="3627" dirty="0">
                <a:latin typeface="Tahoma"/>
                <a:cs typeface="Tahoma"/>
              </a:rPr>
              <a:t>fort</a:t>
            </a:r>
            <a:r>
              <a:rPr sz="3627" b="1" dirty="0">
                <a:latin typeface="Tahoma"/>
                <a:cs typeface="Tahoma"/>
              </a:rPr>
              <a:t>e</a:t>
            </a:r>
            <a:r>
              <a:rPr sz="3627" u="sng" dirty="0">
                <a:uFill>
                  <a:solidFill>
                    <a:srgbClr val="000000"/>
                  </a:solidFill>
                </a:uFill>
                <a:latin typeface="Tahoma"/>
                <a:cs typeface="Tahoma"/>
              </a:rPr>
              <a:t>m</a:t>
            </a:r>
            <a:r>
              <a:rPr sz="3627" dirty="0">
                <a:latin typeface="Tahoma"/>
                <a:cs typeface="Tahoma"/>
              </a:rPr>
              <a:t>ent</a:t>
            </a:r>
            <a:r>
              <a:rPr sz="3627" spc="-54" dirty="0">
                <a:latin typeface="Tahoma"/>
                <a:cs typeface="Tahoma"/>
              </a:rPr>
              <a:t> </a:t>
            </a:r>
            <a:r>
              <a:rPr sz="3627" spc="109" dirty="0">
                <a:latin typeface="Tahoma"/>
                <a:cs typeface="Tahoma"/>
              </a:rPr>
              <a:t>la</a:t>
            </a:r>
            <a:r>
              <a:rPr sz="3627" spc="-54" dirty="0">
                <a:latin typeface="Tahoma"/>
                <a:cs typeface="Tahoma"/>
              </a:rPr>
              <a:t> </a:t>
            </a:r>
            <a:r>
              <a:rPr sz="3627" spc="-9" dirty="0">
                <a:latin typeface="Tahoma"/>
                <a:cs typeface="Tahoma"/>
              </a:rPr>
              <a:t>langue.</a:t>
            </a:r>
            <a:endParaRPr sz="3627">
              <a:latin typeface="Tahoma"/>
              <a:cs typeface="Tahoma"/>
            </a:endParaRPr>
          </a:p>
        </p:txBody>
      </p:sp>
      <p:sp>
        <p:nvSpPr>
          <p:cNvPr id="6" name="object 6" descr="$PPTXTitle"/>
          <p:cNvSpPr txBox="1">
            <a:spLocks noGrp="1"/>
          </p:cNvSpPr>
          <p:nvPr>
            <p:ph type="title"/>
          </p:nvPr>
        </p:nvSpPr>
        <p:spPr>
          <a:xfrm>
            <a:off x="2904503" y="681067"/>
            <a:ext cx="9535557" cy="688737"/>
          </a:xfrm>
          <a:prstGeom prst="rect">
            <a:avLst/>
          </a:prstGeom>
        </p:spPr>
        <p:txBody>
          <a:bodyPr vert="horz" wrap="square" lIns="0" tIns="11516" rIns="0" bIns="0" rtlCol="0" anchor="ctr">
            <a:spAutoFit/>
          </a:bodyPr>
          <a:lstStyle/>
          <a:p>
            <a:pPr marL="1832253">
              <a:lnSpc>
                <a:spcPct val="100000"/>
              </a:lnSpc>
              <a:spcBef>
                <a:spcPts val="91"/>
              </a:spcBef>
            </a:pPr>
            <a:r>
              <a:rPr spc="-394" dirty="0">
                <a:solidFill>
                  <a:schemeClr val="tx2">
                    <a:lumMod val="75000"/>
                    <a:lumOff val="25000"/>
                  </a:schemeClr>
                </a:solidFill>
              </a:rPr>
              <a:t>COMPRENDRE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15</a:t>
            </a:fld>
            <a:endParaRPr spc="-45" dirty="0"/>
          </a:p>
        </p:txBody>
      </p:sp>
      <p:sp>
        <p:nvSpPr>
          <p:cNvPr id="5" name="object 5" descr="$PPTXTitle"/>
          <p:cNvSpPr txBox="1">
            <a:spLocks noGrp="1"/>
          </p:cNvSpPr>
          <p:nvPr>
            <p:ph type="title"/>
          </p:nvPr>
        </p:nvSpPr>
        <p:spPr>
          <a:xfrm>
            <a:off x="2007687" y="587738"/>
            <a:ext cx="9535557" cy="688737"/>
          </a:xfrm>
          <a:prstGeom prst="rect">
            <a:avLst/>
          </a:prstGeom>
        </p:spPr>
        <p:txBody>
          <a:bodyPr vert="horz" wrap="square" lIns="0" tIns="11516" rIns="0" bIns="0" rtlCol="0" anchor="ctr">
            <a:spAutoFit/>
          </a:bodyPr>
          <a:lstStyle/>
          <a:p>
            <a:pPr marL="11516">
              <a:lnSpc>
                <a:spcPct val="100000"/>
              </a:lnSpc>
              <a:spcBef>
                <a:spcPts val="91"/>
              </a:spcBef>
            </a:pPr>
            <a:r>
              <a:rPr spc="-290" dirty="0">
                <a:solidFill>
                  <a:schemeClr val="tx2">
                    <a:lumMod val="75000"/>
                    <a:lumOff val="25000"/>
                  </a:schemeClr>
                </a:solidFill>
              </a:rPr>
              <a:t>VÉRIFIER</a:t>
            </a:r>
            <a:r>
              <a:rPr spc="-222" dirty="0">
                <a:solidFill>
                  <a:schemeClr val="tx2">
                    <a:lumMod val="75000"/>
                    <a:lumOff val="25000"/>
                  </a:schemeClr>
                </a:solidFill>
              </a:rPr>
              <a:t> </a:t>
            </a:r>
            <a:r>
              <a:rPr spc="-27" dirty="0">
                <a:solidFill>
                  <a:schemeClr val="tx2">
                    <a:lumMod val="75000"/>
                    <a:lumOff val="25000"/>
                  </a:schemeClr>
                </a:solidFill>
              </a:rPr>
              <a:t>SA</a:t>
            </a:r>
            <a:r>
              <a:rPr spc="-295" dirty="0">
                <a:solidFill>
                  <a:schemeClr val="tx2">
                    <a:lumMod val="75000"/>
                    <a:lumOff val="25000"/>
                  </a:schemeClr>
                </a:solidFill>
              </a:rPr>
              <a:t> </a:t>
            </a:r>
            <a:r>
              <a:rPr spc="-381" dirty="0">
                <a:solidFill>
                  <a:schemeClr val="tx2">
                    <a:lumMod val="75000"/>
                    <a:lumOff val="25000"/>
                  </a:schemeClr>
                </a:solidFill>
              </a:rPr>
              <a:t>COMPRÉHENSION</a:t>
            </a:r>
          </a:p>
        </p:txBody>
      </p:sp>
      <p:sp>
        <p:nvSpPr>
          <p:cNvPr id="6" name="object 6"/>
          <p:cNvSpPr txBox="1">
            <a:spLocks noGrp="1"/>
          </p:cNvSpPr>
          <p:nvPr>
            <p:ph type="body" idx="1"/>
          </p:nvPr>
        </p:nvSpPr>
        <p:spPr>
          <a:prstGeom prst="rect">
            <a:avLst/>
          </a:prstGeom>
        </p:spPr>
        <p:txBody>
          <a:bodyPr vert="horz" wrap="square" lIns="0" tIns="11516" rIns="0" bIns="0" rtlCol="0">
            <a:spAutoFit/>
          </a:bodyPr>
          <a:lstStyle/>
          <a:p>
            <a:pPr marL="347218" indent="-335702">
              <a:lnSpc>
                <a:spcPct val="100000"/>
              </a:lnSpc>
              <a:spcBef>
                <a:spcPts val="91"/>
              </a:spcBef>
              <a:tabLst>
                <a:tab pos="347218" algn="l"/>
              </a:tabLst>
            </a:pPr>
            <a:r>
              <a:rPr spc="86" dirty="0"/>
              <a:t>Comment</a:t>
            </a:r>
            <a:r>
              <a:rPr spc="63" dirty="0"/>
              <a:t> </a:t>
            </a:r>
            <a:r>
              <a:rPr spc="100" dirty="0"/>
              <a:t>forme-t-</a:t>
            </a:r>
            <a:r>
              <a:rPr spc="95" dirty="0"/>
              <a:t>on</a:t>
            </a:r>
            <a:r>
              <a:rPr spc="63" dirty="0"/>
              <a:t> </a:t>
            </a:r>
            <a:r>
              <a:rPr spc="141" dirty="0"/>
              <a:t>les</a:t>
            </a:r>
            <a:r>
              <a:rPr spc="68" dirty="0"/>
              <a:t> </a:t>
            </a:r>
            <a:r>
              <a:rPr spc="59" dirty="0"/>
              <a:t>adverbes</a:t>
            </a:r>
            <a:r>
              <a:rPr spc="63" dirty="0"/>
              <a:t> </a:t>
            </a:r>
            <a:r>
              <a:rPr dirty="0"/>
              <a:t>en</a:t>
            </a:r>
            <a:r>
              <a:rPr spc="63" dirty="0"/>
              <a:t> </a:t>
            </a:r>
            <a:r>
              <a:rPr spc="91" dirty="0"/>
              <a:t>général</a:t>
            </a:r>
            <a:r>
              <a:rPr spc="68" dirty="0"/>
              <a:t> </a:t>
            </a:r>
            <a:r>
              <a:rPr spc="9" dirty="0"/>
              <a:t>?</a:t>
            </a:r>
          </a:p>
          <a:p>
            <a:pPr marL="347218" marR="1251253" indent="-336278">
              <a:lnSpc>
                <a:spcPct val="117600"/>
              </a:lnSpc>
              <a:spcBef>
                <a:spcPts val="1800"/>
              </a:spcBef>
              <a:tabLst>
                <a:tab pos="347218" algn="l"/>
              </a:tabLst>
            </a:pPr>
            <a:r>
              <a:rPr spc="86" dirty="0"/>
              <a:t>Comment</a:t>
            </a:r>
            <a:r>
              <a:rPr spc="45" dirty="0"/>
              <a:t> </a:t>
            </a:r>
            <a:r>
              <a:rPr spc="82" dirty="0"/>
              <a:t>s’écrivent</a:t>
            </a:r>
            <a:r>
              <a:rPr spc="50" dirty="0"/>
              <a:t> </a:t>
            </a:r>
            <a:r>
              <a:rPr spc="141" dirty="0"/>
              <a:t>les</a:t>
            </a:r>
            <a:r>
              <a:rPr spc="50" dirty="0"/>
              <a:t> </a:t>
            </a:r>
            <a:r>
              <a:rPr spc="59" dirty="0"/>
              <a:t>adverbes</a:t>
            </a:r>
            <a:r>
              <a:rPr spc="50" dirty="0"/>
              <a:t> </a:t>
            </a:r>
            <a:r>
              <a:rPr spc="103" dirty="0"/>
              <a:t>formés </a:t>
            </a:r>
            <a:r>
              <a:rPr spc="150" dirty="0"/>
              <a:t>sur</a:t>
            </a:r>
            <a:r>
              <a:rPr spc="32" dirty="0"/>
              <a:t> </a:t>
            </a:r>
            <a:r>
              <a:rPr spc="86" dirty="0"/>
              <a:t>des</a:t>
            </a:r>
            <a:r>
              <a:rPr spc="32" dirty="0"/>
              <a:t> </a:t>
            </a:r>
            <a:r>
              <a:rPr spc="63" dirty="0"/>
              <a:t>adjectifs</a:t>
            </a:r>
            <a:r>
              <a:rPr spc="32" dirty="0"/>
              <a:t> </a:t>
            </a:r>
            <a:r>
              <a:rPr dirty="0"/>
              <a:t>en</a:t>
            </a:r>
            <a:r>
              <a:rPr spc="36" dirty="0"/>
              <a:t> </a:t>
            </a:r>
            <a:r>
              <a:rPr b="1" spc="-150" dirty="0">
                <a:solidFill>
                  <a:srgbClr val="F9AE04"/>
                </a:solidFill>
                <a:latin typeface="Tahoma"/>
                <a:cs typeface="Tahoma"/>
              </a:rPr>
              <a:t>ent</a:t>
            </a:r>
            <a:r>
              <a:rPr b="1" spc="32" dirty="0">
                <a:solidFill>
                  <a:srgbClr val="F9AE04"/>
                </a:solidFill>
                <a:latin typeface="Tahoma"/>
                <a:cs typeface="Tahoma"/>
              </a:rPr>
              <a:t> </a:t>
            </a:r>
            <a:r>
              <a:rPr spc="9" dirty="0"/>
              <a:t>?</a:t>
            </a:r>
          </a:p>
          <a:p>
            <a:pPr marL="347218" marR="1251253" indent="-336278">
              <a:lnSpc>
                <a:spcPct val="117600"/>
              </a:lnSpc>
              <a:spcBef>
                <a:spcPts val="1800"/>
              </a:spcBef>
              <a:tabLst>
                <a:tab pos="347218" algn="l"/>
              </a:tabLst>
            </a:pPr>
            <a:r>
              <a:rPr spc="86" dirty="0"/>
              <a:t>Comment</a:t>
            </a:r>
            <a:r>
              <a:rPr spc="45" dirty="0"/>
              <a:t> </a:t>
            </a:r>
            <a:r>
              <a:rPr spc="82" dirty="0"/>
              <a:t>s’écrivent</a:t>
            </a:r>
            <a:r>
              <a:rPr spc="50" dirty="0"/>
              <a:t> </a:t>
            </a:r>
            <a:r>
              <a:rPr spc="141" dirty="0"/>
              <a:t>les</a:t>
            </a:r>
            <a:r>
              <a:rPr spc="50" dirty="0"/>
              <a:t> </a:t>
            </a:r>
            <a:r>
              <a:rPr spc="59" dirty="0"/>
              <a:t>adverbes</a:t>
            </a:r>
            <a:r>
              <a:rPr spc="50" dirty="0"/>
              <a:t> </a:t>
            </a:r>
            <a:r>
              <a:rPr spc="103" dirty="0"/>
              <a:t>formés </a:t>
            </a:r>
            <a:r>
              <a:rPr spc="150" dirty="0"/>
              <a:t>sur</a:t>
            </a:r>
            <a:r>
              <a:rPr spc="36" dirty="0"/>
              <a:t> </a:t>
            </a:r>
            <a:r>
              <a:rPr spc="86" dirty="0"/>
              <a:t>des</a:t>
            </a:r>
            <a:r>
              <a:rPr spc="41" dirty="0"/>
              <a:t> </a:t>
            </a:r>
            <a:r>
              <a:rPr spc="63" dirty="0"/>
              <a:t>adjectifs</a:t>
            </a:r>
            <a:r>
              <a:rPr spc="36" dirty="0"/>
              <a:t> </a:t>
            </a:r>
            <a:r>
              <a:rPr dirty="0"/>
              <a:t>en</a:t>
            </a:r>
            <a:r>
              <a:rPr spc="45" dirty="0"/>
              <a:t> </a:t>
            </a:r>
            <a:r>
              <a:rPr b="1" spc="-177" dirty="0">
                <a:solidFill>
                  <a:srgbClr val="F9AE04"/>
                </a:solidFill>
                <a:latin typeface="Tahoma"/>
                <a:cs typeface="Tahoma"/>
              </a:rPr>
              <a:t>ant</a:t>
            </a:r>
            <a:r>
              <a:rPr b="1" spc="32" dirty="0">
                <a:solidFill>
                  <a:srgbClr val="F9AE04"/>
                </a:solidFill>
                <a:latin typeface="Tahoma"/>
                <a:cs typeface="Tahoma"/>
              </a:rPr>
              <a:t> </a:t>
            </a:r>
            <a:r>
              <a:rPr spc="9" dirty="0"/>
              <a:t>?</a:t>
            </a:r>
          </a:p>
          <a:p>
            <a:pPr marL="347218" indent="-335702">
              <a:lnSpc>
                <a:spcPct val="100000"/>
              </a:lnSpc>
              <a:spcBef>
                <a:spcPts val="2453"/>
              </a:spcBef>
              <a:tabLst>
                <a:tab pos="347218" algn="l"/>
              </a:tabLst>
            </a:pPr>
            <a:r>
              <a:rPr spc="172" dirty="0"/>
              <a:t>Les</a:t>
            </a:r>
            <a:r>
              <a:rPr spc="54" dirty="0"/>
              <a:t> </a:t>
            </a:r>
            <a:r>
              <a:rPr spc="59" dirty="0"/>
              <a:t>adverbes</a:t>
            </a:r>
            <a:r>
              <a:rPr spc="54" dirty="0"/>
              <a:t> </a:t>
            </a:r>
            <a:r>
              <a:rPr dirty="0"/>
              <a:t>en</a:t>
            </a:r>
            <a:r>
              <a:rPr spc="63" dirty="0"/>
              <a:t> </a:t>
            </a:r>
            <a:r>
              <a:rPr b="1" spc="-204" dirty="0">
                <a:solidFill>
                  <a:srgbClr val="F9AE04"/>
                </a:solidFill>
                <a:latin typeface="Tahoma"/>
                <a:cs typeface="Tahoma"/>
              </a:rPr>
              <a:t>emment</a:t>
            </a:r>
            <a:r>
              <a:rPr b="1" spc="50" dirty="0">
                <a:solidFill>
                  <a:srgbClr val="F9AE04"/>
                </a:solidFill>
                <a:latin typeface="Tahoma"/>
                <a:cs typeface="Tahoma"/>
              </a:rPr>
              <a:t> </a:t>
            </a:r>
            <a:r>
              <a:rPr dirty="0"/>
              <a:t>et</a:t>
            </a:r>
            <a:r>
              <a:rPr spc="59" dirty="0"/>
              <a:t> </a:t>
            </a:r>
            <a:r>
              <a:rPr spc="141" dirty="0"/>
              <a:t>les</a:t>
            </a:r>
            <a:r>
              <a:rPr spc="54" dirty="0"/>
              <a:t> adverbes</a:t>
            </a:r>
          </a:p>
          <a:p>
            <a:pPr marL="347218">
              <a:lnSpc>
                <a:spcPct val="100000"/>
              </a:lnSpc>
              <a:spcBef>
                <a:spcPts val="653"/>
              </a:spcBef>
            </a:pPr>
            <a:r>
              <a:rPr dirty="0"/>
              <a:t>en</a:t>
            </a:r>
            <a:r>
              <a:rPr spc="54" dirty="0"/>
              <a:t> </a:t>
            </a:r>
            <a:r>
              <a:rPr b="1" spc="-204" dirty="0">
                <a:solidFill>
                  <a:srgbClr val="F9AE04"/>
                </a:solidFill>
                <a:latin typeface="Tahoma"/>
                <a:cs typeface="Tahoma"/>
              </a:rPr>
              <a:t>amment</a:t>
            </a:r>
            <a:r>
              <a:rPr b="1" spc="45" dirty="0">
                <a:solidFill>
                  <a:srgbClr val="F9AE04"/>
                </a:solidFill>
                <a:latin typeface="Tahoma"/>
                <a:cs typeface="Tahoma"/>
              </a:rPr>
              <a:t> </a:t>
            </a:r>
            <a:r>
              <a:rPr spc="103" dirty="0"/>
              <a:t>se</a:t>
            </a:r>
            <a:r>
              <a:rPr spc="59" dirty="0"/>
              <a:t> </a:t>
            </a:r>
            <a:r>
              <a:rPr spc="86" dirty="0"/>
              <a:t>prononcent-</a:t>
            </a:r>
            <a:r>
              <a:rPr spc="100" dirty="0"/>
              <a:t>ils</a:t>
            </a:r>
            <a:r>
              <a:rPr spc="54" dirty="0"/>
              <a:t> </a:t>
            </a:r>
            <a:r>
              <a:rPr spc="73" dirty="0"/>
              <a:t>différemment</a:t>
            </a:r>
            <a:r>
              <a:rPr spc="54" dirty="0"/>
              <a:t> </a:t>
            </a:r>
            <a:r>
              <a:rPr spc="9"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16</a:t>
            </a:fld>
            <a:endParaRPr spc="-45" dirty="0"/>
          </a:p>
        </p:txBody>
      </p:sp>
      <p:sp>
        <p:nvSpPr>
          <p:cNvPr id="5" name="object 5" descr="$PPTXTitle"/>
          <p:cNvSpPr txBox="1">
            <a:spLocks noGrp="1"/>
          </p:cNvSpPr>
          <p:nvPr>
            <p:ph type="title"/>
          </p:nvPr>
        </p:nvSpPr>
        <p:spPr>
          <a:xfrm>
            <a:off x="2007687" y="587738"/>
            <a:ext cx="9535557" cy="688737"/>
          </a:xfrm>
          <a:prstGeom prst="rect">
            <a:avLst/>
          </a:prstGeom>
        </p:spPr>
        <p:txBody>
          <a:bodyPr vert="horz" wrap="square" lIns="0" tIns="11516" rIns="0" bIns="0" rtlCol="0" anchor="ctr">
            <a:spAutoFit/>
          </a:bodyPr>
          <a:lstStyle/>
          <a:p>
            <a:pPr marL="1889259">
              <a:lnSpc>
                <a:spcPct val="100000"/>
              </a:lnSpc>
              <a:spcBef>
                <a:spcPts val="91"/>
              </a:spcBef>
            </a:pPr>
            <a:r>
              <a:rPr spc="-345" dirty="0"/>
              <a:t>S’ENTRAINER</a:t>
            </a:r>
          </a:p>
        </p:txBody>
      </p:sp>
      <p:graphicFrame>
        <p:nvGraphicFramePr>
          <p:cNvPr id="6" name="object 6"/>
          <p:cNvGraphicFramePr>
            <a:graphicFrameLocks noGrp="1"/>
          </p:cNvGraphicFramePr>
          <p:nvPr/>
        </p:nvGraphicFramePr>
        <p:xfrm>
          <a:off x="1603821" y="1440957"/>
          <a:ext cx="8977013" cy="4895604"/>
        </p:xfrm>
        <a:graphic>
          <a:graphicData uri="http://schemas.openxmlformats.org/drawingml/2006/table">
            <a:tbl>
              <a:tblPr firstRow="1" bandRow="1">
                <a:tableStyleId>{2D5ABB26-0587-4C30-8999-92F81FD0307C}</a:tableStyleId>
              </a:tblPr>
              <a:tblGrid>
                <a:gridCol w="1795403">
                  <a:extLst>
                    <a:ext uri="{9D8B030D-6E8A-4147-A177-3AD203B41FA5}">
                      <a16:colId xmlns:a16="http://schemas.microsoft.com/office/drawing/2014/main" val="20000"/>
                    </a:ext>
                  </a:extLst>
                </a:gridCol>
                <a:gridCol w="1795403">
                  <a:extLst>
                    <a:ext uri="{9D8B030D-6E8A-4147-A177-3AD203B41FA5}">
                      <a16:colId xmlns:a16="http://schemas.microsoft.com/office/drawing/2014/main" val="20001"/>
                    </a:ext>
                  </a:extLst>
                </a:gridCol>
                <a:gridCol w="1795403">
                  <a:extLst>
                    <a:ext uri="{9D8B030D-6E8A-4147-A177-3AD203B41FA5}">
                      <a16:colId xmlns:a16="http://schemas.microsoft.com/office/drawing/2014/main" val="20002"/>
                    </a:ext>
                  </a:extLst>
                </a:gridCol>
                <a:gridCol w="1795402">
                  <a:extLst>
                    <a:ext uri="{9D8B030D-6E8A-4147-A177-3AD203B41FA5}">
                      <a16:colId xmlns:a16="http://schemas.microsoft.com/office/drawing/2014/main" val="20003"/>
                    </a:ext>
                  </a:extLst>
                </a:gridCol>
                <a:gridCol w="1795402">
                  <a:extLst>
                    <a:ext uri="{9D8B030D-6E8A-4147-A177-3AD203B41FA5}">
                      <a16:colId xmlns:a16="http://schemas.microsoft.com/office/drawing/2014/main" val="20004"/>
                    </a:ext>
                  </a:extLst>
                </a:gridCol>
              </a:tblGrid>
              <a:tr h="815934">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1.</a:t>
                      </a:r>
                      <a:r>
                        <a:rPr sz="1600" spc="-105" dirty="0">
                          <a:solidFill>
                            <a:srgbClr val="4BA8CD"/>
                          </a:solidFill>
                          <a:latin typeface="Tahoma"/>
                          <a:cs typeface="Tahoma"/>
                        </a:rPr>
                        <a:t> </a:t>
                      </a:r>
                      <a:r>
                        <a:rPr sz="1600" spc="-20" dirty="0">
                          <a:latin typeface="Tahoma"/>
                          <a:cs typeface="Tahoma"/>
                        </a:rPr>
                        <a:t>long</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2.</a:t>
                      </a:r>
                      <a:r>
                        <a:rPr sz="1600" spc="-105" dirty="0">
                          <a:solidFill>
                            <a:srgbClr val="4BA8CD"/>
                          </a:solidFill>
                          <a:latin typeface="Tahoma"/>
                          <a:cs typeface="Tahoma"/>
                        </a:rPr>
                        <a:t> </a:t>
                      </a:r>
                      <a:r>
                        <a:rPr sz="1600" spc="-25" dirty="0">
                          <a:latin typeface="Tahoma"/>
                          <a:cs typeface="Tahoma"/>
                        </a:rPr>
                        <a:t>sec</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3.</a:t>
                      </a:r>
                      <a:r>
                        <a:rPr sz="1600" spc="-105" dirty="0">
                          <a:solidFill>
                            <a:srgbClr val="4BA8CD"/>
                          </a:solidFill>
                          <a:latin typeface="Tahoma"/>
                          <a:cs typeface="Tahoma"/>
                        </a:rPr>
                        <a:t> </a:t>
                      </a:r>
                      <a:r>
                        <a:rPr sz="1600" spc="-10" dirty="0">
                          <a:latin typeface="Tahoma"/>
                          <a:cs typeface="Tahoma"/>
                        </a:rPr>
                        <a:t>juste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4.</a:t>
                      </a:r>
                      <a:r>
                        <a:rPr sz="1600" spc="-105" dirty="0">
                          <a:solidFill>
                            <a:srgbClr val="4BA8CD"/>
                          </a:solidFill>
                          <a:latin typeface="Tahoma"/>
                          <a:cs typeface="Tahoma"/>
                        </a:rPr>
                        <a:t> </a:t>
                      </a:r>
                      <a:r>
                        <a:rPr sz="1600" spc="-10" dirty="0">
                          <a:latin typeface="Tahoma"/>
                          <a:cs typeface="Tahoma"/>
                        </a:rPr>
                        <a:t>brillant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5.</a:t>
                      </a:r>
                      <a:r>
                        <a:rPr sz="1600" spc="-105" dirty="0">
                          <a:solidFill>
                            <a:srgbClr val="4BA8CD"/>
                          </a:solidFill>
                          <a:latin typeface="Tahoma"/>
                          <a:cs typeface="Tahoma"/>
                        </a:rPr>
                        <a:t> </a:t>
                      </a:r>
                      <a:r>
                        <a:rPr sz="1600" spc="45" dirty="0">
                          <a:latin typeface="Tahoma"/>
                          <a:cs typeface="Tahoma"/>
                        </a:rPr>
                        <a:t>clair</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815934">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6.</a:t>
                      </a:r>
                      <a:r>
                        <a:rPr sz="1600" spc="-105" dirty="0">
                          <a:solidFill>
                            <a:srgbClr val="4BA8CD"/>
                          </a:solidFill>
                          <a:latin typeface="Tahoma"/>
                          <a:cs typeface="Tahoma"/>
                        </a:rPr>
                        <a:t> </a:t>
                      </a:r>
                      <a:r>
                        <a:rPr sz="1600" spc="-10" dirty="0">
                          <a:latin typeface="Tahoma"/>
                          <a:cs typeface="Tahoma"/>
                        </a:rPr>
                        <a:t>récent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7.</a:t>
                      </a:r>
                      <a:r>
                        <a:rPr sz="1600" spc="-105" dirty="0">
                          <a:solidFill>
                            <a:srgbClr val="4BA8CD"/>
                          </a:solidFill>
                          <a:latin typeface="Tahoma"/>
                          <a:cs typeface="Tahoma"/>
                        </a:rPr>
                        <a:t> </a:t>
                      </a:r>
                      <a:r>
                        <a:rPr sz="1600" spc="-10" dirty="0">
                          <a:latin typeface="Tahoma"/>
                          <a:cs typeface="Tahoma"/>
                        </a:rPr>
                        <a:t>soudain</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8.</a:t>
                      </a:r>
                      <a:r>
                        <a:rPr sz="1600" spc="-105" dirty="0">
                          <a:solidFill>
                            <a:srgbClr val="4BA8CD"/>
                          </a:solidFill>
                          <a:latin typeface="Tahoma"/>
                          <a:cs typeface="Tahoma"/>
                        </a:rPr>
                        <a:t> </a:t>
                      </a:r>
                      <a:r>
                        <a:rPr sz="1600" spc="-25" dirty="0">
                          <a:latin typeface="Tahoma"/>
                          <a:cs typeface="Tahoma"/>
                        </a:rPr>
                        <a:t>gai</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9.</a:t>
                      </a:r>
                      <a:r>
                        <a:rPr sz="1600" spc="-105" dirty="0">
                          <a:solidFill>
                            <a:srgbClr val="4BA8CD"/>
                          </a:solidFill>
                          <a:latin typeface="Tahoma"/>
                          <a:cs typeface="Tahoma"/>
                        </a:rPr>
                        <a:t> </a:t>
                      </a:r>
                      <a:r>
                        <a:rPr sz="1600" spc="-10" dirty="0">
                          <a:latin typeface="Tahoma"/>
                          <a:cs typeface="Tahoma"/>
                        </a:rPr>
                        <a:t>rapide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10.</a:t>
                      </a:r>
                      <a:r>
                        <a:rPr sz="1600" spc="-95" dirty="0">
                          <a:solidFill>
                            <a:srgbClr val="4BA8CD"/>
                          </a:solidFill>
                          <a:latin typeface="Tahoma"/>
                          <a:cs typeface="Tahoma"/>
                        </a:rPr>
                        <a:t> </a:t>
                      </a:r>
                      <a:r>
                        <a:rPr sz="1600" spc="-10" dirty="0">
                          <a:latin typeface="Tahoma"/>
                          <a:cs typeface="Tahoma"/>
                        </a:rPr>
                        <a:t>élégant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815934">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11.</a:t>
                      </a:r>
                      <a:r>
                        <a:rPr sz="1600" spc="-95" dirty="0">
                          <a:solidFill>
                            <a:srgbClr val="4BA8CD"/>
                          </a:solidFill>
                          <a:latin typeface="Tahoma"/>
                          <a:cs typeface="Tahoma"/>
                        </a:rPr>
                        <a:t> </a:t>
                      </a:r>
                      <a:r>
                        <a:rPr sz="1600" spc="-10" dirty="0">
                          <a:latin typeface="Tahoma"/>
                          <a:cs typeface="Tahoma"/>
                        </a:rPr>
                        <a:t>franc</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12.</a:t>
                      </a:r>
                      <a:r>
                        <a:rPr sz="1600" spc="-95" dirty="0">
                          <a:solidFill>
                            <a:srgbClr val="4BA8CD"/>
                          </a:solidFill>
                          <a:latin typeface="Tahoma"/>
                          <a:cs typeface="Tahoma"/>
                        </a:rPr>
                        <a:t> </a:t>
                      </a:r>
                      <a:r>
                        <a:rPr sz="1600" spc="-10" dirty="0">
                          <a:latin typeface="Tahoma"/>
                          <a:cs typeface="Tahoma"/>
                        </a:rPr>
                        <a:t>lourd</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13.</a:t>
                      </a:r>
                      <a:r>
                        <a:rPr sz="1600" spc="-95" dirty="0">
                          <a:solidFill>
                            <a:srgbClr val="4BA8CD"/>
                          </a:solidFill>
                          <a:latin typeface="Tahoma"/>
                          <a:cs typeface="Tahoma"/>
                        </a:rPr>
                        <a:t> </a:t>
                      </a:r>
                      <a:r>
                        <a:rPr sz="1600" spc="-10" dirty="0">
                          <a:latin typeface="Tahoma"/>
                          <a:cs typeface="Tahoma"/>
                        </a:rPr>
                        <a:t>prudent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14.</a:t>
                      </a:r>
                      <a:r>
                        <a:rPr sz="1600" spc="-95" dirty="0">
                          <a:solidFill>
                            <a:srgbClr val="4BA8CD"/>
                          </a:solidFill>
                          <a:latin typeface="Tahoma"/>
                          <a:cs typeface="Tahoma"/>
                        </a:rPr>
                        <a:t> </a:t>
                      </a:r>
                      <a:r>
                        <a:rPr sz="1600" spc="-10" dirty="0">
                          <a:latin typeface="Tahoma"/>
                          <a:cs typeface="Tahoma"/>
                        </a:rPr>
                        <a:t>chaleureux</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15.</a:t>
                      </a:r>
                      <a:r>
                        <a:rPr sz="1600" spc="-95" dirty="0">
                          <a:solidFill>
                            <a:srgbClr val="4BA8CD"/>
                          </a:solidFill>
                          <a:latin typeface="Tahoma"/>
                          <a:cs typeface="Tahoma"/>
                        </a:rPr>
                        <a:t> </a:t>
                      </a:r>
                      <a:r>
                        <a:rPr sz="1600" spc="-10" dirty="0">
                          <a:latin typeface="Tahoma"/>
                          <a:cs typeface="Tahoma"/>
                        </a:rPr>
                        <a:t>agréable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815934">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16.</a:t>
                      </a:r>
                      <a:r>
                        <a:rPr sz="1600" spc="-95" dirty="0">
                          <a:solidFill>
                            <a:srgbClr val="4BA8CD"/>
                          </a:solidFill>
                          <a:latin typeface="Tahoma"/>
                          <a:cs typeface="Tahoma"/>
                        </a:rPr>
                        <a:t> </a:t>
                      </a:r>
                      <a:r>
                        <a:rPr sz="1600" spc="-10" dirty="0">
                          <a:latin typeface="Tahoma"/>
                          <a:cs typeface="Tahoma"/>
                        </a:rPr>
                        <a:t>facile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17.</a:t>
                      </a:r>
                      <a:r>
                        <a:rPr sz="1600" spc="-95" dirty="0">
                          <a:solidFill>
                            <a:srgbClr val="4BA8CD"/>
                          </a:solidFill>
                          <a:latin typeface="Tahoma"/>
                          <a:cs typeface="Tahoma"/>
                        </a:rPr>
                        <a:t> </a:t>
                      </a:r>
                      <a:r>
                        <a:rPr sz="1600" spc="-10" dirty="0">
                          <a:latin typeface="Tahoma"/>
                          <a:cs typeface="Tahoma"/>
                        </a:rPr>
                        <a:t>curieux</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18.</a:t>
                      </a:r>
                      <a:r>
                        <a:rPr sz="1600" spc="-95" dirty="0">
                          <a:solidFill>
                            <a:srgbClr val="4BA8CD"/>
                          </a:solidFill>
                          <a:latin typeface="Tahoma"/>
                          <a:cs typeface="Tahoma"/>
                        </a:rPr>
                        <a:t> </a:t>
                      </a:r>
                      <a:r>
                        <a:rPr sz="1600" spc="-10" dirty="0">
                          <a:latin typeface="Tahoma"/>
                          <a:cs typeface="Tahoma"/>
                        </a:rPr>
                        <a:t>grave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19.</a:t>
                      </a:r>
                      <a:r>
                        <a:rPr sz="1600" spc="-95" dirty="0">
                          <a:solidFill>
                            <a:srgbClr val="4BA8CD"/>
                          </a:solidFill>
                          <a:latin typeface="Tahoma"/>
                          <a:cs typeface="Tahoma"/>
                        </a:rPr>
                        <a:t> </a:t>
                      </a:r>
                      <a:r>
                        <a:rPr sz="1600" spc="-10" dirty="0">
                          <a:latin typeface="Tahoma"/>
                          <a:cs typeface="Tahoma"/>
                        </a:rPr>
                        <a:t>parfait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20.</a:t>
                      </a:r>
                      <a:r>
                        <a:rPr sz="1600" spc="-95" dirty="0">
                          <a:solidFill>
                            <a:srgbClr val="4BA8CD"/>
                          </a:solidFill>
                          <a:latin typeface="Tahoma"/>
                          <a:cs typeface="Tahoma"/>
                        </a:rPr>
                        <a:t> </a:t>
                      </a:r>
                      <a:r>
                        <a:rPr sz="1600" spc="-10" dirty="0">
                          <a:latin typeface="Tahoma"/>
                          <a:cs typeface="Tahoma"/>
                        </a:rPr>
                        <a:t>bruyant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815934">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21.</a:t>
                      </a:r>
                      <a:r>
                        <a:rPr sz="1600" spc="-95" dirty="0">
                          <a:solidFill>
                            <a:srgbClr val="4BA8CD"/>
                          </a:solidFill>
                          <a:latin typeface="Tahoma"/>
                          <a:cs typeface="Tahoma"/>
                        </a:rPr>
                        <a:t> </a:t>
                      </a:r>
                      <a:r>
                        <a:rPr sz="1600" spc="-10" dirty="0">
                          <a:latin typeface="Tahoma"/>
                          <a:cs typeface="Tahoma"/>
                        </a:rPr>
                        <a:t>discret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22.</a:t>
                      </a:r>
                      <a:r>
                        <a:rPr sz="1600" spc="-95" dirty="0">
                          <a:solidFill>
                            <a:srgbClr val="4BA8CD"/>
                          </a:solidFill>
                          <a:latin typeface="Tahoma"/>
                          <a:cs typeface="Tahoma"/>
                        </a:rPr>
                        <a:t> </a:t>
                      </a:r>
                      <a:r>
                        <a:rPr sz="1600" spc="-10" dirty="0">
                          <a:latin typeface="Tahoma"/>
                          <a:cs typeface="Tahoma"/>
                        </a:rPr>
                        <a:t>simple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23.</a:t>
                      </a:r>
                      <a:r>
                        <a:rPr sz="1600" spc="-95" dirty="0">
                          <a:solidFill>
                            <a:srgbClr val="4BA8CD"/>
                          </a:solidFill>
                          <a:latin typeface="Tahoma"/>
                          <a:cs typeface="Tahoma"/>
                        </a:rPr>
                        <a:t> </a:t>
                      </a:r>
                      <a:r>
                        <a:rPr sz="1600" spc="-10" dirty="0">
                          <a:latin typeface="Tahoma"/>
                          <a:cs typeface="Tahoma"/>
                        </a:rPr>
                        <a:t>suffisant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24.</a:t>
                      </a:r>
                      <a:r>
                        <a:rPr sz="1600" spc="-95" dirty="0">
                          <a:solidFill>
                            <a:srgbClr val="4BA8CD"/>
                          </a:solidFill>
                          <a:latin typeface="Tahoma"/>
                          <a:cs typeface="Tahoma"/>
                        </a:rPr>
                        <a:t> </a:t>
                      </a:r>
                      <a:r>
                        <a:rPr sz="1600" spc="-10" dirty="0">
                          <a:latin typeface="Tahoma"/>
                          <a:cs typeface="Tahoma"/>
                        </a:rPr>
                        <a:t>fréquent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25.</a:t>
                      </a:r>
                      <a:r>
                        <a:rPr sz="1600" spc="-95" dirty="0">
                          <a:solidFill>
                            <a:srgbClr val="4BA8CD"/>
                          </a:solidFill>
                          <a:latin typeface="Tahoma"/>
                          <a:cs typeface="Tahoma"/>
                        </a:rPr>
                        <a:t> </a:t>
                      </a:r>
                      <a:r>
                        <a:rPr sz="1600" spc="-10" dirty="0">
                          <a:latin typeface="Tahoma"/>
                          <a:cs typeface="Tahoma"/>
                        </a:rPr>
                        <a:t>calme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815934">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26.</a:t>
                      </a:r>
                      <a:r>
                        <a:rPr sz="1600" spc="-95" dirty="0">
                          <a:solidFill>
                            <a:srgbClr val="4BA8CD"/>
                          </a:solidFill>
                          <a:latin typeface="Tahoma"/>
                          <a:cs typeface="Tahoma"/>
                        </a:rPr>
                        <a:t> </a:t>
                      </a:r>
                      <a:r>
                        <a:rPr sz="1600" spc="-10" dirty="0">
                          <a:latin typeface="Tahoma"/>
                          <a:cs typeface="Tahoma"/>
                        </a:rPr>
                        <a:t>lente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27.</a:t>
                      </a:r>
                      <a:r>
                        <a:rPr sz="1600" spc="-95" dirty="0">
                          <a:solidFill>
                            <a:srgbClr val="4BA8CD"/>
                          </a:solidFill>
                          <a:latin typeface="Tahoma"/>
                          <a:cs typeface="Tahoma"/>
                        </a:rPr>
                        <a:t> </a:t>
                      </a:r>
                      <a:r>
                        <a:rPr sz="1600" spc="-10" dirty="0">
                          <a:latin typeface="Tahoma"/>
                          <a:cs typeface="Tahoma"/>
                        </a:rPr>
                        <a:t>apparent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28.</a:t>
                      </a:r>
                      <a:r>
                        <a:rPr sz="1600" spc="-95" dirty="0">
                          <a:solidFill>
                            <a:srgbClr val="4BA8CD"/>
                          </a:solidFill>
                          <a:latin typeface="Tahoma"/>
                          <a:cs typeface="Tahoma"/>
                        </a:rPr>
                        <a:t> </a:t>
                      </a:r>
                      <a:r>
                        <a:rPr sz="1600" spc="-10" dirty="0">
                          <a:latin typeface="Tahoma"/>
                          <a:cs typeface="Tahoma"/>
                        </a:rPr>
                        <a:t>solide</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29.</a:t>
                      </a:r>
                      <a:r>
                        <a:rPr sz="1600" spc="-95" dirty="0">
                          <a:solidFill>
                            <a:srgbClr val="4BA8CD"/>
                          </a:solidFill>
                          <a:latin typeface="Tahoma"/>
                          <a:cs typeface="Tahoma"/>
                        </a:rPr>
                        <a:t> </a:t>
                      </a:r>
                      <a:r>
                        <a:rPr sz="1600" spc="-10" dirty="0">
                          <a:latin typeface="Tahoma"/>
                          <a:cs typeface="Tahoma"/>
                        </a:rPr>
                        <a:t>intelligent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dirty="0">
                        <a:latin typeface="Times New Roman"/>
                        <a:cs typeface="Times New Roman"/>
                      </a:endParaRPr>
                    </a:p>
                    <a:p>
                      <a:pPr marL="107950">
                        <a:lnSpc>
                          <a:spcPct val="100000"/>
                        </a:lnSpc>
                      </a:pPr>
                      <a:r>
                        <a:rPr sz="1600" spc="-45" dirty="0">
                          <a:solidFill>
                            <a:srgbClr val="4BA8CD"/>
                          </a:solidFill>
                          <a:latin typeface="Tahoma"/>
                          <a:cs typeface="Tahoma"/>
                        </a:rPr>
                        <a:t>30.</a:t>
                      </a:r>
                      <a:r>
                        <a:rPr sz="1600" spc="-95" dirty="0">
                          <a:solidFill>
                            <a:srgbClr val="4BA8CD"/>
                          </a:solidFill>
                          <a:latin typeface="Tahoma"/>
                          <a:cs typeface="Tahoma"/>
                        </a:rPr>
                        <a:t> </a:t>
                      </a:r>
                      <a:r>
                        <a:rPr sz="1600" spc="-10" dirty="0">
                          <a:latin typeface="Tahoma"/>
                          <a:cs typeface="Tahoma"/>
                        </a:rPr>
                        <a:t>heureux</a:t>
                      </a:r>
                      <a:endParaRPr sz="1600" dirty="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C122401-AE2F-B87A-1AFD-42BAE4FE25F8}"/>
              </a:ext>
            </a:extLst>
          </p:cNvPr>
          <p:cNvPicPr>
            <a:picLocks noChangeAspect="1"/>
          </p:cNvPicPr>
          <p:nvPr/>
        </p:nvPicPr>
        <p:blipFill>
          <a:blip r:embed="rId2"/>
          <a:stretch>
            <a:fillRect/>
          </a:stretch>
        </p:blipFill>
        <p:spPr>
          <a:xfrm>
            <a:off x="1951297" y="0"/>
            <a:ext cx="8019180" cy="3383092"/>
          </a:xfrm>
          <a:prstGeom prst="rect">
            <a:avLst/>
          </a:prstGeom>
        </p:spPr>
      </p:pic>
      <p:pic>
        <p:nvPicPr>
          <p:cNvPr id="5" name="Image 4">
            <a:extLst>
              <a:ext uri="{FF2B5EF4-FFF2-40B4-BE49-F238E27FC236}">
                <a16:creationId xmlns:a16="http://schemas.microsoft.com/office/drawing/2014/main" id="{202E87C1-9183-B7AB-3EBD-A99A167B1399}"/>
              </a:ext>
            </a:extLst>
          </p:cNvPr>
          <p:cNvPicPr>
            <a:picLocks noChangeAspect="1"/>
          </p:cNvPicPr>
          <p:nvPr/>
        </p:nvPicPr>
        <p:blipFill>
          <a:blip r:embed="rId3"/>
          <a:stretch>
            <a:fillRect/>
          </a:stretch>
        </p:blipFill>
        <p:spPr>
          <a:xfrm>
            <a:off x="1951297" y="3234024"/>
            <a:ext cx="7579565" cy="3789782"/>
          </a:xfrm>
          <a:prstGeom prst="rect">
            <a:avLst/>
          </a:prstGeom>
        </p:spPr>
      </p:pic>
    </p:spTree>
    <p:extLst>
      <p:ext uri="{BB962C8B-B14F-4D97-AF65-F5344CB8AC3E}">
        <p14:creationId xmlns:p14="http://schemas.microsoft.com/office/powerpoint/2010/main" val="4151463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5440A-CC38-BB8D-6C11-754FC94D7B8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7FE7C81-7632-F83F-5384-2AD138FEB2C5}"/>
              </a:ext>
            </a:extLst>
          </p:cNvPr>
          <p:cNvPicPr>
            <a:picLocks noChangeAspect="1"/>
          </p:cNvPicPr>
          <p:nvPr/>
        </p:nvPicPr>
        <p:blipFill>
          <a:blip r:embed="rId2"/>
          <a:stretch>
            <a:fillRect/>
          </a:stretch>
        </p:blipFill>
        <p:spPr>
          <a:xfrm>
            <a:off x="1344247" y="1055077"/>
            <a:ext cx="9503506" cy="4009292"/>
          </a:xfrm>
          <a:prstGeom prst="rect">
            <a:avLst/>
          </a:prstGeom>
        </p:spPr>
      </p:pic>
    </p:spTree>
    <p:extLst>
      <p:ext uri="{BB962C8B-B14F-4D97-AF65-F5344CB8AC3E}">
        <p14:creationId xmlns:p14="http://schemas.microsoft.com/office/powerpoint/2010/main" val="3871504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A25FD-0894-B659-88B1-1CE88FFC5A3A}"/>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68368FFF-4D3C-F12C-75CB-4346CFC93431}"/>
              </a:ext>
            </a:extLst>
          </p:cNvPr>
          <p:cNvPicPr>
            <a:picLocks noChangeAspect="1"/>
          </p:cNvPicPr>
          <p:nvPr/>
        </p:nvPicPr>
        <p:blipFill>
          <a:blip r:embed="rId2"/>
          <a:stretch>
            <a:fillRect/>
          </a:stretch>
        </p:blipFill>
        <p:spPr>
          <a:xfrm>
            <a:off x="1159989" y="965608"/>
            <a:ext cx="9322937" cy="4661468"/>
          </a:xfrm>
          <a:prstGeom prst="rect">
            <a:avLst/>
          </a:prstGeom>
        </p:spPr>
      </p:pic>
    </p:spTree>
    <p:extLst>
      <p:ext uri="{BB962C8B-B14F-4D97-AF65-F5344CB8AC3E}">
        <p14:creationId xmlns:p14="http://schemas.microsoft.com/office/powerpoint/2010/main" val="1236254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Queenstown, nouvelle-Zelande">
            <a:extLst>
              <a:ext uri="{FF2B5EF4-FFF2-40B4-BE49-F238E27FC236}">
                <a16:creationId xmlns:a16="http://schemas.microsoft.com/office/drawing/2014/main" id="{DD89D7AD-16A9-A7FC-FD36-21870FC231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489" y="-4"/>
            <a:ext cx="10561325" cy="685800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5" name="ZoneTexte 4">
            <a:extLst>
              <a:ext uri="{FF2B5EF4-FFF2-40B4-BE49-F238E27FC236}">
                <a16:creationId xmlns:a16="http://schemas.microsoft.com/office/drawing/2014/main" id="{ACD3F802-04DF-6829-94C7-1ED16D16CCE9}"/>
              </a:ext>
            </a:extLst>
          </p:cNvPr>
          <p:cNvSpPr txBox="1"/>
          <p:nvPr/>
        </p:nvSpPr>
        <p:spPr>
          <a:xfrm>
            <a:off x="-2" y="1999818"/>
            <a:ext cx="5143013" cy="28583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dirty="0">
                <a:solidFill>
                  <a:schemeClr val="bg1"/>
                </a:solidFill>
                <a:latin typeface="+mj-lt"/>
                <a:ea typeface="+mj-ea"/>
                <a:cs typeface="+mj-cs"/>
              </a:rPr>
              <a:t>Production </a:t>
            </a:r>
            <a:r>
              <a:rPr lang="en-US" sz="6600" b="1" dirty="0" err="1">
                <a:solidFill>
                  <a:schemeClr val="bg1"/>
                </a:solidFill>
                <a:latin typeface="+mj-lt"/>
                <a:ea typeface="+mj-ea"/>
                <a:cs typeface="+mj-cs"/>
              </a:rPr>
              <a:t>d’écrits</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474603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887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Parc national de Fiordland, Nouvelle-Zelande">
            <a:extLst>
              <a:ext uri="{FF2B5EF4-FFF2-40B4-BE49-F238E27FC236}">
                <a16:creationId xmlns:a16="http://schemas.microsoft.com/office/drawing/2014/main" id="{E01E0009-92AA-DC9C-9CDC-9ACF2663DE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5" y="-3"/>
            <a:ext cx="10561322"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C7E4E07C-9D72-FE2E-D4D7-5D5D9F199B9E}"/>
              </a:ext>
            </a:extLst>
          </p:cNvPr>
          <p:cNvSpPr txBox="1"/>
          <p:nvPr/>
        </p:nvSpPr>
        <p:spPr>
          <a:xfrm>
            <a:off x="98322" y="1704850"/>
            <a:ext cx="3882572" cy="285836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6600" b="1" dirty="0">
                <a:solidFill>
                  <a:schemeClr val="bg1"/>
                </a:solidFill>
                <a:latin typeface="+mj-lt"/>
                <a:ea typeface="+mj-ea"/>
                <a:cs typeface="+mj-cs"/>
              </a:rPr>
              <a:t>Mots </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1627589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Google Shape;265;p18">
            <a:extLst>
              <a:ext uri="{FF2B5EF4-FFF2-40B4-BE49-F238E27FC236}">
                <a16:creationId xmlns:a16="http://schemas.microsoft.com/office/drawing/2014/main" id="{87501C8A-C37E-9A91-AFC3-7C1617CE86AB}"/>
              </a:ext>
            </a:extLst>
          </p:cNvPr>
          <p:cNvSpPr/>
          <p:nvPr/>
        </p:nvSpPr>
        <p:spPr>
          <a:xfrm>
            <a:off x="9895176" y="3721629"/>
            <a:ext cx="843121" cy="339177"/>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Google Shape;267;p18">
            <a:extLst>
              <a:ext uri="{FF2B5EF4-FFF2-40B4-BE49-F238E27FC236}">
                <a16:creationId xmlns:a16="http://schemas.microsoft.com/office/drawing/2014/main" id="{7DC78AE4-B91E-D086-2470-0BC4F48FE0E8}"/>
              </a:ext>
            </a:extLst>
          </p:cNvPr>
          <p:cNvSpPr/>
          <p:nvPr/>
        </p:nvSpPr>
        <p:spPr>
          <a:xfrm>
            <a:off x="427703" y="4362928"/>
            <a:ext cx="2979173" cy="390086"/>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 name="Google Shape;266;p18">
            <a:extLst>
              <a:ext uri="{FF2B5EF4-FFF2-40B4-BE49-F238E27FC236}">
                <a16:creationId xmlns:a16="http://schemas.microsoft.com/office/drawing/2014/main" id="{2EA333A0-65D3-8AC8-EB51-03467BBC9FFA}"/>
              </a:ext>
            </a:extLst>
          </p:cNvPr>
          <p:cNvSpPr/>
          <p:nvPr/>
        </p:nvSpPr>
        <p:spPr>
          <a:xfrm>
            <a:off x="427704" y="3615734"/>
            <a:ext cx="2979173" cy="390086"/>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 name="Google Shape;268;p18">
            <a:extLst>
              <a:ext uri="{FF2B5EF4-FFF2-40B4-BE49-F238E27FC236}">
                <a16:creationId xmlns:a16="http://schemas.microsoft.com/office/drawing/2014/main" id="{72F9A418-8436-5BDB-0BC9-FBB61FC9ED10}"/>
              </a:ext>
            </a:extLst>
          </p:cNvPr>
          <p:cNvSpPr/>
          <p:nvPr/>
        </p:nvSpPr>
        <p:spPr>
          <a:xfrm>
            <a:off x="427703" y="5059213"/>
            <a:ext cx="2979173" cy="390086"/>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 name="Google Shape;269;p18">
            <a:extLst>
              <a:ext uri="{FF2B5EF4-FFF2-40B4-BE49-F238E27FC236}">
                <a16:creationId xmlns:a16="http://schemas.microsoft.com/office/drawing/2014/main" id="{DDABD9BA-61D5-AFC3-88E9-FCB9696E5AFC}"/>
              </a:ext>
            </a:extLst>
          </p:cNvPr>
          <p:cNvSpPr/>
          <p:nvPr/>
        </p:nvSpPr>
        <p:spPr>
          <a:xfrm>
            <a:off x="427702" y="5835064"/>
            <a:ext cx="2979173" cy="390086"/>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Google Shape;230;p18">
            <a:extLst>
              <a:ext uri="{FF2B5EF4-FFF2-40B4-BE49-F238E27FC236}">
                <a16:creationId xmlns:a16="http://schemas.microsoft.com/office/drawing/2014/main" id="{56FA7C56-A39A-A176-99FB-8981293BA317}"/>
              </a:ext>
            </a:extLst>
          </p:cNvPr>
          <p:cNvSpPr/>
          <p:nvPr/>
        </p:nvSpPr>
        <p:spPr>
          <a:xfrm>
            <a:off x="9898865" y="2982260"/>
            <a:ext cx="843121" cy="339177"/>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231;p18">
            <a:extLst>
              <a:ext uri="{FF2B5EF4-FFF2-40B4-BE49-F238E27FC236}">
                <a16:creationId xmlns:a16="http://schemas.microsoft.com/office/drawing/2014/main" id="{E7C6E46B-85CD-D037-ED9A-26D08AAFE9FE}"/>
              </a:ext>
            </a:extLst>
          </p:cNvPr>
          <p:cNvSpPr/>
          <p:nvPr/>
        </p:nvSpPr>
        <p:spPr>
          <a:xfrm>
            <a:off x="7960440" y="5619837"/>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 name="Google Shape;232;p18">
            <a:extLst>
              <a:ext uri="{FF2B5EF4-FFF2-40B4-BE49-F238E27FC236}">
                <a16:creationId xmlns:a16="http://schemas.microsoft.com/office/drawing/2014/main" id="{1A814EE9-EE89-BCEA-BC08-592B4DE35D64}"/>
              </a:ext>
            </a:extLst>
          </p:cNvPr>
          <p:cNvSpPr/>
          <p:nvPr/>
        </p:nvSpPr>
        <p:spPr>
          <a:xfrm>
            <a:off x="7960440" y="3679819"/>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Google Shape;234;p18">
            <a:extLst>
              <a:ext uri="{FF2B5EF4-FFF2-40B4-BE49-F238E27FC236}">
                <a16:creationId xmlns:a16="http://schemas.microsoft.com/office/drawing/2014/main" id="{912A3EFF-EC20-E2D8-5D71-7632A3CA1120}"/>
              </a:ext>
            </a:extLst>
          </p:cNvPr>
          <p:cNvSpPr txBox="1"/>
          <p:nvPr/>
        </p:nvSpPr>
        <p:spPr>
          <a:xfrm>
            <a:off x="465591" y="36069"/>
            <a:ext cx="10751574"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000" dirty="0">
                <a:solidFill>
                  <a:schemeClr val="accent1"/>
                </a:solidFill>
                <a:latin typeface="Calibri"/>
                <a:ea typeface="Calibri"/>
                <a:cs typeface="Calibri"/>
                <a:sym typeface="Calibri"/>
              </a:rPr>
              <a:t>Reconstitue 12 mots dont les syllabes ont été mélangées. Attention ! Tu ne peux utiliser chaque syllabe qu’une seule fois ! </a:t>
            </a:r>
            <a:endParaRPr dirty="0"/>
          </a:p>
        </p:txBody>
      </p:sp>
      <p:sp>
        <p:nvSpPr>
          <p:cNvPr id="6" name="Google Shape;235;p18">
            <a:extLst>
              <a:ext uri="{FF2B5EF4-FFF2-40B4-BE49-F238E27FC236}">
                <a16:creationId xmlns:a16="http://schemas.microsoft.com/office/drawing/2014/main" id="{EF30A6CC-E4B4-4122-5A0F-087A8E139643}"/>
              </a:ext>
            </a:extLst>
          </p:cNvPr>
          <p:cNvSpPr txBox="1"/>
          <p:nvPr/>
        </p:nvSpPr>
        <p:spPr>
          <a:xfrm>
            <a:off x="525625" y="1281550"/>
            <a:ext cx="2300438"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rgbClr val="FF0000"/>
                </a:solidFill>
                <a:latin typeface="Calibri"/>
                <a:ea typeface="Calibri"/>
                <a:cs typeface="Calibri"/>
                <a:sym typeface="Calibri"/>
              </a:rPr>
              <a:t>Mot rouge : 2 syllabes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dirty="0">
                <a:solidFill>
                  <a:schemeClr val="dk1"/>
                </a:solidFill>
                <a:latin typeface="Calibri"/>
                <a:ea typeface="Calibri"/>
                <a:cs typeface="Calibri"/>
                <a:sym typeface="Calibri"/>
              </a:rPr>
              <a:t>Mot noir : 3 syllabes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dirty="0">
                <a:solidFill>
                  <a:srgbClr val="00B050"/>
                </a:solidFill>
                <a:latin typeface="Calibri"/>
                <a:ea typeface="Calibri"/>
                <a:cs typeface="Calibri"/>
                <a:sym typeface="Calibri"/>
              </a:rPr>
              <a:t>Mot vert : 4 syllabes </a:t>
            </a:r>
            <a:endParaRPr dirty="0">
              <a:solidFill>
                <a:srgbClr val="00B050"/>
              </a:solidFill>
            </a:endParaRPr>
          </a:p>
        </p:txBody>
      </p:sp>
      <p:sp>
        <p:nvSpPr>
          <p:cNvPr id="7" name="Google Shape;236;p18">
            <a:extLst>
              <a:ext uri="{FF2B5EF4-FFF2-40B4-BE49-F238E27FC236}">
                <a16:creationId xmlns:a16="http://schemas.microsoft.com/office/drawing/2014/main" id="{683F51B2-8848-FFC9-BD95-5301C2C6C31F}"/>
              </a:ext>
            </a:extLst>
          </p:cNvPr>
          <p:cNvSpPr/>
          <p:nvPr/>
        </p:nvSpPr>
        <p:spPr>
          <a:xfrm>
            <a:off x="4643279" y="825946"/>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 name="Google Shape;238;p18">
            <a:extLst>
              <a:ext uri="{FF2B5EF4-FFF2-40B4-BE49-F238E27FC236}">
                <a16:creationId xmlns:a16="http://schemas.microsoft.com/office/drawing/2014/main" id="{634EB222-3AC4-64AA-D841-375ED6E47F73}"/>
              </a:ext>
            </a:extLst>
          </p:cNvPr>
          <p:cNvSpPr/>
          <p:nvPr/>
        </p:nvSpPr>
        <p:spPr>
          <a:xfrm>
            <a:off x="4643279" y="1774722"/>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 name="Google Shape;239;p18">
            <a:extLst>
              <a:ext uri="{FF2B5EF4-FFF2-40B4-BE49-F238E27FC236}">
                <a16:creationId xmlns:a16="http://schemas.microsoft.com/office/drawing/2014/main" id="{26C56216-31D6-081F-C679-230AFA769F44}"/>
              </a:ext>
            </a:extLst>
          </p:cNvPr>
          <p:cNvSpPr/>
          <p:nvPr/>
        </p:nvSpPr>
        <p:spPr>
          <a:xfrm>
            <a:off x="4643279" y="1300334"/>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 name="Google Shape;241;p18">
            <a:extLst>
              <a:ext uri="{FF2B5EF4-FFF2-40B4-BE49-F238E27FC236}">
                <a16:creationId xmlns:a16="http://schemas.microsoft.com/office/drawing/2014/main" id="{45511F2C-3EF3-0864-1394-70CB4A63D7C9}"/>
              </a:ext>
            </a:extLst>
          </p:cNvPr>
          <p:cNvSpPr/>
          <p:nvPr/>
        </p:nvSpPr>
        <p:spPr>
          <a:xfrm>
            <a:off x="4655562" y="5795852"/>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242;p18">
            <a:extLst>
              <a:ext uri="{FF2B5EF4-FFF2-40B4-BE49-F238E27FC236}">
                <a16:creationId xmlns:a16="http://schemas.microsoft.com/office/drawing/2014/main" id="{4932D424-63BC-9C93-8D31-CB53BD2CCDD3}"/>
              </a:ext>
            </a:extLst>
          </p:cNvPr>
          <p:cNvSpPr/>
          <p:nvPr/>
        </p:nvSpPr>
        <p:spPr>
          <a:xfrm>
            <a:off x="4655563" y="5282590"/>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243;p18">
            <a:extLst>
              <a:ext uri="{FF2B5EF4-FFF2-40B4-BE49-F238E27FC236}">
                <a16:creationId xmlns:a16="http://schemas.microsoft.com/office/drawing/2014/main" id="{F73CA13A-8F4F-9198-6E06-B4CDB82CD4AF}"/>
              </a:ext>
            </a:extLst>
          </p:cNvPr>
          <p:cNvSpPr/>
          <p:nvPr/>
        </p:nvSpPr>
        <p:spPr>
          <a:xfrm>
            <a:off x="4678916" y="4744102"/>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245;p18">
            <a:extLst>
              <a:ext uri="{FF2B5EF4-FFF2-40B4-BE49-F238E27FC236}">
                <a16:creationId xmlns:a16="http://schemas.microsoft.com/office/drawing/2014/main" id="{810F6D40-7A3E-C2F6-75FC-17647F31FFFD}"/>
              </a:ext>
            </a:extLst>
          </p:cNvPr>
          <p:cNvSpPr/>
          <p:nvPr/>
        </p:nvSpPr>
        <p:spPr>
          <a:xfrm>
            <a:off x="4678918" y="3723835"/>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246;p18">
            <a:extLst>
              <a:ext uri="{FF2B5EF4-FFF2-40B4-BE49-F238E27FC236}">
                <a16:creationId xmlns:a16="http://schemas.microsoft.com/office/drawing/2014/main" id="{910C91A6-C556-8DD0-7272-ED78501CA91E}"/>
              </a:ext>
            </a:extLst>
          </p:cNvPr>
          <p:cNvSpPr/>
          <p:nvPr/>
        </p:nvSpPr>
        <p:spPr>
          <a:xfrm>
            <a:off x="4626682" y="3276557"/>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 name="Google Shape;247;p18">
            <a:extLst>
              <a:ext uri="{FF2B5EF4-FFF2-40B4-BE49-F238E27FC236}">
                <a16:creationId xmlns:a16="http://schemas.microsoft.com/office/drawing/2014/main" id="{82C4BF80-D06E-0813-CD20-1613F74FEFEB}"/>
              </a:ext>
            </a:extLst>
          </p:cNvPr>
          <p:cNvSpPr/>
          <p:nvPr/>
        </p:nvSpPr>
        <p:spPr>
          <a:xfrm>
            <a:off x="4585428" y="2705348"/>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248;p18">
            <a:extLst>
              <a:ext uri="{FF2B5EF4-FFF2-40B4-BE49-F238E27FC236}">
                <a16:creationId xmlns:a16="http://schemas.microsoft.com/office/drawing/2014/main" id="{49B7BEC9-1E3A-7133-3D8D-47AFA6AED45C}"/>
              </a:ext>
            </a:extLst>
          </p:cNvPr>
          <p:cNvSpPr/>
          <p:nvPr/>
        </p:nvSpPr>
        <p:spPr>
          <a:xfrm>
            <a:off x="6284041" y="825946"/>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249;p18">
            <a:extLst>
              <a:ext uri="{FF2B5EF4-FFF2-40B4-BE49-F238E27FC236}">
                <a16:creationId xmlns:a16="http://schemas.microsoft.com/office/drawing/2014/main" id="{3745C9AF-1D31-5448-D7EF-ADB5EA4A90FF}"/>
              </a:ext>
            </a:extLst>
          </p:cNvPr>
          <p:cNvSpPr/>
          <p:nvPr/>
        </p:nvSpPr>
        <p:spPr>
          <a:xfrm>
            <a:off x="6284041" y="2261418"/>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 name="Google Shape;250;p18">
            <a:extLst>
              <a:ext uri="{FF2B5EF4-FFF2-40B4-BE49-F238E27FC236}">
                <a16:creationId xmlns:a16="http://schemas.microsoft.com/office/drawing/2014/main" id="{9C87E1F3-0742-DEEF-6F3F-4C93744D8896}"/>
              </a:ext>
            </a:extLst>
          </p:cNvPr>
          <p:cNvSpPr/>
          <p:nvPr/>
        </p:nvSpPr>
        <p:spPr>
          <a:xfrm>
            <a:off x="6284041" y="177472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251;p18">
            <a:extLst>
              <a:ext uri="{FF2B5EF4-FFF2-40B4-BE49-F238E27FC236}">
                <a16:creationId xmlns:a16="http://schemas.microsoft.com/office/drawing/2014/main" id="{FF14F138-1E7C-40A4-979C-E83DE65A39F6}"/>
              </a:ext>
            </a:extLst>
          </p:cNvPr>
          <p:cNvSpPr/>
          <p:nvPr/>
        </p:nvSpPr>
        <p:spPr>
          <a:xfrm>
            <a:off x="6284041" y="1300334"/>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252;p18">
            <a:extLst>
              <a:ext uri="{FF2B5EF4-FFF2-40B4-BE49-F238E27FC236}">
                <a16:creationId xmlns:a16="http://schemas.microsoft.com/office/drawing/2014/main" id="{233A0CFE-D0F1-6F1A-1C90-A9FC667BBF7E}"/>
              </a:ext>
            </a:extLst>
          </p:cNvPr>
          <p:cNvSpPr/>
          <p:nvPr/>
        </p:nvSpPr>
        <p:spPr>
          <a:xfrm>
            <a:off x="6319678" y="6358346"/>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253;p18">
            <a:extLst>
              <a:ext uri="{FF2B5EF4-FFF2-40B4-BE49-F238E27FC236}">
                <a16:creationId xmlns:a16="http://schemas.microsoft.com/office/drawing/2014/main" id="{E95ADE9B-F882-3395-17EF-F32D9694CB8A}"/>
              </a:ext>
            </a:extLst>
          </p:cNvPr>
          <p:cNvSpPr/>
          <p:nvPr/>
        </p:nvSpPr>
        <p:spPr>
          <a:xfrm>
            <a:off x="6296324" y="579585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 name="Google Shape;254;p18">
            <a:extLst>
              <a:ext uri="{FF2B5EF4-FFF2-40B4-BE49-F238E27FC236}">
                <a16:creationId xmlns:a16="http://schemas.microsoft.com/office/drawing/2014/main" id="{2D9B0E8B-F8E3-784D-5865-677156479540}"/>
              </a:ext>
            </a:extLst>
          </p:cNvPr>
          <p:cNvSpPr/>
          <p:nvPr/>
        </p:nvSpPr>
        <p:spPr>
          <a:xfrm>
            <a:off x="6296325" y="5282590"/>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 name="Google Shape;255;p18">
            <a:extLst>
              <a:ext uri="{FF2B5EF4-FFF2-40B4-BE49-F238E27FC236}">
                <a16:creationId xmlns:a16="http://schemas.microsoft.com/office/drawing/2014/main" id="{060C1A5D-C389-D509-F475-B55345A2DBA6}"/>
              </a:ext>
            </a:extLst>
          </p:cNvPr>
          <p:cNvSpPr/>
          <p:nvPr/>
        </p:nvSpPr>
        <p:spPr>
          <a:xfrm>
            <a:off x="6319678" y="474410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256;p18">
            <a:extLst>
              <a:ext uri="{FF2B5EF4-FFF2-40B4-BE49-F238E27FC236}">
                <a16:creationId xmlns:a16="http://schemas.microsoft.com/office/drawing/2014/main" id="{CAB79834-721C-AD15-C78D-4DB6734A3F80}"/>
              </a:ext>
            </a:extLst>
          </p:cNvPr>
          <p:cNvSpPr/>
          <p:nvPr/>
        </p:nvSpPr>
        <p:spPr>
          <a:xfrm>
            <a:off x="6319679" y="4213006"/>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 name="Google Shape;257;p18">
            <a:extLst>
              <a:ext uri="{FF2B5EF4-FFF2-40B4-BE49-F238E27FC236}">
                <a16:creationId xmlns:a16="http://schemas.microsoft.com/office/drawing/2014/main" id="{D63C6C1F-9040-BD54-2AF4-398D63369A81}"/>
              </a:ext>
            </a:extLst>
          </p:cNvPr>
          <p:cNvSpPr/>
          <p:nvPr/>
        </p:nvSpPr>
        <p:spPr>
          <a:xfrm>
            <a:off x="6319680" y="3723835"/>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 name="Google Shape;258;p18">
            <a:extLst>
              <a:ext uri="{FF2B5EF4-FFF2-40B4-BE49-F238E27FC236}">
                <a16:creationId xmlns:a16="http://schemas.microsoft.com/office/drawing/2014/main" id="{B9D18239-ACF2-2738-D7BA-19EC787097D1}"/>
              </a:ext>
            </a:extLst>
          </p:cNvPr>
          <p:cNvSpPr/>
          <p:nvPr/>
        </p:nvSpPr>
        <p:spPr>
          <a:xfrm>
            <a:off x="6296325" y="321995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 name="Google Shape;259;p18">
            <a:extLst>
              <a:ext uri="{FF2B5EF4-FFF2-40B4-BE49-F238E27FC236}">
                <a16:creationId xmlns:a16="http://schemas.microsoft.com/office/drawing/2014/main" id="{847D098C-36CA-4156-DB19-4E25376C6FD0}"/>
              </a:ext>
            </a:extLst>
          </p:cNvPr>
          <p:cNvSpPr/>
          <p:nvPr/>
        </p:nvSpPr>
        <p:spPr>
          <a:xfrm>
            <a:off x="6284041" y="2738245"/>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 name="Google Shape;260;p18">
            <a:extLst>
              <a:ext uri="{FF2B5EF4-FFF2-40B4-BE49-F238E27FC236}">
                <a16:creationId xmlns:a16="http://schemas.microsoft.com/office/drawing/2014/main" id="{514B5C34-510D-D5A2-BFA4-DB1324921587}"/>
              </a:ext>
            </a:extLst>
          </p:cNvPr>
          <p:cNvSpPr/>
          <p:nvPr/>
        </p:nvSpPr>
        <p:spPr>
          <a:xfrm>
            <a:off x="7937086" y="2261418"/>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 name="Google Shape;261;p18">
            <a:extLst>
              <a:ext uri="{FF2B5EF4-FFF2-40B4-BE49-F238E27FC236}">
                <a16:creationId xmlns:a16="http://schemas.microsoft.com/office/drawing/2014/main" id="{271530F4-FF52-208F-FB08-570F11485DBF}"/>
              </a:ext>
            </a:extLst>
          </p:cNvPr>
          <p:cNvSpPr/>
          <p:nvPr/>
        </p:nvSpPr>
        <p:spPr>
          <a:xfrm>
            <a:off x="7937085" y="1520297"/>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 name="Google Shape;262;p18">
            <a:extLst>
              <a:ext uri="{FF2B5EF4-FFF2-40B4-BE49-F238E27FC236}">
                <a16:creationId xmlns:a16="http://schemas.microsoft.com/office/drawing/2014/main" id="{1AD28C37-FABB-8CCC-D88D-A4325BECEE79}"/>
              </a:ext>
            </a:extLst>
          </p:cNvPr>
          <p:cNvSpPr/>
          <p:nvPr/>
        </p:nvSpPr>
        <p:spPr>
          <a:xfrm>
            <a:off x="7948066" y="4926980"/>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 name="Google Shape;263;p18">
            <a:extLst>
              <a:ext uri="{FF2B5EF4-FFF2-40B4-BE49-F238E27FC236}">
                <a16:creationId xmlns:a16="http://schemas.microsoft.com/office/drawing/2014/main" id="{203493F4-DFBA-C8E6-E7F1-87FF7E534ABC}"/>
              </a:ext>
            </a:extLst>
          </p:cNvPr>
          <p:cNvSpPr/>
          <p:nvPr/>
        </p:nvSpPr>
        <p:spPr>
          <a:xfrm>
            <a:off x="7937085" y="4306829"/>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 name="Google Shape;264;p18">
            <a:extLst>
              <a:ext uri="{FF2B5EF4-FFF2-40B4-BE49-F238E27FC236}">
                <a16:creationId xmlns:a16="http://schemas.microsoft.com/office/drawing/2014/main" id="{203E9746-4582-21E8-5C5E-127C4A488585}"/>
              </a:ext>
            </a:extLst>
          </p:cNvPr>
          <p:cNvSpPr/>
          <p:nvPr/>
        </p:nvSpPr>
        <p:spPr>
          <a:xfrm>
            <a:off x="7960440" y="2975864"/>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 name="Google Shape;270;p18">
            <a:extLst>
              <a:ext uri="{FF2B5EF4-FFF2-40B4-BE49-F238E27FC236}">
                <a16:creationId xmlns:a16="http://schemas.microsoft.com/office/drawing/2014/main" id="{3B09796D-DA74-CAAD-3F92-932403AEA377}"/>
              </a:ext>
            </a:extLst>
          </p:cNvPr>
          <p:cNvSpPr txBox="1"/>
          <p:nvPr/>
        </p:nvSpPr>
        <p:spPr>
          <a:xfrm>
            <a:off x="525625" y="3650641"/>
            <a:ext cx="308403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chemeClr val="dk1"/>
                </a:solidFill>
                <a:latin typeface="Calibri"/>
                <a:ea typeface="Calibri"/>
                <a:cs typeface="Calibri"/>
                <a:sym typeface="Calibri"/>
              </a:rPr>
              <a:t>Colonne blanche = 1</a:t>
            </a:r>
            <a:r>
              <a:rPr lang="fr-FR" sz="1800" baseline="30000" dirty="0">
                <a:solidFill>
                  <a:schemeClr val="dk1"/>
                </a:solidFill>
                <a:latin typeface="Calibri"/>
                <a:ea typeface="Calibri"/>
                <a:cs typeface="Calibri"/>
                <a:sym typeface="Calibri"/>
              </a:rPr>
              <a:t>ère</a:t>
            </a:r>
            <a:r>
              <a:rPr lang="fr-FR" sz="1800" dirty="0">
                <a:solidFill>
                  <a:schemeClr val="dk1"/>
                </a:solidFill>
                <a:latin typeface="Calibri"/>
                <a:ea typeface="Calibri"/>
                <a:cs typeface="Calibri"/>
                <a:sym typeface="Calibri"/>
              </a:rPr>
              <a:t> syllabe</a:t>
            </a:r>
            <a:endParaRPr dirty="0"/>
          </a:p>
        </p:txBody>
      </p:sp>
      <p:sp>
        <p:nvSpPr>
          <p:cNvPr id="39" name="Google Shape;272;p18">
            <a:extLst>
              <a:ext uri="{FF2B5EF4-FFF2-40B4-BE49-F238E27FC236}">
                <a16:creationId xmlns:a16="http://schemas.microsoft.com/office/drawing/2014/main" id="{89551075-BE5A-3E55-74FB-D7B1BA1E2263}"/>
              </a:ext>
            </a:extLst>
          </p:cNvPr>
          <p:cNvSpPr txBox="1"/>
          <p:nvPr/>
        </p:nvSpPr>
        <p:spPr>
          <a:xfrm>
            <a:off x="427702" y="5041988"/>
            <a:ext cx="29240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a:solidFill>
                  <a:schemeClr val="dk1"/>
                </a:solidFill>
                <a:latin typeface="Calibri"/>
                <a:ea typeface="Calibri"/>
                <a:cs typeface="Calibri"/>
                <a:sym typeface="Calibri"/>
              </a:rPr>
              <a:t>Colonne rouge = 3</a:t>
            </a:r>
            <a:r>
              <a:rPr lang="fr-FR" sz="1800" baseline="30000">
                <a:solidFill>
                  <a:schemeClr val="dk1"/>
                </a:solidFill>
                <a:latin typeface="Calibri"/>
                <a:ea typeface="Calibri"/>
                <a:cs typeface="Calibri"/>
                <a:sym typeface="Calibri"/>
              </a:rPr>
              <a:t>ème</a:t>
            </a:r>
            <a:r>
              <a:rPr lang="fr-FR" sz="1800">
                <a:solidFill>
                  <a:schemeClr val="dk1"/>
                </a:solidFill>
                <a:latin typeface="Calibri"/>
                <a:ea typeface="Calibri"/>
                <a:cs typeface="Calibri"/>
                <a:sym typeface="Calibri"/>
              </a:rPr>
              <a:t>  syllabe</a:t>
            </a:r>
            <a:endParaRPr/>
          </a:p>
        </p:txBody>
      </p:sp>
      <p:sp>
        <p:nvSpPr>
          <p:cNvPr id="40" name="Google Shape;273;p18">
            <a:extLst>
              <a:ext uri="{FF2B5EF4-FFF2-40B4-BE49-F238E27FC236}">
                <a16:creationId xmlns:a16="http://schemas.microsoft.com/office/drawing/2014/main" id="{E5D3A9BB-C5A9-4021-8051-DA2D53A09219}"/>
              </a:ext>
            </a:extLst>
          </p:cNvPr>
          <p:cNvSpPr txBox="1"/>
          <p:nvPr/>
        </p:nvSpPr>
        <p:spPr>
          <a:xfrm>
            <a:off x="465591" y="5855818"/>
            <a:ext cx="28687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a:solidFill>
                  <a:schemeClr val="dk1"/>
                </a:solidFill>
                <a:latin typeface="Calibri"/>
                <a:ea typeface="Calibri"/>
                <a:cs typeface="Calibri"/>
                <a:sym typeface="Calibri"/>
              </a:rPr>
              <a:t>Colonne verte = 4</a:t>
            </a:r>
            <a:r>
              <a:rPr lang="fr-FR" sz="1800" baseline="30000">
                <a:solidFill>
                  <a:schemeClr val="dk1"/>
                </a:solidFill>
                <a:latin typeface="Calibri"/>
                <a:ea typeface="Calibri"/>
                <a:cs typeface="Calibri"/>
                <a:sym typeface="Calibri"/>
              </a:rPr>
              <a:t>ème</a:t>
            </a:r>
            <a:r>
              <a:rPr lang="fr-FR" sz="1800">
                <a:solidFill>
                  <a:schemeClr val="dk1"/>
                </a:solidFill>
                <a:latin typeface="Calibri"/>
                <a:ea typeface="Calibri"/>
                <a:cs typeface="Calibri"/>
                <a:sym typeface="Calibri"/>
              </a:rPr>
              <a:t>  syllabe</a:t>
            </a:r>
            <a:endParaRPr/>
          </a:p>
        </p:txBody>
      </p:sp>
      <p:sp>
        <p:nvSpPr>
          <p:cNvPr id="41" name="Google Shape;274;p18">
            <a:extLst>
              <a:ext uri="{FF2B5EF4-FFF2-40B4-BE49-F238E27FC236}">
                <a16:creationId xmlns:a16="http://schemas.microsoft.com/office/drawing/2014/main" id="{00702759-9364-17FE-3F07-9B07786BC280}"/>
              </a:ext>
            </a:extLst>
          </p:cNvPr>
          <p:cNvSpPr txBox="1"/>
          <p:nvPr/>
        </p:nvSpPr>
        <p:spPr>
          <a:xfrm>
            <a:off x="4695186" y="1291814"/>
            <a:ext cx="7270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cs typeface="Calibri"/>
                <a:sym typeface="Calibri"/>
              </a:rPr>
              <a:t>té</a:t>
            </a:r>
            <a:endParaRPr dirty="0">
              <a:highlight>
                <a:srgbClr val="FFFF00"/>
              </a:highlight>
            </a:endParaRPr>
          </a:p>
        </p:txBody>
      </p:sp>
      <p:sp>
        <p:nvSpPr>
          <p:cNvPr id="42" name="Google Shape;275;p18">
            <a:extLst>
              <a:ext uri="{FF2B5EF4-FFF2-40B4-BE49-F238E27FC236}">
                <a16:creationId xmlns:a16="http://schemas.microsoft.com/office/drawing/2014/main" id="{0B58D474-C07D-9B70-B903-7CC781BA114B}"/>
              </a:ext>
            </a:extLst>
          </p:cNvPr>
          <p:cNvSpPr txBox="1"/>
          <p:nvPr/>
        </p:nvSpPr>
        <p:spPr>
          <a:xfrm>
            <a:off x="6563521" y="5776063"/>
            <a:ext cx="75316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cs typeface="Calibri"/>
                <a:sym typeface="Calibri"/>
              </a:rPr>
              <a:t>ne</a:t>
            </a:r>
            <a:endParaRPr dirty="0">
              <a:highlight>
                <a:srgbClr val="FFFF00"/>
              </a:highlight>
            </a:endParaRPr>
          </a:p>
        </p:txBody>
      </p:sp>
      <p:sp>
        <p:nvSpPr>
          <p:cNvPr id="43" name="Google Shape;276;p18">
            <a:extLst>
              <a:ext uri="{FF2B5EF4-FFF2-40B4-BE49-F238E27FC236}">
                <a16:creationId xmlns:a16="http://schemas.microsoft.com/office/drawing/2014/main" id="{958EA2BF-DB37-6F52-9D49-19D2700F2D57}"/>
              </a:ext>
            </a:extLst>
          </p:cNvPr>
          <p:cNvSpPr txBox="1"/>
          <p:nvPr/>
        </p:nvSpPr>
        <p:spPr>
          <a:xfrm>
            <a:off x="8108449" y="3638046"/>
            <a:ext cx="78969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mo</a:t>
            </a:r>
            <a:endParaRPr dirty="0">
              <a:solidFill>
                <a:srgbClr val="00B050"/>
              </a:solidFill>
              <a:highlight>
                <a:srgbClr val="FFFF00"/>
              </a:highlight>
            </a:endParaRPr>
          </a:p>
        </p:txBody>
      </p:sp>
      <p:sp>
        <p:nvSpPr>
          <p:cNvPr id="45" name="Google Shape;278;p18">
            <a:extLst>
              <a:ext uri="{FF2B5EF4-FFF2-40B4-BE49-F238E27FC236}">
                <a16:creationId xmlns:a16="http://schemas.microsoft.com/office/drawing/2014/main" id="{65B8D55D-6C30-B2FC-6D55-1C533A742D12}"/>
              </a:ext>
            </a:extLst>
          </p:cNvPr>
          <p:cNvSpPr txBox="1"/>
          <p:nvPr/>
        </p:nvSpPr>
        <p:spPr>
          <a:xfrm>
            <a:off x="4805393" y="3669589"/>
            <a:ext cx="71664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chemeClr val="dk1"/>
                </a:solidFill>
                <a:highlight>
                  <a:srgbClr val="FFFF00"/>
                </a:highlight>
                <a:latin typeface="Calibri"/>
                <a:ea typeface="Calibri"/>
                <a:cs typeface="Calibri"/>
                <a:sym typeface="Calibri"/>
              </a:rPr>
              <a:t>en</a:t>
            </a:r>
            <a:endParaRPr sz="1800" b="1" dirty="0">
              <a:solidFill>
                <a:schemeClr val="dk1"/>
              </a:solidFill>
              <a:highlight>
                <a:srgbClr val="FFFF00"/>
              </a:highlight>
              <a:latin typeface="Calibri"/>
              <a:ea typeface="Calibri"/>
              <a:cs typeface="Calibri"/>
              <a:sym typeface="Calibri"/>
            </a:endParaRPr>
          </a:p>
        </p:txBody>
      </p:sp>
      <p:sp>
        <p:nvSpPr>
          <p:cNvPr id="46" name="Google Shape;279;p18">
            <a:extLst>
              <a:ext uri="{FF2B5EF4-FFF2-40B4-BE49-F238E27FC236}">
                <a16:creationId xmlns:a16="http://schemas.microsoft.com/office/drawing/2014/main" id="{211F3D1C-4F91-A1D2-82BC-BD2DA1E64259}"/>
              </a:ext>
            </a:extLst>
          </p:cNvPr>
          <p:cNvSpPr txBox="1"/>
          <p:nvPr/>
        </p:nvSpPr>
        <p:spPr>
          <a:xfrm>
            <a:off x="6501358" y="4739214"/>
            <a:ext cx="73517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rgbClr val="C00000"/>
                </a:solidFill>
                <a:highlight>
                  <a:srgbClr val="FFFF00"/>
                </a:highlight>
                <a:latin typeface="Calibri"/>
                <a:ea typeface="Calibri"/>
                <a:cs typeface="Calibri"/>
                <a:sym typeface="Calibri"/>
              </a:rPr>
              <a:t>rier</a:t>
            </a:r>
            <a:endParaRPr sz="1800" b="1" dirty="0">
              <a:solidFill>
                <a:srgbClr val="C00000"/>
              </a:solidFill>
              <a:highlight>
                <a:srgbClr val="FFFF00"/>
              </a:highlight>
              <a:latin typeface="Calibri"/>
              <a:ea typeface="Calibri"/>
              <a:cs typeface="Calibri"/>
              <a:sym typeface="Calibri"/>
            </a:endParaRPr>
          </a:p>
        </p:txBody>
      </p:sp>
      <p:sp>
        <p:nvSpPr>
          <p:cNvPr id="47" name="Google Shape;280;p18">
            <a:extLst>
              <a:ext uri="{FF2B5EF4-FFF2-40B4-BE49-F238E27FC236}">
                <a16:creationId xmlns:a16="http://schemas.microsoft.com/office/drawing/2014/main" id="{C40AD29A-9EAD-D6D1-0783-6181B43341DC}"/>
              </a:ext>
            </a:extLst>
          </p:cNvPr>
          <p:cNvSpPr txBox="1"/>
          <p:nvPr/>
        </p:nvSpPr>
        <p:spPr>
          <a:xfrm>
            <a:off x="8156463" y="4874567"/>
            <a:ext cx="60537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chemeClr val="dk1"/>
                </a:solidFill>
                <a:highlight>
                  <a:srgbClr val="FFFF00"/>
                </a:highlight>
                <a:latin typeface="Calibri"/>
                <a:cs typeface="Calibri"/>
                <a:sym typeface="Calibri"/>
              </a:rPr>
              <a:t>mie</a:t>
            </a:r>
            <a:endParaRPr dirty="0">
              <a:highlight>
                <a:srgbClr val="FFFF00"/>
              </a:highlight>
            </a:endParaRPr>
          </a:p>
        </p:txBody>
      </p:sp>
      <p:sp>
        <p:nvSpPr>
          <p:cNvPr id="48" name="Google Shape;281;p18">
            <a:extLst>
              <a:ext uri="{FF2B5EF4-FFF2-40B4-BE49-F238E27FC236}">
                <a16:creationId xmlns:a16="http://schemas.microsoft.com/office/drawing/2014/main" id="{D66B5E13-763D-EAF2-9CDE-AA756D286204}"/>
              </a:ext>
            </a:extLst>
          </p:cNvPr>
          <p:cNvSpPr txBox="1"/>
          <p:nvPr/>
        </p:nvSpPr>
        <p:spPr>
          <a:xfrm>
            <a:off x="4868935" y="829845"/>
            <a:ext cx="54694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rgbClr val="C00000"/>
                </a:solidFill>
                <a:highlight>
                  <a:srgbClr val="FFFF00"/>
                </a:highlight>
                <a:latin typeface="Calibri"/>
                <a:ea typeface="Calibri"/>
                <a:cs typeface="Calibri"/>
                <a:sym typeface="Calibri"/>
              </a:rPr>
              <a:t>lan</a:t>
            </a:r>
            <a:endParaRPr sz="1800" b="1" dirty="0">
              <a:solidFill>
                <a:srgbClr val="C00000"/>
              </a:solidFill>
              <a:highlight>
                <a:srgbClr val="FFFF00"/>
              </a:highlight>
              <a:latin typeface="Calibri"/>
              <a:ea typeface="Calibri"/>
              <a:cs typeface="Calibri"/>
              <a:sym typeface="Calibri"/>
            </a:endParaRPr>
          </a:p>
        </p:txBody>
      </p:sp>
      <p:sp>
        <p:nvSpPr>
          <p:cNvPr id="49" name="Google Shape;282;p18">
            <a:extLst>
              <a:ext uri="{FF2B5EF4-FFF2-40B4-BE49-F238E27FC236}">
                <a16:creationId xmlns:a16="http://schemas.microsoft.com/office/drawing/2014/main" id="{982DCAA7-027C-8EE1-C98E-CAEDEF086C89}"/>
              </a:ext>
            </a:extLst>
          </p:cNvPr>
          <p:cNvSpPr txBox="1"/>
          <p:nvPr/>
        </p:nvSpPr>
        <p:spPr>
          <a:xfrm>
            <a:off x="6504909" y="4190273"/>
            <a:ext cx="68498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ea typeface="Calibri"/>
                <a:cs typeface="Calibri"/>
                <a:sym typeface="Calibri"/>
              </a:rPr>
              <a:t>com</a:t>
            </a:r>
            <a:endParaRPr sz="1800" b="1" dirty="0">
              <a:solidFill>
                <a:srgbClr val="00B050"/>
              </a:solidFill>
              <a:highlight>
                <a:srgbClr val="FFFF00"/>
              </a:highlight>
              <a:latin typeface="Calibri"/>
              <a:ea typeface="Calibri"/>
              <a:cs typeface="Calibri"/>
              <a:sym typeface="Calibri"/>
            </a:endParaRPr>
          </a:p>
        </p:txBody>
      </p:sp>
      <p:sp>
        <p:nvSpPr>
          <p:cNvPr id="50" name="Google Shape;283;p18">
            <a:extLst>
              <a:ext uri="{FF2B5EF4-FFF2-40B4-BE49-F238E27FC236}">
                <a16:creationId xmlns:a16="http://schemas.microsoft.com/office/drawing/2014/main" id="{543AD56C-AA37-7DF8-67E4-0C4F63A93500}"/>
              </a:ext>
            </a:extLst>
          </p:cNvPr>
          <p:cNvSpPr/>
          <p:nvPr/>
        </p:nvSpPr>
        <p:spPr>
          <a:xfrm>
            <a:off x="9895176" y="2091829"/>
            <a:ext cx="843121" cy="339177"/>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 name="Google Shape;284;p18">
            <a:extLst>
              <a:ext uri="{FF2B5EF4-FFF2-40B4-BE49-F238E27FC236}">
                <a16:creationId xmlns:a16="http://schemas.microsoft.com/office/drawing/2014/main" id="{6895B35D-1FF9-B188-B6BC-4EA38466FE55}"/>
              </a:ext>
            </a:extLst>
          </p:cNvPr>
          <p:cNvSpPr txBox="1"/>
          <p:nvPr/>
        </p:nvSpPr>
        <p:spPr>
          <a:xfrm>
            <a:off x="8130465" y="1505219"/>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re</a:t>
            </a:r>
            <a:endParaRPr dirty="0">
              <a:solidFill>
                <a:srgbClr val="00B050"/>
              </a:solidFill>
              <a:highlight>
                <a:srgbClr val="FFFF00"/>
              </a:highlight>
            </a:endParaRPr>
          </a:p>
        </p:txBody>
      </p:sp>
      <p:sp>
        <p:nvSpPr>
          <p:cNvPr id="52" name="Google Shape;285;p18">
            <a:extLst>
              <a:ext uri="{FF2B5EF4-FFF2-40B4-BE49-F238E27FC236}">
                <a16:creationId xmlns:a16="http://schemas.microsoft.com/office/drawing/2014/main" id="{1F995DE0-8B8F-5955-9EAB-FB8AE62B8AAF}"/>
              </a:ext>
            </a:extLst>
          </p:cNvPr>
          <p:cNvSpPr txBox="1"/>
          <p:nvPr/>
        </p:nvSpPr>
        <p:spPr>
          <a:xfrm>
            <a:off x="4874861" y="2724712"/>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ea typeface="Calibri"/>
                <a:cs typeface="Calibri"/>
                <a:sym typeface="Calibri"/>
              </a:rPr>
              <a:t>ma</a:t>
            </a:r>
            <a:endParaRPr sz="1800" b="1" dirty="0">
              <a:highlight>
                <a:srgbClr val="FFFF00"/>
              </a:highlight>
              <a:latin typeface="Calibri"/>
              <a:ea typeface="Calibri"/>
              <a:cs typeface="Calibri"/>
              <a:sym typeface="Calibri"/>
            </a:endParaRPr>
          </a:p>
        </p:txBody>
      </p:sp>
      <p:sp>
        <p:nvSpPr>
          <p:cNvPr id="53" name="Google Shape;286;p18">
            <a:extLst>
              <a:ext uri="{FF2B5EF4-FFF2-40B4-BE49-F238E27FC236}">
                <a16:creationId xmlns:a16="http://schemas.microsoft.com/office/drawing/2014/main" id="{8827C1EF-8DEA-BE7C-E8F7-DFC17596209D}"/>
              </a:ext>
            </a:extLst>
          </p:cNvPr>
          <p:cNvSpPr txBox="1"/>
          <p:nvPr/>
        </p:nvSpPr>
        <p:spPr>
          <a:xfrm>
            <a:off x="6488552" y="3243390"/>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C00000"/>
                </a:solidFill>
                <a:highlight>
                  <a:srgbClr val="FFFF00"/>
                </a:highlight>
                <a:latin typeface="Calibri"/>
                <a:cs typeface="Calibri"/>
                <a:sym typeface="Calibri"/>
              </a:rPr>
              <a:t>gue</a:t>
            </a:r>
            <a:endParaRPr dirty="0">
              <a:solidFill>
                <a:srgbClr val="C00000"/>
              </a:solidFill>
              <a:highlight>
                <a:srgbClr val="FFFF00"/>
              </a:highlight>
            </a:endParaRPr>
          </a:p>
        </p:txBody>
      </p:sp>
      <p:sp>
        <p:nvSpPr>
          <p:cNvPr id="54" name="Google Shape;287;p18">
            <a:extLst>
              <a:ext uri="{FF2B5EF4-FFF2-40B4-BE49-F238E27FC236}">
                <a16:creationId xmlns:a16="http://schemas.microsoft.com/office/drawing/2014/main" id="{D16F345E-460C-6F9F-72B4-CBD27184C9F7}"/>
              </a:ext>
            </a:extLst>
          </p:cNvPr>
          <p:cNvSpPr txBox="1"/>
          <p:nvPr/>
        </p:nvSpPr>
        <p:spPr>
          <a:xfrm>
            <a:off x="4782026" y="4700561"/>
            <a:ext cx="729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cé</a:t>
            </a:r>
            <a:endParaRPr dirty="0">
              <a:solidFill>
                <a:srgbClr val="00B050"/>
              </a:solidFill>
              <a:highlight>
                <a:srgbClr val="FFFF00"/>
              </a:highlight>
            </a:endParaRPr>
          </a:p>
        </p:txBody>
      </p:sp>
      <p:sp>
        <p:nvSpPr>
          <p:cNvPr id="55" name="Google Shape;288;p18">
            <a:extLst>
              <a:ext uri="{FF2B5EF4-FFF2-40B4-BE49-F238E27FC236}">
                <a16:creationId xmlns:a16="http://schemas.microsoft.com/office/drawing/2014/main" id="{95811D7F-8893-BEC3-B7EC-DFD534D763FB}"/>
              </a:ext>
            </a:extLst>
          </p:cNvPr>
          <p:cNvSpPr txBox="1"/>
          <p:nvPr/>
        </p:nvSpPr>
        <p:spPr>
          <a:xfrm>
            <a:off x="6437198" y="843960"/>
            <a:ext cx="733388"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C00000"/>
                </a:solidFill>
                <a:highlight>
                  <a:srgbClr val="FFFF00"/>
                </a:highlight>
                <a:latin typeface="Calibri"/>
                <a:ea typeface="Calibri"/>
                <a:cs typeface="Calibri"/>
                <a:sym typeface="Calibri"/>
              </a:rPr>
              <a:t>lent</a:t>
            </a:r>
            <a:endParaRPr dirty="0">
              <a:highlight>
                <a:srgbClr val="FFFF00"/>
              </a:highlight>
            </a:endParaRPr>
          </a:p>
        </p:txBody>
      </p:sp>
      <p:sp>
        <p:nvSpPr>
          <p:cNvPr id="56" name="Google Shape;289;p18">
            <a:extLst>
              <a:ext uri="{FF2B5EF4-FFF2-40B4-BE49-F238E27FC236}">
                <a16:creationId xmlns:a16="http://schemas.microsoft.com/office/drawing/2014/main" id="{33AC5F32-11F5-1E02-AC3B-609975589B50}"/>
              </a:ext>
            </a:extLst>
          </p:cNvPr>
          <p:cNvSpPr txBox="1"/>
          <p:nvPr/>
        </p:nvSpPr>
        <p:spPr>
          <a:xfrm>
            <a:off x="10018546" y="2071432"/>
            <a:ext cx="104951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nie</a:t>
            </a:r>
            <a:endParaRPr sz="1800" b="1" dirty="0">
              <a:solidFill>
                <a:srgbClr val="00B050"/>
              </a:solidFill>
              <a:highlight>
                <a:srgbClr val="FFFF00"/>
              </a:highlight>
              <a:latin typeface="Calibri"/>
              <a:ea typeface="Calibri"/>
              <a:cs typeface="Calibri"/>
              <a:sym typeface="Calibri"/>
            </a:endParaRPr>
          </a:p>
        </p:txBody>
      </p:sp>
      <p:sp>
        <p:nvSpPr>
          <p:cNvPr id="57" name="Google Shape;290;p18">
            <a:extLst>
              <a:ext uri="{FF2B5EF4-FFF2-40B4-BE49-F238E27FC236}">
                <a16:creationId xmlns:a16="http://schemas.microsoft.com/office/drawing/2014/main" id="{B3DEA506-DF39-B21A-BCB1-80CA3AD9A982}"/>
              </a:ext>
            </a:extLst>
          </p:cNvPr>
          <p:cNvSpPr txBox="1"/>
          <p:nvPr/>
        </p:nvSpPr>
        <p:spPr>
          <a:xfrm>
            <a:off x="4874861" y="3230386"/>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00B050"/>
                </a:solidFill>
                <a:highlight>
                  <a:srgbClr val="FFFF00"/>
                </a:highlight>
                <a:latin typeface="Calibri"/>
                <a:cs typeface="Calibri"/>
                <a:sym typeface="Calibri"/>
              </a:rPr>
              <a:t>ac</a:t>
            </a:r>
            <a:endParaRPr dirty="0">
              <a:solidFill>
                <a:srgbClr val="00B050"/>
              </a:solidFill>
              <a:highlight>
                <a:srgbClr val="FFFF00"/>
              </a:highlight>
            </a:endParaRPr>
          </a:p>
        </p:txBody>
      </p:sp>
      <p:sp>
        <p:nvSpPr>
          <p:cNvPr id="58" name="Google Shape;291;p18">
            <a:extLst>
              <a:ext uri="{FF2B5EF4-FFF2-40B4-BE49-F238E27FC236}">
                <a16:creationId xmlns:a16="http://schemas.microsoft.com/office/drawing/2014/main" id="{1884C3C6-CBCE-D946-5F8F-C2ED3CC34351}"/>
              </a:ext>
            </a:extLst>
          </p:cNvPr>
          <p:cNvSpPr txBox="1"/>
          <p:nvPr/>
        </p:nvSpPr>
        <p:spPr>
          <a:xfrm>
            <a:off x="6464635" y="3690996"/>
            <a:ext cx="7432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C00000"/>
                </a:solidFill>
                <a:highlight>
                  <a:srgbClr val="FFFF00"/>
                </a:highlight>
                <a:latin typeface="Calibri"/>
                <a:ea typeface="Calibri"/>
                <a:cs typeface="Calibri"/>
                <a:sym typeface="Calibri"/>
              </a:rPr>
              <a:t>bat</a:t>
            </a:r>
            <a:endParaRPr dirty="0">
              <a:solidFill>
                <a:srgbClr val="C00000"/>
              </a:solidFill>
              <a:highlight>
                <a:srgbClr val="FFFF00"/>
              </a:highlight>
            </a:endParaRPr>
          </a:p>
        </p:txBody>
      </p:sp>
      <p:sp>
        <p:nvSpPr>
          <p:cNvPr id="59" name="Google Shape;292;p18">
            <a:extLst>
              <a:ext uri="{FF2B5EF4-FFF2-40B4-BE49-F238E27FC236}">
                <a16:creationId xmlns:a16="http://schemas.microsoft.com/office/drawing/2014/main" id="{07B94B88-30FC-C79E-3D57-C5FC2A7A555B}"/>
              </a:ext>
            </a:extLst>
          </p:cNvPr>
          <p:cNvSpPr txBox="1"/>
          <p:nvPr/>
        </p:nvSpPr>
        <p:spPr>
          <a:xfrm>
            <a:off x="8226454" y="2251201"/>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rgbClr val="00B050"/>
                </a:solidFill>
                <a:highlight>
                  <a:srgbClr val="FFFF00"/>
                </a:highlight>
                <a:latin typeface="Calibri"/>
                <a:ea typeface="Calibri"/>
                <a:cs typeface="Calibri"/>
                <a:sym typeface="Calibri"/>
              </a:rPr>
              <a:t>pa</a:t>
            </a:r>
            <a:endParaRPr dirty="0">
              <a:solidFill>
                <a:srgbClr val="00B050"/>
              </a:solidFill>
              <a:highlight>
                <a:srgbClr val="FFFF00"/>
              </a:highlight>
            </a:endParaRPr>
          </a:p>
        </p:txBody>
      </p:sp>
      <p:sp>
        <p:nvSpPr>
          <p:cNvPr id="60" name="Google Shape;293;p18">
            <a:extLst>
              <a:ext uri="{FF2B5EF4-FFF2-40B4-BE49-F238E27FC236}">
                <a16:creationId xmlns:a16="http://schemas.microsoft.com/office/drawing/2014/main" id="{128110F8-9F35-C7B8-4D15-70EEB2C7C1BD}"/>
              </a:ext>
            </a:extLst>
          </p:cNvPr>
          <p:cNvSpPr txBox="1"/>
          <p:nvPr/>
        </p:nvSpPr>
        <p:spPr>
          <a:xfrm>
            <a:off x="4678916" y="2209278"/>
            <a:ext cx="757768" cy="369291"/>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C00000"/>
                </a:solidFill>
                <a:highlight>
                  <a:srgbClr val="FFFF00"/>
                </a:highlight>
                <a:latin typeface="Calibri"/>
                <a:cs typeface="Calibri"/>
                <a:sym typeface="Calibri"/>
              </a:rPr>
              <a:t>com</a:t>
            </a:r>
            <a:endParaRPr dirty="0">
              <a:solidFill>
                <a:srgbClr val="C00000"/>
              </a:solidFill>
              <a:highlight>
                <a:srgbClr val="FFFF00"/>
              </a:highlight>
            </a:endParaRPr>
          </a:p>
        </p:txBody>
      </p:sp>
      <p:sp>
        <p:nvSpPr>
          <p:cNvPr id="61" name="Google Shape;294;p18">
            <a:extLst>
              <a:ext uri="{FF2B5EF4-FFF2-40B4-BE49-F238E27FC236}">
                <a16:creationId xmlns:a16="http://schemas.microsoft.com/office/drawing/2014/main" id="{EF0F095C-A9DC-243D-4ADD-B965570F12C0}"/>
              </a:ext>
            </a:extLst>
          </p:cNvPr>
          <p:cNvSpPr txBox="1"/>
          <p:nvPr/>
        </p:nvSpPr>
        <p:spPr>
          <a:xfrm>
            <a:off x="6462236" y="1788216"/>
            <a:ext cx="774301"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ter</a:t>
            </a:r>
            <a:endParaRPr dirty="0">
              <a:solidFill>
                <a:srgbClr val="00B050"/>
              </a:solidFill>
              <a:highlight>
                <a:srgbClr val="FFFF00"/>
              </a:highlight>
            </a:endParaRPr>
          </a:p>
        </p:txBody>
      </p:sp>
      <p:sp>
        <p:nvSpPr>
          <p:cNvPr id="62" name="Google Shape;295;p18">
            <a:extLst>
              <a:ext uri="{FF2B5EF4-FFF2-40B4-BE49-F238E27FC236}">
                <a16:creationId xmlns:a16="http://schemas.microsoft.com/office/drawing/2014/main" id="{4ACA733D-688C-38B7-E049-12A5E9F1DD95}"/>
              </a:ext>
            </a:extLst>
          </p:cNvPr>
          <p:cNvSpPr txBox="1"/>
          <p:nvPr/>
        </p:nvSpPr>
        <p:spPr>
          <a:xfrm>
            <a:off x="8158757" y="5634074"/>
            <a:ext cx="73938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highlight>
                  <a:srgbClr val="FFFF00"/>
                </a:highlight>
                <a:latin typeface="Calibri"/>
                <a:cs typeface="Calibri"/>
                <a:sym typeface="Calibri"/>
              </a:rPr>
              <a:t>sion</a:t>
            </a:r>
            <a:endParaRPr dirty="0">
              <a:highlight>
                <a:srgbClr val="FFFF00"/>
              </a:highlight>
            </a:endParaRPr>
          </a:p>
        </p:txBody>
      </p:sp>
      <p:sp>
        <p:nvSpPr>
          <p:cNvPr id="63" name="Google Shape;296;p18">
            <a:extLst>
              <a:ext uri="{FF2B5EF4-FFF2-40B4-BE49-F238E27FC236}">
                <a16:creationId xmlns:a16="http://schemas.microsoft.com/office/drawing/2014/main" id="{144BC0B4-CB7F-9ACA-63F3-DEEDCD44DBB1}"/>
              </a:ext>
            </a:extLst>
          </p:cNvPr>
          <p:cNvSpPr txBox="1"/>
          <p:nvPr/>
        </p:nvSpPr>
        <p:spPr>
          <a:xfrm>
            <a:off x="9996913" y="2967202"/>
            <a:ext cx="74138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00B050"/>
                </a:solidFill>
                <a:highlight>
                  <a:srgbClr val="FFFF00"/>
                </a:highlight>
                <a:latin typeface="Calibri"/>
                <a:ea typeface="Calibri"/>
                <a:cs typeface="Calibri"/>
                <a:sym typeface="Calibri"/>
              </a:rPr>
              <a:t>gner</a:t>
            </a:r>
            <a:endParaRPr sz="1800" b="1" dirty="0">
              <a:solidFill>
                <a:srgbClr val="00B050"/>
              </a:solidFill>
              <a:highlight>
                <a:srgbClr val="FFFF00"/>
              </a:highlight>
              <a:latin typeface="Calibri"/>
              <a:ea typeface="Calibri"/>
              <a:cs typeface="Calibri"/>
              <a:sym typeface="Calibri"/>
            </a:endParaRPr>
          </a:p>
        </p:txBody>
      </p:sp>
      <p:sp>
        <p:nvSpPr>
          <p:cNvPr id="64" name="Google Shape;297;p18">
            <a:extLst>
              <a:ext uri="{FF2B5EF4-FFF2-40B4-BE49-F238E27FC236}">
                <a16:creationId xmlns:a16="http://schemas.microsoft.com/office/drawing/2014/main" id="{D02AF8E8-FB28-D9BC-4201-2B8A7DD0424B}"/>
              </a:ext>
            </a:extLst>
          </p:cNvPr>
          <p:cNvSpPr txBox="1"/>
          <p:nvPr/>
        </p:nvSpPr>
        <p:spPr>
          <a:xfrm>
            <a:off x="4906327" y="5795852"/>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C00000"/>
                </a:solidFill>
                <a:highlight>
                  <a:srgbClr val="FFFF00"/>
                </a:highlight>
                <a:latin typeface="Calibri"/>
                <a:cs typeface="Calibri"/>
                <a:sym typeface="Calibri"/>
              </a:rPr>
              <a:t>dan</a:t>
            </a:r>
            <a:endParaRPr dirty="0">
              <a:solidFill>
                <a:srgbClr val="C00000"/>
              </a:solidFill>
              <a:highlight>
                <a:srgbClr val="FFFF00"/>
              </a:highlight>
            </a:endParaRPr>
          </a:p>
        </p:txBody>
      </p:sp>
      <p:sp>
        <p:nvSpPr>
          <p:cNvPr id="65" name="Google Shape;299;p18">
            <a:extLst>
              <a:ext uri="{FF2B5EF4-FFF2-40B4-BE49-F238E27FC236}">
                <a16:creationId xmlns:a16="http://schemas.microsoft.com/office/drawing/2014/main" id="{1A0988C1-71FE-C4D2-D2E7-AAF5FEF9C764}"/>
              </a:ext>
            </a:extLst>
          </p:cNvPr>
          <p:cNvSpPr txBox="1"/>
          <p:nvPr/>
        </p:nvSpPr>
        <p:spPr>
          <a:xfrm>
            <a:off x="6511265" y="2233872"/>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ea typeface="Calibri"/>
                <a:cs typeface="Calibri"/>
                <a:sym typeface="Calibri"/>
              </a:rPr>
              <a:t>moi</a:t>
            </a:r>
            <a:endParaRPr sz="1800" b="1" dirty="0">
              <a:highlight>
                <a:srgbClr val="FFFF00"/>
              </a:highlight>
              <a:latin typeface="Calibri"/>
              <a:ea typeface="Calibri"/>
              <a:cs typeface="Calibri"/>
              <a:sym typeface="Calibri"/>
            </a:endParaRPr>
          </a:p>
        </p:txBody>
      </p:sp>
      <p:sp>
        <p:nvSpPr>
          <p:cNvPr id="66" name="Google Shape;300;p18">
            <a:extLst>
              <a:ext uri="{FF2B5EF4-FFF2-40B4-BE49-F238E27FC236}">
                <a16:creationId xmlns:a16="http://schemas.microsoft.com/office/drawing/2014/main" id="{E456D91D-B769-23CA-9C00-8BA0E5090A4E}"/>
              </a:ext>
            </a:extLst>
          </p:cNvPr>
          <p:cNvSpPr txBox="1"/>
          <p:nvPr/>
        </p:nvSpPr>
        <p:spPr>
          <a:xfrm>
            <a:off x="4742706" y="1760761"/>
            <a:ext cx="71553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C00000"/>
                </a:solidFill>
                <a:highlight>
                  <a:srgbClr val="FFFF00"/>
                </a:highlight>
                <a:latin typeface="Calibri"/>
                <a:cs typeface="Calibri"/>
                <a:sym typeface="Calibri"/>
              </a:rPr>
              <a:t>vio</a:t>
            </a:r>
            <a:endParaRPr dirty="0">
              <a:highlight>
                <a:srgbClr val="FFFF00"/>
              </a:highlight>
            </a:endParaRPr>
          </a:p>
        </p:txBody>
      </p:sp>
      <p:sp>
        <p:nvSpPr>
          <p:cNvPr id="67" name="Google Shape;301;p18">
            <a:extLst>
              <a:ext uri="{FF2B5EF4-FFF2-40B4-BE49-F238E27FC236}">
                <a16:creationId xmlns:a16="http://schemas.microsoft.com/office/drawing/2014/main" id="{F27AA68C-9236-5697-C0BF-A0F42D71EBF4}"/>
              </a:ext>
            </a:extLst>
          </p:cNvPr>
          <p:cNvSpPr txBox="1"/>
          <p:nvPr/>
        </p:nvSpPr>
        <p:spPr>
          <a:xfrm>
            <a:off x="6501960" y="5282590"/>
            <a:ext cx="6686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highlight>
                  <a:srgbClr val="FFFF00"/>
                </a:highlight>
                <a:latin typeface="Calibri"/>
                <a:ea typeface="Calibri"/>
                <a:cs typeface="Calibri"/>
                <a:sym typeface="Calibri"/>
              </a:rPr>
              <a:t>ca</a:t>
            </a:r>
            <a:endParaRPr dirty="0">
              <a:highlight>
                <a:srgbClr val="FFFF00"/>
              </a:highlight>
            </a:endParaRPr>
          </a:p>
        </p:txBody>
      </p:sp>
      <p:sp>
        <p:nvSpPr>
          <p:cNvPr id="68" name="Google Shape;302;p18">
            <a:extLst>
              <a:ext uri="{FF2B5EF4-FFF2-40B4-BE49-F238E27FC236}">
                <a16:creationId xmlns:a16="http://schemas.microsoft.com/office/drawing/2014/main" id="{F4B59D99-ACB2-6806-F04E-312A423EF922}"/>
              </a:ext>
            </a:extLst>
          </p:cNvPr>
          <p:cNvSpPr txBox="1"/>
          <p:nvPr/>
        </p:nvSpPr>
        <p:spPr>
          <a:xfrm>
            <a:off x="4701332" y="4228429"/>
            <a:ext cx="753167" cy="369332"/>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en</a:t>
            </a:r>
            <a:endParaRPr dirty="0">
              <a:solidFill>
                <a:srgbClr val="00B050"/>
              </a:solidFill>
              <a:highlight>
                <a:srgbClr val="FFFF00"/>
              </a:highlight>
            </a:endParaRPr>
          </a:p>
        </p:txBody>
      </p:sp>
      <p:sp>
        <p:nvSpPr>
          <p:cNvPr id="69" name="Google Shape;303;p18">
            <a:extLst>
              <a:ext uri="{FF2B5EF4-FFF2-40B4-BE49-F238E27FC236}">
                <a16:creationId xmlns:a16="http://schemas.microsoft.com/office/drawing/2014/main" id="{5AEC50DC-0EFD-2D6F-B300-7475167EA2B9}"/>
              </a:ext>
            </a:extLst>
          </p:cNvPr>
          <p:cNvSpPr txBox="1"/>
          <p:nvPr/>
        </p:nvSpPr>
        <p:spPr>
          <a:xfrm>
            <a:off x="6556788" y="2693135"/>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dirty="0">
                <a:solidFill>
                  <a:schemeClr val="dk1"/>
                </a:solidFill>
                <a:highlight>
                  <a:srgbClr val="FFFF00"/>
                </a:highlight>
                <a:latin typeface="Calibri"/>
                <a:ea typeface="Calibri"/>
                <a:cs typeface="Calibri"/>
                <a:sym typeface="Calibri"/>
              </a:rPr>
              <a:t>ria</a:t>
            </a:r>
            <a:endParaRPr sz="1800" dirty="0">
              <a:solidFill>
                <a:schemeClr val="dk1"/>
              </a:solidFill>
              <a:highlight>
                <a:srgbClr val="FFFF00"/>
              </a:highlight>
              <a:latin typeface="Calibri"/>
              <a:ea typeface="Calibri"/>
              <a:cs typeface="Calibri"/>
              <a:sym typeface="Calibri"/>
            </a:endParaRPr>
          </a:p>
        </p:txBody>
      </p:sp>
      <p:sp>
        <p:nvSpPr>
          <p:cNvPr id="70" name="Google Shape;304;p18">
            <a:extLst>
              <a:ext uri="{FF2B5EF4-FFF2-40B4-BE49-F238E27FC236}">
                <a16:creationId xmlns:a16="http://schemas.microsoft.com/office/drawing/2014/main" id="{D021B119-1A50-C223-B004-68F9DF6FAC27}"/>
              </a:ext>
            </a:extLst>
          </p:cNvPr>
          <p:cNvSpPr txBox="1"/>
          <p:nvPr/>
        </p:nvSpPr>
        <p:spPr>
          <a:xfrm>
            <a:off x="8193509" y="4287824"/>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chemeClr val="dk1"/>
                </a:solidFill>
                <a:highlight>
                  <a:srgbClr val="FFFF00"/>
                </a:highlight>
                <a:latin typeface="Calibri"/>
                <a:ea typeface="Calibri"/>
                <a:cs typeface="Calibri"/>
                <a:sym typeface="Calibri"/>
              </a:rPr>
              <a:t>ge</a:t>
            </a:r>
            <a:endParaRPr dirty="0">
              <a:highlight>
                <a:srgbClr val="FFFF00"/>
              </a:highlight>
            </a:endParaRPr>
          </a:p>
        </p:txBody>
      </p:sp>
      <p:sp>
        <p:nvSpPr>
          <p:cNvPr id="71" name="Google Shape;305;p18">
            <a:extLst>
              <a:ext uri="{FF2B5EF4-FFF2-40B4-BE49-F238E27FC236}">
                <a16:creationId xmlns:a16="http://schemas.microsoft.com/office/drawing/2014/main" id="{571336B6-E632-3435-3E31-BBAFDC08FD5F}"/>
              </a:ext>
            </a:extLst>
          </p:cNvPr>
          <p:cNvSpPr txBox="1"/>
          <p:nvPr/>
        </p:nvSpPr>
        <p:spPr>
          <a:xfrm>
            <a:off x="4739195" y="6235922"/>
            <a:ext cx="753167" cy="369332"/>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chemeClr val="dk1"/>
                </a:solidFill>
                <a:highlight>
                  <a:srgbClr val="FFFF00"/>
                </a:highlight>
                <a:latin typeface="Calibri"/>
                <a:ea typeface="Calibri"/>
                <a:cs typeface="Calibri"/>
                <a:sym typeface="Calibri"/>
              </a:rPr>
              <a:t>oc</a:t>
            </a:r>
            <a:endParaRPr sz="1800" b="1" dirty="0">
              <a:solidFill>
                <a:schemeClr val="dk1"/>
              </a:solidFill>
              <a:highlight>
                <a:srgbClr val="FFFF00"/>
              </a:highlight>
              <a:latin typeface="Calibri"/>
              <a:ea typeface="Calibri"/>
              <a:cs typeface="Calibri"/>
              <a:sym typeface="Calibri"/>
            </a:endParaRPr>
          </a:p>
        </p:txBody>
      </p:sp>
      <p:sp>
        <p:nvSpPr>
          <p:cNvPr id="73" name="Google Shape;307;p18">
            <a:extLst>
              <a:ext uri="{FF2B5EF4-FFF2-40B4-BE49-F238E27FC236}">
                <a16:creationId xmlns:a16="http://schemas.microsoft.com/office/drawing/2014/main" id="{8FE5FA48-3009-2F62-8D0E-E6BD127EC7E9}"/>
              </a:ext>
            </a:extLst>
          </p:cNvPr>
          <p:cNvSpPr txBox="1"/>
          <p:nvPr/>
        </p:nvSpPr>
        <p:spPr>
          <a:xfrm>
            <a:off x="8114615" y="2975864"/>
            <a:ext cx="68143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chemeClr val="dk1"/>
                </a:solidFill>
                <a:highlight>
                  <a:srgbClr val="FFFF00"/>
                </a:highlight>
                <a:latin typeface="Calibri"/>
                <a:cs typeface="Calibri"/>
                <a:sym typeface="Calibri"/>
              </a:rPr>
              <a:t>gner</a:t>
            </a:r>
            <a:endParaRPr dirty="0">
              <a:highlight>
                <a:srgbClr val="FFFF00"/>
              </a:highlight>
            </a:endParaRPr>
          </a:p>
        </p:txBody>
      </p:sp>
      <p:sp>
        <p:nvSpPr>
          <p:cNvPr id="74" name="Google Shape;308;p18">
            <a:extLst>
              <a:ext uri="{FF2B5EF4-FFF2-40B4-BE49-F238E27FC236}">
                <a16:creationId xmlns:a16="http://schemas.microsoft.com/office/drawing/2014/main" id="{BD393BAF-981E-2151-191C-4D8B64216D46}"/>
              </a:ext>
            </a:extLst>
          </p:cNvPr>
          <p:cNvSpPr txBox="1"/>
          <p:nvPr/>
        </p:nvSpPr>
        <p:spPr>
          <a:xfrm>
            <a:off x="4805393" y="5266954"/>
            <a:ext cx="760131"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rgbClr val="C00000"/>
                </a:solidFill>
                <a:highlight>
                  <a:srgbClr val="FFFF00"/>
                </a:highlight>
                <a:latin typeface="Calibri"/>
                <a:ea typeface="Calibri"/>
                <a:cs typeface="Calibri"/>
                <a:sym typeface="Calibri"/>
              </a:rPr>
              <a:t>guer</a:t>
            </a:r>
            <a:endParaRPr dirty="0">
              <a:highlight>
                <a:srgbClr val="FFFF00"/>
              </a:highlight>
            </a:endParaRPr>
          </a:p>
        </p:txBody>
      </p:sp>
      <p:sp>
        <p:nvSpPr>
          <p:cNvPr id="75" name="Google Shape;309;p18">
            <a:extLst>
              <a:ext uri="{FF2B5EF4-FFF2-40B4-BE49-F238E27FC236}">
                <a16:creationId xmlns:a16="http://schemas.microsoft.com/office/drawing/2014/main" id="{4B4C7ED3-B80A-3A0A-4EA2-3953A0BD6921}"/>
              </a:ext>
            </a:extLst>
          </p:cNvPr>
          <p:cNvSpPr txBox="1"/>
          <p:nvPr/>
        </p:nvSpPr>
        <p:spPr>
          <a:xfrm>
            <a:off x="6486594" y="6358346"/>
            <a:ext cx="80250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C00000"/>
                </a:solidFill>
                <a:highlight>
                  <a:srgbClr val="FFFF00"/>
                </a:highlight>
                <a:latin typeface="Calibri"/>
                <a:ea typeface="Calibri"/>
                <a:cs typeface="Calibri"/>
                <a:sym typeface="Calibri"/>
              </a:rPr>
              <a:t>se</a:t>
            </a:r>
            <a:endParaRPr sz="1800" b="1" dirty="0">
              <a:solidFill>
                <a:srgbClr val="C00000"/>
              </a:solidFill>
              <a:highlight>
                <a:srgbClr val="FFFF00"/>
              </a:highlight>
              <a:latin typeface="Calibri"/>
              <a:ea typeface="Calibri"/>
              <a:cs typeface="Calibri"/>
              <a:sym typeface="Calibri"/>
            </a:endParaRPr>
          </a:p>
        </p:txBody>
      </p:sp>
      <p:sp>
        <p:nvSpPr>
          <p:cNvPr id="79" name="Google Shape;270;p18">
            <a:extLst>
              <a:ext uri="{FF2B5EF4-FFF2-40B4-BE49-F238E27FC236}">
                <a16:creationId xmlns:a16="http://schemas.microsoft.com/office/drawing/2014/main" id="{069A95A6-523A-9BE5-0198-CBCCCC97FABA}"/>
              </a:ext>
            </a:extLst>
          </p:cNvPr>
          <p:cNvSpPr txBox="1"/>
          <p:nvPr/>
        </p:nvSpPr>
        <p:spPr>
          <a:xfrm>
            <a:off x="489484" y="4362928"/>
            <a:ext cx="2979173"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chemeClr val="dk1"/>
                </a:solidFill>
                <a:latin typeface="Calibri"/>
                <a:ea typeface="Calibri"/>
                <a:cs typeface="Calibri"/>
                <a:sym typeface="Calibri"/>
              </a:rPr>
              <a:t>Colonne </a:t>
            </a:r>
            <a:r>
              <a:rPr lang="fr-FR" dirty="0">
                <a:solidFill>
                  <a:schemeClr val="dk1"/>
                </a:solidFill>
                <a:latin typeface="Calibri"/>
                <a:ea typeface="Calibri"/>
                <a:cs typeface="Calibri"/>
                <a:sym typeface="Calibri"/>
              </a:rPr>
              <a:t>jaun</a:t>
            </a:r>
            <a:r>
              <a:rPr lang="fr-FR" sz="1800" dirty="0">
                <a:solidFill>
                  <a:schemeClr val="dk1"/>
                </a:solidFill>
                <a:latin typeface="Calibri"/>
                <a:ea typeface="Calibri"/>
                <a:cs typeface="Calibri"/>
                <a:sym typeface="Calibri"/>
              </a:rPr>
              <a:t>e = 2</a:t>
            </a:r>
            <a:r>
              <a:rPr lang="fr-FR" sz="1800" baseline="30000" dirty="0">
                <a:solidFill>
                  <a:schemeClr val="dk1"/>
                </a:solidFill>
                <a:latin typeface="Calibri"/>
                <a:ea typeface="Calibri"/>
                <a:cs typeface="Calibri"/>
                <a:sym typeface="Calibri"/>
              </a:rPr>
              <a:t>ème</a:t>
            </a:r>
            <a:r>
              <a:rPr lang="fr-FR" sz="1800" dirty="0">
                <a:solidFill>
                  <a:schemeClr val="dk1"/>
                </a:solidFill>
                <a:latin typeface="Calibri"/>
                <a:ea typeface="Calibri"/>
                <a:cs typeface="Calibri"/>
                <a:sym typeface="Calibri"/>
              </a:rPr>
              <a:t>  syllabe</a:t>
            </a:r>
            <a:endParaRPr dirty="0"/>
          </a:p>
        </p:txBody>
      </p:sp>
      <p:sp>
        <p:nvSpPr>
          <p:cNvPr id="80" name="Google Shape;295;p18">
            <a:extLst>
              <a:ext uri="{FF2B5EF4-FFF2-40B4-BE49-F238E27FC236}">
                <a16:creationId xmlns:a16="http://schemas.microsoft.com/office/drawing/2014/main" id="{9EF97B91-F1AF-A0B7-9886-D235B13DC37B}"/>
              </a:ext>
            </a:extLst>
          </p:cNvPr>
          <p:cNvSpPr txBox="1"/>
          <p:nvPr/>
        </p:nvSpPr>
        <p:spPr>
          <a:xfrm>
            <a:off x="6465944" y="1309660"/>
            <a:ext cx="715538"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ré</a:t>
            </a:r>
            <a:endParaRPr dirty="0">
              <a:solidFill>
                <a:srgbClr val="00B050"/>
              </a:solidFill>
              <a:highlight>
                <a:srgbClr val="FFFF00"/>
              </a:highlight>
            </a:endParaRPr>
          </a:p>
        </p:txBody>
      </p:sp>
      <p:sp>
        <p:nvSpPr>
          <p:cNvPr id="81" name="Google Shape;277;p18">
            <a:extLst>
              <a:ext uri="{FF2B5EF4-FFF2-40B4-BE49-F238E27FC236}">
                <a16:creationId xmlns:a16="http://schemas.microsoft.com/office/drawing/2014/main" id="{B5A4294D-8315-3110-A1FE-CD0DCF97D7AB}"/>
              </a:ext>
            </a:extLst>
          </p:cNvPr>
          <p:cNvSpPr txBox="1"/>
          <p:nvPr/>
        </p:nvSpPr>
        <p:spPr>
          <a:xfrm>
            <a:off x="10098013" y="3746619"/>
            <a:ext cx="741383"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ment</a:t>
            </a:r>
            <a:endParaRPr dirty="0">
              <a:solidFill>
                <a:srgbClr val="00B050"/>
              </a:solidFill>
              <a:highlight>
                <a:srgbClr val="FFFF00"/>
              </a:highlight>
            </a:endParaRPr>
          </a:p>
        </p:txBody>
      </p:sp>
    </p:spTree>
    <p:extLst>
      <p:ext uri="{BB962C8B-B14F-4D97-AF65-F5344CB8AC3E}">
        <p14:creationId xmlns:p14="http://schemas.microsoft.com/office/powerpoint/2010/main" val="2179251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0D51E186-3C76-94B9-9DC8-63464658B3CA}"/>
              </a:ext>
            </a:extLst>
          </p:cNvPr>
          <p:cNvPicPr>
            <a:picLocks noChangeAspect="1"/>
          </p:cNvPicPr>
          <p:nvPr/>
        </p:nvPicPr>
        <p:blipFill>
          <a:blip r:embed="rId2"/>
          <a:stretch>
            <a:fillRect/>
          </a:stretch>
        </p:blipFill>
        <p:spPr>
          <a:xfrm>
            <a:off x="1956326" y="3169927"/>
            <a:ext cx="8279348" cy="3688073"/>
          </a:xfrm>
          <a:prstGeom prst="rect">
            <a:avLst/>
          </a:prstGeom>
        </p:spPr>
      </p:pic>
      <p:pic>
        <p:nvPicPr>
          <p:cNvPr id="4" name="Image 3">
            <a:extLst>
              <a:ext uri="{FF2B5EF4-FFF2-40B4-BE49-F238E27FC236}">
                <a16:creationId xmlns:a16="http://schemas.microsoft.com/office/drawing/2014/main" id="{F184A1EE-5D8F-66E0-9135-89F794F81EF7}"/>
              </a:ext>
            </a:extLst>
          </p:cNvPr>
          <p:cNvPicPr>
            <a:picLocks noChangeAspect="1"/>
          </p:cNvPicPr>
          <p:nvPr/>
        </p:nvPicPr>
        <p:blipFill>
          <a:blip r:embed="rId3"/>
          <a:stretch>
            <a:fillRect/>
          </a:stretch>
        </p:blipFill>
        <p:spPr>
          <a:xfrm>
            <a:off x="4237892" y="0"/>
            <a:ext cx="4746804" cy="3343661"/>
          </a:xfrm>
          <a:prstGeom prst="rect">
            <a:avLst/>
          </a:prstGeom>
        </p:spPr>
      </p:pic>
    </p:spTree>
    <p:extLst>
      <p:ext uri="{BB962C8B-B14F-4D97-AF65-F5344CB8AC3E}">
        <p14:creationId xmlns:p14="http://schemas.microsoft.com/office/powerpoint/2010/main" val="3927171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2058EB96-76B9-961C-7BE0-B22DAADC20B2}"/>
              </a:ext>
            </a:extLst>
          </p:cNvPr>
          <p:cNvPicPr>
            <a:picLocks noChangeAspect="1"/>
          </p:cNvPicPr>
          <p:nvPr/>
        </p:nvPicPr>
        <p:blipFill>
          <a:blip r:embed="rId2"/>
          <a:stretch>
            <a:fillRect/>
          </a:stretch>
        </p:blipFill>
        <p:spPr>
          <a:xfrm>
            <a:off x="109737" y="2057781"/>
            <a:ext cx="12082263" cy="3894940"/>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D98A3422-D164-F403-02B9-E615E7212A1F}"/>
                  </a:ext>
                </a:extLst>
              </p14:cNvPr>
              <p14:cNvContentPartPr/>
              <p14:nvPr/>
            </p14:nvContentPartPr>
            <p14:xfrm>
              <a:off x="2205351" y="3181595"/>
              <a:ext cx="7594427" cy="360"/>
            </p14:xfrm>
          </p:contentPart>
        </mc:Choice>
        <mc:Fallback xmlns="">
          <p:pic>
            <p:nvPicPr>
              <p:cNvPr id="11" name="Encre 10">
                <a:extLst>
                  <a:ext uri="{FF2B5EF4-FFF2-40B4-BE49-F238E27FC236}">
                    <a16:creationId xmlns:a16="http://schemas.microsoft.com/office/drawing/2014/main" id="{D98A3422-D164-F403-02B9-E615E7212A1F}"/>
                  </a:ext>
                </a:extLst>
              </p:cNvPr>
              <p:cNvPicPr/>
              <p:nvPr/>
            </p:nvPicPr>
            <p:blipFill>
              <a:blip r:embed="rId4"/>
              <a:stretch>
                <a:fillRect/>
              </a:stretch>
            </p:blipFill>
            <p:spPr>
              <a:xfrm>
                <a:off x="2133342" y="3037595"/>
                <a:ext cx="7738085"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Encre 14">
                <a:extLst>
                  <a:ext uri="{FF2B5EF4-FFF2-40B4-BE49-F238E27FC236}">
                    <a16:creationId xmlns:a16="http://schemas.microsoft.com/office/drawing/2014/main" id="{7A6FBD0C-2B87-8BE9-AD49-7F270D820E2D}"/>
                  </a:ext>
                </a:extLst>
              </p14:cNvPr>
              <p14:cNvContentPartPr/>
              <p14:nvPr/>
            </p14:nvContentPartPr>
            <p14:xfrm>
              <a:off x="6095998" y="4873787"/>
              <a:ext cx="4191002" cy="360"/>
            </p14:xfrm>
          </p:contentPart>
        </mc:Choice>
        <mc:Fallback xmlns="">
          <p:pic>
            <p:nvPicPr>
              <p:cNvPr id="15" name="Encre 14">
                <a:extLst>
                  <a:ext uri="{FF2B5EF4-FFF2-40B4-BE49-F238E27FC236}">
                    <a16:creationId xmlns:a16="http://schemas.microsoft.com/office/drawing/2014/main" id="{7A6FBD0C-2B87-8BE9-AD49-7F270D820E2D}"/>
                  </a:ext>
                </a:extLst>
              </p:cNvPr>
              <p:cNvPicPr/>
              <p:nvPr/>
            </p:nvPicPr>
            <p:blipFill>
              <a:blip r:embed="rId6"/>
              <a:stretch>
                <a:fillRect/>
              </a:stretch>
            </p:blipFill>
            <p:spPr>
              <a:xfrm>
                <a:off x="6023969" y="4729787"/>
                <a:ext cx="43347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Encre 5">
                <a:extLst>
                  <a:ext uri="{FF2B5EF4-FFF2-40B4-BE49-F238E27FC236}">
                    <a16:creationId xmlns:a16="http://schemas.microsoft.com/office/drawing/2014/main" id="{D8477D77-4C94-5D68-3A1B-BF0B915C3866}"/>
                  </a:ext>
                </a:extLst>
              </p14:cNvPr>
              <p14:cNvContentPartPr/>
              <p14:nvPr/>
            </p14:nvContentPartPr>
            <p14:xfrm>
              <a:off x="3733469" y="2740628"/>
              <a:ext cx="7714116" cy="360"/>
            </p14:xfrm>
          </p:contentPart>
        </mc:Choice>
        <mc:Fallback xmlns="">
          <p:pic>
            <p:nvPicPr>
              <p:cNvPr id="6" name="Encre 5">
                <a:extLst>
                  <a:ext uri="{FF2B5EF4-FFF2-40B4-BE49-F238E27FC236}">
                    <a16:creationId xmlns:a16="http://schemas.microsoft.com/office/drawing/2014/main" id="{D8477D77-4C94-5D68-3A1B-BF0B915C3866}"/>
                  </a:ext>
                </a:extLst>
              </p:cNvPr>
              <p:cNvPicPr/>
              <p:nvPr/>
            </p:nvPicPr>
            <p:blipFill>
              <a:blip r:embed="rId8"/>
              <a:stretch>
                <a:fillRect/>
              </a:stretch>
            </p:blipFill>
            <p:spPr>
              <a:xfrm>
                <a:off x="3661459" y="2596628"/>
                <a:ext cx="785777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Encre 4">
                <a:extLst>
                  <a:ext uri="{FF2B5EF4-FFF2-40B4-BE49-F238E27FC236}">
                    <a16:creationId xmlns:a16="http://schemas.microsoft.com/office/drawing/2014/main" id="{BEF4528E-306E-B4D2-704E-42FDF1044E4E}"/>
                  </a:ext>
                </a:extLst>
              </p14:cNvPr>
              <p14:cNvContentPartPr/>
              <p14:nvPr/>
            </p14:nvContentPartPr>
            <p14:xfrm>
              <a:off x="10172298" y="3154560"/>
              <a:ext cx="1275288" cy="360"/>
            </p14:xfrm>
          </p:contentPart>
        </mc:Choice>
        <mc:Fallback xmlns="">
          <p:pic>
            <p:nvPicPr>
              <p:cNvPr id="5" name="Encre 4">
                <a:extLst>
                  <a:ext uri="{FF2B5EF4-FFF2-40B4-BE49-F238E27FC236}">
                    <a16:creationId xmlns:a16="http://schemas.microsoft.com/office/drawing/2014/main" id="{BEF4528E-306E-B4D2-704E-42FDF1044E4E}"/>
                  </a:ext>
                </a:extLst>
              </p:cNvPr>
              <p:cNvPicPr/>
              <p:nvPr/>
            </p:nvPicPr>
            <p:blipFill>
              <a:blip r:embed="rId10"/>
              <a:stretch>
                <a:fillRect/>
              </a:stretch>
            </p:blipFill>
            <p:spPr>
              <a:xfrm>
                <a:off x="10100309" y="3010560"/>
                <a:ext cx="1418906"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Encre 12">
                <a:extLst>
                  <a:ext uri="{FF2B5EF4-FFF2-40B4-BE49-F238E27FC236}">
                    <a16:creationId xmlns:a16="http://schemas.microsoft.com/office/drawing/2014/main" id="{D4388EAC-EF36-2F94-0AFB-7ECE3F0D34F6}"/>
                  </a:ext>
                </a:extLst>
              </p14:cNvPr>
              <p14:cNvContentPartPr/>
              <p14:nvPr/>
            </p14:nvContentPartPr>
            <p14:xfrm>
              <a:off x="2205351" y="3525960"/>
              <a:ext cx="3316218" cy="360"/>
            </p14:xfrm>
          </p:contentPart>
        </mc:Choice>
        <mc:Fallback xmlns="">
          <p:pic>
            <p:nvPicPr>
              <p:cNvPr id="13" name="Encre 12">
                <a:extLst>
                  <a:ext uri="{FF2B5EF4-FFF2-40B4-BE49-F238E27FC236}">
                    <a16:creationId xmlns:a16="http://schemas.microsoft.com/office/drawing/2014/main" id="{D4388EAC-EF36-2F94-0AFB-7ECE3F0D34F6}"/>
                  </a:ext>
                </a:extLst>
              </p:cNvPr>
              <p:cNvPicPr/>
              <p:nvPr/>
            </p:nvPicPr>
            <p:blipFill>
              <a:blip r:embed="rId12"/>
              <a:stretch>
                <a:fillRect/>
              </a:stretch>
            </p:blipFill>
            <p:spPr>
              <a:xfrm>
                <a:off x="2133306" y="3381960"/>
                <a:ext cx="345994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Encre 16">
                <a:extLst>
                  <a:ext uri="{FF2B5EF4-FFF2-40B4-BE49-F238E27FC236}">
                    <a16:creationId xmlns:a16="http://schemas.microsoft.com/office/drawing/2014/main" id="{C0AA7840-9E9F-1608-DA86-95E1F2E8337A}"/>
                  </a:ext>
                </a:extLst>
              </p14:cNvPr>
              <p14:cNvContentPartPr/>
              <p14:nvPr/>
            </p14:nvContentPartPr>
            <p14:xfrm>
              <a:off x="7057920" y="4435173"/>
              <a:ext cx="3752022" cy="360"/>
            </p14:xfrm>
          </p:contentPart>
        </mc:Choice>
        <mc:Fallback xmlns="">
          <p:pic>
            <p:nvPicPr>
              <p:cNvPr id="17" name="Encre 16">
                <a:extLst>
                  <a:ext uri="{FF2B5EF4-FFF2-40B4-BE49-F238E27FC236}">
                    <a16:creationId xmlns:a16="http://schemas.microsoft.com/office/drawing/2014/main" id="{C0AA7840-9E9F-1608-DA86-95E1F2E8337A}"/>
                  </a:ext>
                </a:extLst>
              </p:cNvPr>
              <p:cNvPicPr/>
              <p:nvPr/>
            </p:nvPicPr>
            <p:blipFill>
              <a:blip r:embed="rId14"/>
              <a:stretch>
                <a:fillRect/>
              </a:stretch>
            </p:blipFill>
            <p:spPr>
              <a:xfrm>
                <a:off x="6985925" y="4291173"/>
                <a:ext cx="3895652"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Encre 6">
                <a:extLst>
                  <a:ext uri="{FF2B5EF4-FFF2-40B4-BE49-F238E27FC236}">
                    <a16:creationId xmlns:a16="http://schemas.microsoft.com/office/drawing/2014/main" id="{19EAFD26-BDBE-9A5F-BB8E-112236696274}"/>
                  </a:ext>
                </a:extLst>
              </p14:cNvPr>
              <p14:cNvContentPartPr/>
              <p14:nvPr/>
            </p14:nvContentPartPr>
            <p14:xfrm>
              <a:off x="11447585" y="4005251"/>
              <a:ext cx="654203" cy="360"/>
            </p14:xfrm>
          </p:contentPart>
        </mc:Choice>
        <mc:Fallback xmlns="">
          <p:pic>
            <p:nvPicPr>
              <p:cNvPr id="7" name="Encre 6">
                <a:extLst>
                  <a:ext uri="{FF2B5EF4-FFF2-40B4-BE49-F238E27FC236}">
                    <a16:creationId xmlns:a16="http://schemas.microsoft.com/office/drawing/2014/main" id="{19EAFD26-BDBE-9A5F-BB8E-112236696274}"/>
                  </a:ext>
                </a:extLst>
              </p:cNvPr>
              <p:cNvPicPr/>
              <p:nvPr/>
            </p:nvPicPr>
            <p:blipFill>
              <a:blip r:embed="rId16"/>
              <a:stretch>
                <a:fillRect/>
              </a:stretch>
            </p:blipFill>
            <p:spPr>
              <a:xfrm>
                <a:off x="11375576" y="3861251"/>
                <a:ext cx="79786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8" name="Encre 7">
                <a:extLst>
                  <a:ext uri="{FF2B5EF4-FFF2-40B4-BE49-F238E27FC236}">
                    <a16:creationId xmlns:a16="http://schemas.microsoft.com/office/drawing/2014/main" id="{6FE0EAE8-5444-5AFD-A97B-4585C3B4812D}"/>
                  </a:ext>
                </a:extLst>
              </p14:cNvPr>
              <p14:cNvContentPartPr/>
              <p14:nvPr/>
            </p14:nvContentPartPr>
            <p14:xfrm>
              <a:off x="6842717" y="4043123"/>
              <a:ext cx="4305929" cy="360"/>
            </p14:xfrm>
          </p:contentPart>
        </mc:Choice>
        <mc:Fallback xmlns="">
          <p:pic>
            <p:nvPicPr>
              <p:cNvPr id="8" name="Encre 7">
                <a:extLst>
                  <a:ext uri="{FF2B5EF4-FFF2-40B4-BE49-F238E27FC236}">
                    <a16:creationId xmlns:a16="http://schemas.microsoft.com/office/drawing/2014/main" id="{6FE0EAE8-5444-5AFD-A97B-4585C3B4812D}"/>
                  </a:ext>
                </a:extLst>
              </p:cNvPr>
              <p:cNvPicPr/>
              <p:nvPr/>
            </p:nvPicPr>
            <p:blipFill>
              <a:blip r:embed="rId18"/>
              <a:stretch>
                <a:fillRect/>
              </a:stretch>
            </p:blipFill>
            <p:spPr>
              <a:xfrm>
                <a:off x="6770711" y="3899123"/>
                <a:ext cx="44495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 name="Encre 8">
                <a:extLst>
                  <a:ext uri="{FF2B5EF4-FFF2-40B4-BE49-F238E27FC236}">
                    <a16:creationId xmlns:a16="http://schemas.microsoft.com/office/drawing/2014/main" id="{A831BBC1-1C09-D533-DE6F-2A2DD1A789E2}"/>
                  </a:ext>
                </a:extLst>
              </p14:cNvPr>
              <p14:cNvContentPartPr/>
              <p14:nvPr/>
            </p14:nvContentPartPr>
            <p14:xfrm>
              <a:off x="4999252" y="5563775"/>
              <a:ext cx="2790733" cy="360"/>
            </p14:xfrm>
          </p:contentPart>
        </mc:Choice>
        <mc:Fallback xmlns="">
          <p:pic>
            <p:nvPicPr>
              <p:cNvPr id="9" name="Encre 8">
                <a:extLst>
                  <a:ext uri="{FF2B5EF4-FFF2-40B4-BE49-F238E27FC236}">
                    <a16:creationId xmlns:a16="http://schemas.microsoft.com/office/drawing/2014/main" id="{A831BBC1-1C09-D533-DE6F-2A2DD1A789E2}"/>
                  </a:ext>
                </a:extLst>
              </p:cNvPr>
              <p:cNvPicPr/>
              <p:nvPr/>
            </p:nvPicPr>
            <p:blipFill>
              <a:blip r:embed="rId20"/>
              <a:stretch>
                <a:fillRect/>
              </a:stretch>
            </p:blipFill>
            <p:spPr>
              <a:xfrm>
                <a:off x="4927252" y="5419775"/>
                <a:ext cx="2934374" cy="288000"/>
              </a:xfrm>
              <a:prstGeom prst="rect">
                <a:avLst/>
              </a:prstGeom>
            </p:spPr>
          </p:pic>
        </mc:Fallback>
      </mc:AlternateContent>
      <p:pic>
        <p:nvPicPr>
          <p:cNvPr id="3" name="Image 2">
            <a:extLst>
              <a:ext uri="{FF2B5EF4-FFF2-40B4-BE49-F238E27FC236}">
                <a16:creationId xmlns:a16="http://schemas.microsoft.com/office/drawing/2014/main" id="{DC3D2E4A-EF51-ECFB-2FE2-25BD3FDB9AE2}"/>
              </a:ext>
            </a:extLst>
          </p:cNvPr>
          <p:cNvPicPr>
            <a:picLocks noChangeAspect="1"/>
          </p:cNvPicPr>
          <p:nvPr/>
        </p:nvPicPr>
        <p:blipFill>
          <a:blip r:embed="rId21"/>
          <a:stretch>
            <a:fillRect/>
          </a:stretch>
        </p:blipFill>
        <p:spPr>
          <a:xfrm>
            <a:off x="3733469" y="227781"/>
            <a:ext cx="4725059" cy="905001"/>
          </a:xfrm>
          <a:prstGeom prst="rect">
            <a:avLst/>
          </a:prstGeom>
        </p:spPr>
      </p:pic>
      <mc:AlternateContent xmlns:mc="http://schemas.openxmlformats.org/markup-compatibility/2006" xmlns:p14="http://schemas.microsoft.com/office/powerpoint/2010/main">
        <mc:Choice Requires="p14">
          <p:contentPart p14:bwMode="auto" r:id="rId22">
            <p14:nvContentPartPr>
              <p14:cNvPr id="18" name="Encre 17">
                <a:extLst>
                  <a:ext uri="{FF2B5EF4-FFF2-40B4-BE49-F238E27FC236}">
                    <a16:creationId xmlns:a16="http://schemas.microsoft.com/office/drawing/2014/main" id="{44551977-28EE-4874-4F25-2EC3F19770A0}"/>
                  </a:ext>
                </a:extLst>
              </p14:cNvPr>
              <p14:cNvContentPartPr/>
              <p14:nvPr/>
            </p14:nvContentPartPr>
            <p14:xfrm>
              <a:off x="2205352" y="4873787"/>
              <a:ext cx="3544817" cy="360"/>
            </p14:xfrm>
          </p:contentPart>
        </mc:Choice>
        <mc:Fallback xmlns="">
          <p:pic>
            <p:nvPicPr>
              <p:cNvPr id="18" name="Encre 17">
                <a:extLst>
                  <a:ext uri="{FF2B5EF4-FFF2-40B4-BE49-F238E27FC236}">
                    <a16:creationId xmlns:a16="http://schemas.microsoft.com/office/drawing/2014/main" id="{44551977-28EE-4874-4F25-2EC3F19770A0}"/>
                  </a:ext>
                </a:extLst>
              </p:cNvPr>
              <p:cNvPicPr/>
              <p:nvPr/>
            </p:nvPicPr>
            <p:blipFill>
              <a:blip r:embed="rId23"/>
              <a:stretch>
                <a:fillRect/>
              </a:stretch>
            </p:blipFill>
            <p:spPr>
              <a:xfrm>
                <a:off x="2133354" y="4729787"/>
                <a:ext cx="3688453"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Encre 18">
                <a:extLst>
                  <a:ext uri="{FF2B5EF4-FFF2-40B4-BE49-F238E27FC236}">
                    <a16:creationId xmlns:a16="http://schemas.microsoft.com/office/drawing/2014/main" id="{0055A74E-4C57-8997-50A8-CDFD92C924F8}"/>
                  </a:ext>
                </a:extLst>
              </p14:cNvPr>
              <p14:cNvContentPartPr/>
              <p14:nvPr/>
            </p14:nvContentPartPr>
            <p14:xfrm>
              <a:off x="8000998" y="5563775"/>
              <a:ext cx="1547448" cy="360"/>
            </p14:xfrm>
          </p:contentPart>
        </mc:Choice>
        <mc:Fallback xmlns="">
          <p:pic>
            <p:nvPicPr>
              <p:cNvPr id="19" name="Encre 18">
                <a:extLst>
                  <a:ext uri="{FF2B5EF4-FFF2-40B4-BE49-F238E27FC236}">
                    <a16:creationId xmlns:a16="http://schemas.microsoft.com/office/drawing/2014/main" id="{0055A74E-4C57-8997-50A8-CDFD92C924F8}"/>
                  </a:ext>
                </a:extLst>
              </p:cNvPr>
              <p:cNvPicPr/>
              <p:nvPr/>
            </p:nvPicPr>
            <p:blipFill>
              <a:blip r:embed="rId25"/>
              <a:stretch>
                <a:fillRect/>
              </a:stretch>
            </p:blipFill>
            <p:spPr>
              <a:xfrm>
                <a:off x="7928973" y="5419775"/>
                <a:ext cx="1691137" cy="288000"/>
              </a:xfrm>
              <a:prstGeom prst="rect">
                <a:avLst/>
              </a:prstGeom>
            </p:spPr>
          </p:pic>
        </mc:Fallback>
      </mc:AlternateContent>
    </p:spTree>
    <p:extLst>
      <p:ext uri="{BB962C8B-B14F-4D97-AF65-F5344CB8AC3E}">
        <p14:creationId xmlns:p14="http://schemas.microsoft.com/office/powerpoint/2010/main" val="3904254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Rotorua, Nouvelle-Zelande">
            <a:extLst>
              <a:ext uri="{FF2B5EF4-FFF2-40B4-BE49-F238E27FC236}">
                <a16:creationId xmlns:a16="http://schemas.microsoft.com/office/drawing/2014/main" id="{3D961C73-95C3-ED24-0BB9-C7E740AEF7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9168" y="0"/>
            <a:ext cx="1056132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7" name="ZoneTexte 6">
            <a:extLst>
              <a:ext uri="{FF2B5EF4-FFF2-40B4-BE49-F238E27FC236}">
                <a16:creationId xmlns:a16="http://schemas.microsoft.com/office/drawing/2014/main" id="{286B3B0F-95D1-A339-6AC2-0EB64F29402F}"/>
              </a:ext>
            </a:extLst>
          </p:cNvPr>
          <p:cNvSpPr txBox="1"/>
          <p:nvPr/>
        </p:nvSpPr>
        <p:spPr>
          <a:xfrm>
            <a:off x="-147439" y="1341056"/>
            <a:ext cx="4291605"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latin typeface="+mj-lt"/>
                <a:ea typeface="+mj-ea"/>
                <a:cs typeface="+mj-cs"/>
              </a:rPr>
              <a:t>Correction</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687283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1067640-9111-AFB6-8CDC-9012A1596226}"/>
              </a:ext>
            </a:extLst>
          </p:cNvPr>
          <p:cNvPicPr>
            <a:picLocks noChangeAspect="1"/>
          </p:cNvPicPr>
          <p:nvPr/>
        </p:nvPicPr>
        <p:blipFill>
          <a:blip r:embed="rId2"/>
          <a:stretch>
            <a:fillRect/>
          </a:stretch>
        </p:blipFill>
        <p:spPr>
          <a:xfrm>
            <a:off x="604526" y="1106953"/>
            <a:ext cx="9716856" cy="2076740"/>
          </a:xfrm>
          <a:prstGeom prst="rect">
            <a:avLst/>
          </a:prstGeom>
        </p:spPr>
      </p:pic>
    </p:spTree>
    <p:extLst>
      <p:ext uri="{BB962C8B-B14F-4D97-AF65-F5344CB8AC3E}">
        <p14:creationId xmlns:p14="http://schemas.microsoft.com/office/powerpoint/2010/main" val="370035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C44D95-6A8B-0E26-D202-CE9DAD41A588}"/>
              </a:ext>
            </a:extLst>
          </p:cNvPr>
          <p:cNvSpPr txBox="1"/>
          <p:nvPr/>
        </p:nvSpPr>
        <p:spPr>
          <a:xfrm>
            <a:off x="0" y="4431323"/>
            <a:ext cx="12192000" cy="1815882"/>
          </a:xfrm>
          <a:prstGeom prst="rect">
            <a:avLst/>
          </a:prstGeom>
          <a:solidFill>
            <a:schemeClr val="bg2">
              <a:lumMod val="90000"/>
            </a:schemeClr>
          </a:solidFill>
        </p:spPr>
        <p:txBody>
          <a:bodyPr wrap="square">
            <a:spAutoFit/>
          </a:bodyPr>
          <a:lstStyle/>
          <a:p>
            <a:r>
              <a:rPr lang="fr-FR" sz="2800" dirty="0">
                <a:highlight>
                  <a:srgbClr val="808080"/>
                </a:highlight>
              </a:rPr>
              <a:t>La</a:t>
            </a:r>
            <a:r>
              <a:rPr lang="fr-FR" sz="2800" dirty="0"/>
              <a:t> culture maorie </a:t>
            </a:r>
            <a:r>
              <a:rPr lang="fr-FR" sz="2800" dirty="0">
                <a:highlight>
                  <a:srgbClr val="808080"/>
                </a:highlight>
              </a:rPr>
              <a:t>est</a:t>
            </a:r>
            <a:r>
              <a:rPr lang="fr-FR" sz="2800" dirty="0"/>
              <a:t> précieuse. </a:t>
            </a:r>
            <a:r>
              <a:rPr lang="fr-FR" sz="2800" dirty="0">
                <a:highlight>
                  <a:srgbClr val="808080"/>
                </a:highlight>
              </a:rPr>
              <a:t>Ses</a:t>
            </a:r>
            <a:r>
              <a:rPr lang="fr-FR" sz="2800" dirty="0"/>
              <a:t> légendes, </a:t>
            </a:r>
            <a:r>
              <a:rPr lang="fr-FR" sz="2800" dirty="0">
                <a:highlight>
                  <a:srgbClr val="808080"/>
                </a:highlight>
              </a:rPr>
              <a:t>ses</a:t>
            </a:r>
            <a:r>
              <a:rPr lang="fr-FR" sz="2800" dirty="0"/>
              <a:t> chants </a:t>
            </a:r>
            <a:r>
              <a:rPr lang="fr-FR" sz="2800" dirty="0">
                <a:highlight>
                  <a:srgbClr val="808080"/>
                </a:highlight>
              </a:rPr>
              <a:t>et</a:t>
            </a:r>
            <a:r>
              <a:rPr lang="fr-FR" sz="2800" dirty="0"/>
              <a:t> </a:t>
            </a:r>
            <a:r>
              <a:rPr lang="fr-FR" sz="2800" dirty="0">
                <a:highlight>
                  <a:srgbClr val="808080"/>
                </a:highlight>
              </a:rPr>
              <a:t>ses</a:t>
            </a:r>
            <a:r>
              <a:rPr lang="fr-FR" sz="2800" dirty="0"/>
              <a:t> coutumes </a:t>
            </a:r>
            <a:r>
              <a:rPr lang="fr-FR" sz="2800" dirty="0">
                <a:highlight>
                  <a:srgbClr val="808080"/>
                </a:highlight>
              </a:rPr>
              <a:t>sont</a:t>
            </a:r>
            <a:r>
              <a:rPr lang="fr-FR" sz="2800" dirty="0"/>
              <a:t> encore vivants aujourd'hui. Grâce </a:t>
            </a:r>
            <a:r>
              <a:rPr lang="fr-FR" sz="2800" dirty="0">
                <a:highlight>
                  <a:srgbClr val="808080"/>
                </a:highlight>
              </a:rPr>
              <a:t>à</a:t>
            </a:r>
            <a:r>
              <a:rPr lang="fr-FR" sz="2800" dirty="0"/>
              <a:t> </a:t>
            </a:r>
            <a:r>
              <a:rPr lang="fr-FR" sz="2800" dirty="0">
                <a:highlight>
                  <a:srgbClr val="808080"/>
                </a:highlight>
              </a:rPr>
              <a:t>ces</a:t>
            </a:r>
            <a:r>
              <a:rPr lang="fr-FR" sz="2800" dirty="0"/>
              <a:t> traditions, </a:t>
            </a:r>
            <a:r>
              <a:rPr lang="fr-FR" sz="2800" dirty="0">
                <a:highlight>
                  <a:srgbClr val="808080"/>
                </a:highlight>
              </a:rPr>
              <a:t>la</a:t>
            </a:r>
            <a:r>
              <a:rPr lang="fr-FR" sz="2800" dirty="0"/>
              <a:t> Nouvelle-Zélande conserve une identité forte </a:t>
            </a:r>
            <a:r>
              <a:rPr lang="fr-FR" sz="2800" dirty="0">
                <a:highlight>
                  <a:srgbClr val="808080"/>
                </a:highlight>
              </a:rPr>
              <a:t>et</a:t>
            </a:r>
            <a:r>
              <a:rPr lang="fr-FR" sz="2800" dirty="0"/>
              <a:t> respectée.</a:t>
            </a:r>
          </a:p>
          <a:p>
            <a:r>
              <a:rPr lang="fr-FR" sz="2800" dirty="0"/>
              <a:t>( 128 mots)</a:t>
            </a:r>
          </a:p>
        </p:txBody>
      </p:sp>
      <p:pic>
        <p:nvPicPr>
          <p:cNvPr id="5" name="Image 4">
            <a:extLst>
              <a:ext uri="{FF2B5EF4-FFF2-40B4-BE49-F238E27FC236}">
                <a16:creationId xmlns:a16="http://schemas.microsoft.com/office/drawing/2014/main" id="{971C81F6-8774-A345-DAFB-15D6668B219C}"/>
              </a:ext>
            </a:extLst>
          </p:cNvPr>
          <p:cNvPicPr>
            <a:picLocks noChangeAspect="1"/>
          </p:cNvPicPr>
          <p:nvPr/>
        </p:nvPicPr>
        <p:blipFill>
          <a:blip r:embed="rId3"/>
          <a:stretch>
            <a:fillRect/>
          </a:stretch>
        </p:blipFill>
        <p:spPr>
          <a:xfrm>
            <a:off x="0" y="0"/>
            <a:ext cx="13936681" cy="4431323"/>
          </a:xfrm>
          <a:prstGeom prst="rect">
            <a:avLst/>
          </a:prstGeom>
        </p:spPr>
      </p:pic>
    </p:spTree>
    <p:extLst>
      <p:ext uri="{BB962C8B-B14F-4D97-AF65-F5344CB8AC3E}">
        <p14:creationId xmlns:p14="http://schemas.microsoft.com/office/powerpoint/2010/main" val="13683346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4060</TotalTime>
  <Words>923</Words>
  <Application>Microsoft Office PowerPoint</Application>
  <PresentationFormat>Grand écran</PresentationFormat>
  <Paragraphs>224</Paragraphs>
  <Slides>28</Slides>
  <Notes>7</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28</vt:i4>
      </vt:variant>
    </vt:vector>
  </HeadingPairs>
  <TitlesOfParts>
    <vt:vector size="38" baseType="lpstr">
      <vt:lpstr>Algerian</vt:lpstr>
      <vt:lpstr>Aptos</vt:lpstr>
      <vt:lpstr>Aptos Display</vt:lpstr>
      <vt:lpstr>Arial</vt:lpstr>
      <vt:lpstr>Calibri</vt:lpstr>
      <vt:lpstr>Comic Sans MS</vt:lpstr>
      <vt:lpstr>Tahoma</vt:lpstr>
      <vt:lpstr>Times New Roman</vt:lpstr>
      <vt:lpstr>Trebuchet MS</vt:lpstr>
      <vt:lpstr>Thème Office</vt:lpstr>
      <vt:lpstr>Présentation PowerPoint</vt:lpstr>
      <vt:lpstr>Œuvre n°18</vt:lpstr>
      <vt:lpstr>Œuvre n°18</vt:lpstr>
      <vt:lpstr>Présentation PowerPoint</vt:lpstr>
      <vt:lpstr>Présentation PowerPoint</vt:lpstr>
      <vt:lpstr>Présentation PowerPoint</vt:lpstr>
      <vt:lpstr>Présentation PowerPoint</vt:lpstr>
      <vt:lpstr>ORTHOGRAPHE Écrire les adverbes qui se terminent par ment</vt:lpstr>
      <vt:lpstr>OBSERVER</vt:lpstr>
      <vt:lpstr>OBSERVER</vt:lpstr>
      <vt:lpstr>COMPRENDRE</vt:lpstr>
      <vt:lpstr>COMPRENDRE</vt:lpstr>
      <vt:lpstr>COMPRENDRE</vt:lpstr>
      <vt:lpstr>COMPRENDRE</vt:lpstr>
      <vt:lpstr>VÉRIFIER SA COMPRÉHENSION</vt:lpstr>
      <vt:lpstr>S’ENTRAINER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Mickael DURAND</cp:lastModifiedBy>
  <cp:revision>209</cp:revision>
  <cp:lastPrinted>2026-02-13T15:47:01Z</cp:lastPrinted>
  <dcterms:created xsi:type="dcterms:W3CDTF">2024-07-09T16:42:49Z</dcterms:created>
  <dcterms:modified xsi:type="dcterms:W3CDTF">2026-06-19T06:29:22Z</dcterms:modified>
</cp:coreProperties>
</file>