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99" r:id="rId2"/>
    <p:sldId id="258" r:id="rId3"/>
    <p:sldId id="259" r:id="rId4"/>
    <p:sldId id="257" r:id="rId5"/>
    <p:sldId id="260" r:id="rId6"/>
    <p:sldId id="262" r:id="rId7"/>
    <p:sldId id="263" r:id="rId8"/>
    <p:sldId id="339" r:id="rId9"/>
    <p:sldId id="340" r:id="rId10"/>
    <p:sldId id="341" r:id="rId11"/>
    <p:sldId id="342" r:id="rId12"/>
    <p:sldId id="343" r:id="rId13"/>
    <p:sldId id="261" r:id="rId14"/>
    <p:sldId id="344" r:id="rId15"/>
    <p:sldId id="345" r:id="rId16"/>
    <p:sldId id="346" r:id="rId17"/>
    <p:sldId id="265" r:id="rId18"/>
    <p:sldId id="347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348" r:id="rId30"/>
    <p:sldId id="349" r:id="rId31"/>
    <p:sldId id="256" r:id="rId32"/>
    <p:sldId id="317" r:id="rId33"/>
    <p:sldId id="318" r:id="rId34"/>
    <p:sldId id="264" r:id="rId35"/>
    <p:sldId id="282" r:id="rId36"/>
    <p:sldId id="266" r:id="rId37"/>
    <p:sldId id="338" r:id="rId38"/>
    <p:sldId id="285" r:id="rId39"/>
    <p:sldId id="277" r:id="rId40"/>
    <p:sldId id="278" r:id="rId41"/>
    <p:sldId id="316" r:id="rId42"/>
    <p:sldId id="279" r:id="rId4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87078" autoAdjust="0"/>
  </p:normalViewPr>
  <p:slideViewPr>
    <p:cSldViewPr snapToGrid="0">
      <p:cViewPr>
        <p:scale>
          <a:sx n="53" d="100"/>
          <a:sy n="53" d="100"/>
        </p:scale>
        <p:origin x="13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50:0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0,'1727'0,"-1700"2,1 1,-1 1,37 10,-32-6,61 6,131-10,-221-4,0 0,0 0,1 0,-1 1,0-1,0 1,0 0,0 0,0 0,0 0,0 0,0 1,-1-1,1 1,0 0,-1 0,1 0,-1 0,0 0,0 1,0-1,0 1,0-1,0 1,2 5,-3-3,0 0,-1 0,1-1,-1 1,0 0,0 0,-1 0,0 0,1 0,-2-1,1 1,0 0,-1-1,0 1,0-1,-4 6,-8 20,2 0,1 0,-8 38,13-43,-1 0,-1 0,-1-1,-1 0,-26 42,31-59,0-1,0 0,-1 0,0-1,0 0,0 0,-1 0,0-1,0 0,0 0,0 0,-1-1,1-1,-1 1,0-1,0 0,0-1,0 0,0 0,0-1,-10 0,-14-2,0-2,1-1,-60-19,88 24,-36-9,-62-6,-13-2,54 5,-1 4,-73-2,-126 11,100 2,87-3,-139-18,144 8,38 7,0-1,0-2,1-1,-1-2,-39-17,29 9,20 9,0-1,1-1,-34-23,49 31,1-1,0 1,-1-1,1 0,0-1,0 1,1 0,-1-1,1 0,-1 1,1-1,0 0,1 0,-1 0,1 0,0-1,0 1,0 0,0 0,1-1,-1 1,1-1,1 1,0-7,0 7,0 1,0 0,1 0,-1 0,1 0,-1 1,1-1,0 0,0 1,1-1,-1 1,0 0,1-1,0 1,-1 0,1 1,0-1,0 0,0 1,0 0,0 0,0 0,0 0,7-1,8-1,0 0,0 1,22 1,-34 1,389 3,-98 1,429-4,-709 0,-1 1,0 0,1 2,-1 0,0 0,0 2,-1 0,1 0,-1 2,-1 0,1 1,-1 0,21 16,19 12,-28-24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47.3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0,'8926'0,"-8906"0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07.229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0,'14205'0,"-14086"0,-86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50.00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0,'11048'0,"88"0,-11025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6:01.675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1,'2683'0,"-2659"0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47.16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0,'4473'0,"35"0,-4463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2.5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0,'3830'0,"32"0,-3825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8.646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0,'4750'0,"41"0,-4745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3T13:06:43.450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0,'3482'0,"-3452"0,-23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3T13:07:16.548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0,'9070'0,"-8994"0,-57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8T14:23:29.411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0,'2306'0,"-2287"0,-14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06265-548C-4E6D-B2EB-CA3B1A822922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EF05A-3870-4645-B0DF-48FF06E38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593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63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37300-AC64-F3E4-CC4D-B15B2539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A33D6A-C50E-0828-8670-664F29C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C5CBC-1A01-0DA9-20E3-BF124B93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D367A5-3FBD-33BD-5C05-A4E179A5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E6F0D-F3B0-0059-8E96-097B9157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C755-B944-0D0E-FFE2-D91C4C49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5024D9-4EF6-83F0-9B66-CC55BBD9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B1E650-0317-8208-93EE-3355C98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318052-3690-01B7-05D5-7A2A6DC7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B115D-37B8-866A-B5EE-5E8A3390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6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0DA5C-D707-6B06-497A-7C79FCBB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2D27A-5E14-F382-311D-385FE3FD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E01A0F-9D13-A670-3D72-8B428AD8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FC1DF-5AC5-F6DA-9398-598C7CA3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8CFC3-6D7E-E8C2-7284-16AE84FD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66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97B85-39EB-478E-14A9-DC9F1B13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681BE-AAC7-B82E-B899-15B38422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766A5D-E13F-C2AF-9F24-01A82A9F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5B0B6-3905-B65F-B48E-24253B8F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A02C10-DD20-8AA2-9978-5B648A9B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D530C9-785C-527F-C5AC-38D89679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9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6930-2168-B02B-2FD1-82FBA4C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E023A-B1DB-201F-7486-A5C911B7D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6C7217-E3D9-D971-F3C0-33DB0F246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1BDC2D-0FC7-F241-FFB9-D1393D0D9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A1CAC-6360-7E0F-1D1E-B0717F86F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5E56E2-B65B-C4AE-11A3-5BB494A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8FCEAA-7C2D-3A4B-C3B7-15EC1856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9FE43-D38A-1CF0-145E-9014B720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0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68A6A-E214-45C4-FBDB-D166CDB5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2BCA3F-E9CE-6B74-1808-D3AE6894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69185F-89DC-27C0-4EDE-15026EC1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E4EB4-1766-B435-D42C-A0CDA580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9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029F7E-E215-848D-4E92-8378B479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1E0BAF-987D-041A-E759-3934776F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94AA0-2742-F308-A6AE-E2D35321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FB093-B55E-0316-7134-D6AF841F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38B25-ADDF-60EC-702D-D38BBA2F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E077F-8336-43F3-C059-59AAD9375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7D13-4567-912B-FCA0-AB611F79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97E6FD-EE17-7529-D90E-818FE1A8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FA3-624F-62AE-9A6F-0365E15E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CFDB0-1E5F-38A9-A100-E1151FC9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FF9BED-CD35-C3D8-5162-DDA6A806C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C9814F-FEA2-B617-B0D3-9953D1003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3B5639-79D9-F855-B7B6-0F851D17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B7F65-B65C-2C6D-2896-FB28E1D6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413F-E0F7-FEEB-8841-6CB879C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8FD6-441F-53D4-8BC2-354CBB75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A5B4B7-2AD8-B6F3-391A-5D40D4C02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C33F1-1C8B-5D2D-85EB-690B698A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39BD09-0DDC-1DC1-7DAF-B433C388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07F20-4E17-6581-7D65-804B121F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9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7BA8D2-DBDD-5B12-67D2-93D1D9C7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BD8C9-3D37-026B-E0DB-38E48050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56C3C-E43B-2918-7098-2139A49C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3B08A-2E7A-7B80-B076-9AD8A38A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12F53-0407-28BB-177D-C1AF3E9B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9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3" smtClean="0"/>
              <a:pPr marL="11516">
                <a:spcBef>
                  <a:spcPts val="73"/>
                </a:spcBef>
              </a:pPr>
              <a:t>‹N°›</a:t>
            </a:fld>
            <a:endParaRPr lang="fr-FR" spc="-23" dirty="0"/>
          </a:p>
        </p:txBody>
      </p:sp>
    </p:spTree>
    <p:extLst>
      <p:ext uri="{BB962C8B-B14F-4D97-AF65-F5344CB8AC3E}">
        <p14:creationId xmlns:p14="http://schemas.microsoft.com/office/powerpoint/2010/main" val="2833968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72945" y="524119"/>
            <a:ext cx="3646111" cy="627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023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27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45" smtClean="0"/>
              <a:pPr marL="70250">
                <a:spcBef>
                  <a:spcPts val="73"/>
                </a:spcBef>
              </a:pPr>
              <a:t>‹N°›</a:t>
            </a:fld>
            <a:endParaRPr lang="fr-FR" spc="-45" dirty="0"/>
          </a:p>
        </p:txBody>
      </p:sp>
    </p:spTree>
    <p:extLst>
      <p:ext uri="{BB962C8B-B14F-4D97-AF65-F5344CB8AC3E}">
        <p14:creationId xmlns:p14="http://schemas.microsoft.com/office/powerpoint/2010/main" val="118634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3FFD56-8001-E60E-B75F-D38DA25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C7A1D-9515-FA86-A7F5-5FBA75FB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D8596-353A-C4BE-F8AB-6FEB6B303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302B4-C354-42CE-8F20-F23C0948794B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F6103-D9E6-4827-D03B-345271963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1FF8-0428-3C64-E51B-5529B5CF2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ly.com/64e369412002b80018516b8b/presentation-dia-de-los-muertos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customXml" Target="../ink/ink7.xml"/><Relationship Id="rId18" Type="http://schemas.openxmlformats.org/officeDocument/2006/relationships/image" Target="../media/image20.png"/><Relationship Id="rId3" Type="http://schemas.openxmlformats.org/officeDocument/2006/relationships/customXml" Target="../ink/ink2.xml"/><Relationship Id="rId21" Type="http://schemas.openxmlformats.org/officeDocument/2006/relationships/customXml" Target="../ink/ink11.xml"/><Relationship Id="rId7" Type="http://schemas.openxmlformats.org/officeDocument/2006/relationships/customXml" Target="../ink/ink4.xml"/><Relationship Id="rId12" Type="http://schemas.openxmlformats.org/officeDocument/2006/relationships/image" Target="../media/image17.png"/><Relationship Id="rId17" Type="http://schemas.openxmlformats.org/officeDocument/2006/relationships/customXml" Target="../ink/ink9.xml"/><Relationship Id="rId2" Type="http://schemas.openxmlformats.org/officeDocument/2006/relationships/image" Target="../media/image16.png"/><Relationship Id="rId16" Type="http://schemas.openxmlformats.org/officeDocument/2006/relationships/image" Target="../media/image19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23" Type="http://schemas.openxmlformats.org/officeDocument/2006/relationships/image" Target="../media/image23.png"/><Relationship Id="rId10" Type="http://schemas.openxmlformats.org/officeDocument/2006/relationships/image" Target="../media/image160.png"/><Relationship Id="rId19" Type="http://schemas.openxmlformats.org/officeDocument/2006/relationships/customXml" Target="../ink/ink10.xml"/><Relationship Id="rId4" Type="http://schemas.openxmlformats.org/officeDocument/2006/relationships/image" Target="../media/image13.png"/><Relationship Id="rId9" Type="http://schemas.openxmlformats.org/officeDocument/2006/relationships/customXml" Target="../ink/ink5.xml"/><Relationship Id="rId14" Type="http://schemas.openxmlformats.org/officeDocument/2006/relationships/image" Target="../media/image18.png"/><Relationship Id="rId22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E0EA4-0645-4A2B-2B19-EC4DC583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" t="3443" r="1999" b="3742"/>
          <a:stretch>
            <a:fillRect/>
          </a:stretch>
        </p:blipFill>
        <p:spPr>
          <a:xfrm>
            <a:off x="0" y="-767125"/>
            <a:ext cx="12192000" cy="7625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1C1D2A-1D8E-C0D4-5CAC-8B16410A4136}"/>
              </a:ext>
            </a:extLst>
          </p:cNvPr>
          <p:cNvSpPr txBox="1"/>
          <p:nvPr/>
        </p:nvSpPr>
        <p:spPr>
          <a:xfrm>
            <a:off x="260684" y="553453"/>
            <a:ext cx="11670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lgerian" panose="04020705040A02060702" pitchFamily="82" charset="0"/>
              </a:rPr>
              <a:t>Dictées et histoire des arts </a:t>
            </a:r>
          </a:p>
          <a:p>
            <a:pPr algn="ctr"/>
            <a:r>
              <a:rPr lang="fr-FR" sz="6000" b="1" dirty="0">
                <a:latin typeface="Algerian" panose="04020705040A02060702" pitchFamily="82" charset="0"/>
              </a:rPr>
              <a:t>Autour du monde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44C49-61E0-3429-6AE1-87AA6F760373}"/>
              </a:ext>
            </a:extLst>
          </p:cNvPr>
          <p:cNvSpPr txBox="1"/>
          <p:nvPr/>
        </p:nvSpPr>
        <p:spPr>
          <a:xfrm>
            <a:off x="4289258" y="2889693"/>
            <a:ext cx="6268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atin typeface="Algerian" panose="04020705040A02060702" pitchFamily="82" charset="0"/>
              </a:rPr>
              <a:t>Dictée 5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4808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7303" y="210311"/>
            <a:ext cx="3517900" cy="688009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85"/>
              </a:spcBef>
            </a:pPr>
            <a:r>
              <a:rPr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Œuvre n°</a:t>
            </a:r>
            <a:r>
              <a:rPr lang="fr-FR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5</a:t>
            </a:r>
            <a:endParaRPr sz="4400" spc="100" dirty="0"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30" y="898320"/>
            <a:ext cx="114717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Calcule cette somme, puis à l’aide du résultat et du tableau, découvre un mot « indice » :</a:t>
            </a:r>
            <a:endParaRPr sz="2400" spc="100" dirty="0"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876211"/>
              </p:ext>
            </p:extLst>
          </p:nvPr>
        </p:nvGraphicFramePr>
        <p:xfrm>
          <a:off x="5239057" y="2074004"/>
          <a:ext cx="5521660" cy="103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5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0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1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2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3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4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5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6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7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8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9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0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U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J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M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R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O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N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E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S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T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16534" y="3310878"/>
            <a:ext cx="11658600" cy="32752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Ensuite, lis bien toutes ces phrases et déduis-en le pays dans lequel se trouve cette </a:t>
            </a: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œuvre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: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fr-FR" altLang="fr-FR" sz="2000" dirty="0">
                <a:latin typeface="Arial" panose="020B0604020202020204" pitchFamily="34" charset="0"/>
              </a:rPr>
              <a:t>C’est un grand pays d’Amérique nord-centrale, bordé par l’océan Pacifique et la mer des Caraïbes.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fr-FR" altLang="fr-FR" sz="2000" dirty="0">
                <a:latin typeface="Arial" panose="020B0604020202020204" pitchFamily="34" charset="0"/>
              </a:rPr>
              <a:t>On y parle surtout l’espagnol, et le pays a une riche histoire avec des civilisations anciennes comme les Mayas et les Aztèques.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fr-FR" altLang="fr-FR" sz="2000" dirty="0">
                <a:latin typeface="Arial" panose="020B0604020202020204" pitchFamily="34" charset="0"/>
              </a:rPr>
              <a:t>On y mange des plats très connus comme les tacos, les enchiladas et le guacamole.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fr-FR" altLang="fr-FR" sz="2000" dirty="0">
                <a:latin typeface="Arial" panose="020B0604020202020204" pitchFamily="34" charset="0"/>
              </a:rPr>
              <a:t>On y célèbre beaucoup de fêtes colorées, par exemple le </a:t>
            </a:r>
            <a:r>
              <a:rPr lang="fr-FR" altLang="fr-FR" sz="2000" dirty="0" err="1">
                <a:latin typeface="Arial" panose="020B0604020202020204" pitchFamily="34" charset="0"/>
              </a:rPr>
              <a:t>Día</a:t>
            </a:r>
            <a:r>
              <a:rPr lang="fr-FR" altLang="fr-FR" sz="2000" dirty="0">
                <a:latin typeface="Arial" panose="020B0604020202020204" pitchFamily="34" charset="0"/>
              </a:rPr>
              <a:t> de los </a:t>
            </a:r>
            <a:r>
              <a:rPr lang="fr-FR" altLang="fr-FR" sz="2000" dirty="0" err="1">
                <a:latin typeface="Arial" panose="020B0604020202020204" pitchFamily="34" charset="0"/>
              </a:rPr>
              <a:t>Muertos</a:t>
            </a:r>
            <a:r>
              <a:rPr lang="fr-FR" altLang="fr-FR" sz="2000" dirty="0">
                <a:latin typeface="Arial" panose="020B0604020202020204" pitchFamily="34" charset="0"/>
              </a:rPr>
              <a:t> (le jour des morts).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fr-FR" altLang="fr-FR" sz="2000" dirty="0">
                <a:latin typeface="Arial" panose="020B0604020202020204" pitchFamily="34" charset="0"/>
              </a:rPr>
              <a:t>Sa capitale est Mexico (Ciudad de México) et son drapeau est vert, blanc et rouge avec un aigle tenant un serpent.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sz="2400" spc="100" dirty="0"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27A0970-4B7D-CDA4-40F5-9A7194A3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5281B1-F114-7C87-A4B9-D39AE49BED66}"/>
              </a:ext>
            </a:extLst>
          </p:cNvPr>
          <p:cNvSpPr txBox="1"/>
          <p:nvPr/>
        </p:nvSpPr>
        <p:spPr>
          <a:xfrm>
            <a:off x="941086" y="2609271"/>
            <a:ext cx="228299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 err="1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Muertos</a:t>
            </a:r>
            <a:endParaRPr lang="fr-FR" sz="4000" spc="100" dirty="0">
              <a:solidFill>
                <a:srgbClr val="FF0000"/>
              </a:solidFill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0EE989B-514A-D97B-9FEC-0E0E86714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91491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3123452-5394-F932-1BA5-AA2C06F0C484}"/>
              </a:ext>
            </a:extLst>
          </p:cNvPr>
          <p:cNvSpPr txBox="1"/>
          <p:nvPr/>
        </p:nvSpPr>
        <p:spPr>
          <a:xfrm>
            <a:off x="851626" y="1845374"/>
            <a:ext cx="279595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2 073 948</a:t>
            </a:r>
          </a:p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3583613-1610-4FA0-B042-C7C382BDCE50}"/>
              </a:ext>
            </a:extLst>
          </p:cNvPr>
          <p:cNvSpPr txBox="1"/>
          <p:nvPr/>
        </p:nvSpPr>
        <p:spPr>
          <a:xfrm>
            <a:off x="4059214" y="1288808"/>
            <a:ext cx="32559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/>
              <a:t>172 829 ×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2770" y="223126"/>
            <a:ext cx="3426460" cy="689291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Œuvre</a:t>
            </a:r>
            <a:r>
              <a:rPr sz="4400" spc="-1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n°</a:t>
            </a:r>
            <a:r>
              <a:rPr lang="fr-FR" sz="4400" spc="-25" dirty="0">
                <a:solidFill>
                  <a:srgbClr val="006FC0"/>
                </a:solidFill>
                <a:latin typeface="Calibri"/>
                <a:cs typeface="Calibri"/>
              </a:rPr>
              <a:t>5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815" y="953534"/>
            <a:ext cx="10597242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977640" algn="l"/>
              </a:tabLst>
            </a:pPr>
            <a:r>
              <a:rPr sz="6000" dirty="0">
                <a:latin typeface="Calibri"/>
                <a:cs typeface="Calibri"/>
              </a:rPr>
              <a:t>Il</a:t>
            </a:r>
            <a:r>
              <a:rPr sz="6000" spc="-105" dirty="0">
                <a:latin typeface="Calibri"/>
                <a:cs typeface="Calibri"/>
              </a:rPr>
              <a:t> </a:t>
            </a:r>
            <a:r>
              <a:rPr sz="6000" spc="-30" dirty="0" err="1">
                <a:latin typeface="Calibri"/>
                <a:cs typeface="Calibri"/>
              </a:rPr>
              <a:t>s’agit</a:t>
            </a:r>
            <a:r>
              <a:rPr sz="6000" spc="-100" dirty="0">
                <a:latin typeface="Calibri"/>
                <a:cs typeface="Calibri"/>
              </a:rPr>
              <a:t> </a:t>
            </a:r>
            <a:r>
              <a:rPr sz="6000" dirty="0">
                <a:latin typeface="Calibri"/>
                <a:cs typeface="Calibri"/>
              </a:rPr>
              <a:t>d</a:t>
            </a:r>
            <a:r>
              <a:rPr lang="fr-FR" sz="6000" dirty="0">
                <a:latin typeface="Calibri"/>
                <a:cs typeface="Calibri"/>
              </a:rPr>
              <a:t>e </a:t>
            </a:r>
            <a:r>
              <a:rPr lang="fr-FR" sz="6000" dirty="0">
                <a:solidFill>
                  <a:srgbClr val="FF0000"/>
                </a:solidFill>
                <a:latin typeface="Calibri"/>
                <a:cs typeface="Calibri"/>
              </a:rPr>
              <a:t>Dia de </a:t>
            </a:r>
            <a:r>
              <a:rPr lang="fr-FR" sz="6000" dirty="0" err="1">
                <a:solidFill>
                  <a:srgbClr val="FF0000"/>
                </a:solidFill>
                <a:latin typeface="Calibri"/>
                <a:cs typeface="Calibri"/>
              </a:rPr>
              <a:t>muertos</a:t>
            </a:r>
            <a:endParaRPr sz="6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F47F2B-C124-862B-1899-C548B92B8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436" y="2191982"/>
            <a:ext cx="5934903" cy="3353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E432AC-DD20-DD44-E633-04C2F45CB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30805"/>
            <a:ext cx="5718245" cy="42473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peut-on définir l'Art ? - FoffieldsHebdo.fr">
            <a:extLst>
              <a:ext uri="{FF2B5EF4-FFF2-40B4-BE49-F238E27FC236}">
                <a16:creationId xmlns:a16="http://schemas.microsoft.com/office/drawing/2014/main" id="{B59E0783-0FE9-5814-C869-5353A9227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r="3314"/>
          <a:stretch/>
        </p:blipFill>
        <p:spPr bwMode="auto">
          <a:xfrm>
            <a:off x="4425404" y="98332"/>
            <a:ext cx="7766596" cy="62631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4" name="Group 103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275303" y="2222090"/>
            <a:ext cx="324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HDA</a:t>
            </a:r>
          </a:p>
        </p:txBody>
      </p:sp>
    </p:spTree>
    <p:extLst>
      <p:ext uri="{BB962C8B-B14F-4D97-AF65-F5344CB8AC3E}">
        <p14:creationId xmlns:p14="http://schemas.microsoft.com/office/powerpoint/2010/main" val="4605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E9154D8-EC03-072F-4E05-0723052A06A6}"/>
              </a:ext>
            </a:extLst>
          </p:cNvPr>
          <p:cNvSpPr txBox="1"/>
          <p:nvPr/>
        </p:nvSpPr>
        <p:spPr>
          <a:xfrm>
            <a:off x="3049524" y="3105835"/>
            <a:ext cx="60990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https://view.genially.com/64e369412002b80018516b8b/presentation-dia-de-los-muertos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4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8481940-D3EE-6A1E-8050-ACF981700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003" y="122266"/>
            <a:ext cx="6396336" cy="673573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14:cNvPr>
              <p14:cNvContentPartPr/>
              <p14:nvPr/>
            </p14:nvContentPartPr>
            <p14:xfrm>
              <a:off x="6762154" y="3516097"/>
              <a:ext cx="826920" cy="2167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26154" y="3444097"/>
                <a:ext cx="898560" cy="3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2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Que célèbre-t-on le jour du «Dia de Los Muertos»? - French Morning US">
            <a:extLst>
              <a:ext uri="{FF2B5EF4-FFF2-40B4-BE49-F238E27FC236}">
                <a16:creationId xmlns:a16="http://schemas.microsoft.com/office/drawing/2014/main" id="{C627631E-D1D7-392E-AB17-1FD7EC49DA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4" r="12980"/>
          <a:stretch>
            <a:fillRect/>
          </a:stretch>
        </p:blipFill>
        <p:spPr bwMode="auto">
          <a:xfrm>
            <a:off x="5961888" y="-1088"/>
            <a:ext cx="6230112" cy="685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70338" y="1174819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Orthographe</a:t>
            </a:r>
            <a:endParaRPr lang="en-US" sz="7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13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36213" y="2826079"/>
            <a:ext cx="5718455" cy="121708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algn="ctr">
              <a:lnSpc>
                <a:spcPts val="5246"/>
              </a:lnSpc>
              <a:spcBef>
                <a:spcPts val="91"/>
              </a:spcBef>
            </a:pPr>
            <a:r>
              <a:rPr b="1" spc="-449" dirty="0">
                <a:solidFill>
                  <a:srgbClr val="F9AE04"/>
                </a:solidFill>
              </a:rPr>
              <a:t>ORTHOGRAPHE</a:t>
            </a:r>
          </a:p>
          <a:p>
            <a:pPr algn="ctr">
              <a:lnSpc>
                <a:spcPts val="4158"/>
              </a:lnSpc>
            </a:pPr>
            <a:r>
              <a:rPr sz="3627" b="1" spc="-68" dirty="0">
                <a:latin typeface="Tahoma"/>
                <a:cs typeface="Tahoma"/>
              </a:rPr>
              <a:t>Écrire</a:t>
            </a:r>
            <a:r>
              <a:rPr sz="3627" b="1" spc="-145" dirty="0">
                <a:latin typeface="Tahoma"/>
                <a:cs typeface="Tahoma"/>
              </a:rPr>
              <a:t> </a:t>
            </a:r>
            <a:r>
              <a:rPr sz="3627" b="1" spc="-281" dirty="0">
                <a:latin typeface="Tahoma"/>
                <a:cs typeface="Tahoma"/>
              </a:rPr>
              <a:t>«</a:t>
            </a:r>
            <a:r>
              <a:rPr sz="3627" b="1" spc="-100" dirty="0">
                <a:latin typeface="Tahoma"/>
                <a:cs typeface="Tahoma"/>
              </a:rPr>
              <a:t> </a:t>
            </a:r>
            <a:r>
              <a:rPr sz="3627" spc="113" dirty="0">
                <a:latin typeface="Tahoma"/>
                <a:cs typeface="Tahoma"/>
              </a:rPr>
              <a:t>leur</a:t>
            </a:r>
            <a:r>
              <a:rPr sz="3627" spc="-177" dirty="0">
                <a:latin typeface="Tahoma"/>
                <a:cs typeface="Tahoma"/>
              </a:rPr>
              <a:t> </a:t>
            </a:r>
            <a:r>
              <a:rPr sz="3627" b="1" spc="-281" dirty="0">
                <a:latin typeface="Tahoma"/>
                <a:cs typeface="Tahoma"/>
              </a:rPr>
              <a:t>»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277" dirty="0">
                <a:latin typeface="Tahoma"/>
                <a:cs typeface="Tahoma"/>
              </a:rPr>
              <a:t>ou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281" dirty="0">
                <a:latin typeface="Tahoma"/>
                <a:cs typeface="Tahoma"/>
              </a:rPr>
              <a:t>«</a:t>
            </a:r>
            <a:r>
              <a:rPr sz="3627" b="1" spc="-100" dirty="0">
                <a:latin typeface="Tahoma"/>
                <a:cs typeface="Tahoma"/>
              </a:rPr>
              <a:t> </a:t>
            </a:r>
            <a:r>
              <a:rPr sz="3627" spc="113" dirty="0">
                <a:latin typeface="Tahoma"/>
                <a:cs typeface="Tahoma"/>
              </a:rPr>
              <a:t>leurs</a:t>
            </a:r>
            <a:r>
              <a:rPr sz="3627" spc="-177" dirty="0">
                <a:latin typeface="Tahoma"/>
                <a:cs typeface="Tahoma"/>
              </a:rPr>
              <a:t> </a:t>
            </a:r>
            <a:r>
              <a:rPr sz="3627" b="1" spc="-326" dirty="0">
                <a:latin typeface="Tahoma"/>
                <a:cs typeface="Tahoma"/>
              </a:rPr>
              <a:t>»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9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05276" y="2071640"/>
            <a:ext cx="6380071" cy="302912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Dans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b="1" spc="-36" dirty="0">
                <a:latin typeface="Tahoma"/>
                <a:cs typeface="Tahoma"/>
              </a:rPr>
              <a:t>leur</a:t>
            </a:r>
            <a:r>
              <a:rPr sz="3627" b="1" spc="-68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pays,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Mexique,</a:t>
            </a:r>
            <a:endParaRPr sz="3627">
              <a:latin typeface="Tahoma"/>
              <a:cs typeface="Tahoma"/>
            </a:endParaRPr>
          </a:p>
          <a:p>
            <a:pPr marL="10941" marR="4607" algn="ctr">
              <a:lnSpc>
                <a:spcPct val="241699"/>
              </a:lnSpc>
            </a:pP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gens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célèbrent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b="1" spc="-54" dirty="0">
                <a:latin typeface="Tahoma"/>
                <a:cs typeface="Tahoma"/>
              </a:rPr>
              <a:t>leurs</a:t>
            </a:r>
            <a:r>
              <a:rPr sz="3627" b="1" spc="54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morts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b="1" spc="-36" dirty="0">
                <a:latin typeface="Tahoma"/>
                <a:cs typeface="Tahoma"/>
              </a:rPr>
              <a:t>leur</a:t>
            </a:r>
            <a:r>
              <a:rPr sz="3627" b="1" spc="-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préparant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une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fête.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787834" y="1863761"/>
            <a:ext cx="664495" cy="590790"/>
            <a:chOff x="3904084" y="2055314"/>
            <a:chExt cx="732790" cy="651510"/>
          </a:xfrm>
        </p:grpSpPr>
        <p:sp>
          <p:nvSpPr>
            <p:cNvPr id="8" name="object 8"/>
            <p:cNvSpPr/>
            <p:nvPr/>
          </p:nvSpPr>
          <p:spPr>
            <a:xfrm>
              <a:off x="3923134" y="211950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4460210" y="205531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905276" y="1440673"/>
            <a:ext cx="6380071" cy="3916804"/>
          </a:xfrm>
          <a:prstGeom prst="rect">
            <a:avLst/>
          </a:prstGeom>
        </p:spPr>
        <p:txBody>
          <a:bodyPr vert="horz" wrap="square" lIns="0" tIns="172746" rIns="0" bIns="0" rtlCol="0">
            <a:spAutoFit/>
          </a:bodyPr>
          <a:lstStyle/>
          <a:p>
            <a:pPr marR="766989" algn="ctr">
              <a:spcBef>
                <a:spcPts val="1360"/>
              </a:spcBef>
            </a:pPr>
            <a:r>
              <a:rPr sz="3627" b="1" spc="-23" dirty="0">
                <a:solidFill>
                  <a:srgbClr val="F9AE04"/>
                </a:solidFill>
                <a:latin typeface="Tahoma"/>
                <a:cs typeface="Tahoma"/>
              </a:rPr>
              <a:t>le</a:t>
            </a:r>
            <a:endParaRPr sz="3627">
              <a:latin typeface="Tahoma"/>
              <a:cs typeface="Tahoma"/>
            </a:endParaRPr>
          </a:p>
          <a:p>
            <a:pPr algn="ctr">
              <a:spcBef>
                <a:spcPts val="1274"/>
              </a:spcBef>
            </a:pPr>
            <a:r>
              <a:rPr sz="3627" dirty="0">
                <a:latin typeface="Tahoma"/>
                <a:cs typeface="Tahoma"/>
              </a:rPr>
              <a:t>Dans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b="1" spc="-36" dirty="0">
                <a:latin typeface="Tahoma"/>
                <a:cs typeface="Tahoma"/>
              </a:rPr>
              <a:t>leur</a:t>
            </a:r>
            <a:r>
              <a:rPr sz="3627" b="1" spc="-68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pays,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Mexique,</a:t>
            </a:r>
            <a:endParaRPr sz="3627">
              <a:latin typeface="Tahoma"/>
              <a:cs typeface="Tahoma"/>
            </a:endParaRPr>
          </a:p>
          <a:p>
            <a:pPr marL="10941" marR="4607" algn="ctr">
              <a:lnSpc>
                <a:spcPct val="241699"/>
              </a:lnSpc>
            </a:pP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gens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célèbrent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b="1" spc="-54" dirty="0">
                <a:latin typeface="Tahoma"/>
                <a:cs typeface="Tahoma"/>
              </a:rPr>
              <a:t>leurs</a:t>
            </a:r>
            <a:r>
              <a:rPr sz="3627" b="1" spc="54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morts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b="1" spc="-36" dirty="0">
                <a:latin typeface="Tahoma"/>
                <a:cs typeface="Tahoma"/>
              </a:rPr>
              <a:t>leur</a:t>
            </a:r>
            <a:r>
              <a:rPr sz="3627" b="1" spc="-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préparant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une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fête.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787834" y="1863761"/>
            <a:ext cx="664495" cy="590790"/>
            <a:chOff x="3904084" y="2055314"/>
            <a:chExt cx="732790" cy="651510"/>
          </a:xfrm>
        </p:grpSpPr>
        <p:sp>
          <p:nvSpPr>
            <p:cNvPr id="8" name="object 8"/>
            <p:cNvSpPr/>
            <p:nvPr/>
          </p:nvSpPr>
          <p:spPr>
            <a:xfrm>
              <a:off x="3923134" y="211950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4460210" y="205531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237930" y="3183847"/>
            <a:ext cx="664495" cy="590790"/>
            <a:chOff x="6605995" y="3511076"/>
            <a:chExt cx="732790" cy="651510"/>
          </a:xfrm>
        </p:grpSpPr>
        <p:sp>
          <p:nvSpPr>
            <p:cNvPr id="11" name="object 11"/>
            <p:cNvSpPr/>
            <p:nvPr/>
          </p:nvSpPr>
          <p:spPr>
            <a:xfrm>
              <a:off x="6625045" y="3575262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2" name="object 12"/>
            <p:cNvSpPr/>
            <p:nvPr/>
          </p:nvSpPr>
          <p:spPr>
            <a:xfrm>
              <a:off x="7162123" y="3511076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4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905276" y="1440673"/>
            <a:ext cx="6380071" cy="4151804"/>
          </a:xfrm>
          <a:prstGeom prst="rect">
            <a:avLst/>
          </a:prstGeom>
        </p:spPr>
        <p:txBody>
          <a:bodyPr vert="horz" wrap="square" lIns="0" tIns="172746" rIns="0" bIns="0" rtlCol="0">
            <a:spAutoFit/>
          </a:bodyPr>
          <a:lstStyle/>
          <a:p>
            <a:pPr marR="766989" algn="ctr">
              <a:spcBef>
                <a:spcPts val="1360"/>
              </a:spcBef>
            </a:pPr>
            <a:r>
              <a:rPr sz="3627" b="1" spc="-23" dirty="0">
                <a:solidFill>
                  <a:srgbClr val="F9AE04"/>
                </a:solidFill>
                <a:latin typeface="Tahoma"/>
                <a:cs typeface="Tahoma"/>
              </a:rPr>
              <a:t>le</a:t>
            </a:r>
            <a:endParaRPr sz="3627">
              <a:latin typeface="Tahoma"/>
              <a:cs typeface="Tahoma"/>
            </a:endParaRPr>
          </a:p>
          <a:p>
            <a:pPr algn="ctr">
              <a:spcBef>
                <a:spcPts val="1274"/>
              </a:spcBef>
            </a:pPr>
            <a:r>
              <a:rPr sz="3627" dirty="0">
                <a:latin typeface="Tahoma"/>
                <a:cs typeface="Tahoma"/>
              </a:rPr>
              <a:t>Dans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b="1" spc="-36" dirty="0">
                <a:latin typeface="Tahoma"/>
                <a:cs typeface="Tahoma"/>
              </a:rPr>
              <a:t>leur</a:t>
            </a:r>
            <a:r>
              <a:rPr sz="3627" b="1" spc="-68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pays,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Mexique,</a:t>
            </a:r>
            <a:endParaRPr sz="3627">
              <a:latin typeface="Tahoma"/>
              <a:cs typeface="Tahoma"/>
            </a:endParaRPr>
          </a:p>
          <a:p>
            <a:pPr marL="4360670" algn="ctr">
              <a:spcBef>
                <a:spcPts val="416"/>
              </a:spcBef>
            </a:pPr>
            <a:r>
              <a:rPr sz="3627" b="1" spc="-23" dirty="0">
                <a:solidFill>
                  <a:srgbClr val="F9AE04"/>
                </a:solidFill>
                <a:latin typeface="Tahoma"/>
                <a:cs typeface="Tahoma"/>
              </a:rPr>
              <a:t>les</a:t>
            </a:r>
            <a:endParaRPr sz="3627">
              <a:latin typeface="Tahoma"/>
              <a:cs typeface="Tahoma"/>
            </a:endParaRPr>
          </a:p>
          <a:p>
            <a:pPr algn="ctr">
              <a:spcBef>
                <a:spcPts val="1396"/>
              </a:spcBef>
            </a:pP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gens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célèbrent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b="1" spc="-54" dirty="0">
                <a:latin typeface="Tahoma"/>
                <a:cs typeface="Tahoma"/>
              </a:rPr>
              <a:t>leurs</a:t>
            </a:r>
            <a:r>
              <a:rPr sz="3627" b="1" spc="54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morts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1791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dirty="0">
                <a:latin typeface="Tahoma"/>
                <a:cs typeface="Tahoma"/>
              </a:rPr>
              <a:t>en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b="1" spc="-36" dirty="0">
                <a:latin typeface="Tahoma"/>
                <a:cs typeface="Tahoma"/>
              </a:rPr>
              <a:t>leur</a:t>
            </a:r>
            <a:r>
              <a:rPr sz="3627" b="1" spc="-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préparant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une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fête.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xfrm>
            <a:off x="1391188" y="1798963"/>
            <a:ext cx="9535557" cy="3908789"/>
          </a:xfrm>
          <a:prstGeom prst="rect">
            <a:avLst/>
          </a:prstGeom>
        </p:spPr>
        <p:txBody>
          <a:bodyPr vert="horz" wrap="square" lIns="0" tIns="172746" rIns="0" bIns="0" rtlCol="0">
            <a:spAutoFit/>
          </a:bodyPr>
          <a:lstStyle/>
          <a:p>
            <a:pPr marL="0" marR="766989" indent="0" algn="ctr">
              <a:lnSpc>
                <a:spcPct val="100000"/>
              </a:lnSpc>
              <a:spcBef>
                <a:spcPts val="1360"/>
              </a:spcBef>
              <a:buNone/>
            </a:pPr>
            <a:r>
              <a:rPr lang="fr-FR" b="1" spc="-23" dirty="0">
                <a:solidFill>
                  <a:srgbClr val="F9AE04"/>
                </a:solidFill>
                <a:latin typeface="Tahoma"/>
                <a:cs typeface="Tahoma"/>
              </a:rPr>
              <a:t>      </a:t>
            </a:r>
            <a:r>
              <a:rPr b="1" spc="-23" dirty="0">
                <a:solidFill>
                  <a:srgbClr val="F9AE04"/>
                </a:solidFill>
                <a:latin typeface="Tahoma"/>
                <a:cs typeface="Tahoma"/>
              </a:rPr>
              <a:t>le</a:t>
            </a:r>
          </a:p>
          <a:p>
            <a:pPr marL="55853" algn="ctr">
              <a:lnSpc>
                <a:spcPct val="100000"/>
              </a:lnSpc>
              <a:spcBef>
                <a:spcPts val="1274"/>
              </a:spcBef>
            </a:pPr>
            <a:r>
              <a:rPr dirty="0"/>
              <a:t>Dans</a:t>
            </a:r>
            <a:r>
              <a:rPr spc="-141" dirty="0"/>
              <a:t> </a:t>
            </a:r>
            <a:r>
              <a:rPr b="1" spc="-36" dirty="0">
                <a:latin typeface="Tahoma"/>
                <a:cs typeface="Tahoma"/>
              </a:rPr>
              <a:t>leur</a:t>
            </a:r>
            <a:r>
              <a:rPr b="1" spc="-68" dirty="0">
                <a:latin typeface="Tahoma"/>
                <a:cs typeface="Tahoma"/>
              </a:rPr>
              <a:t> </a:t>
            </a:r>
            <a:r>
              <a:rPr spc="-23" dirty="0"/>
              <a:t>pays,</a:t>
            </a:r>
            <a:r>
              <a:rPr spc="-141" dirty="0"/>
              <a:t> </a:t>
            </a:r>
            <a:r>
              <a:rPr spc="95" dirty="0"/>
              <a:t>le</a:t>
            </a:r>
            <a:r>
              <a:rPr spc="-141" dirty="0"/>
              <a:t> </a:t>
            </a:r>
            <a:r>
              <a:rPr spc="-9" dirty="0"/>
              <a:t>Mexique,</a:t>
            </a:r>
          </a:p>
          <a:p>
            <a:pPr marL="4187924" indent="0" algn="ctr">
              <a:lnSpc>
                <a:spcPct val="100000"/>
              </a:lnSpc>
              <a:spcBef>
                <a:spcPts val="416"/>
              </a:spcBef>
              <a:buNone/>
            </a:pPr>
            <a:r>
              <a:rPr b="1" spc="-23" dirty="0">
                <a:solidFill>
                  <a:srgbClr val="F9AE04"/>
                </a:solidFill>
                <a:latin typeface="Tahoma"/>
                <a:cs typeface="Tahoma"/>
              </a:rPr>
              <a:t>les</a:t>
            </a:r>
          </a:p>
          <a:p>
            <a:pPr marL="55853" algn="ctr">
              <a:lnSpc>
                <a:spcPct val="100000"/>
              </a:lnSpc>
              <a:spcBef>
                <a:spcPts val="1396"/>
              </a:spcBef>
            </a:pPr>
            <a:r>
              <a:rPr spc="122" dirty="0"/>
              <a:t>les</a:t>
            </a:r>
            <a:r>
              <a:rPr spc="-23" dirty="0"/>
              <a:t> </a:t>
            </a:r>
            <a:r>
              <a:rPr dirty="0"/>
              <a:t>gens</a:t>
            </a:r>
            <a:r>
              <a:rPr spc="-23" dirty="0"/>
              <a:t> </a:t>
            </a:r>
            <a:r>
              <a:rPr dirty="0"/>
              <a:t>célèbrent</a:t>
            </a:r>
            <a:r>
              <a:rPr spc="-18" dirty="0"/>
              <a:t> </a:t>
            </a:r>
            <a:r>
              <a:rPr b="1" spc="-54" dirty="0">
                <a:latin typeface="Tahoma"/>
                <a:cs typeface="Tahoma"/>
              </a:rPr>
              <a:t>leurs</a:t>
            </a:r>
            <a:r>
              <a:rPr b="1" spc="54" dirty="0">
                <a:latin typeface="Tahoma"/>
                <a:cs typeface="Tahoma"/>
              </a:rPr>
              <a:t> </a:t>
            </a:r>
            <a:r>
              <a:rPr spc="77" dirty="0"/>
              <a:t>morts</a:t>
            </a:r>
          </a:p>
          <a:p>
            <a:pPr marL="1377355" indent="0" algn="ctr">
              <a:lnSpc>
                <a:spcPct val="100000"/>
              </a:lnSpc>
              <a:spcBef>
                <a:spcPts val="562"/>
              </a:spcBef>
              <a:buNone/>
            </a:pPr>
            <a:r>
              <a:rPr b="1" spc="-240" dirty="0">
                <a:solidFill>
                  <a:srgbClr val="F9AE04"/>
                </a:solidFill>
                <a:latin typeface="Tahoma"/>
                <a:cs typeface="Tahoma"/>
              </a:rPr>
              <a:t>à</a:t>
            </a:r>
            <a:r>
              <a:rPr b="1" spc="-12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b="1" spc="-227" dirty="0">
                <a:solidFill>
                  <a:srgbClr val="F9AE04"/>
                </a:solidFill>
                <a:latin typeface="Tahoma"/>
                <a:cs typeface="Tahoma"/>
              </a:rPr>
              <a:t>qui</a:t>
            </a:r>
            <a:r>
              <a:rPr b="1" spc="-122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b="1" spc="-172" dirty="0">
                <a:solidFill>
                  <a:srgbClr val="F9AE04"/>
                </a:solidFill>
                <a:latin typeface="Tahoma"/>
                <a:cs typeface="Tahoma"/>
              </a:rPr>
              <a:t>?</a:t>
            </a:r>
            <a:r>
              <a:rPr b="1" spc="-122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b="1" spc="-281" dirty="0">
                <a:solidFill>
                  <a:srgbClr val="F9AE04"/>
                </a:solidFill>
                <a:latin typeface="Tahoma"/>
                <a:cs typeface="Tahoma"/>
              </a:rPr>
              <a:t>aux</a:t>
            </a:r>
            <a:r>
              <a:rPr b="1" spc="-12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b="1" spc="-9" dirty="0">
                <a:solidFill>
                  <a:srgbClr val="F9AE04"/>
                </a:solidFill>
                <a:latin typeface="Tahoma"/>
                <a:cs typeface="Tahoma"/>
              </a:rPr>
              <a:t>morts</a:t>
            </a:r>
            <a:endParaRPr lang="fr-FR" b="1" spc="-9" dirty="0">
              <a:solidFill>
                <a:srgbClr val="F9AE04"/>
              </a:solidFill>
              <a:latin typeface="Tahoma"/>
              <a:cs typeface="Tahoma"/>
            </a:endParaRPr>
          </a:p>
          <a:p>
            <a:pPr marL="1377355" indent="0" algn="ctr">
              <a:lnSpc>
                <a:spcPct val="100000"/>
              </a:lnSpc>
              <a:spcBef>
                <a:spcPts val="562"/>
              </a:spcBef>
              <a:buNone/>
            </a:pPr>
            <a:endParaRPr b="1" spc="-9" dirty="0">
              <a:solidFill>
                <a:srgbClr val="F9AE04"/>
              </a:solidFill>
              <a:latin typeface="Tahoma"/>
              <a:cs typeface="Tahoma"/>
            </a:endParaRPr>
          </a:p>
          <a:p>
            <a:pPr marL="55853" algn="ctr">
              <a:lnSpc>
                <a:spcPct val="100000"/>
              </a:lnSpc>
              <a:spcBef>
                <a:spcPts val="1256"/>
              </a:spcBef>
            </a:pPr>
            <a:r>
              <a:rPr dirty="0"/>
              <a:t>en</a:t>
            </a:r>
            <a:r>
              <a:rPr spc="-77" dirty="0"/>
              <a:t> </a:t>
            </a:r>
            <a:r>
              <a:rPr b="1" spc="-36" dirty="0">
                <a:latin typeface="Tahoma"/>
                <a:cs typeface="Tahoma"/>
              </a:rPr>
              <a:t>leur</a:t>
            </a:r>
            <a:r>
              <a:rPr b="1" spc="-9" dirty="0">
                <a:latin typeface="Tahoma"/>
                <a:cs typeface="Tahoma"/>
              </a:rPr>
              <a:t> </a:t>
            </a:r>
            <a:r>
              <a:rPr dirty="0"/>
              <a:t>préparant</a:t>
            </a:r>
            <a:r>
              <a:rPr spc="-82" dirty="0"/>
              <a:t> </a:t>
            </a:r>
            <a:r>
              <a:rPr dirty="0"/>
              <a:t>une</a:t>
            </a:r>
            <a:r>
              <a:rPr spc="-82" dirty="0"/>
              <a:t> </a:t>
            </a:r>
            <a:r>
              <a:rPr spc="-9" dirty="0"/>
              <a:t>fête.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228348" y="2138081"/>
            <a:ext cx="664495" cy="590790"/>
            <a:chOff x="3904084" y="2055314"/>
            <a:chExt cx="732790" cy="651510"/>
          </a:xfrm>
        </p:grpSpPr>
        <p:sp>
          <p:nvSpPr>
            <p:cNvPr id="7" name="object 7"/>
            <p:cNvSpPr/>
            <p:nvPr/>
          </p:nvSpPr>
          <p:spPr>
            <a:xfrm>
              <a:off x="3923134" y="211950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4460210" y="205531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237930" y="3183847"/>
            <a:ext cx="664495" cy="590790"/>
            <a:chOff x="6605995" y="3511076"/>
            <a:chExt cx="732790" cy="651510"/>
          </a:xfrm>
        </p:grpSpPr>
        <p:sp>
          <p:nvSpPr>
            <p:cNvPr id="10" name="object 10"/>
            <p:cNvSpPr/>
            <p:nvPr/>
          </p:nvSpPr>
          <p:spPr>
            <a:xfrm>
              <a:off x="6625045" y="3575262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1" name="object 11"/>
            <p:cNvSpPr/>
            <p:nvPr/>
          </p:nvSpPr>
          <p:spPr>
            <a:xfrm>
              <a:off x="7162123" y="3511076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4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687995" y="4282575"/>
            <a:ext cx="664495" cy="590790"/>
            <a:chOff x="3416395" y="5005075"/>
            <a:chExt cx="732790" cy="651510"/>
          </a:xfrm>
        </p:grpSpPr>
        <p:sp>
          <p:nvSpPr>
            <p:cNvPr id="13" name="object 13"/>
            <p:cNvSpPr/>
            <p:nvPr/>
          </p:nvSpPr>
          <p:spPr>
            <a:xfrm>
              <a:off x="3435445" y="506926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4" name="object 14"/>
            <p:cNvSpPr/>
            <p:nvPr/>
          </p:nvSpPr>
          <p:spPr>
            <a:xfrm>
              <a:off x="3972522" y="5005075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4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2007687" y="1655479"/>
            <a:ext cx="9535557" cy="3274113"/>
          </a:xfrm>
          <a:prstGeom prst="rect">
            <a:avLst/>
          </a:prstGeom>
        </p:spPr>
        <p:txBody>
          <a:bodyPr vert="horz" wrap="square" lIns="0" tIns="397648" rIns="0" bIns="0" rtlCol="0">
            <a:spAutoFit/>
          </a:bodyPr>
          <a:lstStyle/>
          <a:p>
            <a:pPr marL="55279" algn="ctr">
              <a:lnSpc>
                <a:spcPct val="100000"/>
              </a:lnSpc>
              <a:spcBef>
                <a:spcPts val="91"/>
              </a:spcBef>
            </a:pPr>
            <a:r>
              <a:rPr spc="100" dirty="0"/>
              <a:t>Pour</a:t>
            </a:r>
            <a:r>
              <a:rPr spc="-113" dirty="0"/>
              <a:t> </a:t>
            </a:r>
            <a:r>
              <a:rPr spc="109" dirty="0"/>
              <a:t>la</a:t>
            </a:r>
            <a:r>
              <a:rPr spc="-113" dirty="0"/>
              <a:t> </a:t>
            </a:r>
            <a:r>
              <a:rPr dirty="0"/>
              <a:t>fête</a:t>
            </a:r>
            <a:r>
              <a:rPr spc="-113" dirty="0"/>
              <a:t> </a:t>
            </a:r>
            <a:r>
              <a:rPr spc="54" dirty="0"/>
              <a:t>des</a:t>
            </a:r>
            <a:r>
              <a:rPr spc="-109" dirty="0"/>
              <a:t> </a:t>
            </a:r>
            <a:r>
              <a:rPr spc="50" dirty="0"/>
              <a:t>morts,</a:t>
            </a:r>
            <a:r>
              <a:rPr spc="-113" dirty="0"/>
              <a:t> </a:t>
            </a:r>
            <a:r>
              <a:rPr spc="122" dirty="0"/>
              <a:t>les</a:t>
            </a:r>
            <a:r>
              <a:rPr spc="-113" dirty="0"/>
              <a:t> </a:t>
            </a:r>
            <a:r>
              <a:rPr spc="36" dirty="0"/>
              <a:t>Mexicains</a:t>
            </a:r>
          </a:p>
          <a:p>
            <a:pPr marL="55279">
              <a:lnSpc>
                <a:spcPct val="100000"/>
              </a:lnSpc>
              <a:spcBef>
                <a:spcPts val="1791"/>
              </a:spcBef>
            </a:pPr>
            <a:endParaRPr spc="36" dirty="0"/>
          </a:p>
          <a:p>
            <a:pPr marL="55279" algn="ctr">
              <a:lnSpc>
                <a:spcPct val="100000"/>
              </a:lnSpc>
            </a:pPr>
            <a:r>
              <a:rPr dirty="0"/>
              <a:t>décorent</a:t>
            </a:r>
            <a:r>
              <a:rPr spc="-118" dirty="0"/>
              <a:t> </a:t>
            </a:r>
            <a:r>
              <a:rPr spc="-240" dirty="0"/>
              <a:t>……</a:t>
            </a:r>
            <a:r>
              <a:rPr spc="-100" dirty="0"/>
              <a:t> </a:t>
            </a:r>
            <a:r>
              <a:rPr spc="54" dirty="0"/>
              <a:t>maison</a:t>
            </a:r>
            <a:r>
              <a:rPr spc="-103" dirty="0"/>
              <a:t> </a:t>
            </a:r>
            <a:r>
              <a:rPr dirty="0"/>
              <a:t>avec</a:t>
            </a:r>
            <a:r>
              <a:rPr spc="-109" dirty="0"/>
              <a:t> </a:t>
            </a:r>
            <a:r>
              <a:rPr spc="54" dirty="0"/>
              <a:t>des</a:t>
            </a:r>
            <a:r>
              <a:rPr spc="-103" dirty="0"/>
              <a:t> </a:t>
            </a:r>
            <a:r>
              <a:rPr spc="-9" dirty="0"/>
              <a:t>photos</a:t>
            </a:r>
          </a:p>
          <a:p>
            <a:pPr marL="55279">
              <a:lnSpc>
                <a:spcPct val="100000"/>
              </a:lnSpc>
              <a:spcBef>
                <a:spcPts val="1791"/>
              </a:spcBef>
            </a:pPr>
            <a:endParaRPr spc="-9" dirty="0"/>
          </a:p>
          <a:p>
            <a:pPr marL="55279" algn="ctr">
              <a:lnSpc>
                <a:spcPct val="100000"/>
              </a:lnSpc>
            </a:pPr>
            <a:r>
              <a:rPr dirty="0"/>
              <a:t>de</a:t>
            </a:r>
            <a:r>
              <a:rPr spc="-50" dirty="0"/>
              <a:t> </a:t>
            </a:r>
            <a:r>
              <a:rPr spc="-240" dirty="0"/>
              <a:t>……</a:t>
            </a:r>
            <a:r>
              <a:rPr spc="-50" dirty="0"/>
              <a:t> </a:t>
            </a:r>
            <a:r>
              <a:rPr spc="41" dirty="0"/>
              <a:t>ancêtres</a:t>
            </a:r>
            <a:r>
              <a:rPr spc="-50" dirty="0"/>
              <a:t> </a:t>
            </a:r>
            <a:r>
              <a:rPr dirty="0"/>
              <a:t>pour</a:t>
            </a:r>
            <a:r>
              <a:rPr spc="-50" dirty="0"/>
              <a:t> </a:t>
            </a:r>
            <a:r>
              <a:rPr spc="-240" dirty="0"/>
              <a:t>……</a:t>
            </a:r>
            <a:r>
              <a:rPr spc="-50" dirty="0"/>
              <a:t> </a:t>
            </a:r>
            <a:r>
              <a:rPr dirty="0"/>
              <a:t>rendre</a:t>
            </a:r>
            <a:r>
              <a:rPr spc="-50" dirty="0"/>
              <a:t> </a:t>
            </a:r>
            <a:r>
              <a:rPr spc="-9" dirty="0"/>
              <a:t>hommage.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2007687" y="1655478"/>
            <a:ext cx="9535557" cy="3145894"/>
          </a:xfrm>
          <a:prstGeom prst="rect">
            <a:avLst/>
          </a:prstGeom>
        </p:spPr>
        <p:txBody>
          <a:bodyPr vert="horz" wrap="square" lIns="0" tIns="397669" rIns="0" bIns="0" rtlCol="0">
            <a:spAutoFit/>
          </a:bodyPr>
          <a:lstStyle/>
          <a:p>
            <a:pPr marL="55279" algn="ctr">
              <a:lnSpc>
                <a:spcPct val="100000"/>
              </a:lnSpc>
              <a:spcBef>
                <a:spcPts val="1038"/>
              </a:spcBef>
            </a:pPr>
            <a:r>
              <a:rPr spc="100" dirty="0"/>
              <a:t>Pour</a:t>
            </a:r>
            <a:r>
              <a:rPr spc="-113" dirty="0"/>
              <a:t> </a:t>
            </a:r>
            <a:r>
              <a:rPr spc="109" dirty="0"/>
              <a:t>la</a:t>
            </a:r>
            <a:r>
              <a:rPr spc="-113" dirty="0"/>
              <a:t> </a:t>
            </a:r>
            <a:r>
              <a:rPr dirty="0"/>
              <a:t>fête</a:t>
            </a:r>
            <a:r>
              <a:rPr spc="-113" dirty="0"/>
              <a:t> </a:t>
            </a:r>
            <a:r>
              <a:rPr spc="54" dirty="0"/>
              <a:t>des</a:t>
            </a:r>
            <a:r>
              <a:rPr spc="-109" dirty="0"/>
              <a:t> </a:t>
            </a:r>
            <a:r>
              <a:rPr spc="50" dirty="0"/>
              <a:t>morts,</a:t>
            </a:r>
            <a:r>
              <a:rPr spc="-113" dirty="0"/>
              <a:t> </a:t>
            </a:r>
            <a:r>
              <a:rPr spc="122" dirty="0"/>
              <a:t>les</a:t>
            </a:r>
            <a:r>
              <a:rPr spc="-113" dirty="0"/>
              <a:t> </a:t>
            </a:r>
            <a:r>
              <a:rPr spc="36" dirty="0"/>
              <a:t>Mexicains</a:t>
            </a:r>
          </a:p>
          <a:p>
            <a:pPr marL="0" marR="1269679" indent="0" algn="ctr">
              <a:lnSpc>
                <a:spcPct val="100000"/>
              </a:lnSpc>
              <a:spcBef>
                <a:spcPts val="948"/>
              </a:spcBef>
              <a:buNone/>
            </a:pPr>
            <a:r>
              <a:rPr lang="fr-FR" b="1" spc="-23" dirty="0">
                <a:solidFill>
                  <a:srgbClr val="F9AE04"/>
                </a:solidFill>
                <a:latin typeface="Tahoma"/>
                <a:cs typeface="Tahoma"/>
              </a:rPr>
              <a:t>       </a:t>
            </a:r>
            <a:r>
              <a:rPr b="1" spc="-23" dirty="0">
                <a:solidFill>
                  <a:srgbClr val="F9AE04"/>
                </a:solidFill>
                <a:latin typeface="Tahoma"/>
                <a:cs typeface="Tahoma"/>
              </a:rPr>
              <a:t>la</a:t>
            </a:r>
          </a:p>
          <a:p>
            <a:pPr marL="55279" algn="ctr">
              <a:lnSpc>
                <a:spcPct val="100000"/>
              </a:lnSpc>
              <a:spcBef>
                <a:spcPts val="866"/>
              </a:spcBef>
            </a:pPr>
            <a:r>
              <a:rPr dirty="0"/>
              <a:t>décorent</a:t>
            </a:r>
            <a:r>
              <a:rPr spc="-118" dirty="0"/>
              <a:t> </a:t>
            </a:r>
            <a:r>
              <a:rPr spc="-240" dirty="0"/>
              <a:t>……</a:t>
            </a:r>
            <a:r>
              <a:rPr spc="-100" dirty="0"/>
              <a:t> </a:t>
            </a:r>
            <a:r>
              <a:rPr spc="54" dirty="0"/>
              <a:t>maison</a:t>
            </a:r>
            <a:r>
              <a:rPr spc="-103" dirty="0"/>
              <a:t> </a:t>
            </a:r>
            <a:r>
              <a:rPr dirty="0"/>
              <a:t>avec</a:t>
            </a:r>
            <a:r>
              <a:rPr spc="-109" dirty="0"/>
              <a:t> </a:t>
            </a:r>
            <a:r>
              <a:rPr spc="54" dirty="0"/>
              <a:t>des</a:t>
            </a:r>
            <a:r>
              <a:rPr spc="-103" dirty="0"/>
              <a:t> </a:t>
            </a:r>
            <a:r>
              <a:rPr spc="-9" dirty="0"/>
              <a:t>photos</a:t>
            </a:r>
          </a:p>
          <a:p>
            <a:pPr marL="55279">
              <a:lnSpc>
                <a:spcPct val="100000"/>
              </a:lnSpc>
              <a:spcBef>
                <a:spcPts val="1791"/>
              </a:spcBef>
            </a:pPr>
            <a:endParaRPr spc="-9" dirty="0"/>
          </a:p>
          <a:p>
            <a:pPr marL="55279" algn="ctr">
              <a:lnSpc>
                <a:spcPct val="100000"/>
              </a:lnSpc>
            </a:pPr>
            <a:r>
              <a:rPr dirty="0"/>
              <a:t>de</a:t>
            </a:r>
            <a:r>
              <a:rPr spc="-50" dirty="0"/>
              <a:t> </a:t>
            </a:r>
            <a:r>
              <a:rPr spc="-240" dirty="0"/>
              <a:t>……</a:t>
            </a:r>
            <a:r>
              <a:rPr spc="-50" dirty="0"/>
              <a:t> </a:t>
            </a:r>
            <a:r>
              <a:rPr spc="41" dirty="0"/>
              <a:t>ancêtres</a:t>
            </a:r>
            <a:r>
              <a:rPr spc="-50" dirty="0"/>
              <a:t> </a:t>
            </a:r>
            <a:r>
              <a:rPr dirty="0"/>
              <a:t>pour</a:t>
            </a:r>
            <a:r>
              <a:rPr spc="-50" dirty="0"/>
              <a:t> </a:t>
            </a:r>
            <a:r>
              <a:rPr spc="-240" dirty="0"/>
              <a:t>……</a:t>
            </a:r>
            <a:r>
              <a:rPr spc="-50" dirty="0"/>
              <a:t> </a:t>
            </a:r>
            <a:r>
              <a:rPr dirty="0"/>
              <a:t>rendre</a:t>
            </a:r>
            <a:r>
              <a:rPr spc="-50" dirty="0"/>
              <a:t> </a:t>
            </a:r>
            <a:r>
              <a:rPr spc="-9" dirty="0"/>
              <a:t>hommage.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595541" y="2637635"/>
            <a:ext cx="664495" cy="590790"/>
            <a:chOff x="3625084" y="3045312"/>
            <a:chExt cx="732790" cy="651510"/>
          </a:xfrm>
        </p:grpSpPr>
        <p:sp>
          <p:nvSpPr>
            <p:cNvPr id="7" name="object 7"/>
            <p:cNvSpPr/>
            <p:nvPr/>
          </p:nvSpPr>
          <p:spPr>
            <a:xfrm>
              <a:off x="3644134" y="310949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4181210" y="3045312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15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2007687" y="1655478"/>
            <a:ext cx="9535557" cy="3013144"/>
          </a:xfrm>
          <a:prstGeom prst="rect">
            <a:avLst/>
          </a:prstGeom>
        </p:spPr>
        <p:txBody>
          <a:bodyPr vert="horz" wrap="square" lIns="0" tIns="397648" rIns="0" bIns="0" rtlCol="0">
            <a:spAutoFit/>
          </a:bodyPr>
          <a:lstStyle/>
          <a:p>
            <a:pPr marL="724379">
              <a:lnSpc>
                <a:spcPct val="100000"/>
              </a:lnSpc>
              <a:spcBef>
                <a:spcPts val="91"/>
              </a:spcBef>
            </a:pPr>
            <a:r>
              <a:rPr spc="100" dirty="0"/>
              <a:t>Pour</a:t>
            </a:r>
            <a:r>
              <a:rPr spc="-113" dirty="0"/>
              <a:t> </a:t>
            </a:r>
            <a:r>
              <a:rPr spc="109" dirty="0"/>
              <a:t>la</a:t>
            </a:r>
            <a:r>
              <a:rPr spc="-113" dirty="0"/>
              <a:t> </a:t>
            </a:r>
            <a:r>
              <a:rPr dirty="0"/>
              <a:t>fête</a:t>
            </a:r>
            <a:r>
              <a:rPr spc="-113" dirty="0"/>
              <a:t> </a:t>
            </a:r>
            <a:r>
              <a:rPr spc="54" dirty="0"/>
              <a:t>des</a:t>
            </a:r>
            <a:r>
              <a:rPr spc="-109" dirty="0"/>
              <a:t> </a:t>
            </a:r>
            <a:r>
              <a:rPr spc="50" dirty="0"/>
              <a:t>morts,</a:t>
            </a:r>
            <a:r>
              <a:rPr spc="-113" dirty="0"/>
              <a:t> </a:t>
            </a:r>
            <a:r>
              <a:rPr spc="122" dirty="0"/>
              <a:t>les</a:t>
            </a:r>
            <a:r>
              <a:rPr spc="-113" dirty="0"/>
              <a:t> </a:t>
            </a:r>
            <a:r>
              <a:rPr spc="36" dirty="0"/>
              <a:t>Mexicains</a:t>
            </a:r>
          </a:p>
          <a:p>
            <a:pPr marL="66795" marR="4607" indent="548179">
              <a:lnSpc>
                <a:spcPct val="241699"/>
              </a:lnSpc>
            </a:pPr>
            <a:r>
              <a:rPr dirty="0"/>
              <a:t>décorent</a:t>
            </a:r>
            <a:r>
              <a:rPr spc="-141" dirty="0"/>
              <a:t> </a:t>
            </a:r>
            <a:r>
              <a:rPr b="1" spc="-36" dirty="0">
                <a:latin typeface="Tahoma"/>
                <a:cs typeface="Tahoma"/>
              </a:rPr>
              <a:t>leur</a:t>
            </a:r>
            <a:r>
              <a:rPr b="1" spc="-73" dirty="0">
                <a:latin typeface="Tahoma"/>
                <a:cs typeface="Tahoma"/>
              </a:rPr>
              <a:t> </a:t>
            </a:r>
            <a:r>
              <a:rPr spc="54" dirty="0"/>
              <a:t>maison</a:t>
            </a:r>
            <a:r>
              <a:rPr spc="-141" dirty="0"/>
              <a:t> </a:t>
            </a:r>
            <a:r>
              <a:rPr dirty="0"/>
              <a:t>avec</a:t>
            </a:r>
            <a:r>
              <a:rPr spc="-145" dirty="0"/>
              <a:t> </a:t>
            </a:r>
            <a:r>
              <a:rPr spc="54" dirty="0"/>
              <a:t>des</a:t>
            </a:r>
            <a:r>
              <a:rPr spc="-145" dirty="0"/>
              <a:t> </a:t>
            </a:r>
            <a:r>
              <a:rPr spc="-9" dirty="0"/>
              <a:t>photos </a:t>
            </a:r>
            <a:endParaRPr lang="fr-FR" spc="-9" dirty="0"/>
          </a:p>
          <a:p>
            <a:pPr marL="66795" marR="4607" indent="548179">
              <a:lnSpc>
                <a:spcPct val="241699"/>
              </a:lnSpc>
            </a:pPr>
            <a:r>
              <a:rPr dirty="0"/>
              <a:t>de</a:t>
            </a:r>
            <a:r>
              <a:rPr spc="-50" dirty="0"/>
              <a:t> </a:t>
            </a:r>
            <a:r>
              <a:rPr spc="-240" dirty="0"/>
              <a:t>……</a:t>
            </a:r>
            <a:r>
              <a:rPr spc="-50" dirty="0"/>
              <a:t> </a:t>
            </a:r>
            <a:r>
              <a:rPr spc="41" dirty="0"/>
              <a:t>ancêtres</a:t>
            </a:r>
            <a:r>
              <a:rPr spc="-50" dirty="0"/>
              <a:t> </a:t>
            </a:r>
            <a:r>
              <a:rPr dirty="0"/>
              <a:t>pour</a:t>
            </a:r>
            <a:r>
              <a:rPr spc="-50" dirty="0"/>
              <a:t> </a:t>
            </a:r>
            <a:r>
              <a:rPr spc="-240" dirty="0"/>
              <a:t>……</a:t>
            </a:r>
            <a:r>
              <a:rPr spc="-50" dirty="0"/>
              <a:t> </a:t>
            </a:r>
            <a:r>
              <a:rPr dirty="0"/>
              <a:t>rendre</a:t>
            </a:r>
            <a:r>
              <a:rPr spc="-50" dirty="0"/>
              <a:t> </a:t>
            </a:r>
            <a:r>
              <a:rPr spc="-9" dirty="0"/>
              <a:t>hommage.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2007687" y="1655478"/>
            <a:ext cx="9535557" cy="3145872"/>
          </a:xfrm>
          <a:prstGeom prst="rect">
            <a:avLst/>
          </a:prstGeom>
        </p:spPr>
        <p:txBody>
          <a:bodyPr vert="horz" wrap="square" lIns="0" tIns="397648" rIns="0" bIns="0" rtlCol="0">
            <a:spAutoFit/>
          </a:bodyPr>
          <a:lstStyle/>
          <a:p>
            <a:pPr marL="724379">
              <a:lnSpc>
                <a:spcPct val="100000"/>
              </a:lnSpc>
              <a:spcBef>
                <a:spcPts val="91"/>
              </a:spcBef>
            </a:pPr>
            <a:r>
              <a:rPr spc="100" dirty="0"/>
              <a:t>Pour</a:t>
            </a:r>
            <a:r>
              <a:rPr spc="-113" dirty="0"/>
              <a:t> </a:t>
            </a:r>
            <a:r>
              <a:rPr spc="109" dirty="0"/>
              <a:t>la</a:t>
            </a:r>
            <a:r>
              <a:rPr spc="-113" dirty="0"/>
              <a:t> </a:t>
            </a:r>
            <a:r>
              <a:rPr dirty="0"/>
              <a:t>fête</a:t>
            </a:r>
            <a:r>
              <a:rPr spc="-113" dirty="0"/>
              <a:t> </a:t>
            </a:r>
            <a:r>
              <a:rPr spc="54" dirty="0"/>
              <a:t>des</a:t>
            </a:r>
            <a:r>
              <a:rPr spc="-109" dirty="0"/>
              <a:t> </a:t>
            </a:r>
            <a:r>
              <a:rPr spc="50" dirty="0"/>
              <a:t>morts,</a:t>
            </a:r>
            <a:r>
              <a:rPr spc="-113" dirty="0"/>
              <a:t> </a:t>
            </a:r>
            <a:r>
              <a:rPr spc="122" dirty="0"/>
              <a:t>les</a:t>
            </a:r>
            <a:r>
              <a:rPr spc="-113" dirty="0"/>
              <a:t> </a:t>
            </a:r>
            <a:r>
              <a:rPr spc="36" dirty="0"/>
              <a:t>Mexicains</a:t>
            </a:r>
          </a:p>
          <a:p>
            <a:pPr marL="55279">
              <a:lnSpc>
                <a:spcPct val="100000"/>
              </a:lnSpc>
              <a:spcBef>
                <a:spcPts val="1791"/>
              </a:spcBef>
            </a:pPr>
            <a:endParaRPr spc="36" dirty="0"/>
          </a:p>
          <a:p>
            <a:pPr marL="614974">
              <a:lnSpc>
                <a:spcPct val="100000"/>
              </a:lnSpc>
            </a:pPr>
            <a:r>
              <a:rPr dirty="0"/>
              <a:t>décorent</a:t>
            </a:r>
            <a:r>
              <a:rPr spc="-141" dirty="0"/>
              <a:t> </a:t>
            </a:r>
            <a:r>
              <a:rPr b="1" spc="-36" dirty="0">
                <a:latin typeface="Tahoma"/>
                <a:cs typeface="Tahoma"/>
              </a:rPr>
              <a:t>leur</a:t>
            </a:r>
            <a:r>
              <a:rPr b="1" spc="-73" dirty="0">
                <a:latin typeface="Tahoma"/>
                <a:cs typeface="Tahoma"/>
              </a:rPr>
              <a:t> </a:t>
            </a:r>
            <a:r>
              <a:rPr spc="54" dirty="0"/>
              <a:t>maison</a:t>
            </a:r>
            <a:r>
              <a:rPr spc="-141" dirty="0"/>
              <a:t> </a:t>
            </a:r>
            <a:r>
              <a:rPr dirty="0"/>
              <a:t>avec</a:t>
            </a:r>
            <a:r>
              <a:rPr spc="-145" dirty="0"/>
              <a:t> </a:t>
            </a:r>
            <a:r>
              <a:rPr spc="54" dirty="0"/>
              <a:t>des</a:t>
            </a:r>
            <a:r>
              <a:rPr spc="-145" dirty="0"/>
              <a:t> </a:t>
            </a:r>
            <a:r>
              <a:rPr spc="-9" dirty="0"/>
              <a:t>photos</a:t>
            </a:r>
          </a:p>
          <a:p>
            <a:pPr marL="1600198" indent="0">
              <a:lnSpc>
                <a:spcPct val="100000"/>
              </a:lnSpc>
              <a:spcBef>
                <a:spcPts val="1723"/>
              </a:spcBef>
              <a:buNone/>
            </a:pPr>
            <a:r>
              <a:rPr b="1" spc="-23" dirty="0">
                <a:solidFill>
                  <a:srgbClr val="F9AE04"/>
                </a:solidFill>
                <a:latin typeface="Tahoma"/>
                <a:cs typeface="Tahoma"/>
              </a:rPr>
              <a:t>les</a:t>
            </a:r>
          </a:p>
          <a:p>
            <a:pPr marL="66795">
              <a:lnSpc>
                <a:spcPct val="100000"/>
              </a:lnSpc>
              <a:spcBef>
                <a:spcPts val="91"/>
              </a:spcBef>
            </a:pPr>
            <a:r>
              <a:rPr dirty="0"/>
              <a:t>de</a:t>
            </a:r>
            <a:r>
              <a:rPr spc="-50" dirty="0"/>
              <a:t> </a:t>
            </a:r>
            <a:r>
              <a:rPr spc="-240" dirty="0"/>
              <a:t>……</a:t>
            </a:r>
            <a:r>
              <a:rPr spc="-50" dirty="0"/>
              <a:t> </a:t>
            </a:r>
            <a:r>
              <a:rPr spc="41" dirty="0"/>
              <a:t>ancêtres</a:t>
            </a:r>
            <a:r>
              <a:rPr spc="-50" dirty="0"/>
              <a:t> </a:t>
            </a:r>
            <a:r>
              <a:rPr dirty="0"/>
              <a:t>pour</a:t>
            </a:r>
            <a:r>
              <a:rPr spc="-50" dirty="0"/>
              <a:t> </a:t>
            </a:r>
            <a:r>
              <a:rPr spc="-240" dirty="0"/>
              <a:t>……</a:t>
            </a:r>
            <a:r>
              <a:rPr spc="-50" dirty="0"/>
              <a:t> </a:t>
            </a:r>
            <a:r>
              <a:rPr dirty="0"/>
              <a:t>rendre</a:t>
            </a:r>
            <a:r>
              <a:rPr spc="-50" dirty="0"/>
              <a:t> </a:t>
            </a:r>
            <a:r>
              <a:rPr spc="-9" dirty="0"/>
              <a:t>hommage.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830613" y="3994985"/>
            <a:ext cx="664495" cy="590790"/>
            <a:chOff x="1564195" y="4627424"/>
            <a:chExt cx="732790" cy="651510"/>
          </a:xfrm>
        </p:grpSpPr>
        <p:sp>
          <p:nvSpPr>
            <p:cNvPr id="7" name="object 7"/>
            <p:cNvSpPr/>
            <p:nvPr/>
          </p:nvSpPr>
          <p:spPr>
            <a:xfrm>
              <a:off x="1583245" y="4691609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2120322" y="462742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30" h="128904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16</a:t>
            </a:fld>
            <a:endParaRPr spc="-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17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18139" y="1826804"/>
            <a:ext cx="9354174" cy="32641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00" dirty="0">
                <a:latin typeface="Tahoma"/>
                <a:cs typeface="Tahoma"/>
              </a:rPr>
              <a:t>Pour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fête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morts,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36" dirty="0">
                <a:latin typeface="Tahoma"/>
                <a:cs typeface="Tahoma"/>
              </a:rPr>
              <a:t>Mexicains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1791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dirty="0">
                <a:latin typeface="Tahoma"/>
                <a:cs typeface="Tahoma"/>
              </a:rPr>
              <a:t>décorent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b="1" spc="-36" dirty="0">
                <a:latin typeface="Tahoma"/>
                <a:cs typeface="Tahoma"/>
              </a:rPr>
              <a:t>leur</a:t>
            </a:r>
            <a:r>
              <a:rPr sz="3627" b="1" spc="-7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maison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avec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photos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1791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dirty="0">
                <a:latin typeface="Tahoma"/>
                <a:cs typeface="Tahoma"/>
              </a:rPr>
              <a:t>de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b="1" spc="-54" dirty="0">
                <a:latin typeface="Tahoma"/>
                <a:cs typeface="Tahoma"/>
              </a:rPr>
              <a:t>leurs</a:t>
            </a:r>
            <a:r>
              <a:rPr sz="3627" b="1" spc="-5" dirty="0">
                <a:latin typeface="Tahoma"/>
                <a:cs typeface="Tahoma"/>
              </a:rPr>
              <a:t> </a:t>
            </a:r>
            <a:r>
              <a:rPr sz="3627" spc="41" dirty="0">
                <a:latin typeface="Tahoma"/>
                <a:cs typeface="Tahoma"/>
              </a:rPr>
              <a:t>ancêtres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pour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……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rendre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hommage.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795032" y="5020107"/>
            <a:ext cx="664495" cy="590790"/>
            <a:chOff x="5014799" y="5536063"/>
            <a:chExt cx="732790" cy="651510"/>
          </a:xfrm>
        </p:grpSpPr>
        <p:sp>
          <p:nvSpPr>
            <p:cNvPr id="7" name="object 7"/>
            <p:cNvSpPr/>
            <p:nvPr/>
          </p:nvSpPr>
          <p:spPr>
            <a:xfrm>
              <a:off x="5121309" y="5555113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0" y="567651"/>
                  </a:moveTo>
                  <a:lnTo>
                    <a:pt x="57742" y="565770"/>
                  </a:lnTo>
                  <a:lnTo>
                    <a:pt x="112743" y="560222"/>
                  </a:lnTo>
                  <a:lnTo>
                    <a:pt x="164981" y="551154"/>
                  </a:lnTo>
                  <a:lnTo>
                    <a:pt x="214429" y="538713"/>
                  </a:lnTo>
                  <a:lnTo>
                    <a:pt x="261066" y="523043"/>
                  </a:lnTo>
                  <a:lnTo>
                    <a:pt x="304867" y="504292"/>
                  </a:lnTo>
                  <a:lnTo>
                    <a:pt x="345808" y="482606"/>
                  </a:lnTo>
                  <a:lnTo>
                    <a:pt x="383865" y="458129"/>
                  </a:lnTo>
                  <a:lnTo>
                    <a:pt x="419015" y="431010"/>
                  </a:lnTo>
                  <a:lnTo>
                    <a:pt x="451234" y="401393"/>
                  </a:lnTo>
                  <a:lnTo>
                    <a:pt x="480497" y="369424"/>
                  </a:lnTo>
                  <a:lnTo>
                    <a:pt x="506781" y="335250"/>
                  </a:lnTo>
                  <a:lnTo>
                    <a:pt x="530062" y="299017"/>
                  </a:lnTo>
                  <a:lnTo>
                    <a:pt x="550317" y="260871"/>
                  </a:lnTo>
                  <a:lnTo>
                    <a:pt x="567520" y="220958"/>
                  </a:lnTo>
                  <a:lnTo>
                    <a:pt x="581650" y="179424"/>
                  </a:lnTo>
                  <a:lnTo>
                    <a:pt x="592681" y="136415"/>
                  </a:lnTo>
                  <a:lnTo>
                    <a:pt x="600590" y="92077"/>
                  </a:lnTo>
                  <a:lnTo>
                    <a:pt x="605352" y="46557"/>
                  </a:lnTo>
                  <a:lnTo>
                    <a:pt x="606945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5014799" y="6058579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4">
                  <a:moveTo>
                    <a:pt x="176377" y="0"/>
                  </a:moveTo>
                  <a:lnTo>
                    <a:pt x="0" y="64185"/>
                  </a:lnTo>
                  <a:lnTo>
                    <a:pt x="176377" y="128371"/>
                  </a:lnTo>
                  <a:lnTo>
                    <a:pt x="1763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18139" y="1826804"/>
            <a:ext cx="9354174" cy="432178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868909">
              <a:spcBef>
                <a:spcPts val="91"/>
              </a:spcBef>
            </a:pPr>
            <a:r>
              <a:rPr sz="3627" spc="100" dirty="0">
                <a:latin typeface="Tahoma"/>
                <a:cs typeface="Tahoma"/>
              </a:rPr>
              <a:t>Pour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fête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morts,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36" dirty="0">
                <a:latin typeface="Tahoma"/>
                <a:cs typeface="Tahoma"/>
              </a:rPr>
              <a:t>Mexicains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1791"/>
              </a:spcBef>
            </a:pPr>
            <a:endParaRPr sz="3627" dirty="0">
              <a:latin typeface="Tahoma"/>
              <a:cs typeface="Tahoma"/>
            </a:endParaRPr>
          </a:p>
          <a:p>
            <a:pPr marL="760080"/>
            <a:r>
              <a:rPr sz="3627" dirty="0">
                <a:latin typeface="Tahoma"/>
                <a:cs typeface="Tahoma"/>
              </a:rPr>
              <a:t>décorent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b="1" spc="-36" dirty="0">
                <a:latin typeface="Tahoma"/>
                <a:cs typeface="Tahoma"/>
              </a:rPr>
              <a:t>leur</a:t>
            </a:r>
            <a:r>
              <a:rPr sz="3627" b="1" spc="-7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maison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avec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photos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1791"/>
              </a:spcBef>
            </a:pPr>
            <a:endParaRPr sz="3627" dirty="0">
              <a:latin typeface="Tahoma"/>
              <a:cs typeface="Tahoma"/>
            </a:endParaRPr>
          </a:p>
          <a:p>
            <a:pPr marL="11516">
              <a:lnSpc>
                <a:spcPts val="4294"/>
              </a:lnSpc>
            </a:pPr>
            <a:r>
              <a:rPr sz="3627" dirty="0">
                <a:latin typeface="Tahoma"/>
                <a:cs typeface="Tahoma"/>
              </a:rPr>
              <a:t>de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b="1" spc="-54" dirty="0">
                <a:latin typeface="Tahoma"/>
                <a:cs typeface="Tahoma"/>
              </a:rPr>
              <a:t>leurs</a:t>
            </a:r>
            <a:r>
              <a:rPr sz="3627" b="1" spc="-5" dirty="0">
                <a:latin typeface="Tahoma"/>
                <a:cs typeface="Tahoma"/>
              </a:rPr>
              <a:t> </a:t>
            </a:r>
            <a:r>
              <a:rPr sz="3627" spc="41" dirty="0">
                <a:latin typeface="Tahoma"/>
                <a:cs typeface="Tahoma"/>
              </a:rPr>
              <a:t>ancêtres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pour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……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rendre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hommage.</a:t>
            </a:r>
            <a:endParaRPr sz="3627" dirty="0">
              <a:latin typeface="Tahoma"/>
              <a:cs typeface="Tahoma"/>
            </a:endParaRPr>
          </a:p>
          <a:p>
            <a:pPr marL="923036" marR="5050500" indent="2003847">
              <a:lnSpc>
                <a:spcPts val="3881"/>
              </a:lnSpc>
              <a:spcBef>
                <a:spcPts val="458"/>
              </a:spcBef>
            </a:pP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à</a:t>
            </a:r>
            <a:r>
              <a:rPr sz="3627" b="1" spc="-12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b="1" spc="-227" dirty="0">
                <a:solidFill>
                  <a:srgbClr val="F9AE04"/>
                </a:solidFill>
                <a:latin typeface="Tahoma"/>
                <a:cs typeface="Tahoma"/>
              </a:rPr>
              <a:t>qui</a:t>
            </a:r>
            <a:r>
              <a:rPr sz="3627" b="1" spc="-122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b="1" spc="-150" dirty="0">
                <a:solidFill>
                  <a:srgbClr val="F9AE04"/>
                </a:solidFill>
                <a:latin typeface="Tahoma"/>
                <a:cs typeface="Tahoma"/>
              </a:rPr>
              <a:t>? </a:t>
            </a: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à</a:t>
            </a:r>
            <a:r>
              <a:rPr sz="3627" b="1" spc="-131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b="1" spc="-91" dirty="0">
                <a:solidFill>
                  <a:srgbClr val="F9AE04"/>
                </a:solidFill>
                <a:latin typeface="Tahoma"/>
                <a:cs typeface="Tahoma"/>
              </a:rPr>
              <a:t>leurs</a:t>
            </a:r>
            <a:r>
              <a:rPr sz="3627" b="1" spc="-168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b="1" spc="-195" dirty="0">
                <a:solidFill>
                  <a:srgbClr val="F9AE04"/>
                </a:solidFill>
                <a:latin typeface="Tahoma"/>
                <a:cs typeface="Tahoma"/>
              </a:rPr>
              <a:t>ancêtres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18</a:t>
            </a:fld>
            <a:endParaRPr spc="-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534837" y="2679883"/>
            <a:ext cx="664495" cy="590790"/>
            <a:chOff x="3625084" y="2955315"/>
            <a:chExt cx="732790" cy="651510"/>
          </a:xfrm>
        </p:grpSpPr>
        <p:sp>
          <p:nvSpPr>
            <p:cNvPr id="7" name="object 7"/>
            <p:cNvSpPr/>
            <p:nvPr/>
          </p:nvSpPr>
          <p:spPr>
            <a:xfrm>
              <a:off x="3644134" y="3019501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4181210" y="2955315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666021" y="4032928"/>
            <a:ext cx="664495" cy="590790"/>
            <a:chOff x="1564195" y="4447423"/>
            <a:chExt cx="732790" cy="651510"/>
          </a:xfrm>
        </p:grpSpPr>
        <p:sp>
          <p:nvSpPr>
            <p:cNvPr id="10" name="object 10"/>
            <p:cNvSpPr/>
            <p:nvPr/>
          </p:nvSpPr>
          <p:spPr>
            <a:xfrm>
              <a:off x="1583245" y="451160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1" name="object 11"/>
            <p:cNvSpPr/>
            <p:nvPr/>
          </p:nvSpPr>
          <p:spPr>
            <a:xfrm>
              <a:off x="2120322" y="4447423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30" h="128904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795032" y="5020107"/>
            <a:ext cx="664495" cy="590790"/>
            <a:chOff x="5014799" y="5536063"/>
            <a:chExt cx="732790" cy="651510"/>
          </a:xfrm>
        </p:grpSpPr>
        <p:sp>
          <p:nvSpPr>
            <p:cNvPr id="13" name="object 13"/>
            <p:cNvSpPr/>
            <p:nvPr/>
          </p:nvSpPr>
          <p:spPr>
            <a:xfrm>
              <a:off x="5121309" y="5555113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0" y="567651"/>
                  </a:moveTo>
                  <a:lnTo>
                    <a:pt x="57742" y="565770"/>
                  </a:lnTo>
                  <a:lnTo>
                    <a:pt x="112743" y="560222"/>
                  </a:lnTo>
                  <a:lnTo>
                    <a:pt x="164981" y="551154"/>
                  </a:lnTo>
                  <a:lnTo>
                    <a:pt x="214429" y="538713"/>
                  </a:lnTo>
                  <a:lnTo>
                    <a:pt x="261066" y="523043"/>
                  </a:lnTo>
                  <a:lnTo>
                    <a:pt x="304867" y="504292"/>
                  </a:lnTo>
                  <a:lnTo>
                    <a:pt x="345808" y="482606"/>
                  </a:lnTo>
                  <a:lnTo>
                    <a:pt x="383865" y="458129"/>
                  </a:lnTo>
                  <a:lnTo>
                    <a:pt x="419015" y="431010"/>
                  </a:lnTo>
                  <a:lnTo>
                    <a:pt x="451234" y="401393"/>
                  </a:lnTo>
                  <a:lnTo>
                    <a:pt x="480497" y="369424"/>
                  </a:lnTo>
                  <a:lnTo>
                    <a:pt x="506781" y="335250"/>
                  </a:lnTo>
                  <a:lnTo>
                    <a:pt x="530062" y="299017"/>
                  </a:lnTo>
                  <a:lnTo>
                    <a:pt x="550317" y="260871"/>
                  </a:lnTo>
                  <a:lnTo>
                    <a:pt x="567520" y="220958"/>
                  </a:lnTo>
                  <a:lnTo>
                    <a:pt x="581650" y="179424"/>
                  </a:lnTo>
                  <a:lnTo>
                    <a:pt x="592681" y="136415"/>
                  </a:lnTo>
                  <a:lnTo>
                    <a:pt x="600590" y="92077"/>
                  </a:lnTo>
                  <a:lnTo>
                    <a:pt x="605352" y="46557"/>
                  </a:lnTo>
                  <a:lnTo>
                    <a:pt x="606945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4" name="object 14"/>
            <p:cNvSpPr/>
            <p:nvPr/>
          </p:nvSpPr>
          <p:spPr>
            <a:xfrm>
              <a:off x="5014799" y="6058579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4">
                  <a:moveTo>
                    <a:pt x="176377" y="0"/>
                  </a:moveTo>
                  <a:lnTo>
                    <a:pt x="0" y="64185"/>
                  </a:lnTo>
                  <a:lnTo>
                    <a:pt x="176377" y="128371"/>
                  </a:lnTo>
                  <a:lnTo>
                    <a:pt x="1763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480914" y="1788092"/>
            <a:ext cx="9222311" cy="4989821"/>
          </a:xfrm>
          <a:prstGeom prst="rect">
            <a:avLst/>
          </a:prstGeom>
        </p:spPr>
        <p:txBody>
          <a:bodyPr vert="horz" wrap="square" lIns="0" tIns="50095" rIns="0" bIns="0" rtlCol="0">
            <a:spAutoFit/>
          </a:bodyPr>
          <a:lstStyle/>
          <a:p>
            <a:pPr marL="806145">
              <a:spcBef>
                <a:spcPts val="394"/>
              </a:spcBef>
            </a:pPr>
            <a:r>
              <a:rPr sz="3627" spc="100" dirty="0">
                <a:latin typeface="Tahoma"/>
                <a:cs typeface="Tahoma"/>
              </a:rPr>
              <a:t>Pour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fête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morts,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36" dirty="0">
                <a:latin typeface="Tahoma"/>
                <a:cs typeface="Tahoma"/>
              </a:rPr>
              <a:t>Mexicains</a:t>
            </a:r>
            <a:endParaRPr sz="3627" dirty="0">
              <a:latin typeface="Tahoma"/>
              <a:cs typeface="Tahoma"/>
            </a:endParaRPr>
          </a:p>
          <a:p>
            <a:pPr marL="3779669">
              <a:spcBef>
                <a:spcPts val="304"/>
              </a:spcBef>
            </a:pPr>
            <a:r>
              <a:rPr sz="3627" b="1" spc="-23" dirty="0">
                <a:solidFill>
                  <a:srgbClr val="F9AE04"/>
                </a:solidFill>
                <a:latin typeface="Tahoma"/>
                <a:cs typeface="Tahoma"/>
              </a:rPr>
              <a:t>la</a:t>
            </a:r>
            <a:endParaRPr sz="3627" dirty="0">
              <a:latin typeface="Tahoma"/>
              <a:cs typeface="Tahoma"/>
            </a:endParaRPr>
          </a:p>
          <a:p>
            <a:pPr marL="697316">
              <a:spcBef>
                <a:spcPts val="1514"/>
              </a:spcBef>
            </a:pPr>
            <a:r>
              <a:rPr sz="3627" dirty="0">
                <a:latin typeface="Tahoma"/>
                <a:cs typeface="Tahoma"/>
              </a:rPr>
              <a:t>décorent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b="1" spc="-36" dirty="0">
                <a:latin typeface="Tahoma"/>
                <a:cs typeface="Tahoma"/>
              </a:rPr>
              <a:t>leur</a:t>
            </a:r>
            <a:r>
              <a:rPr sz="3627" b="1" spc="-7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maison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avec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photos</a:t>
            </a:r>
            <a:endParaRPr sz="3627" dirty="0">
              <a:latin typeface="Tahoma"/>
              <a:cs typeface="Tahoma"/>
            </a:endParaRPr>
          </a:p>
          <a:p>
            <a:pPr marL="1911140">
              <a:spcBef>
                <a:spcPts val="435"/>
              </a:spcBef>
            </a:pPr>
            <a:r>
              <a:rPr sz="3627" b="1" spc="-23" dirty="0">
                <a:solidFill>
                  <a:srgbClr val="F9AE04"/>
                </a:solidFill>
                <a:latin typeface="Tahoma"/>
                <a:cs typeface="Tahoma"/>
              </a:rPr>
              <a:t>les</a:t>
            </a:r>
            <a:endParaRPr sz="3627" dirty="0">
              <a:latin typeface="Tahoma"/>
              <a:cs typeface="Tahoma"/>
            </a:endParaRPr>
          </a:p>
          <a:p>
            <a:pPr marL="11516">
              <a:lnSpc>
                <a:spcPts val="4294"/>
              </a:lnSpc>
              <a:spcBef>
                <a:spcPts val="1378"/>
              </a:spcBef>
            </a:pPr>
            <a:r>
              <a:rPr sz="3627" spc="-18" dirty="0">
                <a:latin typeface="Tahoma"/>
                <a:cs typeface="Tahoma"/>
              </a:rPr>
              <a:t>de</a:t>
            </a:r>
            <a:r>
              <a:rPr sz="3627" spc="-258" dirty="0">
                <a:latin typeface="Tahoma"/>
                <a:cs typeface="Tahoma"/>
              </a:rPr>
              <a:t> </a:t>
            </a:r>
            <a:r>
              <a:rPr sz="3627" b="1" spc="-131" dirty="0">
                <a:latin typeface="Tahoma"/>
                <a:cs typeface="Tahoma"/>
              </a:rPr>
              <a:t>leurs</a:t>
            </a:r>
            <a:r>
              <a:rPr sz="3627" b="1" spc="-1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ancêtres</a:t>
            </a:r>
            <a:r>
              <a:rPr sz="3627" spc="-2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pour</a:t>
            </a:r>
            <a:r>
              <a:rPr sz="3627" spc="-222" dirty="0">
                <a:latin typeface="Tahoma"/>
                <a:cs typeface="Tahoma"/>
              </a:rPr>
              <a:t> </a:t>
            </a:r>
            <a:r>
              <a:rPr sz="3627" b="1" spc="-131" dirty="0">
                <a:latin typeface="Tahoma"/>
                <a:cs typeface="Tahoma"/>
              </a:rPr>
              <a:t>leur</a:t>
            </a:r>
            <a:r>
              <a:rPr sz="3627" b="1" spc="-204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rendre</a:t>
            </a:r>
            <a:r>
              <a:rPr sz="3627" spc="-22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hommage.</a:t>
            </a:r>
            <a:endParaRPr sz="3627" dirty="0">
              <a:latin typeface="Tahoma"/>
              <a:cs typeface="Tahoma"/>
            </a:endParaRPr>
          </a:p>
          <a:p>
            <a:pPr marL="860272" marR="4981977" indent="2003847">
              <a:lnSpc>
                <a:spcPts val="3881"/>
              </a:lnSpc>
              <a:spcBef>
                <a:spcPts val="462"/>
              </a:spcBef>
            </a:pP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à</a:t>
            </a:r>
            <a:r>
              <a:rPr sz="3627" b="1" spc="-12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b="1" spc="-227" dirty="0">
                <a:solidFill>
                  <a:srgbClr val="F9AE04"/>
                </a:solidFill>
                <a:latin typeface="Tahoma"/>
                <a:cs typeface="Tahoma"/>
              </a:rPr>
              <a:t>qui</a:t>
            </a:r>
            <a:r>
              <a:rPr sz="3627" b="1" spc="-122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b="1" spc="-154" dirty="0">
                <a:solidFill>
                  <a:srgbClr val="F9AE04"/>
                </a:solidFill>
                <a:latin typeface="Tahoma"/>
                <a:cs typeface="Tahoma"/>
              </a:rPr>
              <a:t>? </a:t>
            </a: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à</a:t>
            </a:r>
            <a:r>
              <a:rPr sz="3627" b="1" spc="-131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b="1" spc="-91" dirty="0">
                <a:solidFill>
                  <a:srgbClr val="F9AE04"/>
                </a:solidFill>
                <a:latin typeface="Tahoma"/>
                <a:cs typeface="Tahoma"/>
              </a:rPr>
              <a:t>leurs</a:t>
            </a:r>
            <a:r>
              <a:rPr sz="3627" b="1" spc="-168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b="1" spc="-195" dirty="0">
                <a:solidFill>
                  <a:srgbClr val="F9AE04"/>
                </a:solidFill>
                <a:latin typeface="Tahoma"/>
                <a:cs typeface="Tahoma"/>
              </a:rPr>
              <a:t>ancêtres</a:t>
            </a:r>
            <a:endParaRPr sz="3627" dirty="0">
              <a:latin typeface="Tahoma"/>
              <a:cs typeface="Tahoma"/>
            </a:endParaRPr>
          </a:p>
          <a:p>
            <a:pPr marL="6910" algn="ctr">
              <a:spcBef>
                <a:spcPts val="3631"/>
              </a:spcBef>
            </a:pPr>
            <a:r>
              <a:rPr sz="1088" spc="-23" dirty="0">
                <a:latin typeface="Tahoma"/>
                <a:cs typeface="Tahoma"/>
              </a:rPr>
              <a:t>12</a:t>
            </a:r>
            <a:endParaRPr sz="1088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20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26106" y="408963"/>
            <a:ext cx="4538603" cy="1549807"/>
          </a:xfrm>
          <a:prstGeom prst="rect">
            <a:avLst/>
          </a:prstGeom>
        </p:spPr>
        <p:txBody>
          <a:bodyPr vert="horz" wrap="square" lIns="0" tIns="104799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pc="-299" dirty="0"/>
              <a:t>VÉRIFIER</a:t>
            </a: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pc="-27" dirty="0"/>
              <a:t>SA</a:t>
            </a:r>
            <a:r>
              <a:rPr spc="-317" dirty="0"/>
              <a:t> </a:t>
            </a:r>
            <a:r>
              <a:rPr spc="-381" dirty="0"/>
              <a:t>COMPRÉHENSION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62539" y="2506046"/>
            <a:ext cx="7987180" cy="34693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405952" indent="-394435">
              <a:spcBef>
                <a:spcPts val="91"/>
              </a:spcBef>
              <a:buChar char="•"/>
              <a:tabLst>
                <a:tab pos="405952" algn="l"/>
              </a:tabLst>
            </a:pPr>
            <a:r>
              <a:rPr sz="3627" spc="91" dirty="0">
                <a:latin typeface="Tahoma"/>
                <a:cs typeface="Tahoma"/>
              </a:rPr>
              <a:t>Quelle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peut-</a:t>
            </a:r>
            <a:r>
              <a:rPr sz="3627" spc="95" dirty="0">
                <a:latin typeface="Tahoma"/>
                <a:cs typeface="Tahoma"/>
              </a:rPr>
              <a:t>être</a:t>
            </a:r>
            <a:r>
              <a:rPr sz="3627" spc="59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la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nature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mot</a:t>
            </a:r>
            <a:endParaRPr sz="3627">
              <a:latin typeface="Tahoma"/>
              <a:cs typeface="Tahoma"/>
            </a:endParaRPr>
          </a:p>
          <a:p>
            <a:pPr marL="406527"/>
            <a:r>
              <a:rPr sz="3627" dirty="0">
                <a:latin typeface="Tahoma"/>
                <a:cs typeface="Tahoma"/>
              </a:rPr>
              <a:t>«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leur</a:t>
            </a:r>
            <a:r>
              <a:rPr sz="3627" b="1" spc="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376" marR="4607" indent="-394435">
              <a:spcBef>
                <a:spcPts val="2571"/>
              </a:spcBef>
              <a:buChar char="•"/>
              <a:tabLst>
                <a:tab pos="406527" algn="l"/>
              </a:tabLst>
            </a:pPr>
            <a:r>
              <a:rPr sz="3627" spc="103" dirty="0">
                <a:latin typeface="Tahoma"/>
                <a:cs typeface="Tahoma"/>
              </a:rPr>
              <a:t>Comment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savoir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spc="159" dirty="0">
                <a:latin typeface="Tahoma"/>
                <a:cs typeface="Tahoma"/>
              </a:rPr>
              <a:t>si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18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leur</a:t>
            </a:r>
            <a:r>
              <a:rPr sz="3627" b="1" spc="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spc="91" dirty="0">
                <a:latin typeface="Tahoma"/>
                <a:cs typeface="Tahoma"/>
              </a:rPr>
              <a:t>est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l’un 	</a:t>
            </a:r>
            <a:r>
              <a:rPr sz="3627" dirty="0">
                <a:latin typeface="Tahoma"/>
                <a:cs typeface="Tahoma"/>
              </a:rPr>
              <a:t>ou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l’autre</a:t>
            </a:r>
            <a:r>
              <a:rPr sz="3627" spc="68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952" indent="-394435">
              <a:spcBef>
                <a:spcPts val="2571"/>
              </a:spcBef>
              <a:buChar char="•"/>
              <a:tabLst>
                <a:tab pos="405952" algn="l"/>
              </a:tabLst>
            </a:pPr>
            <a:r>
              <a:rPr sz="3627" dirty="0">
                <a:latin typeface="Tahoma"/>
                <a:cs typeface="Tahoma"/>
              </a:rPr>
              <a:t>Qui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peut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141" dirty="0">
                <a:latin typeface="Tahoma"/>
                <a:cs typeface="Tahoma"/>
              </a:rPr>
              <a:t>reformuler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la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règle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62629" y="3086120"/>
            <a:ext cx="6896939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03" dirty="0">
                <a:latin typeface="Tahoma"/>
                <a:cs typeface="Tahoma"/>
              </a:rPr>
              <a:t>Est-</a:t>
            </a:r>
            <a:r>
              <a:rPr sz="3627" dirty="0">
                <a:latin typeface="Tahoma"/>
                <a:cs typeface="Tahoma"/>
              </a:rPr>
              <a:t>ce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que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 err="1">
                <a:latin typeface="Tahoma"/>
                <a:cs typeface="Tahoma"/>
              </a:rPr>
              <a:t>tu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lang="fr-FR" sz="3627" spc="-86" dirty="0">
                <a:latin typeface="Tahoma"/>
                <a:cs typeface="Tahoma"/>
              </a:rPr>
              <a:t>  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as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montré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spc="45" dirty="0">
                <a:latin typeface="Tahoma"/>
                <a:cs typeface="Tahoma"/>
              </a:rPr>
              <a:t>tes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photos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Mexique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2B3FD8-1A65-1976-B7DC-E0684FD597F3}"/>
              </a:ext>
            </a:extLst>
          </p:cNvPr>
          <p:cNvSpPr txBox="1"/>
          <p:nvPr/>
        </p:nvSpPr>
        <p:spPr>
          <a:xfrm>
            <a:off x="2816352" y="2945834"/>
            <a:ext cx="5308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669">
              <a:spcBef>
                <a:spcPts val="304"/>
              </a:spcBef>
            </a:pPr>
            <a:r>
              <a:rPr lang="fr-FR" sz="3600" b="1" spc="-23" dirty="0">
                <a:solidFill>
                  <a:srgbClr val="F9AE04"/>
                </a:solidFill>
                <a:latin typeface="Tahoma"/>
                <a:cs typeface="Tahoma"/>
              </a:rPr>
              <a:t>leur</a:t>
            </a:r>
            <a:endParaRPr lang="fr-FR" sz="36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85704" y="3086120"/>
            <a:ext cx="8322503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gens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prennent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82" dirty="0">
                <a:latin typeface="Tahoma"/>
                <a:cs typeface="Tahoma"/>
              </a:rPr>
              <a:t>fleurs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dirty="0">
                <a:latin typeface="Tahoma"/>
                <a:cs typeface="Tahoma"/>
              </a:rPr>
              <a:t>et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sèment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lang="fr-FR" sz="3627" spc="-23" dirty="0">
                <a:latin typeface="Tahoma"/>
                <a:cs typeface="Tahoma"/>
              </a:rPr>
              <a:t>     </a:t>
            </a:r>
            <a:r>
              <a:rPr sz="3627" dirty="0" err="1">
                <a:latin typeface="Tahoma"/>
                <a:cs typeface="Tahoma"/>
              </a:rPr>
              <a:t>pétales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dans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rues.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CB48681-5309-AC48-30BC-F3C8396C8060}"/>
              </a:ext>
            </a:extLst>
          </p:cNvPr>
          <p:cNvSpPr txBox="1"/>
          <p:nvPr/>
        </p:nvSpPr>
        <p:spPr>
          <a:xfrm>
            <a:off x="1024128" y="4139713"/>
            <a:ext cx="5308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669">
              <a:spcBef>
                <a:spcPts val="304"/>
              </a:spcBef>
            </a:pPr>
            <a:r>
              <a:rPr lang="fr-FR" sz="3600" b="1" spc="-23" dirty="0">
                <a:solidFill>
                  <a:srgbClr val="F9AE04"/>
                </a:solidFill>
                <a:latin typeface="Tahoma"/>
                <a:cs typeface="Tahoma"/>
              </a:rPr>
              <a:t>leurs</a:t>
            </a:r>
            <a:endParaRPr lang="fr-FR" sz="36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62552" y="3086120"/>
            <a:ext cx="8593128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45" dirty="0" err="1">
                <a:latin typeface="Tahoma"/>
                <a:cs typeface="Tahoma"/>
              </a:rPr>
              <a:t>Mexicains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 err="1">
                <a:latin typeface="Tahoma"/>
                <a:cs typeface="Tahoma"/>
              </a:rPr>
              <a:t>décorent</a:t>
            </a:r>
            <a:r>
              <a:rPr lang="fr-FR" sz="3627" dirty="0">
                <a:latin typeface="Tahoma"/>
                <a:cs typeface="Tahoma"/>
              </a:rPr>
              <a:t>   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lang="fr-FR" sz="3627" spc="-240" dirty="0">
                <a:latin typeface="Tahoma"/>
                <a:cs typeface="Tahoma"/>
              </a:rPr>
              <a:t>    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maison.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F4C1CE-A14C-BE1E-52CA-DE1B0808464C}"/>
              </a:ext>
            </a:extLst>
          </p:cNvPr>
          <p:cNvSpPr txBox="1"/>
          <p:nvPr/>
        </p:nvSpPr>
        <p:spPr>
          <a:xfrm>
            <a:off x="3840480" y="3009584"/>
            <a:ext cx="5308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669">
              <a:spcBef>
                <a:spcPts val="304"/>
              </a:spcBef>
            </a:pPr>
            <a:r>
              <a:rPr lang="fr-FR" sz="3600" b="1" spc="-23" dirty="0">
                <a:solidFill>
                  <a:srgbClr val="F9AE04"/>
                </a:solidFill>
                <a:latin typeface="Tahoma"/>
                <a:cs typeface="Tahoma"/>
              </a:rPr>
              <a:t>leur</a:t>
            </a:r>
            <a:endParaRPr lang="fr-FR" sz="36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24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35606" y="3086120"/>
            <a:ext cx="6978825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82" dirty="0">
                <a:latin typeface="Tahoma"/>
                <a:cs typeface="Tahoma"/>
              </a:rPr>
              <a:t>âmes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morts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dirty="0" err="1">
                <a:latin typeface="Tahoma"/>
                <a:cs typeface="Tahoma"/>
              </a:rPr>
              <a:t>viennent</a:t>
            </a:r>
            <a:r>
              <a:rPr sz="3627" spc="-181" dirty="0">
                <a:latin typeface="Tahoma"/>
                <a:cs typeface="Tahoma"/>
              </a:rPr>
              <a:t> </a:t>
            </a:r>
            <a:r>
              <a:rPr sz="3627" spc="45" dirty="0" err="1">
                <a:latin typeface="Tahoma"/>
                <a:cs typeface="Tahoma"/>
              </a:rPr>
              <a:t>visiter</a:t>
            </a:r>
            <a:r>
              <a:rPr lang="fr-FR" sz="3627" spc="45" dirty="0">
                <a:latin typeface="Tahoma"/>
                <a:cs typeface="Tahoma"/>
              </a:rPr>
              <a:t>  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  </a:t>
            </a:r>
            <a:r>
              <a:rPr sz="3627" spc="-9" dirty="0" err="1">
                <a:latin typeface="Tahoma"/>
                <a:cs typeface="Tahoma"/>
              </a:rPr>
              <a:t>proches</a:t>
            </a:r>
            <a:r>
              <a:rPr sz="3627" spc="-9" dirty="0">
                <a:latin typeface="Tahoma"/>
                <a:cs typeface="Tahoma"/>
              </a:rPr>
              <a:t>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33351D0-4BEC-C183-AA3D-1108267C6BC1}"/>
              </a:ext>
            </a:extLst>
          </p:cNvPr>
          <p:cNvSpPr txBox="1"/>
          <p:nvPr/>
        </p:nvSpPr>
        <p:spPr>
          <a:xfrm>
            <a:off x="3108960" y="4050979"/>
            <a:ext cx="5308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669">
              <a:spcBef>
                <a:spcPts val="304"/>
              </a:spcBef>
            </a:pPr>
            <a:r>
              <a:rPr lang="fr-FR" sz="3600" b="1" spc="-23" dirty="0">
                <a:solidFill>
                  <a:srgbClr val="F9AE04"/>
                </a:solidFill>
                <a:latin typeface="Tahoma"/>
                <a:cs typeface="Tahoma"/>
              </a:rPr>
              <a:t>leurs</a:t>
            </a:r>
            <a:endParaRPr lang="fr-FR" sz="36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39668" y="3086120"/>
            <a:ext cx="8889163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membres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77" dirty="0" err="1">
                <a:latin typeface="Tahoma"/>
                <a:cs typeface="Tahoma"/>
              </a:rPr>
              <a:t>famille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lang="fr-FR" sz="3627" spc="-240" dirty="0">
                <a:latin typeface="Tahoma"/>
                <a:cs typeface="Tahoma"/>
              </a:rPr>
              <a:t>  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offrent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marL="576" algn="ctr">
              <a:spcBef>
                <a:spcPts val="5"/>
              </a:spcBef>
            </a:pP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cadeaux.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5702ADE-BEE1-CA09-C5C4-D094CF1EC249}"/>
              </a:ext>
            </a:extLst>
          </p:cNvPr>
          <p:cNvSpPr txBox="1"/>
          <p:nvPr/>
        </p:nvSpPr>
        <p:spPr>
          <a:xfrm>
            <a:off x="4544240" y="2945834"/>
            <a:ext cx="5308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669">
              <a:spcBef>
                <a:spcPts val="304"/>
              </a:spcBef>
            </a:pPr>
            <a:r>
              <a:rPr lang="fr-FR" sz="3600" b="1" spc="-23" dirty="0">
                <a:solidFill>
                  <a:srgbClr val="F9AE04"/>
                </a:solidFill>
                <a:latin typeface="Tahoma"/>
                <a:cs typeface="Tahoma"/>
              </a:rPr>
              <a:t>leur</a:t>
            </a:r>
            <a:endParaRPr lang="fr-FR" sz="36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2745" y="3086121"/>
            <a:ext cx="920608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Cette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fête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rend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hommage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lang="fr-FR" sz="3627" spc="-54" dirty="0">
                <a:latin typeface="Tahoma"/>
                <a:cs typeface="Tahoma"/>
              </a:rPr>
              <a:t> 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lang="fr-FR" sz="3627" spc="-240" dirty="0">
                <a:latin typeface="Tahoma"/>
                <a:cs typeface="Tahoma"/>
              </a:rPr>
              <a:t>  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lang="fr-FR" sz="3627" spc="-59" dirty="0">
                <a:latin typeface="Tahoma"/>
                <a:cs typeface="Tahoma"/>
              </a:rPr>
              <a:t>  </a:t>
            </a:r>
            <a:r>
              <a:rPr sz="3627" spc="-9" dirty="0" err="1">
                <a:latin typeface="Tahoma"/>
                <a:cs typeface="Tahoma"/>
              </a:rPr>
              <a:t>ancêtres</a:t>
            </a:r>
            <a:r>
              <a:rPr sz="3627" spc="-9" dirty="0">
                <a:latin typeface="Tahoma"/>
                <a:cs typeface="Tahoma"/>
              </a:rPr>
              <a:t>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C1C7C1-EE05-91F4-2408-B0ACDDB15D38}"/>
              </a:ext>
            </a:extLst>
          </p:cNvPr>
          <p:cNvSpPr txBox="1"/>
          <p:nvPr/>
        </p:nvSpPr>
        <p:spPr>
          <a:xfrm>
            <a:off x="3803904" y="3009585"/>
            <a:ext cx="5308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669">
              <a:spcBef>
                <a:spcPts val="304"/>
              </a:spcBef>
            </a:pPr>
            <a:r>
              <a:rPr lang="fr-FR" sz="3600" b="1" spc="-23" dirty="0">
                <a:solidFill>
                  <a:srgbClr val="F9AE04"/>
                </a:solidFill>
                <a:latin typeface="Tahoma"/>
                <a:cs typeface="Tahoma"/>
              </a:rPr>
              <a:t>leurs</a:t>
            </a:r>
            <a:endParaRPr lang="fr-FR" sz="36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25940" y="3086121"/>
            <a:ext cx="950522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On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lang="fr-FR" sz="3627" spc="-103" dirty="0">
                <a:latin typeface="Tahoma"/>
                <a:cs typeface="Tahoma"/>
              </a:rPr>
              <a:t>   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  </a:t>
            </a:r>
            <a:r>
              <a:rPr sz="3627" dirty="0" err="1">
                <a:latin typeface="Tahoma"/>
                <a:cs typeface="Tahoma"/>
              </a:rPr>
              <a:t>prépare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plats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qu’ils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aimaient.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A61D850-2C81-A318-3B9F-4DA14A7A1D29}"/>
              </a:ext>
            </a:extLst>
          </p:cNvPr>
          <p:cNvSpPr txBox="1"/>
          <p:nvPr/>
        </p:nvSpPr>
        <p:spPr>
          <a:xfrm>
            <a:off x="-786384" y="3009585"/>
            <a:ext cx="5308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669">
              <a:spcBef>
                <a:spcPts val="304"/>
              </a:spcBef>
            </a:pPr>
            <a:r>
              <a:rPr lang="fr-FR" sz="3600" b="1" spc="-23" dirty="0">
                <a:solidFill>
                  <a:srgbClr val="F9AE04"/>
                </a:solidFill>
                <a:latin typeface="Tahoma"/>
                <a:cs typeface="Tahoma"/>
              </a:rPr>
              <a:t>leur</a:t>
            </a:r>
            <a:endParaRPr lang="fr-FR" sz="36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22170" y="3086121"/>
            <a:ext cx="7738566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91" dirty="0" err="1">
                <a:latin typeface="Tahoma"/>
                <a:cs typeface="Tahoma"/>
              </a:rPr>
              <a:t>familles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 err="1">
                <a:latin typeface="Tahoma"/>
                <a:cs typeface="Tahoma"/>
              </a:rPr>
              <a:t>nettoient</a:t>
            </a:r>
            <a:r>
              <a:rPr lang="fr-FR" sz="3627" dirty="0">
                <a:latin typeface="Tahoma"/>
                <a:cs typeface="Tahoma"/>
              </a:rPr>
              <a:t>   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</a:t>
            </a:r>
            <a:r>
              <a:rPr sz="3627" spc="-9" dirty="0" err="1">
                <a:latin typeface="Tahoma"/>
                <a:cs typeface="Tahoma"/>
              </a:rPr>
              <a:t>tombes</a:t>
            </a:r>
            <a:r>
              <a:rPr sz="3627" spc="-9" dirty="0">
                <a:latin typeface="Tahoma"/>
                <a:cs typeface="Tahoma"/>
              </a:rPr>
              <a:t>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5B0AFA2-E052-BD54-9CA4-DDD9175EF32E}"/>
              </a:ext>
            </a:extLst>
          </p:cNvPr>
          <p:cNvSpPr txBox="1"/>
          <p:nvPr/>
        </p:nvSpPr>
        <p:spPr>
          <a:xfrm>
            <a:off x="3441954" y="3009585"/>
            <a:ext cx="5308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669">
              <a:spcBef>
                <a:spcPts val="304"/>
              </a:spcBef>
            </a:pPr>
            <a:r>
              <a:rPr lang="fr-FR" sz="3600" b="1" spc="-23" dirty="0">
                <a:solidFill>
                  <a:srgbClr val="F9AE04"/>
                </a:solidFill>
                <a:latin typeface="Tahoma"/>
                <a:cs typeface="Tahoma"/>
              </a:rPr>
              <a:t>leurs</a:t>
            </a:r>
            <a:endParaRPr lang="fr-FR" sz="36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49719" y="514586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630191" y="3086121"/>
            <a:ext cx="6135601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9194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On</a:t>
            </a:r>
            <a:r>
              <a:rPr sz="3627" spc="-159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allume</a:t>
            </a:r>
            <a:r>
              <a:rPr sz="3627" spc="-159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59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bougies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marL="11516">
              <a:spcBef>
                <a:spcPts val="5"/>
              </a:spcBef>
            </a:pPr>
            <a:r>
              <a:rPr sz="3627" dirty="0">
                <a:latin typeface="Tahoma"/>
                <a:cs typeface="Tahoma"/>
              </a:rPr>
              <a:t>pour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95" dirty="0" err="1">
                <a:latin typeface="Tahoma"/>
                <a:cs typeface="Tahoma"/>
              </a:rPr>
              <a:t>éclairer</a:t>
            </a:r>
            <a:r>
              <a:rPr lang="fr-FR" sz="3627" spc="95" dirty="0">
                <a:latin typeface="Tahoma"/>
                <a:cs typeface="Tahoma"/>
              </a:rPr>
              <a:t>  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lang="fr-FR" sz="3627" spc="-50" dirty="0">
                <a:latin typeface="Tahoma"/>
                <a:cs typeface="Tahoma"/>
              </a:rPr>
              <a:t>  </a:t>
            </a:r>
            <a:r>
              <a:rPr sz="3627" spc="-9" dirty="0">
                <a:latin typeface="Tahoma"/>
                <a:cs typeface="Tahoma"/>
              </a:rPr>
              <a:t>chemin.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4A9D542-6483-1741-4E11-1E6E0E9BB79B}"/>
              </a:ext>
            </a:extLst>
          </p:cNvPr>
          <p:cNvSpPr txBox="1"/>
          <p:nvPr/>
        </p:nvSpPr>
        <p:spPr>
          <a:xfrm>
            <a:off x="2633472" y="4151564"/>
            <a:ext cx="5308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669">
              <a:spcBef>
                <a:spcPts val="304"/>
              </a:spcBef>
            </a:pPr>
            <a:r>
              <a:rPr lang="fr-FR" sz="3600" b="1" spc="-23" dirty="0">
                <a:solidFill>
                  <a:srgbClr val="F9AE04"/>
                </a:solidFill>
                <a:latin typeface="Tahoma"/>
                <a:cs typeface="Tahoma"/>
              </a:rPr>
              <a:t>leur</a:t>
            </a:r>
            <a:endParaRPr lang="fr-FR" sz="36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81708" y="3086121"/>
            <a:ext cx="9530003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73" dirty="0">
                <a:latin typeface="Tahoma"/>
                <a:cs typeface="Tahoma"/>
              </a:rPr>
              <a:t>Crois-</a:t>
            </a:r>
            <a:r>
              <a:rPr sz="3627" spc="109" dirty="0">
                <a:latin typeface="Tahoma"/>
                <a:cs typeface="Tahoma"/>
              </a:rPr>
              <a:t>tu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que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50" dirty="0" err="1">
                <a:latin typeface="Tahoma"/>
                <a:cs typeface="Tahoma"/>
              </a:rPr>
              <a:t>squelettes</a:t>
            </a:r>
            <a:r>
              <a:rPr lang="fr-FR" sz="3627" spc="50" dirty="0">
                <a:latin typeface="Tahoma"/>
                <a:cs typeface="Tahoma"/>
              </a:rPr>
              <a:t>  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</a:t>
            </a:r>
            <a:r>
              <a:rPr sz="3627" dirty="0">
                <a:latin typeface="Tahoma"/>
                <a:cs typeface="Tahoma"/>
              </a:rPr>
              <a:t>font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peur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C29392D-8C46-DF06-73C3-E70558DD7761}"/>
              </a:ext>
            </a:extLst>
          </p:cNvPr>
          <p:cNvSpPr txBox="1"/>
          <p:nvPr/>
        </p:nvSpPr>
        <p:spPr>
          <a:xfrm>
            <a:off x="3657600" y="3009585"/>
            <a:ext cx="5308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669">
              <a:spcBef>
                <a:spcPts val="304"/>
              </a:spcBef>
            </a:pPr>
            <a:r>
              <a:rPr lang="fr-FR" sz="3600" b="1" spc="-23" dirty="0">
                <a:solidFill>
                  <a:srgbClr val="F9AE04"/>
                </a:solidFill>
                <a:latin typeface="Tahoma"/>
                <a:cs typeface="Tahoma"/>
              </a:rPr>
              <a:t>leur</a:t>
            </a:r>
            <a:endParaRPr lang="fr-FR" sz="36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F534AD4-9966-2989-F4BE-61DA0F625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02" y="157679"/>
            <a:ext cx="10704902" cy="284929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0E7CA53-6743-162C-143E-A53368F32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02" y="3429000"/>
            <a:ext cx="10770196" cy="327132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6137C4E-B3D1-DEA6-360E-3D4392588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19" y="1230341"/>
            <a:ext cx="11563762" cy="307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955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8CC324A-4C24-75E6-672C-287475166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63" y="404446"/>
            <a:ext cx="11926158" cy="362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0272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ete des morts Mexique : 5 endroits pour le célébrer comme un local">
            <a:extLst>
              <a:ext uri="{FF2B5EF4-FFF2-40B4-BE49-F238E27FC236}">
                <a16:creationId xmlns:a16="http://schemas.microsoft.com/office/drawing/2014/main" id="{4A46D6ED-5C81-21B4-A900-01DEBDD57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671" y="-2"/>
            <a:ext cx="12192003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D3F802-04DF-6829-94C7-1ED16D16CCE9}"/>
              </a:ext>
            </a:extLst>
          </p:cNvPr>
          <p:cNvSpPr txBox="1"/>
          <p:nvPr/>
        </p:nvSpPr>
        <p:spPr>
          <a:xfrm>
            <a:off x="-2" y="1999818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Production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d’écrits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603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879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ía de los Muertos Dinner - The Hotel Emma">
            <a:extLst>
              <a:ext uri="{FF2B5EF4-FFF2-40B4-BE49-F238E27FC236}">
                <a16:creationId xmlns:a16="http://schemas.microsoft.com/office/drawing/2014/main" id="{10E61294-AA55-A74A-BDD1-23ADD72E4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08" y="-1627192"/>
            <a:ext cx="8485192" cy="848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7E4E07C-9D72-FE2E-D4D7-5D5D9F199B9E}"/>
              </a:ext>
            </a:extLst>
          </p:cNvPr>
          <p:cNvSpPr txBox="1"/>
          <p:nvPr/>
        </p:nvSpPr>
        <p:spPr>
          <a:xfrm>
            <a:off x="98322" y="1704850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75898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5233BC6-C7B4-7A11-187C-611DABA75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607" y="304138"/>
            <a:ext cx="8340636" cy="709487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AEE9F8D-F9D8-D010-EBC4-EC784A9F1B1F}"/>
              </a:ext>
            </a:extLst>
          </p:cNvPr>
          <p:cNvSpPr txBox="1"/>
          <p:nvPr/>
        </p:nvSpPr>
        <p:spPr>
          <a:xfrm>
            <a:off x="411936" y="304138"/>
            <a:ext cx="52431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Tu as 5 minutes pour copier le maximum</a:t>
            </a:r>
          </a:p>
          <a:p>
            <a:r>
              <a:rPr lang="fr-FR" sz="2400" dirty="0"/>
              <a:t> de mots sur ton cahier du jour.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370F1D-5DF6-F92B-8DD2-16DBE8737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31502">
            <a:off x="835733" y="1344827"/>
            <a:ext cx="1088971" cy="146828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204369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2BA008C-F950-1FAA-E843-350A3B2A68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02"/>
          <a:stretch>
            <a:fillRect/>
          </a:stretch>
        </p:blipFill>
        <p:spPr>
          <a:xfrm>
            <a:off x="3425041" y="0"/>
            <a:ext cx="5341917" cy="36858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597993-474B-15A2-BD9D-582DDBF67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783" y="3672775"/>
            <a:ext cx="8116433" cy="302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16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1989A3E-5370-3FFE-4BDA-100996460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5865"/>
            <a:ext cx="12181573" cy="366684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14:cNvPr>
              <p14:cNvContentPartPr/>
              <p14:nvPr/>
            </p14:nvContentPartPr>
            <p14:xfrm>
              <a:off x="8633457" y="2877667"/>
              <a:ext cx="3220998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61455" y="2733667"/>
                <a:ext cx="336464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14:cNvPr>
              <p14:cNvContentPartPr/>
              <p14:nvPr/>
            </p14:nvContentPartPr>
            <p14:xfrm>
              <a:off x="2146683" y="3687946"/>
              <a:ext cx="5168518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74688" y="3543946"/>
                <a:ext cx="531214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C12830AE-93C2-3CBA-9E93-58B583EB9A59}"/>
                  </a:ext>
                </a:extLst>
              </p14:cNvPr>
              <p14:cNvContentPartPr/>
              <p14:nvPr/>
            </p14:nvContentPartPr>
            <p14:xfrm>
              <a:off x="2112769" y="3276654"/>
              <a:ext cx="8027274" cy="3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C12830AE-93C2-3CBA-9E93-58B583EB9A5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40763" y="3132654"/>
                <a:ext cx="8170927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14:cNvPr>
              <p14:cNvContentPartPr/>
              <p14:nvPr/>
            </p14:nvContentPartPr>
            <p14:xfrm>
              <a:off x="8073367" y="4663428"/>
              <a:ext cx="975445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01325" y="4519428"/>
                <a:ext cx="111916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14:cNvPr>
              <p14:cNvContentPartPr/>
              <p14:nvPr/>
            </p14:nvContentPartPr>
            <p14:xfrm>
              <a:off x="3889103" y="5232424"/>
              <a:ext cx="3250251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17091" y="5088424"/>
                <a:ext cx="3393914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14:cNvPr>
              <p14:cNvContentPartPr/>
              <p14:nvPr/>
            </p14:nvContentPartPr>
            <p14:xfrm>
              <a:off x="5290457" y="4094432"/>
              <a:ext cx="2782910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218454" y="3950432"/>
                <a:ext cx="2926556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14:cNvPr>
              <p14:cNvContentPartPr/>
              <p14:nvPr/>
            </p14:nvContentPartPr>
            <p14:xfrm>
              <a:off x="4320252" y="4614280"/>
              <a:ext cx="3452147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248242" y="4470280"/>
                <a:ext cx="3595806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267DD81A-7D10-05D8-D9FF-1200E854F540}"/>
                  </a:ext>
                </a:extLst>
              </p14:cNvPr>
              <p14:cNvContentPartPr/>
              <p14:nvPr/>
            </p14:nvContentPartPr>
            <p14:xfrm>
              <a:off x="7366446" y="5287196"/>
              <a:ext cx="1267011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267DD81A-7D10-05D8-D9FF-1200E854F54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294457" y="5143196"/>
                <a:ext cx="141063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4F971BBE-190F-7A26-6741-2FF3B0A2996A}"/>
                  </a:ext>
                </a:extLst>
              </p14:cNvPr>
              <p14:cNvContentPartPr/>
              <p14:nvPr/>
            </p14:nvContentPartPr>
            <p14:xfrm>
              <a:off x="8388835" y="4094432"/>
              <a:ext cx="3299878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4F971BBE-190F-7A26-6741-2FF3B0A2996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316832" y="3950432"/>
                <a:ext cx="3443523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14:cNvPr>
              <p14:cNvContentPartPr/>
              <p14:nvPr/>
            </p14:nvContentPartPr>
            <p14:xfrm>
              <a:off x="10321810" y="3276654"/>
              <a:ext cx="838997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249824" y="3132654"/>
                <a:ext cx="982609" cy="28800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Image 15">
            <a:extLst>
              <a:ext uri="{FF2B5EF4-FFF2-40B4-BE49-F238E27FC236}">
                <a16:creationId xmlns:a16="http://schemas.microsoft.com/office/drawing/2014/main" id="{966B46FE-6DEB-9CD7-5012-DA0B052EDD3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972476" y="577277"/>
            <a:ext cx="6669520" cy="134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549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co, il bambino Miguel nel regno dei morti | Sky TG24">
            <a:extLst>
              <a:ext uri="{FF2B5EF4-FFF2-40B4-BE49-F238E27FC236}">
                <a16:creationId xmlns:a16="http://schemas.microsoft.com/office/drawing/2014/main" id="{CD6288FE-38E2-D770-895C-E51FF3C9D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075" y="-2"/>
            <a:ext cx="1094568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86B3B0F-95D1-A339-6AC2-0EB64F29402F}"/>
              </a:ext>
            </a:extLst>
          </p:cNvPr>
          <p:cNvSpPr txBox="1"/>
          <p:nvPr/>
        </p:nvSpPr>
        <p:spPr>
          <a:xfrm>
            <a:off x="-147439" y="1341056"/>
            <a:ext cx="4291605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Correction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72834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93380B8-81AF-7138-460D-0A6599644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82" y="392574"/>
            <a:ext cx="10391358" cy="268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556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44D95-6A8B-0E26-D202-CE9DAD41A588}"/>
              </a:ext>
            </a:extLst>
          </p:cNvPr>
          <p:cNvSpPr txBox="1"/>
          <p:nvPr/>
        </p:nvSpPr>
        <p:spPr>
          <a:xfrm>
            <a:off x="0" y="4928938"/>
            <a:ext cx="12073467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fr-FR" sz="2800" dirty="0"/>
              <a:t>Cette fête commence dès le 31 octobre mais continue aussi les deux premiers jours du mois de novembre. Le jour des morts est inscrit au patrimoine culturel immatériel de l’humanité. </a:t>
            </a:r>
            <a:r>
              <a:rPr lang="fr-FR" sz="2800"/>
              <a:t>(130 mots</a:t>
            </a:r>
            <a:r>
              <a:rPr lang="fr-FR" sz="2800" dirty="0"/>
              <a:t>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8459E6-377F-62F8-AAF5-B42A9404B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2994"/>
            <a:ext cx="13889441" cy="399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4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695</Words>
  <Application>Microsoft Office PowerPoint</Application>
  <PresentationFormat>Grand écran</PresentationFormat>
  <Paragraphs>170</Paragraphs>
  <Slides>42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51" baseType="lpstr">
      <vt:lpstr>Algerian</vt:lpstr>
      <vt:lpstr>Aptos</vt:lpstr>
      <vt:lpstr>Aptos Display</vt:lpstr>
      <vt:lpstr>Arial</vt:lpstr>
      <vt:lpstr>Calibri</vt:lpstr>
      <vt:lpstr>Comic Sans MS</vt:lpstr>
      <vt:lpstr>Tahoma</vt:lpstr>
      <vt:lpstr>Trebuchet MS</vt:lpstr>
      <vt:lpstr>Thème Office</vt:lpstr>
      <vt:lpstr>Présentation PowerPoint</vt:lpstr>
      <vt:lpstr>Œuvre n°5</vt:lpstr>
      <vt:lpstr>Œuvre n°5</vt:lpstr>
      <vt:lpstr>Présentation PowerPoint</vt:lpstr>
      <vt:lpstr>Présentation PowerPoint</vt:lpstr>
      <vt:lpstr>Présentation PowerPoint</vt:lpstr>
      <vt:lpstr>Présentation PowerPoint</vt:lpstr>
      <vt:lpstr>ORTHOGRAPHE Écrire « leur » ou « leurs »</vt:lpstr>
      <vt:lpstr>OBSERVER</vt:lpstr>
      <vt:lpstr>OBSERVER</vt:lpstr>
      <vt:lpstr>OBSERVER</vt:lpstr>
      <vt:lpstr>OBSERVER</vt:lpstr>
      <vt:lpstr>COMPRENDRE</vt:lpstr>
      <vt:lpstr>COMPRENDRE</vt:lpstr>
      <vt:lpstr>OBSERVER</vt:lpstr>
      <vt:lpstr>OBSERVER</vt:lpstr>
      <vt:lpstr>COMPRENDRE</vt:lpstr>
      <vt:lpstr>COMPRENDRE</vt:lpstr>
      <vt:lpstr>COMPRENDRE</vt:lpstr>
      <vt:lpstr>VÉRIFIER SA COMPRÉHENSION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Mickael DURAND</cp:lastModifiedBy>
  <cp:revision>58</cp:revision>
  <dcterms:created xsi:type="dcterms:W3CDTF">2024-07-09T16:42:49Z</dcterms:created>
  <dcterms:modified xsi:type="dcterms:W3CDTF">2025-11-05T15:04:36Z</dcterms:modified>
</cp:coreProperties>
</file>