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256" r:id="rId9"/>
    <p:sldId id="320" r:id="rId10"/>
    <p:sldId id="321" r:id="rId11"/>
    <p:sldId id="322" r:id="rId12"/>
    <p:sldId id="323" r:id="rId13"/>
    <p:sldId id="261" r:id="rId14"/>
    <p:sldId id="324" r:id="rId15"/>
    <p:sldId id="325" r:id="rId16"/>
    <p:sldId id="326" r:id="rId17"/>
    <p:sldId id="265" r:id="rId18"/>
    <p:sldId id="327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328" r:id="rId30"/>
    <p:sldId id="329" r:id="rId31"/>
    <p:sldId id="330" r:id="rId32"/>
    <p:sldId id="280" r:id="rId33"/>
    <p:sldId id="319" r:id="rId34"/>
    <p:sldId id="331" r:id="rId35"/>
    <p:sldId id="332" r:id="rId36"/>
    <p:sldId id="264" r:id="rId37"/>
    <p:sldId id="282" r:id="rId38"/>
    <p:sldId id="266" r:id="rId39"/>
    <p:sldId id="301" r:id="rId40"/>
    <p:sldId id="285" r:id="rId41"/>
    <p:sldId id="277" r:id="rId42"/>
    <p:sldId id="278" r:id="rId43"/>
    <p:sldId id="316" r:id="rId44"/>
    <p:sldId id="279" r:id="rId4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87078" autoAdjust="0"/>
  </p:normalViewPr>
  <p:slideViewPr>
    <p:cSldViewPr snapToGrid="0">
      <p:cViewPr varScale="1">
        <p:scale>
          <a:sx n="55" d="100"/>
          <a:sy n="55" d="100"/>
        </p:scale>
        <p:origin x="12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0,'11746'0,"-11720"0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0,'14811'0,"-14685"0,-93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1,'9364'0,"-9280"0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0,'1671'0,"14"0,-1670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0,'3680'0,"29"0,-3673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0,'10070'0,"-9987"0,-61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08.952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0,'16134'0,"-16098"0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37.25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0,'2228'0,"17"0,-2223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44.026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1,'4936'0,"-4891"0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7:09.373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0,'3922'0,"33"0,-3917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Chili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09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17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Ile, statue, terre, perdu, regard</a:t>
            </a:r>
          </a:p>
          <a:p>
            <a:r>
              <a:rPr lang="fr-FR" dirty="0"/>
              <a:t>Mystérieux, disparu, posséder, coloré</a:t>
            </a:r>
          </a:p>
          <a:p>
            <a:r>
              <a:rPr lang="fr-FR" dirty="0"/>
              <a:t>Pacifique, impressionner, existence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439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45" smtClean="0"/>
              <a:pPr marL="47216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4022474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01270" y="524119"/>
            <a:ext cx="378946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45" smtClean="0"/>
              <a:pPr marL="47216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56186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4dc7a538346c300175bd6b1/presentation-les-moais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customXml" Target="../ink/ink7.xml"/><Relationship Id="rId18" Type="http://schemas.openxmlformats.org/officeDocument/2006/relationships/image" Target="../media/image20.png"/><Relationship Id="rId3" Type="http://schemas.openxmlformats.org/officeDocument/2006/relationships/customXml" Target="../ink/ink2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17.png"/><Relationship Id="rId17" Type="http://schemas.openxmlformats.org/officeDocument/2006/relationships/customXml" Target="../ink/ink9.xml"/><Relationship Id="rId2" Type="http://schemas.openxmlformats.org/officeDocument/2006/relationships/image" Target="../media/image15.png"/><Relationship Id="rId16" Type="http://schemas.openxmlformats.org/officeDocument/2006/relationships/image" Target="../media/image19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16.png"/><Relationship Id="rId19" Type="http://schemas.openxmlformats.org/officeDocument/2006/relationships/customXml" Target="../ink/ink10.xml"/><Relationship Id="rId4" Type="http://schemas.openxmlformats.org/officeDocument/2006/relationships/image" Target="../media/image130.png"/><Relationship Id="rId9" Type="http://schemas.openxmlformats.org/officeDocument/2006/relationships/customXml" Target="../ink/ink5.xml"/><Relationship Id="rId14" Type="http://schemas.openxmlformats.org/officeDocument/2006/relationships/image" Target="../media/image18.png"/><Relationship Id="rId22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8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8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62761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X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S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M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P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z="2400" dirty="0"/>
              <a:t>Je suis un pays très long et très étroit, situé sur la côte ouest de l’Amérique du Sud.</a:t>
            </a:r>
          </a:p>
          <a:p>
            <a:r>
              <a:rPr lang="fr-FR" sz="2400" dirty="0"/>
              <a:t>2. Mon territoire longe l’océan Pacifique et comprend des montagnes appelées la cordillère des Andes.</a:t>
            </a:r>
          </a:p>
          <a:p>
            <a:r>
              <a:rPr lang="fr-FR" sz="2400" dirty="0"/>
              <a:t>3. On y trouve le désert d’Atacama, l’un des plus secs du monde.</a:t>
            </a:r>
          </a:p>
          <a:p>
            <a:r>
              <a:rPr lang="fr-FR" sz="2400" dirty="0"/>
              <a:t>4.  Ma capitale s’appelle Santiago, et on y parle espagnol.</a:t>
            </a:r>
          </a:p>
          <a:p>
            <a:r>
              <a:rPr lang="fr-FR" sz="2400" dirty="0"/>
              <a:t>5. Mon drapeau est composé de rouge, blanc et bleu, avec une étoile.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905900" y="2542093"/>
            <a:ext cx="162897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Moaïs</a:t>
            </a: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197842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34 892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661CAC-616A-258F-6B59-F62F6312A11E}"/>
              </a:ext>
            </a:extLst>
          </p:cNvPr>
          <p:cNvSpPr txBox="1"/>
          <p:nvPr/>
        </p:nvSpPr>
        <p:spPr>
          <a:xfrm>
            <a:off x="3660176" y="1391512"/>
            <a:ext cx="6115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793 x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pc="-25" dirty="0">
                <a:solidFill>
                  <a:srgbClr val="006FC0"/>
                </a:solidFill>
                <a:latin typeface="Calibri"/>
                <a:cs typeface="Calibri"/>
              </a:rPr>
              <a:t>8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0660" y="933966"/>
            <a:ext cx="1162091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 err="1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</a:t>
            </a:r>
            <a:r>
              <a:rPr lang="fr-FR" sz="6000" dirty="0">
                <a:latin typeface="Calibri"/>
                <a:cs typeface="Calibri"/>
              </a:rPr>
              <a:t>es </a:t>
            </a:r>
            <a:r>
              <a:rPr lang="fr-FR" sz="6000" dirty="0">
                <a:solidFill>
                  <a:srgbClr val="FF0000"/>
                </a:solidFill>
                <a:latin typeface="Calibri"/>
                <a:cs typeface="Calibri"/>
              </a:rPr>
              <a:t>Moaïs de l’ile de Pâques</a:t>
            </a:r>
            <a:endParaRPr sz="6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E2789F8-CE61-5136-A290-9BBF727C3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7856"/>
            <a:ext cx="6354142" cy="361617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EB6F483-7380-8CF8-01E4-472D2C7ED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41940"/>
            <a:ext cx="5820587" cy="46679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E711448-562A-2ADA-6DCB-C30CAA97FB80}"/>
              </a:ext>
            </a:extLst>
          </p:cNvPr>
          <p:cNvSpPr txBox="1"/>
          <p:nvPr/>
        </p:nvSpPr>
        <p:spPr>
          <a:xfrm>
            <a:off x="3046535" y="3105835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https://view.genially.com/64dc7a538346c300175bd6b1/presentation-les-moais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FB9B0C9-D1B8-6508-B98B-F41898A7F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7" y="0"/>
            <a:ext cx="6542178" cy="67249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4300310" y="3429000"/>
              <a:ext cx="826920" cy="21672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64310" y="3357000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D64F90-D03C-FF77-DA4A-90CA6E580C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35" r="25157"/>
          <a:stretch>
            <a:fillRect/>
          </a:stretch>
        </p:blipFill>
        <p:spPr>
          <a:xfrm>
            <a:off x="5944172" y="6305"/>
            <a:ext cx="6666832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18294" y="2826079"/>
            <a:ext cx="5754731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172" dirty="0">
                <a:latin typeface="Tahoma"/>
                <a:cs typeface="Tahoma"/>
              </a:rPr>
              <a:t>Accorder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le</a:t>
            </a:r>
            <a:r>
              <a:rPr sz="3627" b="1" spc="-172" dirty="0">
                <a:latin typeface="Tahoma"/>
                <a:cs typeface="Tahoma"/>
              </a:rPr>
              <a:t> </a:t>
            </a:r>
            <a:r>
              <a:rPr sz="3627" b="1" spc="-163" dirty="0">
                <a:latin typeface="Tahoma"/>
                <a:cs typeface="Tahoma"/>
              </a:rPr>
              <a:t>participe</a:t>
            </a:r>
            <a:r>
              <a:rPr sz="3627" b="1" spc="-103" dirty="0">
                <a:latin typeface="Tahoma"/>
                <a:cs typeface="Tahoma"/>
              </a:rPr>
              <a:t> </a:t>
            </a:r>
            <a:r>
              <a:rPr sz="3627" b="1" spc="-113" dirty="0">
                <a:latin typeface="Tahoma"/>
                <a:cs typeface="Tahoma"/>
              </a:rPr>
              <a:t>passé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9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1110753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08552" y="2955542"/>
            <a:ext cx="8173170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n’a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jamais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déchiffré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cette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écriture.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dirty="0">
                <a:latin typeface="Tahoma"/>
                <a:cs typeface="Tahoma"/>
              </a:rPr>
              <a:t>Cette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écriture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n’a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jamais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été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déchiffrée.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10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1110753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66181" y="2955542"/>
            <a:ext cx="8258391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n’a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jamais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b="1" spc="-159" dirty="0">
                <a:latin typeface="Tahoma"/>
                <a:cs typeface="Tahoma"/>
              </a:rPr>
              <a:t>déchiffr</a:t>
            </a:r>
            <a:r>
              <a:rPr sz="3627" b="1" spc="-159" dirty="0">
                <a:solidFill>
                  <a:srgbClr val="F9AE04"/>
                </a:solidFill>
                <a:latin typeface="Tahoma"/>
                <a:cs typeface="Tahoma"/>
              </a:rPr>
              <a:t>é</a:t>
            </a:r>
            <a:r>
              <a:rPr sz="3627" b="1" spc="-27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cette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écriture.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dirty="0">
                <a:latin typeface="Tahoma"/>
                <a:cs typeface="Tahoma"/>
              </a:rPr>
              <a:t>Cette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écriture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n’a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jamais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été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b="1" spc="-122" dirty="0">
                <a:latin typeface="Tahoma"/>
                <a:cs typeface="Tahoma"/>
              </a:rPr>
              <a:t>déchiffr</a:t>
            </a:r>
            <a:r>
              <a:rPr sz="3627" b="1" spc="-122" dirty="0">
                <a:solidFill>
                  <a:srgbClr val="F9AE04"/>
                </a:solidFill>
                <a:latin typeface="Tahoma"/>
                <a:cs typeface="Tahoma"/>
              </a:rPr>
              <a:t>ée</a:t>
            </a:r>
            <a:r>
              <a:rPr sz="3627" spc="-122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99006" y="3086120"/>
            <a:ext cx="9183156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-453" dirty="0">
                <a:latin typeface="Tahoma"/>
                <a:cs typeface="Tahoma"/>
              </a:rPr>
              <a:t>L</a:t>
            </a:r>
            <a:r>
              <a:rPr sz="3627" spc="27" dirty="0">
                <a:latin typeface="Tahoma"/>
                <a:cs typeface="Tahoma"/>
              </a:rPr>
              <a:t>’</a:t>
            </a:r>
            <a:r>
              <a:rPr sz="3627" spc="14" dirty="0">
                <a:latin typeface="Tahoma"/>
                <a:cs typeface="Tahoma"/>
              </a:rPr>
              <a:t>écritu</a:t>
            </a:r>
            <a:r>
              <a:rPr sz="3627" spc="-73" dirty="0">
                <a:latin typeface="Tahoma"/>
                <a:cs typeface="Tahoma"/>
              </a:rPr>
              <a:t>r</a:t>
            </a:r>
            <a:r>
              <a:rPr sz="3627" spc="86" dirty="0">
                <a:latin typeface="Tahoma"/>
                <a:cs typeface="Tahoma"/>
              </a:rPr>
              <a:t>e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spc="-54" dirty="0">
                <a:latin typeface="Tahoma"/>
                <a:cs typeface="Tahoma"/>
              </a:rPr>
              <a:t>que</a:t>
            </a:r>
            <a:r>
              <a:rPr sz="3627" spc="-230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j’ai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b="1" spc="-230" dirty="0">
                <a:latin typeface="Tahoma"/>
                <a:cs typeface="Tahoma"/>
              </a:rPr>
              <a:t>déchiffr</a:t>
            </a:r>
            <a:r>
              <a:rPr sz="3627" b="1" spc="-230" dirty="0">
                <a:solidFill>
                  <a:srgbClr val="F9AE04"/>
                </a:solidFill>
                <a:latin typeface="Tahoma"/>
                <a:cs typeface="Tahoma"/>
              </a:rPr>
              <a:t>ée</a:t>
            </a:r>
            <a:r>
              <a:rPr sz="3627" b="1" spc="-154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très</a:t>
            </a:r>
            <a:r>
              <a:rPr sz="3627" spc="-230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ancienne.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47216">
              <a:spcBef>
                <a:spcPts val="73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12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1110753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99006" y="2351612"/>
            <a:ext cx="9183156" cy="285375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136" dirty="0">
                <a:latin typeface="Tahoma"/>
                <a:cs typeface="Tahoma"/>
              </a:rPr>
              <a:t>On</a:t>
            </a:r>
            <a:r>
              <a:rPr sz="3627" spc="-2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n’a</a:t>
            </a:r>
            <a:r>
              <a:rPr sz="3627" spc="-218" dirty="0">
                <a:latin typeface="Tahoma"/>
                <a:cs typeface="Tahoma"/>
              </a:rPr>
              <a:t> </a:t>
            </a:r>
            <a:r>
              <a:rPr sz="3627" spc="-27" dirty="0">
                <a:latin typeface="Tahoma"/>
                <a:cs typeface="Tahoma"/>
              </a:rPr>
              <a:t>jamais</a:t>
            </a:r>
            <a:r>
              <a:rPr sz="3627" spc="-218" dirty="0">
                <a:latin typeface="Tahoma"/>
                <a:cs typeface="Tahoma"/>
              </a:rPr>
              <a:t> </a:t>
            </a:r>
            <a:r>
              <a:rPr sz="3627" b="1" spc="-230" dirty="0">
                <a:latin typeface="Tahoma"/>
                <a:cs typeface="Tahoma"/>
              </a:rPr>
              <a:t>déchiffr</a:t>
            </a:r>
            <a:r>
              <a:rPr sz="3627" b="1" spc="-230" dirty="0">
                <a:solidFill>
                  <a:srgbClr val="F9AE04"/>
                </a:solidFill>
                <a:latin typeface="Tahoma"/>
                <a:cs typeface="Tahoma"/>
              </a:rPr>
              <a:t>é</a:t>
            </a:r>
            <a:r>
              <a:rPr sz="3627" b="1" spc="-14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spc="-68" dirty="0">
                <a:latin typeface="Tahoma"/>
                <a:cs typeface="Tahoma"/>
              </a:rPr>
              <a:t>cette</a:t>
            </a:r>
            <a:r>
              <a:rPr sz="3627" spc="-21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écriture.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marL="9213" algn="ctr">
              <a:spcBef>
                <a:spcPts val="5"/>
              </a:spcBef>
            </a:pPr>
            <a:r>
              <a:rPr sz="3627" spc="-36" dirty="0">
                <a:latin typeface="Tahoma"/>
                <a:cs typeface="Tahoma"/>
              </a:rPr>
              <a:t>Cette</a:t>
            </a:r>
            <a:r>
              <a:rPr sz="3627" spc="-24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écriture</a:t>
            </a:r>
            <a:r>
              <a:rPr sz="3627" spc="-24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n’a</a:t>
            </a:r>
            <a:r>
              <a:rPr sz="3627" spc="-240" dirty="0">
                <a:latin typeface="Tahoma"/>
                <a:cs typeface="Tahoma"/>
              </a:rPr>
              <a:t> </a:t>
            </a:r>
            <a:r>
              <a:rPr sz="3627" spc="-27" dirty="0">
                <a:latin typeface="Tahoma"/>
                <a:cs typeface="Tahoma"/>
              </a:rPr>
              <a:t>jamais</a:t>
            </a:r>
            <a:r>
              <a:rPr sz="3627" spc="-236" dirty="0">
                <a:latin typeface="Tahoma"/>
                <a:cs typeface="Tahoma"/>
              </a:rPr>
              <a:t> </a:t>
            </a:r>
            <a:r>
              <a:rPr sz="3627" spc="-59" dirty="0">
                <a:latin typeface="Tahoma"/>
                <a:cs typeface="Tahoma"/>
              </a:rPr>
              <a:t>été</a:t>
            </a:r>
            <a:r>
              <a:rPr sz="3627" spc="-230" dirty="0">
                <a:latin typeface="Tahoma"/>
                <a:cs typeface="Tahoma"/>
              </a:rPr>
              <a:t> </a:t>
            </a:r>
            <a:r>
              <a:rPr sz="3627" b="1" spc="-240" dirty="0">
                <a:latin typeface="Tahoma"/>
                <a:cs typeface="Tahoma"/>
              </a:rPr>
              <a:t>déchiffr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ée</a:t>
            </a:r>
            <a:r>
              <a:rPr sz="3627" spc="-240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spc="-453" dirty="0">
                <a:latin typeface="Tahoma"/>
                <a:cs typeface="Tahoma"/>
              </a:rPr>
              <a:t>L</a:t>
            </a:r>
            <a:r>
              <a:rPr sz="3627" spc="27" dirty="0">
                <a:latin typeface="Tahoma"/>
                <a:cs typeface="Tahoma"/>
              </a:rPr>
              <a:t>’</a:t>
            </a:r>
            <a:r>
              <a:rPr sz="3627" spc="14" dirty="0">
                <a:latin typeface="Tahoma"/>
                <a:cs typeface="Tahoma"/>
              </a:rPr>
              <a:t>écritu</a:t>
            </a:r>
            <a:r>
              <a:rPr sz="3627" spc="-73" dirty="0">
                <a:latin typeface="Tahoma"/>
                <a:cs typeface="Tahoma"/>
              </a:rPr>
              <a:t>r</a:t>
            </a:r>
            <a:r>
              <a:rPr sz="3627" spc="86" dirty="0">
                <a:latin typeface="Tahoma"/>
                <a:cs typeface="Tahoma"/>
              </a:rPr>
              <a:t>e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spc="-54" dirty="0">
                <a:latin typeface="Tahoma"/>
                <a:cs typeface="Tahoma"/>
              </a:rPr>
              <a:t>que</a:t>
            </a:r>
            <a:r>
              <a:rPr sz="3627" spc="-230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j’ai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b="1" spc="-230" dirty="0">
                <a:latin typeface="Tahoma"/>
                <a:cs typeface="Tahoma"/>
              </a:rPr>
              <a:t>déchiffr</a:t>
            </a:r>
            <a:r>
              <a:rPr sz="3627" b="1" spc="-230" dirty="0">
                <a:solidFill>
                  <a:srgbClr val="F9AE04"/>
                </a:solidFill>
                <a:latin typeface="Tahoma"/>
                <a:cs typeface="Tahoma"/>
              </a:rPr>
              <a:t>ée</a:t>
            </a:r>
            <a:r>
              <a:rPr sz="3627" b="1" spc="-154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très</a:t>
            </a:r>
            <a:r>
              <a:rPr sz="3627" spc="-23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ancienne.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40628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1110753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99006" y="2351611"/>
            <a:ext cx="9183156" cy="285375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136" dirty="0">
                <a:latin typeface="Tahoma"/>
                <a:cs typeface="Tahoma"/>
              </a:rPr>
              <a:t>On</a:t>
            </a:r>
            <a:r>
              <a:rPr sz="3627" spc="-22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n’a</a:t>
            </a:r>
            <a:r>
              <a:rPr sz="3627" spc="-218" dirty="0">
                <a:latin typeface="Tahoma"/>
                <a:cs typeface="Tahoma"/>
              </a:rPr>
              <a:t> </a:t>
            </a:r>
            <a:r>
              <a:rPr sz="3627" spc="-27" dirty="0">
                <a:latin typeface="Tahoma"/>
                <a:cs typeface="Tahoma"/>
              </a:rPr>
              <a:t>jamais</a:t>
            </a:r>
            <a:r>
              <a:rPr sz="3627" spc="-218" dirty="0">
                <a:latin typeface="Tahoma"/>
                <a:cs typeface="Tahoma"/>
              </a:rPr>
              <a:t> </a:t>
            </a:r>
            <a:r>
              <a:rPr sz="3627" b="1" spc="-230" dirty="0">
                <a:latin typeface="Tahoma"/>
                <a:cs typeface="Tahoma"/>
              </a:rPr>
              <a:t>déchiffr</a:t>
            </a:r>
            <a:r>
              <a:rPr sz="3627" b="1" spc="-230" dirty="0">
                <a:solidFill>
                  <a:srgbClr val="F9AE04"/>
                </a:solidFill>
                <a:latin typeface="Tahoma"/>
                <a:cs typeface="Tahoma"/>
              </a:rPr>
              <a:t>é</a:t>
            </a:r>
            <a:r>
              <a:rPr sz="3627" b="1" spc="-14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u="sng" spc="-68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cette</a:t>
            </a:r>
            <a:r>
              <a:rPr sz="3627" u="sng" spc="-218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-9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écriture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marL="9213" algn="ctr">
              <a:spcBef>
                <a:spcPts val="5"/>
              </a:spcBef>
            </a:pPr>
            <a:r>
              <a:rPr sz="3627" u="sng" spc="-36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Cette</a:t>
            </a:r>
            <a:r>
              <a:rPr sz="3627" u="sng" spc="-24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écriture</a:t>
            </a:r>
            <a:r>
              <a:rPr sz="3627" spc="-24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n’a</a:t>
            </a:r>
            <a:r>
              <a:rPr sz="3627" spc="-240" dirty="0">
                <a:latin typeface="Tahoma"/>
                <a:cs typeface="Tahoma"/>
              </a:rPr>
              <a:t> </a:t>
            </a:r>
            <a:r>
              <a:rPr sz="3627" spc="-27" dirty="0">
                <a:latin typeface="Tahoma"/>
                <a:cs typeface="Tahoma"/>
              </a:rPr>
              <a:t>jamais</a:t>
            </a:r>
            <a:r>
              <a:rPr sz="3627" spc="-236" dirty="0">
                <a:latin typeface="Tahoma"/>
                <a:cs typeface="Tahoma"/>
              </a:rPr>
              <a:t> </a:t>
            </a:r>
            <a:r>
              <a:rPr sz="3627" spc="-59" dirty="0">
                <a:latin typeface="Tahoma"/>
                <a:cs typeface="Tahoma"/>
              </a:rPr>
              <a:t>été</a:t>
            </a:r>
            <a:r>
              <a:rPr sz="3627" spc="-230" dirty="0">
                <a:latin typeface="Tahoma"/>
                <a:cs typeface="Tahoma"/>
              </a:rPr>
              <a:t> </a:t>
            </a:r>
            <a:r>
              <a:rPr sz="3627" b="1" spc="-240" dirty="0">
                <a:latin typeface="Tahoma"/>
                <a:cs typeface="Tahoma"/>
              </a:rPr>
              <a:t>déchiffr</a:t>
            </a:r>
            <a:r>
              <a:rPr sz="3627" b="1" spc="-240" dirty="0">
                <a:solidFill>
                  <a:srgbClr val="F9AE04"/>
                </a:solidFill>
                <a:latin typeface="Tahoma"/>
                <a:cs typeface="Tahoma"/>
              </a:rPr>
              <a:t>ée</a:t>
            </a:r>
            <a:r>
              <a:rPr sz="3627" spc="-240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u="sng" spc="-45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L</a:t>
            </a:r>
            <a:r>
              <a:rPr sz="3627" u="sng" spc="27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’</a:t>
            </a:r>
            <a:r>
              <a:rPr sz="3627" u="sng" spc="14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écritu</a:t>
            </a:r>
            <a:r>
              <a:rPr sz="3627" u="sng" spc="-73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</a:t>
            </a:r>
            <a:r>
              <a:rPr sz="3627" u="sng" spc="86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spc="-54" dirty="0">
                <a:latin typeface="Tahoma"/>
                <a:cs typeface="Tahoma"/>
              </a:rPr>
              <a:t>que</a:t>
            </a:r>
            <a:r>
              <a:rPr sz="3627" spc="-230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j’ai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b="1" spc="-230" dirty="0">
                <a:latin typeface="Tahoma"/>
                <a:cs typeface="Tahoma"/>
              </a:rPr>
              <a:t>déchiffr</a:t>
            </a:r>
            <a:r>
              <a:rPr sz="3627" b="1" spc="-230" dirty="0">
                <a:solidFill>
                  <a:srgbClr val="F9AE04"/>
                </a:solidFill>
                <a:latin typeface="Tahoma"/>
                <a:cs typeface="Tahoma"/>
              </a:rPr>
              <a:t>ée</a:t>
            </a:r>
            <a:r>
              <a:rPr sz="3627" b="1" spc="-154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2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très</a:t>
            </a:r>
            <a:r>
              <a:rPr sz="3627" spc="-23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ancienne.</a:t>
            </a:r>
            <a:endParaRPr sz="3627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99607" y="3015403"/>
            <a:ext cx="2693104" cy="323034"/>
            <a:chOff x="5130122" y="3325319"/>
            <a:chExt cx="2969895" cy="356235"/>
          </a:xfrm>
        </p:grpSpPr>
        <p:sp>
          <p:nvSpPr>
            <p:cNvPr id="9" name="object 9"/>
            <p:cNvSpPr/>
            <p:nvPr/>
          </p:nvSpPr>
          <p:spPr>
            <a:xfrm>
              <a:off x="5149172" y="3369557"/>
              <a:ext cx="2847975" cy="292735"/>
            </a:xfrm>
            <a:custGeom>
              <a:avLst/>
              <a:gdLst/>
              <a:ahLst/>
              <a:cxnLst/>
              <a:rect l="l" t="t" r="r" b="b"/>
              <a:pathLst>
                <a:path w="2847975" h="292735">
                  <a:moveTo>
                    <a:pt x="0" y="2552"/>
                  </a:moveTo>
                  <a:lnTo>
                    <a:pt x="815779" y="220132"/>
                  </a:lnTo>
                  <a:lnTo>
                    <a:pt x="1384355" y="292393"/>
                  </a:lnTo>
                  <a:lnTo>
                    <a:pt x="1972712" y="219095"/>
                  </a:lnTo>
                  <a:lnTo>
                    <a:pt x="2847835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0" name="object 10"/>
            <p:cNvSpPr/>
            <p:nvPr/>
          </p:nvSpPr>
          <p:spPr>
            <a:xfrm>
              <a:off x="7913094" y="3325319"/>
              <a:ext cx="187325" cy="124460"/>
            </a:xfrm>
            <a:custGeom>
              <a:avLst/>
              <a:gdLst/>
              <a:ahLst/>
              <a:cxnLst/>
              <a:rect l="l" t="t" r="r" b="b"/>
              <a:pathLst>
                <a:path w="187325" h="124460">
                  <a:moveTo>
                    <a:pt x="0" y="0"/>
                  </a:moveTo>
                  <a:lnTo>
                    <a:pt x="32727" y="124117"/>
                  </a:lnTo>
                  <a:lnTo>
                    <a:pt x="186905" y="17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712292" y="4155698"/>
            <a:ext cx="5105784" cy="557968"/>
            <a:chOff x="2717999" y="4582811"/>
            <a:chExt cx="5630545" cy="615315"/>
          </a:xfrm>
        </p:grpSpPr>
        <p:sp>
          <p:nvSpPr>
            <p:cNvPr id="12" name="object 12"/>
            <p:cNvSpPr/>
            <p:nvPr/>
          </p:nvSpPr>
          <p:spPr>
            <a:xfrm>
              <a:off x="2821081" y="4627327"/>
              <a:ext cx="5508625" cy="551815"/>
            </a:xfrm>
            <a:custGeom>
              <a:avLst/>
              <a:gdLst/>
              <a:ahLst/>
              <a:cxnLst/>
              <a:rect l="l" t="t" r="r" b="b"/>
              <a:pathLst>
                <a:path w="5508625" h="551814">
                  <a:moveTo>
                    <a:pt x="5508129" y="28917"/>
                  </a:moveTo>
                  <a:lnTo>
                    <a:pt x="3903246" y="423222"/>
                  </a:lnTo>
                  <a:lnTo>
                    <a:pt x="2794522" y="551645"/>
                  </a:lnTo>
                  <a:lnTo>
                    <a:pt x="1665569" y="411474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3" name="object 13"/>
            <p:cNvSpPr/>
            <p:nvPr/>
          </p:nvSpPr>
          <p:spPr>
            <a:xfrm>
              <a:off x="2717999" y="4582811"/>
              <a:ext cx="187325" cy="124460"/>
            </a:xfrm>
            <a:custGeom>
              <a:avLst/>
              <a:gdLst/>
              <a:ahLst/>
              <a:cxnLst/>
              <a:rect l="l" t="t" r="r" b="b"/>
              <a:pathLst>
                <a:path w="187325" h="124460">
                  <a:moveTo>
                    <a:pt x="186855" y="0"/>
                  </a:moveTo>
                  <a:lnTo>
                    <a:pt x="0" y="17691"/>
                  </a:lnTo>
                  <a:lnTo>
                    <a:pt x="154533" y="124218"/>
                  </a:lnTo>
                  <a:lnTo>
                    <a:pt x="1868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313462" y="5332273"/>
            <a:ext cx="3684663" cy="383494"/>
            <a:chOff x="1175400" y="5880312"/>
            <a:chExt cx="4063365" cy="422909"/>
          </a:xfrm>
        </p:grpSpPr>
        <p:sp>
          <p:nvSpPr>
            <p:cNvPr id="15" name="object 15"/>
            <p:cNvSpPr/>
            <p:nvPr/>
          </p:nvSpPr>
          <p:spPr>
            <a:xfrm>
              <a:off x="1279104" y="5926881"/>
              <a:ext cx="3940175" cy="356870"/>
            </a:xfrm>
            <a:custGeom>
              <a:avLst/>
              <a:gdLst/>
              <a:ahLst/>
              <a:cxnLst/>
              <a:rect l="l" t="t" r="r" b="b"/>
              <a:pathLst>
                <a:path w="3940175" h="356870">
                  <a:moveTo>
                    <a:pt x="3940035" y="11861"/>
                  </a:moveTo>
                  <a:lnTo>
                    <a:pt x="2800480" y="271487"/>
                  </a:lnTo>
                  <a:lnTo>
                    <a:pt x="2010208" y="356793"/>
                  </a:lnTo>
                  <a:lnTo>
                    <a:pt x="1199841" y="266668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75400" y="5880312"/>
              <a:ext cx="186690" cy="125095"/>
            </a:xfrm>
            <a:custGeom>
              <a:avLst/>
              <a:gdLst/>
              <a:ahLst/>
              <a:cxnLst/>
              <a:rect l="l" t="t" r="r" b="b"/>
              <a:pathLst>
                <a:path w="186690" h="125095">
                  <a:moveTo>
                    <a:pt x="186359" y="0"/>
                  </a:moveTo>
                  <a:lnTo>
                    <a:pt x="0" y="22288"/>
                  </a:lnTo>
                  <a:lnTo>
                    <a:pt x="157099" y="124980"/>
                  </a:lnTo>
                  <a:lnTo>
                    <a:pt x="1863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37549" y="523043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1110753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1040534" y="1708233"/>
            <a:ext cx="9535557" cy="23456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"/>
              </a:spcBef>
            </a:pPr>
            <a:r>
              <a:rPr dirty="0"/>
              <a:t>une</a:t>
            </a:r>
            <a:r>
              <a:rPr spc="-63" dirty="0"/>
              <a:t> </a:t>
            </a:r>
            <a:r>
              <a:rPr dirty="0"/>
              <a:t>robe</a:t>
            </a:r>
            <a:r>
              <a:rPr spc="-59" dirty="0"/>
              <a:t> </a:t>
            </a:r>
            <a:r>
              <a:rPr b="1" spc="-59" dirty="0">
                <a:latin typeface="Tahoma"/>
                <a:cs typeface="Tahoma"/>
              </a:rPr>
              <a:t>déchir</a:t>
            </a:r>
            <a:r>
              <a:rPr b="1" spc="-59" dirty="0">
                <a:solidFill>
                  <a:srgbClr val="F9AE04"/>
                </a:solidFill>
                <a:latin typeface="Tahoma"/>
                <a:cs typeface="Tahoma"/>
              </a:rPr>
              <a:t>ée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b="1" spc="-59" dirty="0">
              <a:solidFill>
                <a:srgbClr val="F9AE04"/>
              </a:solidFill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pc="54" dirty="0"/>
              <a:t>des</a:t>
            </a:r>
            <a:r>
              <a:rPr spc="18" dirty="0"/>
              <a:t> </a:t>
            </a:r>
            <a:r>
              <a:rPr dirty="0"/>
              <a:t>stylos</a:t>
            </a:r>
            <a:r>
              <a:rPr spc="23" dirty="0"/>
              <a:t> </a:t>
            </a:r>
            <a:r>
              <a:rPr b="1" spc="-23" dirty="0">
                <a:latin typeface="Tahoma"/>
                <a:cs typeface="Tahoma"/>
              </a:rPr>
              <a:t>perd</a:t>
            </a:r>
            <a:r>
              <a:rPr b="1" spc="-23" dirty="0">
                <a:solidFill>
                  <a:srgbClr val="F9AE04"/>
                </a:solidFill>
                <a:latin typeface="Tahoma"/>
                <a:cs typeface="Tahoma"/>
              </a:rPr>
              <a:t>us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b="1" spc="-23" dirty="0">
              <a:solidFill>
                <a:srgbClr val="F9AE04"/>
              </a:solidFill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pc="54" dirty="0"/>
              <a:t>des</a:t>
            </a:r>
            <a:r>
              <a:rPr spc="-86" dirty="0"/>
              <a:t> </a:t>
            </a:r>
            <a:r>
              <a:rPr spc="91" dirty="0"/>
              <a:t>fleurs</a:t>
            </a:r>
            <a:r>
              <a:rPr spc="-82" dirty="0"/>
              <a:t> </a:t>
            </a:r>
            <a:r>
              <a:rPr b="1" spc="-150" dirty="0">
                <a:latin typeface="Tahoma"/>
                <a:cs typeface="Tahoma"/>
              </a:rPr>
              <a:t>parfum</a:t>
            </a:r>
            <a:r>
              <a:rPr b="1" spc="-150" dirty="0">
                <a:solidFill>
                  <a:srgbClr val="F9AE04"/>
                </a:solidFill>
                <a:latin typeface="Tahoma"/>
                <a:cs typeface="Tahoma"/>
              </a:rPr>
              <a:t>ées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99195" y="557753"/>
            <a:ext cx="9535557" cy="782958"/>
          </a:xfrm>
          <a:prstGeom prst="rect">
            <a:avLst/>
          </a:prstGeom>
        </p:spPr>
        <p:txBody>
          <a:bodyPr vert="horz" wrap="square" lIns="0" tIns="104826" rIns="0" bIns="0" rtlCol="0" anchor="ctr">
            <a:spAutoFit/>
          </a:bodyPr>
          <a:lstStyle/>
          <a:p>
            <a:pPr marL="1110753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133529" y="2556266"/>
            <a:ext cx="9535557" cy="296115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"/>
              </a:spcBef>
            </a:pPr>
            <a:r>
              <a:rPr sz="3600" dirty="0"/>
              <a:t>une</a:t>
            </a:r>
            <a:r>
              <a:rPr sz="3600" spc="-63" dirty="0"/>
              <a:t> </a:t>
            </a:r>
            <a:r>
              <a:rPr sz="3600" u="sng" dirty="0">
                <a:uFill>
                  <a:solidFill>
                    <a:srgbClr val="000000"/>
                  </a:solidFill>
                </a:uFill>
              </a:rPr>
              <a:t>robe</a:t>
            </a:r>
            <a:r>
              <a:rPr sz="3600" spc="-59" dirty="0"/>
              <a:t> </a:t>
            </a:r>
            <a:r>
              <a:rPr sz="3600" b="1" spc="-59" dirty="0">
                <a:latin typeface="Tahoma"/>
                <a:cs typeface="Tahoma"/>
              </a:rPr>
              <a:t>déchir</a:t>
            </a:r>
            <a:r>
              <a:rPr sz="3600" b="1" spc="-59" dirty="0">
                <a:solidFill>
                  <a:srgbClr val="F9AE04"/>
                </a:solidFill>
                <a:latin typeface="Tahoma"/>
                <a:cs typeface="Tahoma"/>
              </a:rPr>
              <a:t>ée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3600" b="1" spc="-59" dirty="0">
              <a:solidFill>
                <a:srgbClr val="F9AE04"/>
              </a:solidFill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600" spc="54" dirty="0"/>
              <a:t>des</a:t>
            </a:r>
            <a:r>
              <a:rPr sz="3600" spc="18" dirty="0"/>
              <a:t> </a:t>
            </a:r>
            <a:r>
              <a:rPr sz="3600" u="sng" dirty="0">
                <a:uFill>
                  <a:solidFill>
                    <a:srgbClr val="000000"/>
                  </a:solidFill>
                </a:uFill>
              </a:rPr>
              <a:t>stylos</a:t>
            </a:r>
            <a:r>
              <a:rPr sz="3600" spc="23" dirty="0"/>
              <a:t> </a:t>
            </a:r>
            <a:r>
              <a:rPr sz="3600" b="1" spc="-23" dirty="0">
                <a:latin typeface="Tahoma"/>
                <a:cs typeface="Tahoma"/>
              </a:rPr>
              <a:t>perd</a:t>
            </a:r>
            <a:r>
              <a:rPr sz="3600" b="1" spc="-23" dirty="0">
                <a:solidFill>
                  <a:srgbClr val="F9AE04"/>
                </a:solidFill>
                <a:latin typeface="Tahoma"/>
                <a:cs typeface="Tahoma"/>
              </a:rPr>
              <a:t>us</a:t>
            </a: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3600" b="1" spc="-23" dirty="0">
              <a:solidFill>
                <a:srgbClr val="F9AE04"/>
              </a:solidFill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00" spc="54" dirty="0"/>
              <a:t>des</a:t>
            </a:r>
            <a:r>
              <a:rPr sz="3600" spc="-86" dirty="0"/>
              <a:t> </a:t>
            </a:r>
            <a:r>
              <a:rPr sz="3600" u="sng" spc="91" dirty="0">
                <a:uFill>
                  <a:solidFill>
                    <a:srgbClr val="000000"/>
                  </a:solidFill>
                </a:uFill>
              </a:rPr>
              <a:t>fleurs</a:t>
            </a:r>
            <a:r>
              <a:rPr sz="3600" spc="-82" dirty="0"/>
              <a:t> </a:t>
            </a:r>
            <a:r>
              <a:rPr sz="3600" b="1" spc="-150" dirty="0">
                <a:latin typeface="Tahoma"/>
                <a:cs typeface="Tahoma"/>
              </a:rPr>
              <a:t>parfum</a:t>
            </a:r>
            <a:r>
              <a:rPr sz="3600" b="1" spc="-150" dirty="0">
                <a:solidFill>
                  <a:srgbClr val="F9AE04"/>
                </a:solidFill>
                <a:latin typeface="Tahoma"/>
                <a:cs typeface="Tahoma"/>
              </a:rPr>
              <a:t>ées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628544" y="3014212"/>
            <a:ext cx="1561044" cy="264301"/>
            <a:chOff x="4831199" y="3324006"/>
            <a:chExt cx="1721485" cy="291465"/>
          </a:xfrm>
        </p:grpSpPr>
        <p:sp>
          <p:nvSpPr>
            <p:cNvPr id="8" name="object 8"/>
            <p:cNvSpPr/>
            <p:nvPr/>
          </p:nvSpPr>
          <p:spPr>
            <a:xfrm>
              <a:off x="4931061" y="3348103"/>
              <a:ext cx="1602740" cy="248285"/>
            </a:xfrm>
            <a:custGeom>
              <a:avLst/>
              <a:gdLst/>
              <a:ahLst/>
              <a:cxnLst/>
              <a:rect l="l" t="t" r="r" b="b"/>
              <a:pathLst>
                <a:path w="1602740" h="248285">
                  <a:moveTo>
                    <a:pt x="1602498" y="0"/>
                  </a:moveTo>
                  <a:lnTo>
                    <a:pt x="1155256" y="185160"/>
                  </a:lnTo>
                  <a:lnTo>
                    <a:pt x="839249" y="248227"/>
                  </a:lnTo>
                  <a:lnTo>
                    <a:pt x="504241" y="190413"/>
                  </a:lnTo>
                  <a:lnTo>
                    <a:pt x="0" y="1292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4831199" y="3324006"/>
              <a:ext cx="187960" cy="121920"/>
            </a:xfrm>
            <a:custGeom>
              <a:avLst/>
              <a:gdLst/>
              <a:ahLst/>
              <a:cxnLst/>
              <a:rect l="l" t="t" r="r" b="b"/>
              <a:pathLst>
                <a:path w="187960" h="121920">
                  <a:moveTo>
                    <a:pt x="0" y="0"/>
                  </a:moveTo>
                  <a:lnTo>
                    <a:pt x="143052" y="121500"/>
                  </a:lnTo>
                  <a:lnTo>
                    <a:pt x="187693" y="1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730866" y="4203650"/>
            <a:ext cx="1561044" cy="264301"/>
            <a:chOff x="4944038" y="4635691"/>
            <a:chExt cx="1721485" cy="291465"/>
          </a:xfrm>
        </p:grpSpPr>
        <p:sp>
          <p:nvSpPr>
            <p:cNvPr id="11" name="object 11"/>
            <p:cNvSpPr/>
            <p:nvPr/>
          </p:nvSpPr>
          <p:spPr>
            <a:xfrm>
              <a:off x="5043900" y="4659790"/>
              <a:ext cx="1602740" cy="248285"/>
            </a:xfrm>
            <a:custGeom>
              <a:avLst/>
              <a:gdLst/>
              <a:ahLst/>
              <a:cxnLst/>
              <a:rect l="l" t="t" r="r" b="b"/>
              <a:pathLst>
                <a:path w="1602740" h="248285">
                  <a:moveTo>
                    <a:pt x="1602498" y="0"/>
                  </a:moveTo>
                  <a:lnTo>
                    <a:pt x="1155256" y="185160"/>
                  </a:lnTo>
                  <a:lnTo>
                    <a:pt x="839249" y="248227"/>
                  </a:lnTo>
                  <a:lnTo>
                    <a:pt x="504241" y="190413"/>
                  </a:lnTo>
                  <a:lnTo>
                    <a:pt x="0" y="1292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2" name="object 12"/>
            <p:cNvSpPr/>
            <p:nvPr/>
          </p:nvSpPr>
          <p:spPr>
            <a:xfrm>
              <a:off x="4944038" y="4635691"/>
              <a:ext cx="187960" cy="121920"/>
            </a:xfrm>
            <a:custGeom>
              <a:avLst/>
              <a:gdLst/>
              <a:ahLst/>
              <a:cxnLst/>
              <a:rect l="l" t="t" r="r" b="b"/>
              <a:pathLst>
                <a:path w="187960" h="121920">
                  <a:moveTo>
                    <a:pt x="0" y="0"/>
                  </a:moveTo>
                  <a:lnTo>
                    <a:pt x="143052" y="121500"/>
                  </a:lnTo>
                  <a:lnTo>
                    <a:pt x="187693" y="1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303934" y="5539271"/>
            <a:ext cx="1868531" cy="260270"/>
            <a:chOff x="4494038" y="5868690"/>
            <a:chExt cx="2060575" cy="287020"/>
          </a:xfrm>
        </p:grpSpPr>
        <p:sp>
          <p:nvSpPr>
            <p:cNvPr id="14" name="object 14"/>
            <p:cNvSpPr/>
            <p:nvPr/>
          </p:nvSpPr>
          <p:spPr>
            <a:xfrm>
              <a:off x="4596173" y="5903265"/>
              <a:ext cx="1939289" cy="233045"/>
            </a:xfrm>
            <a:custGeom>
              <a:avLst/>
              <a:gdLst/>
              <a:ahLst/>
              <a:cxnLst/>
              <a:rect l="l" t="t" r="r" b="b"/>
              <a:pathLst>
                <a:path w="1939290" h="233045">
                  <a:moveTo>
                    <a:pt x="1938947" y="0"/>
                  </a:moveTo>
                  <a:lnTo>
                    <a:pt x="1392536" y="174047"/>
                  </a:lnTo>
                  <a:lnTo>
                    <a:pt x="1008426" y="232810"/>
                  </a:lnTo>
                  <a:lnTo>
                    <a:pt x="604839" y="176957"/>
                  </a:lnTo>
                  <a:lnTo>
                    <a:pt x="0" y="7162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5" name="object 15"/>
            <p:cNvSpPr/>
            <p:nvPr/>
          </p:nvSpPr>
          <p:spPr>
            <a:xfrm>
              <a:off x="4494038" y="5868690"/>
              <a:ext cx="187960" cy="123189"/>
            </a:xfrm>
            <a:custGeom>
              <a:avLst/>
              <a:gdLst/>
              <a:ahLst/>
              <a:cxnLst/>
              <a:rect l="l" t="t" r="r" b="b"/>
              <a:pathLst>
                <a:path w="187960" h="123189">
                  <a:moveTo>
                    <a:pt x="187337" y="0"/>
                  </a:moveTo>
                  <a:lnTo>
                    <a:pt x="0" y="11531"/>
                  </a:lnTo>
                  <a:lnTo>
                    <a:pt x="150939" y="123101"/>
                  </a:lnTo>
                  <a:lnTo>
                    <a:pt x="1873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15</a:t>
            </a:fld>
            <a:endParaRPr spc="-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244398" y="3132597"/>
            <a:ext cx="770157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68" dirty="0">
                <a:latin typeface="Tahoma"/>
                <a:cs typeface="Tahoma"/>
              </a:rPr>
              <a:t>élev…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statues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gigantesques.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44398" y="3132597"/>
            <a:ext cx="770157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68" dirty="0">
                <a:latin typeface="Tahoma"/>
                <a:cs typeface="Tahoma"/>
              </a:rPr>
              <a:t>élev…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des</a:t>
            </a:r>
            <a:r>
              <a:rPr sz="3627" u="sng" spc="-82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statues</a:t>
            </a:r>
            <a:r>
              <a:rPr sz="3627" u="sng" spc="-82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-9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gigantesques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81021" y="3132597"/>
            <a:ext cx="762844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élev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é</a:t>
            </a:r>
            <a:r>
              <a:rPr sz="3627" b="1" spc="-32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des</a:t>
            </a:r>
            <a:r>
              <a:rPr sz="3627" u="sng" spc="-10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statues</a:t>
            </a:r>
            <a:r>
              <a:rPr sz="3627" u="sng" spc="-10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3627" u="sng" spc="-9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gigantesques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98223" y="3803129"/>
            <a:ext cx="2690801" cy="509024"/>
            <a:chOff x="3364151" y="4194006"/>
            <a:chExt cx="2967355" cy="561340"/>
          </a:xfrm>
        </p:grpSpPr>
        <p:sp>
          <p:nvSpPr>
            <p:cNvPr id="8" name="object 8"/>
            <p:cNvSpPr/>
            <p:nvPr/>
          </p:nvSpPr>
          <p:spPr>
            <a:xfrm>
              <a:off x="3383201" y="4237701"/>
              <a:ext cx="2851150" cy="499109"/>
            </a:xfrm>
            <a:custGeom>
              <a:avLst/>
              <a:gdLst/>
              <a:ahLst/>
              <a:cxnLst/>
              <a:rect l="l" t="t" r="r" b="b"/>
              <a:pathLst>
                <a:path w="2851150" h="499110">
                  <a:moveTo>
                    <a:pt x="0" y="6921"/>
                  </a:moveTo>
                  <a:lnTo>
                    <a:pt x="818259" y="376138"/>
                  </a:lnTo>
                  <a:lnTo>
                    <a:pt x="1387956" y="498489"/>
                  </a:lnTo>
                  <a:lnTo>
                    <a:pt x="1976338" y="373326"/>
                  </a:lnTo>
                  <a:lnTo>
                    <a:pt x="2850654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6143811" y="4194006"/>
              <a:ext cx="187325" cy="131445"/>
            </a:xfrm>
            <a:custGeom>
              <a:avLst/>
              <a:gdLst/>
              <a:ahLst/>
              <a:cxnLst/>
              <a:rect l="l" t="t" r="r" b="b"/>
              <a:pathLst>
                <a:path w="187325" h="131445">
                  <a:moveTo>
                    <a:pt x="187185" y="0"/>
                  </a:moveTo>
                  <a:lnTo>
                    <a:pt x="0" y="13817"/>
                  </a:lnTo>
                  <a:lnTo>
                    <a:pt x="52654" y="130886"/>
                  </a:lnTo>
                  <a:lnTo>
                    <a:pt x="18718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95495" y="3132597"/>
            <a:ext cx="659888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5" dirty="0">
                <a:latin typeface="Tahoma"/>
                <a:cs typeface="Tahoma"/>
              </a:rPr>
              <a:t>Elles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install…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dos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mer.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95495" y="3132597"/>
            <a:ext cx="659888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u="sng" spc="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Elles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install…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dos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mer.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02025" y="3132597"/>
            <a:ext cx="698640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u="sng" spc="1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Elles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install</a:t>
            </a:r>
            <a:r>
              <a:rPr sz="3627" b="1" dirty="0">
                <a:solidFill>
                  <a:srgbClr val="F9AE04"/>
                </a:solidFill>
                <a:latin typeface="Tahoma"/>
                <a:cs typeface="Tahoma"/>
              </a:rPr>
              <a:t>ées</a:t>
            </a:r>
            <a:r>
              <a:rPr sz="3627" b="1" spc="45" dirty="0">
                <a:solidFill>
                  <a:srgbClr val="F9AE04"/>
                </a:solidFill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dos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à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mer.</a:t>
            </a:r>
            <a:endParaRPr sz="3627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300967" y="3757425"/>
            <a:ext cx="3027079" cy="510175"/>
            <a:chOff x="2264399" y="4143605"/>
            <a:chExt cx="3338195" cy="562610"/>
          </a:xfrm>
        </p:grpSpPr>
        <p:sp>
          <p:nvSpPr>
            <p:cNvPr id="8" name="object 8"/>
            <p:cNvSpPr/>
            <p:nvPr/>
          </p:nvSpPr>
          <p:spPr>
            <a:xfrm>
              <a:off x="2363181" y="4183437"/>
              <a:ext cx="3220720" cy="504190"/>
            </a:xfrm>
            <a:custGeom>
              <a:avLst/>
              <a:gdLst/>
              <a:ahLst/>
              <a:cxnLst/>
              <a:rect l="l" t="t" r="r" b="b"/>
              <a:pathLst>
                <a:path w="3220720" h="504189">
                  <a:moveTo>
                    <a:pt x="3220212" y="11252"/>
                  </a:moveTo>
                  <a:lnTo>
                    <a:pt x="2292793" y="381415"/>
                  </a:lnTo>
                  <a:lnTo>
                    <a:pt x="1648215" y="503631"/>
                  </a:lnTo>
                  <a:lnTo>
                    <a:pt x="984582" y="376844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2264399" y="4143605"/>
              <a:ext cx="187960" cy="125730"/>
            </a:xfrm>
            <a:custGeom>
              <a:avLst/>
              <a:gdLst/>
              <a:ahLst/>
              <a:cxnLst/>
              <a:rect l="l" t="t" r="r" b="b"/>
              <a:pathLst>
                <a:path w="187960" h="125729">
                  <a:moveTo>
                    <a:pt x="0" y="0"/>
                  </a:moveTo>
                  <a:lnTo>
                    <a:pt x="139585" y="125476"/>
                  </a:lnTo>
                  <a:lnTo>
                    <a:pt x="187579" y="64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53748" y="7225623"/>
            <a:ext cx="1847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1516">
              <a:spcBef>
                <a:spcPts val="73"/>
              </a:spcBef>
            </a:pPr>
            <a:fld id="{81D60167-4931-47E6-BA6A-407CBD079E47}" type="slidenum">
              <a:rPr lang="fr-FR" spc="-50" smtClean="0"/>
              <a:pPr marL="52069">
                <a:spcBef>
                  <a:spcPts val="80"/>
                </a:spcBef>
              </a:pPr>
              <a:t>22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157204"/>
            <a:ext cx="9535557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15752" y="2669270"/>
            <a:ext cx="7559347" cy="34693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5952" indent="-394435">
              <a:spcBef>
                <a:spcPts val="91"/>
              </a:spcBef>
              <a:buChar char="•"/>
              <a:tabLst>
                <a:tab pos="405952" algn="l"/>
              </a:tabLst>
            </a:pPr>
            <a:r>
              <a:rPr sz="3627" spc="118" dirty="0">
                <a:latin typeface="Tahoma"/>
                <a:cs typeface="Tahoma"/>
              </a:rPr>
              <a:t>Qu’est-</a:t>
            </a:r>
            <a:r>
              <a:rPr sz="3627" spc="63" dirty="0">
                <a:latin typeface="Tahoma"/>
                <a:cs typeface="Tahoma"/>
              </a:rPr>
              <a:t>ce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91" dirty="0">
                <a:latin typeface="Tahoma"/>
                <a:cs typeface="Tahoma"/>
              </a:rPr>
              <a:t>qu’un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participe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passé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376" marR="2215172" indent="-394435">
              <a:spcBef>
                <a:spcPts val="2571"/>
              </a:spcBef>
              <a:buChar char="•"/>
              <a:tabLst>
                <a:tab pos="406527" algn="l"/>
              </a:tabLst>
            </a:pPr>
            <a:r>
              <a:rPr sz="3627" dirty="0">
                <a:latin typeface="Tahoma"/>
                <a:cs typeface="Tahoma"/>
              </a:rPr>
              <a:t>Avec</a:t>
            </a:r>
            <a:r>
              <a:rPr sz="3627" spc="73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quoi</a:t>
            </a:r>
            <a:r>
              <a:rPr sz="3627" spc="77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accorde-</a:t>
            </a:r>
            <a:r>
              <a:rPr sz="3627" spc="122" dirty="0">
                <a:latin typeface="Tahoma"/>
                <a:cs typeface="Tahoma"/>
              </a:rPr>
              <a:t>t-</a:t>
            </a:r>
            <a:r>
              <a:rPr sz="3627" spc="127" dirty="0">
                <a:latin typeface="Tahoma"/>
                <a:cs typeface="Tahoma"/>
              </a:rPr>
              <a:t>on 	</a:t>
            </a:r>
            <a:r>
              <a:rPr sz="3627" spc="131" dirty="0">
                <a:latin typeface="Tahoma"/>
                <a:cs typeface="Tahoma"/>
              </a:rPr>
              <a:t>le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participe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passé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376" marR="207294" indent="-394435">
              <a:spcBef>
                <a:spcPts val="2571"/>
              </a:spcBef>
              <a:buChar char="•"/>
              <a:tabLst>
                <a:tab pos="406527" algn="l"/>
              </a:tabLst>
            </a:pPr>
            <a:r>
              <a:rPr sz="3627" spc="91" dirty="0">
                <a:latin typeface="Tahoma"/>
                <a:cs typeface="Tahoma"/>
              </a:rPr>
              <a:t>Dans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03" dirty="0">
                <a:latin typeface="Tahoma"/>
                <a:cs typeface="Tahoma"/>
              </a:rPr>
              <a:t>quel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27" dirty="0">
                <a:latin typeface="Tahoma"/>
                <a:cs typeface="Tahoma"/>
              </a:rPr>
              <a:t>cas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31" dirty="0">
                <a:latin typeface="Tahoma"/>
                <a:cs typeface="Tahoma"/>
              </a:rPr>
              <a:t>le</a:t>
            </a:r>
            <a:r>
              <a:rPr sz="3627" spc="54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participe</a:t>
            </a:r>
            <a:r>
              <a:rPr sz="3627" spc="50" dirty="0">
                <a:latin typeface="Tahoma"/>
                <a:cs typeface="Tahoma"/>
              </a:rPr>
              <a:t> </a:t>
            </a:r>
            <a:r>
              <a:rPr sz="3627" spc="113" dirty="0">
                <a:latin typeface="Tahoma"/>
                <a:cs typeface="Tahoma"/>
              </a:rPr>
              <a:t>passé 	</a:t>
            </a:r>
            <a:r>
              <a:rPr sz="3627" dirty="0">
                <a:latin typeface="Tahoma"/>
                <a:cs typeface="Tahoma"/>
              </a:rPr>
              <a:t>ne</a:t>
            </a:r>
            <a:r>
              <a:rPr sz="3627" spc="73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s’accorde-</a:t>
            </a:r>
            <a:r>
              <a:rPr sz="3627" spc="195" dirty="0">
                <a:latin typeface="Tahoma"/>
                <a:cs typeface="Tahoma"/>
              </a:rPr>
              <a:t>t-</a:t>
            </a:r>
            <a:r>
              <a:rPr sz="3627" spc="118" dirty="0">
                <a:latin typeface="Tahoma"/>
                <a:cs typeface="Tahoma"/>
              </a:rPr>
              <a:t>il</a:t>
            </a:r>
            <a:r>
              <a:rPr sz="3627" spc="77" dirty="0">
                <a:latin typeface="Tahoma"/>
                <a:cs typeface="Tahoma"/>
              </a:rPr>
              <a:t> </a:t>
            </a:r>
            <a:r>
              <a:rPr sz="3627" spc="82" dirty="0">
                <a:latin typeface="Tahoma"/>
                <a:cs typeface="Tahoma"/>
              </a:rPr>
              <a:t>pas</a:t>
            </a:r>
            <a:r>
              <a:rPr sz="3627" spc="77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33911" y="3086119"/>
            <a:ext cx="5522677" cy="148703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376" dirty="0">
                <a:latin typeface="Tahoma"/>
                <a:cs typeface="Tahoma"/>
              </a:rPr>
              <a:t>L</a:t>
            </a:r>
            <a:r>
              <a:rPr sz="3627" spc="100" dirty="0">
                <a:latin typeface="Tahoma"/>
                <a:cs typeface="Tahoma"/>
              </a:rPr>
              <a:t>’i</a:t>
            </a:r>
            <a:r>
              <a:rPr sz="3627" spc="68" dirty="0">
                <a:latin typeface="Tahoma"/>
                <a:cs typeface="Tahoma"/>
              </a:rPr>
              <a:t>l</a:t>
            </a:r>
            <a:r>
              <a:rPr sz="3627" spc="100" dirty="0">
                <a:latin typeface="Tahoma"/>
                <a:cs typeface="Tahoma"/>
              </a:rPr>
              <a:t>e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32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Pâques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perdu…</a:t>
            </a: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2825"/>
              </a:spcBef>
            </a:pPr>
            <a:r>
              <a:rPr sz="3627" dirty="0">
                <a:latin typeface="Tahoma"/>
                <a:cs typeface="Tahoma"/>
              </a:rPr>
              <a:t>dans</a:t>
            </a:r>
            <a:r>
              <a:rPr sz="3627" spc="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l’océan</a:t>
            </a:r>
            <a:r>
              <a:rPr sz="3627" spc="6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Pacifique.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C6C565-FB01-6BA9-0DD7-CB54A7DC50D1}"/>
              </a:ext>
            </a:extLst>
          </p:cNvPr>
          <p:cNvSpPr txBox="1"/>
          <p:nvPr/>
        </p:nvSpPr>
        <p:spPr>
          <a:xfrm>
            <a:off x="8375366" y="2919046"/>
            <a:ext cx="4812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34028" y="3249344"/>
            <a:ext cx="612210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77" dirty="0">
                <a:latin typeface="Tahoma"/>
                <a:cs typeface="Tahoma"/>
              </a:rPr>
              <a:t>Nous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sommes</a:t>
            </a:r>
            <a:r>
              <a:rPr sz="3627" spc="-1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déjà</a:t>
            </a:r>
            <a:r>
              <a:rPr sz="3627" spc="-154" dirty="0">
                <a:latin typeface="Tahoma"/>
                <a:cs typeface="Tahoma"/>
              </a:rPr>
              <a:t> </a:t>
            </a:r>
            <a:r>
              <a:rPr sz="3627" spc="-63" dirty="0">
                <a:latin typeface="Tahoma"/>
                <a:cs typeface="Tahoma"/>
              </a:rPr>
              <a:t>venu…</a:t>
            </a:r>
            <a:r>
              <a:rPr sz="3627" spc="-150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ici.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DF61E6-4777-F14C-47E4-39F6AE4E6C16}"/>
              </a:ext>
            </a:extLst>
          </p:cNvPr>
          <p:cNvSpPr txBox="1"/>
          <p:nvPr/>
        </p:nvSpPr>
        <p:spPr>
          <a:xfrm>
            <a:off x="8034830" y="3149520"/>
            <a:ext cx="4587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47723" y="3086120"/>
            <a:ext cx="5495037" cy="146138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150" dirty="0">
                <a:latin typeface="Tahoma"/>
                <a:cs typeface="Tahoma"/>
              </a:rPr>
              <a:t> </a:t>
            </a:r>
            <a:r>
              <a:rPr sz="3627" spc="-41" dirty="0">
                <a:latin typeface="Tahoma"/>
                <a:cs typeface="Tahoma"/>
              </a:rPr>
              <a:t>yeux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coloré…</a:t>
            </a:r>
            <a:r>
              <a:rPr sz="3627" spc="-1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rouge</a:t>
            </a:r>
            <a:endParaRPr sz="3627">
              <a:latin typeface="Tahoma"/>
              <a:cs typeface="Tahoma"/>
            </a:endParaRPr>
          </a:p>
          <a:p>
            <a:pPr algn="ctr">
              <a:spcBef>
                <a:spcPts val="2571"/>
              </a:spcBef>
            </a:pPr>
            <a:r>
              <a:rPr sz="3627" dirty="0">
                <a:latin typeface="Tahoma"/>
                <a:cs typeface="Tahoma"/>
              </a:rPr>
              <a:t>sont</a:t>
            </a:r>
            <a:r>
              <a:rPr sz="3627" spc="36" dirty="0">
                <a:latin typeface="Tahoma"/>
                <a:cs typeface="Tahoma"/>
              </a:rPr>
              <a:t> impressionnants.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6507FB-69A1-AEC3-7960-9FE217055E0C}"/>
              </a:ext>
            </a:extLst>
          </p:cNvPr>
          <p:cNvSpPr txBox="1"/>
          <p:nvPr/>
        </p:nvSpPr>
        <p:spPr>
          <a:xfrm>
            <a:off x="6437478" y="2994617"/>
            <a:ext cx="4587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60676" y="3412568"/>
            <a:ext cx="5269316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regardé…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l’horizon.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13118" y="3412568"/>
            <a:ext cx="916415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touristes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ont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photographié…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statues.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83052" y="3167733"/>
            <a:ext cx="7424030" cy="146138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colosses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pierre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planté…</a:t>
            </a: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2571"/>
              </a:spcBef>
            </a:pPr>
            <a:r>
              <a:rPr sz="3627" dirty="0">
                <a:latin typeface="Tahoma"/>
                <a:cs typeface="Tahoma"/>
              </a:rPr>
              <a:t>dans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terre.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35E8905-EE86-2799-B677-A08CB7DFE0BD}"/>
              </a:ext>
            </a:extLst>
          </p:cNvPr>
          <p:cNvSpPr txBox="1"/>
          <p:nvPr/>
        </p:nvSpPr>
        <p:spPr>
          <a:xfrm>
            <a:off x="9348302" y="3023476"/>
            <a:ext cx="4587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5260" y="3412568"/>
            <a:ext cx="6839574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sculpté…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dos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Moaïs.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74109" y="3412568"/>
            <a:ext cx="764226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Pourquoi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a-</a:t>
            </a:r>
            <a:r>
              <a:rPr sz="3627" spc="50" dirty="0">
                <a:latin typeface="Tahoma"/>
                <a:cs typeface="Tahoma"/>
              </a:rPr>
              <a:t>t-</a:t>
            </a:r>
            <a:r>
              <a:rPr sz="3627" spc="77" dirty="0">
                <a:latin typeface="Tahoma"/>
                <a:cs typeface="Tahoma"/>
              </a:rPr>
              <a:t>on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-27" dirty="0">
                <a:latin typeface="Tahoma"/>
                <a:cs typeface="Tahoma"/>
              </a:rPr>
              <a:t>élevé…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ces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statues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22557" y="3412568"/>
            <a:ext cx="7144758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36" dirty="0">
                <a:latin typeface="Tahoma"/>
                <a:cs typeface="Tahoma"/>
              </a:rPr>
              <a:t>J’ai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visité…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site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avec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ma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45" dirty="0">
                <a:latin typeface="Tahoma"/>
                <a:cs typeface="Tahoma"/>
              </a:rPr>
              <a:t>famille.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057323" y="405312"/>
            <a:ext cx="343628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19177" y="3249344"/>
            <a:ext cx="7151668" cy="146138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-41" dirty="0">
                <a:latin typeface="Tahoma"/>
                <a:cs typeface="Tahoma"/>
              </a:rPr>
              <a:t>yeux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statues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tourné…</a:t>
            </a:r>
            <a:endParaRPr sz="3627">
              <a:latin typeface="Tahoma"/>
              <a:cs typeface="Tahoma"/>
            </a:endParaRPr>
          </a:p>
          <a:p>
            <a:pPr algn="ctr">
              <a:spcBef>
                <a:spcPts val="2571"/>
              </a:spcBef>
            </a:pPr>
            <a:r>
              <a:rPr sz="3627" dirty="0">
                <a:latin typeface="Tahoma"/>
                <a:cs typeface="Tahoma"/>
              </a:rPr>
              <a:t>vers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mer.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3DDD53-DC04-2B12-1780-AA126FC70435}"/>
              </a:ext>
            </a:extLst>
          </p:cNvPr>
          <p:cNvSpPr txBox="1"/>
          <p:nvPr/>
        </p:nvSpPr>
        <p:spPr>
          <a:xfrm>
            <a:off x="9224793" y="3140255"/>
            <a:ext cx="4587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7D313-FC03-7012-B420-FA738923E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4DCD611-BEF5-4F42-6612-975DF33A7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184524" cy="3429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1418E3-6246-4BEE-19F9-C4580841A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11184524" cy="341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45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1B2F7-4035-884D-FF5D-9435B26B2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0EA3FA6-6401-6AFC-ADD3-7BEC00B02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999"/>
            <a:ext cx="12216941" cy="374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30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D2F92-EDD4-BF5E-3FA6-B6BEC94CE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C850471-F352-934B-FE46-B0E5C771B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7492"/>
            <a:ext cx="12158928" cy="371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39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3CBF2D-404E-CB11-D42C-03E755806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160" y="0"/>
            <a:ext cx="9144003" cy="685800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350CC74-ECF9-8971-5B21-081C0DA36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265;p18">
            <a:extLst>
              <a:ext uri="{FF2B5EF4-FFF2-40B4-BE49-F238E27FC236}">
                <a16:creationId xmlns:a16="http://schemas.microsoft.com/office/drawing/2014/main" id="{87501C8A-C37E-9A91-AFC3-7C1617CE86AB}"/>
              </a:ext>
            </a:extLst>
          </p:cNvPr>
          <p:cNvSpPr/>
          <p:nvPr/>
        </p:nvSpPr>
        <p:spPr>
          <a:xfrm>
            <a:off x="9895176" y="3721629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267;p18">
            <a:extLst>
              <a:ext uri="{FF2B5EF4-FFF2-40B4-BE49-F238E27FC236}">
                <a16:creationId xmlns:a16="http://schemas.microsoft.com/office/drawing/2014/main" id="{7DC78AE4-B91E-D086-2470-0BC4F48FE0E8}"/>
              </a:ext>
            </a:extLst>
          </p:cNvPr>
          <p:cNvSpPr/>
          <p:nvPr/>
        </p:nvSpPr>
        <p:spPr>
          <a:xfrm>
            <a:off x="427703" y="4362928"/>
            <a:ext cx="2979173" cy="390086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266;p18">
            <a:extLst>
              <a:ext uri="{FF2B5EF4-FFF2-40B4-BE49-F238E27FC236}">
                <a16:creationId xmlns:a16="http://schemas.microsoft.com/office/drawing/2014/main" id="{2EA333A0-65D3-8AC8-EB51-03467BBC9FFA}"/>
              </a:ext>
            </a:extLst>
          </p:cNvPr>
          <p:cNvSpPr/>
          <p:nvPr/>
        </p:nvSpPr>
        <p:spPr>
          <a:xfrm>
            <a:off x="427704" y="3615734"/>
            <a:ext cx="2979173" cy="39008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268;p18">
            <a:extLst>
              <a:ext uri="{FF2B5EF4-FFF2-40B4-BE49-F238E27FC236}">
                <a16:creationId xmlns:a16="http://schemas.microsoft.com/office/drawing/2014/main" id="{72F9A418-8436-5BDB-0BC9-FBB61FC9ED10}"/>
              </a:ext>
            </a:extLst>
          </p:cNvPr>
          <p:cNvSpPr/>
          <p:nvPr/>
        </p:nvSpPr>
        <p:spPr>
          <a:xfrm>
            <a:off x="427703" y="5059213"/>
            <a:ext cx="2979173" cy="390086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269;p18">
            <a:extLst>
              <a:ext uri="{FF2B5EF4-FFF2-40B4-BE49-F238E27FC236}">
                <a16:creationId xmlns:a16="http://schemas.microsoft.com/office/drawing/2014/main" id="{DDABD9BA-61D5-AFC3-88E9-FCB9696E5AFC}"/>
              </a:ext>
            </a:extLst>
          </p:cNvPr>
          <p:cNvSpPr/>
          <p:nvPr/>
        </p:nvSpPr>
        <p:spPr>
          <a:xfrm>
            <a:off x="427702" y="5835064"/>
            <a:ext cx="2979173" cy="390086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30;p18">
            <a:extLst>
              <a:ext uri="{FF2B5EF4-FFF2-40B4-BE49-F238E27FC236}">
                <a16:creationId xmlns:a16="http://schemas.microsoft.com/office/drawing/2014/main" id="{56FA7C56-A39A-A176-99FB-8981293BA317}"/>
              </a:ext>
            </a:extLst>
          </p:cNvPr>
          <p:cNvSpPr/>
          <p:nvPr/>
        </p:nvSpPr>
        <p:spPr>
          <a:xfrm>
            <a:off x="9898865" y="2982260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31;p18">
            <a:extLst>
              <a:ext uri="{FF2B5EF4-FFF2-40B4-BE49-F238E27FC236}">
                <a16:creationId xmlns:a16="http://schemas.microsoft.com/office/drawing/2014/main" id="{E7C6E46B-85CD-D037-ED9A-26D08AAFE9FE}"/>
              </a:ext>
            </a:extLst>
          </p:cNvPr>
          <p:cNvSpPr/>
          <p:nvPr/>
        </p:nvSpPr>
        <p:spPr>
          <a:xfrm>
            <a:off x="7960440" y="5619837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32;p18">
            <a:extLst>
              <a:ext uri="{FF2B5EF4-FFF2-40B4-BE49-F238E27FC236}">
                <a16:creationId xmlns:a16="http://schemas.microsoft.com/office/drawing/2014/main" id="{1A814EE9-EE89-BCEA-BC08-592B4DE35D64}"/>
              </a:ext>
            </a:extLst>
          </p:cNvPr>
          <p:cNvSpPr/>
          <p:nvPr/>
        </p:nvSpPr>
        <p:spPr>
          <a:xfrm>
            <a:off x="7960440" y="3679819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34;p18">
            <a:extLst>
              <a:ext uri="{FF2B5EF4-FFF2-40B4-BE49-F238E27FC236}">
                <a16:creationId xmlns:a16="http://schemas.microsoft.com/office/drawing/2014/main" id="{912A3EFF-EC20-E2D8-5D71-7632A3CA1120}"/>
              </a:ext>
            </a:extLst>
          </p:cNvPr>
          <p:cNvSpPr txBox="1"/>
          <p:nvPr/>
        </p:nvSpPr>
        <p:spPr>
          <a:xfrm>
            <a:off x="353962" y="0"/>
            <a:ext cx="1075157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Reconstitue 12 mots dont les syllabes ont été mélangées. Attention ! Tu ne peux utiliser chaque syllabe qu’une seule fois ! </a:t>
            </a:r>
            <a:endParaRPr dirty="0"/>
          </a:p>
        </p:txBody>
      </p:sp>
      <p:sp>
        <p:nvSpPr>
          <p:cNvPr id="6" name="Google Shape;235;p18">
            <a:extLst>
              <a:ext uri="{FF2B5EF4-FFF2-40B4-BE49-F238E27FC236}">
                <a16:creationId xmlns:a16="http://schemas.microsoft.com/office/drawing/2014/main" id="{EF30A6CC-E4B4-4122-5A0F-087A8E139643}"/>
              </a:ext>
            </a:extLst>
          </p:cNvPr>
          <p:cNvSpPr txBox="1"/>
          <p:nvPr/>
        </p:nvSpPr>
        <p:spPr>
          <a:xfrm>
            <a:off x="525625" y="1281550"/>
            <a:ext cx="230043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Mot rouge : 2 syllabes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 noir : 3 syllabes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Mot vert : 4 syllabes 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7" name="Google Shape;236;p18">
            <a:extLst>
              <a:ext uri="{FF2B5EF4-FFF2-40B4-BE49-F238E27FC236}">
                <a16:creationId xmlns:a16="http://schemas.microsoft.com/office/drawing/2014/main" id="{683F51B2-8848-FFC9-BD95-5301C2C6C31F}"/>
              </a:ext>
            </a:extLst>
          </p:cNvPr>
          <p:cNvSpPr/>
          <p:nvPr/>
        </p:nvSpPr>
        <p:spPr>
          <a:xfrm>
            <a:off x="4643279" y="825946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38;p18">
            <a:extLst>
              <a:ext uri="{FF2B5EF4-FFF2-40B4-BE49-F238E27FC236}">
                <a16:creationId xmlns:a16="http://schemas.microsoft.com/office/drawing/2014/main" id="{634EB222-3AC4-64AA-D841-375ED6E47F73}"/>
              </a:ext>
            </a:extLst>
          </p:cNvPr>
          <p:cNvSpPr/>
          <p:nvPr/>
        </p:nvSpPr>
        <p:spPr>
          <a:xfrm>
            <a:off x="4643279" y="177472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39;p18">
            <a:extLst>
              <a:ext uri="{FF2B5EF4-FFF2-40B4-BE49-F238E27FC236}">
                <a16:creationId xmlns:a16="http://schemas.microsoft.com/office/drawing/2014/main" id="{26C56216-31D6-081F-C679-230AFA769F44}"/>
              </a:ext>
            </a:extLst>
          </p:cNvPr>
          <p:cNvSpPr/>
          <p:nvPr/>
        </p:nvSpPr>
        <p:spPr>
          <a:xfrm>
            <a:off x="4643279" y="1300334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41;p18">
            <a:extLst>
              <a:ext uri="{FF2B5EF4-FFF2-40B4-BE49-F238E27FC236}">
                <a16:creationId xmlns:a16="http://schemas.microsoft.com/office/drawing/2014/main" id="{45511F2C-3EF3-0864-1394-70CB4A63D7C9}"/>
              </a:ext>
            </a:extLst>
          </p:cNvPr>
          <p:cNvSpPr/>
          <p:nvPr/>
        </p:nvSpPr>
        <p:spPr>
          <a:xfrm>
            <a:off x="4655562" y="579585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42;p18">
            <a:extLst>
              <a:ext uri="{FF2B5EF4-FFF2-40B4-BE49-F238E27FC236}">
                <a16:creationId xmlns:a16="http://schemas.microsoft.com/office/drawing/2014/main" id="{4932D424-63BC-9C93-8D31-CB53BD2CCDD3}"/>
              </a:ext>
            </a:extLst>
          </p:cNvPr>
          <p:cNvSpPr/>
          <p:nvPr/>
        </p:nvSpPr>
        <p:spPr>
          <a:xfrm>
            <a:off x="4655563" y="5282590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43;p18">
            <a:extLst>
              <a:ext uri="{FF2B5EF4-FFF2-40B4-BE49-F238E27FC236}">
                <a16:creationId xmlns:a16="http://schemas.microsoft.com/office/drawing/2014/main" id="{F73CA13A-8F4F-9198-6E06-B4CDB82CD4AF}"/>
              </a:ext>
            </a:extLst>
          </p:cNvPr>
          <p:cNvSpPr/>
          <p:nvPr/>
        </p:nvSpPr>
        <p:spPr>
          <a:xfrm>
            <a:off x="4678916" y="4744102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45;p18">
            <a:extLst>
              <a:ext uri="{FF2B5EF4-FFF2-40B4-BE49-F238E27FC236}">
                <a16:creationId xmlns:a16="http://schemas.microsoft.com/office/drawing/2014/main" id="{810F6D40-7A3E-C2F6-75FC-17647F31FFFD}"/>
              </a:ext>
            </a:extLst>
          </p:cNvPr>
          <p:cNvSpPr/>
          <p:nvPr/>
        </p:nvSpPr>
        <p:spPr>
          <a:xfrm>
            <a:off x="4678918" y="3723835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46;p18">
            <a:extLst>
              <a:ext uri="{FF2B5EF4-FFF2-40B4-BE49-F238E27FC236}">
                <a16:creationId xmlns:a16="http://schemas.microsoft.com/office/drawing/2014/main" id="{910C91A6-C556-8DD0-7272-ED78501CA91E}"/>
              </a:ext>
            </a:extLst>
          </p:cNvPr>
          <p:cNvSpPr/>
          <p:nvPr/>
        </p:nvSpPr>
        <p:spPr>
          <a:xfrm>
            <a:off x="4626682" y="3276557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47;p18">
            <a:extLst>
              <a:ext uri="{FF2B5EF4-FFF2-40B4-BE49-F238E27FC236}">
                <a16:creationId xmlns:a16="http://schemas.microsoft.com/office/drawing/2014/main" id="{82C4BF80-D06E-0813-CD20-1613F74FEFEB}"/>
              </a:ext>
            </a:extLst>
          </p:cNvPr>
          <p:cNvSpPr/>
          <p:nvPr/>
        </p:nvSpPr>
        <p:spPr>
          <a:xfrm>
            <a:off x="4585428" y="2705348"/>
            <a:ext cx="843121" cy="33917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48;p18">
            <a:extLst>
              <a:ext uri="{FF2B5EF4-FFF2-40B4-BE49-F238E27FC236}">
                <a16:creationId xmlns:a16="http://schemas.microsoft.com/office/drawing/2014/main" id="{49B7BEC9-1E3A-7133-3D8D-47AFA6AED45C}"/>
              </a:ext>
            </a:extLst>
          </p:cNvPr>
          <p:cNvSpPr/>
          <p:nvPr/>
        </p:nvSpPr>
        <p:spPr>
          <a:xfrm>
            <a:off x="6284041" y="82594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49;p18">
            <a:extLst>
              <a:ext uri="{FF2B5EF4-FFF2-40B4-BE49-F238E27FC236}">
                <a16:creationId xmlns:a16="http://schemas.microsoft.com/office/drawing/2014/main" id="{3745C9AF-1D31-5448-D7EF-ADB5EA4A90FF}"/>
              </a:ext>
            </a:extLst>
          </p:cNvPr>
          <p:cNvSpPr/>
          <p:nvPr/>
        </p:nvSpPr>
        <p:spPr>
          <a:xfrm>
            <a:off x="6284041" y="2261418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50;p18">
            <a:extLst>
              <a:ext uri="{FF2B5EF4-FFF2-40B4-BE49-F238E27FC236}">
                <a16:creationId xmlns:a16="http://schemas.microsoft.com/office/drawing/2014/main" id="{9C87E1F3-0742-DEEF-6F3F-4C93744D8896}"/>
              </a:ext>
            </a:extLst>
          </p:cNvPr>
          <p:cNvSpPr/>
          <p:nvPr/>
        </p:nvSpPr>
        <p:spPr>
          <a:xfrm>
            <a:off x="6284041" y="177472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51;p18">
            <a:extLst>
              <a:ext uri="{FF2B5EF4-FFF2-40B4-BE49-F238E27FC236}">
                <a16:creationId xmlns:a16="http://schemas.microsoft.com/office/drawing/2014/main" id="{FF14F138-1E7C-40A4-979C-E83DE65A39F6}"/>
              </a:ext>
            </a:extLst>
          </p:cNvPr>
          <p:cNvSpPr/>
          <p:nvPr/>
        </p:nvSpPr>
        <p:spPr>
          <a:xfrm>
            <a:off x="6284041" y="1300334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52;p18">
            <a:extLst>
              <a:ext uri="{FF2B5EF4-FFF2-40B4-BE49-F238E27FC236}">
                <a16:creationId xmlns:a16="http://schemas.microsoft.com/office/drawing/2014/main" id="{233A0CFE-D0F1-6F1A-1C90-A9FC667BBF7E}"/>
              </a:ext>
            </a:extLst>
          </p:cNvPr>
          <p:cNvSpPr/>
          <p:nvPr/>
        </p:nvSpPr>
        <p:spPr>
          <a:xfrm>
            <a:off x="6319678" y="635834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53;p18">
            <a:extLst>
              <a:ext uri="{FF2B5EF4-FFF2-40B4-BE49-F238E27FC236}">
                <a16:creationId xmlns:a16="http://schemas.microsoft.com/office/drawing/2014/main" id="{E95ADE9B-F882-3395-17EF-F32D9694CB8A}"/>
              </a:ext>
            </a:extLst>
          </p:cNvPr>
          <p:cNvSpPr/>
          <p:nvPr/>
        </p:nvSpPr>
        <p:spPr>
          <a:xfrm>
            <a:off x="6296324" y="579585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4;p18">
            <a:extLst>
              <a:ext uri="{FF2B5EF4-FFF2-40B4-BE49-F238E27FC236}">
                <a16:creationId xmlns:a16="http://schemas.microsoft.com/office/drawing/2014/main" id="{2D9B0E8B-F8E3-784D-5865-677156479540}"/>
              </a:ext>
            </a:extLst>
          </p:cNvPr>
          <p:cNvSpPr/>
          <p:nvPr/>
        </p:nvSpPr>
        <p:spPr>
          <a:xfrm>
            <a:off x="6296325" y="5282590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55;p18">
            <a:extLst>
              <a:ext uri="{FF2B5EF4-FFF2-40B4-BE49-F238E27FC236}">
                <a16:creationId xmlns:a16="http://schemas.microsoft.com/office/drawing/2014/main" id="{060C1A5D-C389-D509-F475-B55345A2DBA6}"/>
              </a:ext>
            </a:extLst>
          </p:cNvPr>
          <p:cNvSpPr/>
          <p:nvPr/>
        </p:nvSpPr>
        <p:spPr>
          <a:xfrm>
            <a:off x="6319678" y="474410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56;p18">
            <a:extLst>
              <a:ext uri="{FF2B5EF4-FFF2-40B4-BE49-F238E27FC236}">
                <a16:creationId xmlns:a16="http://schemas.microsoft.com/office/drawing/2014/main" id="{CAB79834-721C-AD15-C78D-4DB6734A3F80}"/>
              </a:ext>
            </a:extLst>
          </p:cNvPr>
          <p:cNvSpPr/>
          <p:nvPr/>
        </p:nvSpPr>
        <p:spPr>
          <a:xfrm>
            <a:off x="6319679" y="4213006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57;p18">
            <a:extLst>
              <a:ext uri="{FF2B5EF4-FFF2-40B4-BE49-F238E27FC236}">
                <a16:creationId xmlns:a16="http://schemas.microsoft.com/office/drawing/2014/main" id="{D63C6C1F-9040-BD54-2AF4-398D63369A81}"/>
              </a:ext>
            </a:extLst>
          </p:cNvPr>
          <p:cNvSpPr/>
          <p:nvPr/>
        </p:nvSpPr>
        <p:spPr>
          <a:xfrm>
            <a:off x="6319680" y="3723835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58;p18">
            <a:extLst>
              <a:ext uri="{FF2B5EF4-FFF2-40B4-BE49-F238E27FC236}">
                <a16:creationId xmlns:a16="http://schemas.microsoft.com/office/drawing/2014/main" id="{B9D18239-ACF2-2738-D7BA-19EC787097D1}"/>
              </a:ext>
            </a:extLst>
          </p:cNvPr>
          <p:cNvSpPr/>
          <p:nvPr/>
        </p:nvSpPr>
        <p:spPr>
          <a:xfrm>
            <a:off x="6296325" y="3219952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259;p18">
            <a:extLst>
              <a:ext uri="{FF2B5EF4-FFF2-40B4-BE49-F238E27FC236}">
                <a16:creationId xmlns:a16="http://schemas.microsoft.com/office/drawing/2014/main" id="{847D098C-36CA-4156-DB19-4E25376C6FD0}"/>
              </a:ext>
            </a:extLst>
          </p:cNvPr>
          <p:cNvSpPr/>
          <p:nvPr/>
        </p:nvSpPr>
        <p:spPr>
          <a:xfrm>
            <a:off x="6284041" y="2738245"/>
            <a:ext cx="843121" cy="339177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260;p18">
            <a:extLst>
              <a:ext uri="{FF2B5EF4-FFF2-40B4-BE49-F238E27FC236}">
                <a16:creationId xmlns:a16="http://schemas.microsoft.com/office/drawing/2014/main" id="{514B5C34-510D-D5A2-BFA4-DB1324921587}"/>
              </a:ext>
            </a:extLst>
          </p:cNvPr>
          <p:cNvSpPr/>
          <p:nvPr/>
        </p:nvSpPr>
        <p:spPr>
          <a:xfrm>
            <a:off x="7937086" y="2261418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261;p18">
            <a:extLst>
              <a:ext uri="{FF2B5EF4-FFF2-40B4-BE49-F238E27FC236}">
                <a16:creationId xmlns:a16="http://schemas.microsoft.com/office/drawing/2014/main" id="{271530F4-FF52-208F-FB08-570F11485DBF}"/>
              </a:ext>
            </a:extLst>
          </p:cNvPr>
          <p:cNvSpPr/>
          <p:nvPr/>
        </p:nvSpPr>
        <p:spPr>
          <a:xfrm>
            <a:off x="7937085" y="1520297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262;p18">
            <a:extLst>
              <a:ext uri="{FF2B5EF4-FFF2-40B4-BE49-F238E27FC236}">
                <a16:creationId xmlns:a16="http://schemas.microsoft.com/office/drawing/2014/main" id="{1AD28C37-FABB-8CCC-D88D-A4325BECEE79}"/>
              </a:ext>
            </a:extLst>
          </p:cNvPr>
          <p:cNvSpPr/>
          <p:nvPr/>
        </p:nvSpPr>
        <p:spPr>
          <a:xfrm>
            <a:off x="7948066" y="4926980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263;p18">
            <a:extLst>
              <a:ext uri="{FF2B5EF4-FFF2-40B4-BE49-F238E27FC236}">
                <a16:creationId xmlns:a16="http://schemas.microsoft.com/office/drawing/2014/main" id="{203493F4-DFBA-C8E6-E7F1-87FF7E534ABC}"/>
              </a:ext>
            </a:extLst>
          </p:cNvPr>
          <p:cNvSpPr/>
          <p:nvPr/>
        </p:nvSpPr>
        <p:spPr>
          <a:xfrm>
            <a:off x="7937085" y="4306829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264;p18">
            <a:extLst>
              <a:ext uri="{FF2B5EF4-FFF2-40B4-BE49-F238E27FC236}">
                <a16:creationId xmlns:a16="http://schemas.microsoft.com/office/drawing/2014/main" id="{203E9746-4582-21E8-5C5E-127C4A488585}"/>
              </a:ext>
            </a:extLst>
          </p:cNvPr>
          <p:cNvSpPr/>
          <p:nvPr/>
        </p:nvSpPr>
        <p:spPr>
          <a:xfrm>
            <a:off x="7960440" y="2975864"/>
            <a:ext cx="843121" cy="339177"/>
          </a:xfrm>
          <a:prstGeom prst="rect">
            <a:avLst/>
          </a:prstGeom>
          <a:solidFill>
            <a:srgbClr val="F4B08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270;p18">
            <a:extLst>
              <a:ext uri="{FF2B5EF4-FFF2-40B4-BE49-F238E27FC236}">
                <a16:creationId xmlns:a16="http://schemas.microsoft.com/office/drawing/2014/main" id="{3B09796D-DA74-CAAD-3F92-932403AEA377}"/>
              </a:ext>
            </a:extLst>
          </p:cNvPr>
          <p:cNvSpPr txBox="1"/>
          <p:nvPr/>
        </p:nvSpPr>
        <p:spPr>
          <a:xfrm>
            <a:off x="525625" y="3650641"/>
            <a:ext cx="308403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blanche = 1</a:t>
            </a:r>
            <a:r>
              <a:rPr lang="fr-FR" sz="1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ère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syllabe</a:t>
            </a:r>
            <a:endParaRPr dirty="0"/>
          </a:p>
        </p:txBody>
      </p:sp>
      <p:sp>
        <p:nvSpPr>
          <p:cNvPr id="39" name="Google Shape;272;p18">
            <a:extLst>
              <a:ext uri="{FF2B5EF4-FFF2-40B4-BE49-F238E27FC236}">
                <a16:creationId xmlns:a16="http://schemas.microsoft.com/office/drawing/2014/main" id="{89551075-BE5A-3E55-74FB-D7B1BA1E2263}"/>
              </a:ext>
            </a:extLst>
          </p:cNvPr>
          <p:cNvSpPr txBox="1"/>
          <p:nvPr/>
        </p:nvSpPr>
        <p:spPr>
          <a:xfrm>
            <a:off x="427702" y="5041988"/>
            <a:ext cx="29240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rouge = 3</a:t>
            </a:r>
            <a:r>
              <a:rPr lang="fr-FR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/>
          </a:p>
        </p:txBody>
      </p:sp>
      <p:sp>
        <p:nvSpPr>
          <p:cNvPr id="40" name="Google Shape;273;p18">
            <a:extLst>
              <a:ext uri="{FF2B5EF4-FFF2-40B4-BE49-F238E27FC236}">
                <a16:creationId xmlns:a16="http://schemas.microsoft.com/office/drawing/2014/main" id="{E5D3A9BB-C5A9-4021-8051-DA2D53A09219}"/>
              </a:ext>
            </a:extLst>
          </p:cNvPr>
          <p:cNvSpPr txBox="1"/>
          <p:nvPr/>
        </p:nvSpPr>
        <p:spPr>
          <a:xfrm>
            <a:off x="465591" y="5855818"/>
            <a:ext cx="28687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verte = 4</a:t>
            </a:r>
            <a:r>
              <a:rPr lang="fr-FR" sz="1800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/>
          </a:p>
        </p:txBody>
      </p:sp>
      <p:sp>
        <p:nvSpPr>
          <p:cNvPr id="41" name="Google Shape;274;p18">
            <a:extLst>
              <a:ext uri="{FF2B5EF4-FFF2-40B4-BE49-F238E27FC236}">
                <a16:creationId xmlns:a16="http://schemas.microsoft.com/office/drawing/2014/main" id="{00702759-9364-17FE-3F07-9B07786BC280}"/>
              </a:ext>
            </a:extLst>
          </p:cNvPr>
          <p:cNvSpPr txBox="1"/>
          <p:nvPr/>
        </p:nvSpPr>
        <p:spPr>
          <a:xfrm>
            <a:off x="4695186" y="1291814"/>
            <a:ext cx="7270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latin typeface="Calibri"/>
                <a:cs typeface="Calibri"/>
                <a:sym typeface="Calibri"/>
              </a:rPr>
              <a:t>mys</a:t>
            </a:r>
            <a:endParaRPr dirty="0"/>
          </a:p>
        </p:txBody>
      </p:sp>
      <p:sp>
        <p:nvSpPr>
          <p:cNvPr id="42" name="Google Shape;275;p18">
            <a:extLst>
              <a:ext uri="{FF2B5EF4-FFF2-40B4-BE49-F238E27FC236}">
                <a16:creationId xmlns:a16="http://schemas.microsoft.com/office/drawing/2014/main" id="{0B58D474-C07D-9B70-B903-7CC781BA114B}"/>
              </a:ext>
            </a:extLst>
          </p:cNvPr>
          <p:cNvSpPr txBox="1"/>
          <p:nvPr/>
        </p:nvSpPr>
        <p:spPr>
          <a:xfrm>
            <a:off x="6563521" y="5776063"/>
            <a:ext cx="75316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latin typeface="Calibri"/>
                <a:cs typeface="Calibri"/>
                <a:sym typeface="Calibri"/>
              </a:rPr>
              <a:t>sé</a:t>
            </a:r>
            <a:endParaRPr dirty="0"/>
          </a:p>
        </p:txBody>
      </p:sp>
      <p:sp>
        <p:nvSpPr>
          <p:cNvPr id="43" name="Google Shape;276;p18">
            <a:extLst>
              <a:ext uri="{FF2B5EF4-FFF2-40B4-BE49-F238E27FC236}">
                <a16:creationId xmlns:a16="http://schemas.microsoft.com/office/drawing/2014/main" id="{958EA2BF-DB37-6F52-9D49-19D2700F2D57}"/>
              </a:ext>
            </a:extLst>
          </p:cNvPr>
          <p:cNvSpPr txBox="1"/>
          <p:nvPr/>
        </p:nvSpPr>
        <p:spPr>
          <a:xfrm>
            <a:off x="8108449" y="3638046"/>
            <a:ext cx="78969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sion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45" name="Google Shape;278;p18">
            <a:extLst>
              <a:ext uri="{FF2B5EF4-FFF2-40B4-BE49-F238E27FC236}">
                <a16:creationId xmlns:a16="http://schemas.microsoft.com/office/drawing/2014/main" id="{65B8D55D-6C30-B2FC-6D55-1C533A742D12}"/>
              </a:ext>
            </a:extLst>
          </p:cNvPr>
          <p:cNvSpPr txBox="1"/>
          <p:nvPr/>
        </p:nvSpPr>
        <p:spPr>
          <a:xfrm>
            <a:off x="4805393" y="3669589"/>
            <a:ext cx="71664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279;p18">
            <a:extLst>
              <a:ext uri="{FF2B5EF4-FFF2-40B4-BE49-F238E27FC236}">
                <a16:creationId xmlns:a16="http://schemas.microsoft.com/office/drawing/2014/main" id="{211F3D1C-4F91-A1D2-82BC-BD2DA1E64259}"/>
              </a:ext>
            </a:extLst>
          </p:cNvPr>
          <p:cNvSpPr txBox="1"/>
          <p:nvPr/>
        </p:nvSpPr>
        <p:spPr>
          <a:xfrm>
            <a:off x="6501358" y="4739214"/>
            <a:ext cx="73517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280;p18">
            <a:extLst>
              <a:ext uri="{FF2B5EF4-FFF2-40B4-BE49-F238E27FC236}">
                <a16:creationId xmlns:a16="http://schemas.microsoft.com/office/drawing/2014/main" id="{C40AD29A-9EAD-D6D1-0783-6181B43341DC}"/>
              </a:ext>
            </a:extLst>
          </p:cNvPr>
          <p:cNvSpPr txBox="1"/>
          <p:nvPr/>
        </p:nvSpPr>
        <p:spPr>
          <a:xfrm>
            <a:off x="8156463" y="4874567"/>
            <a:ext cx="6053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ré</a:t>
            </a:r>
            <a:endParaRPr dirty="0"/>
          </a:p>
        </p:txBody>
      </p:sp>
      <p:sp>
        <p:nvSpPr>
          <p:cNvPr id="48" name="Google Shape;281;p18">
            <a:extLst>
              <a:ext uri="{FF2B5EF4-FFF2-40B4-BE49-F238E27FC236}">
                <a16:creationId xmlns:a16="http://schemas.microsoft.com/office/drawing/2014/main" id="{D66B5E13-763D-EAF2-9CDE-AA756D286204}"/>
              </a:ext>
            </a:extLst>
          </p:cNvPr>
          <p:cNvSpPr txBox="1"/>
          <p:nvPr/>
        </p:nvSpPr>
        <p:spPr>
          <a:xfrm>
            <a:off x="4854589" y="813412"/>
            <a:ext cx="5469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î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282;p18">
            <a:extLst>
              <a:ext uri="{FF2B5EF4-FFF2-40B4-BE49-F238E27FC236}">
                <a16:creationId xmlns:a16="http://schemas.microsoft.com/office/drawing/2014/main" id="{982DCAA7-027C-8EE1-C98E-CAEDEF086C89}"/>
              </a:ext>
            </a:extLst>
          </p:cNvPr>
          <p:cNvSpPr txBox="1"/>
          <p:nvPr/>
        </p:nvSpPr>
        <p:spPr>
          <a:xfrm>
            <a:off x="6504909" y="4190273"/>
            <a:ext cx="68498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pres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283;p18">
            <a:extLst>
              <a:ext uri="{FF2B5EF4-FFF2-40B4-BE49-F238E27FC236}">
                <a16:creationId xmlns:a16="http://schemas.microsoft.com/office/drawing/2014/main" id="{543AD56C-AA37-7DF8-67E4-0C4F63A93500}"/>
              </a:ext>
            </a:extLst>
          </p:cNvPr>
          <p:cNvSpPr/>
          <p:nvPr/>
        </p:nvSpPr>
        <p:spPr>
          <a:xfrm>
            <a:off x="9895176" y="2091829"/>
            <a:ext cx="843121" cy="339177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284;p18">
            <a:extLst>
              <a:ext uri="{FF2B5EF4-FFF2-40B4-BE49-F238E27FC236}">
                <a16:creationId xmlns:a16="http://schemas.microsoft.com/office/drawing/2014/main" id="{6895B35D-1FF9-B188-B6BC-4EA38466FE55}"/>
              </a:ext>
            </a:extLst>
          </p:cNvPr>
          <p:cNvSpPr txBox="1"/>
          <p:nvPr/>
        </p:nvSpPr>
        <p:spPr>
          <a:xfrm>
            <a:off x="8130465" y="1505219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ten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2" name="Google Shape;285;p18">
            <a:extLst>
              <a:ext uri="{FF2B5EF4-FFF2-40B4-BE49-F238E27FC236}">
                <a16:creationId xmlns:a16="http://schemas.microsoft.com/office/drawing/2014/main" id="{1F995DE0-8B8F-5955-9EAB-FB8AE62B8AAF}"/>
              </a:ext>
            </a:extLst>
          </p:cNvPr>
          <p:cNvSpPr txBox="1"/>
          <p:nvPr/>
        </p:nvSpPr>
        <p:spPr>
          <a:xfrm>
            <a:off x="4874861" y="272471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ea typeface="Calibri"/>
                <a:cs typeface="Calibri"/>
                <a:sym typeface="Calibri"/>
              </a:rPr>
              <a:t>dis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286;p18">
            <a:extLst>
              <a:ext uri="{FF2B5EF4-FFF2-40B4-BE49-F238E27FC236}">
                <a16:creationId xmlns:a16="http://schemas.microsoft.com/office/drawing/2014/main" id="{8827C1EF-8DEA-BE7C-E8F7-DFC17596209D}"/>
              </a:ext>
            </a:extLst>
          </p:cNvPr>
          <p:cNvSpPr txBox="1"/>
          <p:nvPr/>
        </p:nvSpPr>
        <p:spPr>
          <a:xfrm>
            <a:off x="6517215" y="319748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le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4" name="Google Shape;287;p18">
            <a:extLst>
              <a:ext uri="{FF2B5EF4-FFF2-40B4-BE49-F238E27FC236}">
                <a16:creationId xmlns:a16="http://schemas.microsoft.com/office/drawing/2014/main" id="{D16F345E-460C-6F9F-72B4-CBD27184C9F7}"/>
              </a:ext>
            </a:extLst>
          </p:cNvPr>
          <p:cNvSpPr txBox="1"/>
          <p:nvPr/>
        </p:nvSpPr>
        <p:spPr>
          <a:xfrm>
            <a:off x="4782026" y="4700561"/>
            <a:ext cx="72903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Pa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5" name="Google Shape;288;p18">
            <a:extLst>
              <a:ext uri="{FF2B5EF4-FFF2-40B4-BE49-F238E27FC236}">
                <a16:creationId xmlns:a16="http://schemas.microsoft.com/office/drawing/2014/main" id="{95811D7F-8893-BEC3-B7EC-DFD534D763FB}"/>
              </a:ext>
            </a:extLst>
          </p:cNvPr>
          <p:cNvSpPr txBox="1"/>
          <p:nvPr/>
        </p:nvSpPr>
        <p:spPr>
          <a:xfrm>
            <a:off x="6437198" y="843960"/>
            <a:ext cx="68996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tue</a:t>
            </a:r>
            <a:endParaRPr dirty="0"/>
          </a:p>
        </p:txBody>
      </p:sp>
      <p:sp>
        <p:nvSpPr>
          <p:cNvPr id="56" name="Google Shape;289;p18">
            <a:extLst>
              <a:ext uri="{FF2B5EF4-FFF2-40B4-BE49-F238E27FC236}">
                <a16:creationId xmlns:a16="http://schemas.microsoft.com/office/drawing/2014/main" id="{33AC5F32-11F5-1E02-AC3B-609975589B50}"/>
              </a:ext>
            </a:extLst>
          </p:cNvPr>
          <p:cNvSpPr txBox="1"/>
          <p:nvPr/>
        </p:nvSpPr>
        <p:spPr>
          <a:xfrm>
            <a:off x="10018546" y="2071432"/>
            <a:ext cx="104951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290;p18">
            <a:extLst>
              <a:ext uri="{FF2B5EF4-FFF2-40B4-BE49-F238E27FC236}">
                <a16:creationId xmlns:a16="http://schemas.microsoft.com/office/drawing/2014/main" id="{B3DEA506-DF39-B21A-BCB1-80CA3AD9A982}"/>
              </a:ext>
            </a:extLst>
          </p:cNvPr>
          <p:cNvSpPr txBox="1"/>
          <p:nvPr/>
        </p:nvSpPr>
        <p:spPr>
          <a:xfrm>
            <a:off x="4874861" y="3230386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rgbClr val="00B050"/>
                </a:solidFill>
              </a:rPr>
              <a:t>e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58" name="Google Shape;291;p18">
            <a:extLst>
              <a:ext uri="{FF2B5EF4-FFF2-40B4-BE49-F238E27FC236}">
                <a16:creationId xmlns:a16="http://schemas.microsoft.com/office/drawing/2014/main" id="{1884C3C6-CBCE-D946-5F8F-C2ED3CC34351}"/>
              </a:ext>
            </a:extLst>
          </p:cNvPr>
          <p:cNvSpPr txBox="1"/>
          <p:nvPr/>
        </p:nvSpPr>
        <p:spPr>
          <a:xfrm>
            <a:off x="6464635" y="3690996"/>
            <a:ext cx="7432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du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9" name="Google Shape;292;p18">
            <a:extLst>
              <a:ext uri="{FF2B5EF4-FFF2-40B4-BE49-F238E27FC236}">
                <a16:creationId xmlns:a16="http://schemas.microsoft.com/office/drawing/2014/main" id="{07B94B88-30FC-C79E-3D57-C5FC2A7A555B}"/>
              </a:ext>
            </a:extLst>
          </p:cNvPr>
          <p:cNvSpPr txBox="1"/>
          <p:nvPr/>
        </p:nvSpPr>
        <p:spPr>
          <a:xfrm>
            <a:off x="8226454" y="2251201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fi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0" name="Google Shape;293;p18">
            <a:extLst>
              <a:ext uri="{FF2B5EF4-FFF2-40B4-BE49-F238E27FC236}">
                <a16:creationId xmlns:a16="http://schemas.microsoft.com/office/drawing/2014/main" id="{128110F8-9F35-C7B8-4D15-70EEB2C7C1BD}"/>
              </a:ext>
            </a:extLst>
          </p:cNvPr>
          <p:cNvSpPr txBox="1"/>
          <p:nvPr/>
        </p:nvSpPr>
        <p:spPr>
          <a:xfrm>
            <a:off x="4678916" y="2209278"/>
            <a:ext cx="757768" cy="36929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ter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61" name="Google Shape;294;p18">
            <a:extLst>
              <a:ext uri="{FF2B5EF4-FFF2-40B4-BE49-F238E27FC236}">
                <a16:creationId xmlns:a16="http://schemas.microsoft.com/office/drawing/2014/main" id="{EF0F095C-A9DC-243D-4ADD-B965570F12C0}"/>
              </a:ext>
            </a:extLst>
          </p:cNvPr>
          <p:cNvSpPr txBox="1"/>
          <p:nvPr/>
        </p:nvSpPr>
        <p:spPr>
          <a:xfrm>
            <a:off x="6462236" y="1788216"/>
            <a:ext cx="77430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ci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2" name="Google Shape;295;p18">
            <a:extLst>
              <a:ext uri="{FF2B5EF4-FFF2-40B4-BE49-F238E27FC236}">
                <a16:creationId xmlns:a16="http://schemas.microsoft.com/office/drawing/2014/main" id="{4ACA733D-688C-38B7-E049-12A5E9F1DD95}"/>
              </a:ext>
            </a:extLst>
          </p:cNvPr>
          <p:cNvSpPr txBox="1"/>
          <p:nvPr/>
        </p:nvSpPr>
        <p:spPr>
          <a:xfrm>
            <a:off x="8158757" y="5634074"/>
            <a:ext cx="73938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cs typeface="Calibri"/>
                <a:sym typeface="Calibri"/>
              </a:rPr>
              <a:t>der</a:t>
            </a:r>
            <a:endParaRPr dirty="0"/>
          </a:p>
        </p:txBody>
      </p:sp>
      <p:sp>
        <p:nvSpPr>
          <p:cNvPr id="63" name="Google Shape;296;p18">
            <a:extLst>
              <a:ext uri="{FF2B5EF4-FFF2-40B4-BE49-F238E27FC236}">
                <a16:creationId xmlns:a16="http://schemas.microsoft.com/office/drawing/2014/main" id="{144BC0B4-CB7F-9ACA-63F3-DEEDCD44DBB1}"/>
              </a:ext>
            </a:extLst>
          </p:cNvPr>
          <p:cNvSpPr txBox="1"/>
          <p:nvPr/>
        </p:nvSpPr>
        <p:spPr>
          <a:xfrm>
            <a:off x="9996913" y="2967202"/>
            <a:ext cx="74138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ce</a:t>
            </a:r>
            <a:endParaRPr sz="1800" b="1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297;p18">
            <a:extLst>
              <a:ext uri="{FF2B5EF4-FFF2-40B4-BE49-F238E27FC236}">
                <a16:creationId xmlns:a16="http://schemas.microsoft.com/office/drawing/2014/main" id="{D02AF8E8-FB28-D9BC-4201-2B8A7DD0424B}"/>
              </a:ext>
            </a:extLst>
          </p:cNvPr>
          <p:cNvSpPr txBox="1"/>
          <p:nvPr/>
        </p:nvSpPr>
        <p:spPr>
          <a:xfrm>
            <a:off x="4906327" y="579585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C00000"/>
                </a:solidFill>
              </a:rPr>
              <a:t>re</a:t>
            </a:r>
            <a:endParaRPr b="1" dirty="0">
              <a:solidFill>
                <a:srgbClr val="C00000"/>
              </a:solidFill>
            </a:endParaRPr>
          </a:p>
        </p:txBody>
      </p:sp>
      <p:sp>
        <p:nvSpPr>
          <p:cNvPr id="65" name="Google Shape;299;p18">
            <a:extLst>
              <a:ext uri="{FF2B5EF4-FFF2-40B4-BE49-F238E27FC236}">
                <a16:creationId xmlns:a16="http://schemas.microsoft.com/office/drawing/2014/main" id="{1A0988C1-71FE-C4D2-D2E7-AAF5FEF9C764}"/>
              </a:ext>
            </a:extLst>
          </p:cNvPr>
          <p:cNvSpPr txBox="1"/>
          <p:nvPr/>
        </p:nvSpPr>
        <p:spPr>
          <a:xfrm>
            <a:off x="6511265" y="2233872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latin typeface="Calibri"/>
                <a:ea typeface="Calibri"/>
                <a:cs typeface="Calibri"/>
                <a:sym typeface="Calibri"/>
              </a:rPr>
              <a:t>té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300;p18">
            <a:extLst>
              <a:ext uri="{FF2B5EF4-FFF2-40B4-BE49-F238E27FC236}">
                <a16:creationId xmlns:a16="http://schemas.microsoft.com/office/drawing/2014/main" id="{E456D91D-B769-23CA-9C00-8BA0E5090A4E}"/>
              </a:ext>
            </a:extLst>
          </p:cNvPr>
          <p:cNvSpPr txBox="1"/>
          <p:nvPr/>
        </p:nvSpPr>
        <p:spPr>
          <a:xfrm>
            <a:off x="4742706" y="1760761"/>
            <a:ext cx="71553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C00000"/>
                </a:solidFill>
                <a:latin typeface="Calibri"/>
                <a:cs typeface="Calibri"/>
                <a:sym typeface="Calibri"/>
              </a:rPr>
              <a:t>sta</a:t>
            </a:r>
            <a:endParaRPr dirty="0"/>
          </a:p>
        </p:txBody>
      </p:sp>
      <p:sp>
        <p:nvSpPr>
          <p:cNvPr id="67" name="Google Shape;301;p18">
            <a:extLst>
              <a:ext uri="{FF2B5EF4-FFF2-40B4-BE49-F238E27FC236}">
                <a16:creationId xmlns:a16="http://schemas.microsoft.com/office/drawing/2014/main" id="{F27AA68C-9236-5697-C0BF-A0F42D71EBF4}"/>
              </a:ext>
            </a:extLst>
          </p:cNvPr>
          <p:cNvSpPr txBox="1"/>
          <p:nvPr/>
        </p:nvSpPr>
        <p:spPr>
          <a:xfrm>
            <a:off x="6501960" y="5282590"/>
            <a:ext cx="6686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latin typeface="Calibri"/>
                <a:ea typeface="Calibri"/>
                <a:cs typeface="Calibri"/>
                <a:sym typeface="Calibri"/>
              </a:rPr>
              <a:t>pa</a:t>
            </a:r>
            <a:endParaRPr dirty="0"/>
          </a:p>
        </p:txBody>
      </p:sp>
      <p:sp>
        <p:nvSpPr>
          <p:cNvPr id="68" name="Google Shape;302;p18">
            <a:extLst>
              <a:ext uri="{FF2B5EF4-FFF2-40B4-BE49-F238E27FC236}">
                <a16:creationId xmlns:a16="http://schemas.microsoft.com/office/drawing/2014/main" id="{F4B59D99-ACB2-6806-F04E-312A423EF922}"/>
              </a:ext>
            </a:extLst>
          </p:cNvPr>
          <p:cNvSpPr txBox="1"/>
          <p:nvPr/>
        </p:nvSpPr>
        <p:spPr>
          <a:xfrm>
            <a:off x="4701332" y="4228429"/>
            <a:ext cx="753167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 err="1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im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69" name="Google Shape;303;p18">
            <a:extLst>
              <a:ext uri="{FF2B5EF4-FFF2-40B4-BE49-F238E27FC236}">
                <a16:creationId xmlns:a16="http://schemas.microsoft.com/office/drawing/2014/main" id="{5AEC50DC-0EFD-2D6F-B300-7475167EA2B9}"/>
              </a:ext>
            </a:extLst>
          </p:cNvPr>
          <p:cNvSpPr txBox="1"/>
          <p:nvPr/>
        </p:nvSpPr>
        <p:spPr>
          <a:xfrm>
            <a:off x="6556788" y="2693135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304;p18">
            <a:extLst>
              <a:ext uri="{FF2B5EF4-FFF2-40B4-BE49-F238E27FC236}">
                <a16:creationId xmlns:a16="http://schemas.microsoft.com/office/drawing/2014/main" id="{D021B119-1A50-C223-B004-68F9DF6FAC27}"/>
              </a:ext>
            </a:extLst>
          </p:cNvPr>
          <p:cNvSpPr txBox="1"/>
          <p:nvPr/>
        </p:nvSpPr>
        <p:spPr>
          <a:xfrm>
            <a:off x="8193509" y="4287824"/>
            <a:ext cx="7531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</a:t>
            </a:r>
            <a:endParaRPr dirty="0"/>
          </a:p>
        </p:txBody>
      </p:sp>
      <p:sp>
        <p:nvSpPr>
          <p:cNvPr id="71" name="Google Shape;305;p18">
            <a:extLst>
              <a:ext uri="{FF2B5EF4-FFF2-40B4-BE49-F238E27FC236}">
                <a16:creationId xmlns:a16="http://schemas.microsoft.com/office/drawing/2014/main" id="{571336B6-E632-3435-3E31-BBAFDC08FD5F}"/>
              </a:ext>
            </a:extLst>
          </p:cNvPr>
          <p:cNvSpPr txBox="1"/>
          <p:nvPr/>
        </p:nvSpPr>
        <p:spPr>
          <a:xfrm>
            <a:off x="4739195" y="6235922"/>
            <a:ext cx="753167" cy="3693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307;p18">
            <a:extLst>
              <a:ext uri="{FF2B5EF4-FFF2-40B4-BE49-F238E27FC236}">
                <a16:creationId xmlns:a16="http://schemas.microsoft.com/office/drawing/2014/main" id="{8FE5FA48-3009-2F62-8D0E-E6BD127EC7E9}"/>
              </a:ext>
            </a:extLst>
          </p:cNvPr>
          <p:cNvSpPr txBox="1"/>
          <p:nvPr/>
        </p:nvSpPr>
        <p:spPr>
          <a:xfrm>
            <a:off x="8114615" y="2975864"/>
            <a:ext cx="6814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rieux</a:t>
            </a:r>
            <a:endParaRPr dirty="0"/>
          </a:p>
        </p:txBody>
      </p:sp>
      <p:sp>
        <p:nvSpPr>
          <p:cNvPr id="74" name="Google Shape;308;p18">
            <a:extLst>
              <a:ext uri="{FF2B5EF4-FFF2-40B4-BE49-F238E27FC236}">
                <a16:creationId xmlns:a16="http://schemas.microsoft.com/office/drawing/2014/main" id="{BD393BAF-981E-2151-191C-4D8B64216D46}"/>
              </a:ext>
            </a:extLst>
          </p:cNvPr>
          <p:cNvSpPr txBox="1"/>
          <p:nvPr/>
        </p:nvSpPr>
        <p:spPr>
          <a:xfrm>
            <a:off x="4805393" y="5266954"/>
            <a:ext cx="76013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per</a:t>
            </a:r>
            <a:endParaRPr dirty="0"/>
          </a:p>
        </p:txBody>
      </p:sp>
      <p:sp>
        <p:nvSpPr>
          <p:cNvPr id="75" name="Google Shape;309;p18">
            <a:extLst>
              <a:ext uri="{FF2B5EF4-FFF2-40B4-BE49-F238E27FC236}">
                <a16:creationId xmlns:a16="http://schemas.microsoft.com/office/drawing/2014/main" id="{4B4C7ED3-B80A-3A0A-4EA2-3953A0BD6921}"/>
              </a:ext>
            </a:extLst>
          </p:cNvPr>
          <p:cNvSpPr txBox="1"/>
          <p:nvPr/>
        </p:nvSpPr>
        <p:spPr>
          <a:xfrm>
            <a:off x="6486594" y="6358346"/>
            <a:ext cx="80250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gard</a:t>
            </a:r>
            <a:endParaRPr sz="18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270;p18">
            <a:extLst>
              <a:ext uri="{FF2B5EF4-FFF2-40B4-BE49-F238E27FC236}">
                <a16:creationId xmlns:a16="http://schemas.microsoft.com/office/drawing/2014/main" id="{069A95A6-523A-9BE5-0198-CBCCCC97FABA}"/>
              </a:ext>
            </a:extLst>
          </p:cNvPr>
          <p:cNvSpPr txBox="1"/>
          <p:nvPr/>
        </p:nvSpPr>
        <p:spPr>
          <a:xfrm>
            <a:off x="489484" y="4362928"/>
            <a:ext cx="297917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Colonne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jaun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= 2</a:t>
            </a:r>
            <a:r>
              <a:rPr lang="fr-FR" sz="180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ème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syllabe</a:t>
            </a:r>
            <a:endParaRPr dirty="0"/>
          </a:p>
        </p:txBody>
      </p:sp>
      <p:sp>
        <p:nvSpPr>
          <p:cNvPr id="80" name="Google Shape;295;p18">
            <a:extLst>
              <a:ext uri="{FF2B5EF4-FFF2-40B4-BE49-F238E27FC236}">
                <a16:creationId xmlns:a16="http://schemas.microsoft.com/office/drawing/2014/main" id="{9EF97B91-F1AF-A0B7-9886-D235B13DC37B}"/>
              </a:ext>
            </a:extLst>
          </p:cNvPr>
          <p:cNvSpPr txBox="1"/>
          <p:nvPr/>
        </p:nvSpPr>
        <p:spPr>
          <a:xfrm>
            <a:off x="6465944" y="1309660"/>
            <a:ext cx="71553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0B050"/>
                </a:solidFill>
                <a:latin typeface="Calibri"/>
                <a:cs typeface="Calibri"/>
                <a:sym typeface="Calibri"/>
              </a:rPr>
              <a:t>xis</a:t>
            </a:r>
            <a:endParaRPr dirty="0">
              <a:solidFill>
                <a:srgbClr val="00B050"/>
              </a:solidFill>
            </a:endParaRPr>
          </a:p>
        </p:txBody>
      </p:sp>
      <p:sp>
        <p:nvSpPr>
          <p:cNvPr id="81" name="Google Shape;277;p18">
            <a:extLst>
              <a:ext uri="{FF2B5EF4-FFF2-40B4-BE49-F238E27FC236}">
                <a16:creationId xmlns:a16="http://schemas.microsoft.com/office/drawing/2014/main" id="{B5A4294D-8315-3110-A1FE-CD0DCF97D7AB}"/>
              </a:ext>
            </a:extLst>
          </p:cNvPr>
          <p:cNvSpPr txBox="1"/>
          <p:nvPr/>
        </p:nvSpPr>
        <p:spPr>
          <a:xfrm>
            <a:off x="10098014" y="3746619"/>
            <a:ext cx="5536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 err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ner</a:t>
            </a:r>
            <a:endParaRPr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512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5111F7C-FED8-78B6-04E1-4CDD30565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030" y="0"/>
            <a:ext cx="3997940" cy="306293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6948D29-5D08-C0B6-4217-7D1DFC726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67" y="3009363"/>
            <a:ext cx="8164064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92859BC-F6D7-BF00-5DAA-7FC323DC7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3783" y="930246"/>
            <a:ext cx="12779566" cy="43865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056724" y="2767983"/>
              <a:ext cx="4238568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84719" y="2623983"/>
                <a:ext cx="438221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6427424" y="2767983"/>
              <a:ext cx="5389438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55426" y="2623983"/>
                <a:ext cx="553307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7638934" y="4649285"/>
              <a:ext cx="3404203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66880" y="4505285"/>
                <a:ext cx="354795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5362432" y="3192544"/>
              <a:ext cx="1214214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90415" y="3048544"/>
                <a:ext cx="135788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7754234" y="3658520"/>
              <a:ext cx="2673443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82232" y="3514520"/>
                <a:ext cx="281708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6763812" y="3192904"/>
              <a:ext cx="3663865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691802" y="3048904"/>
                <a:ext cx="380752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60EE4780-CE2B-16B3-494C-BBFC1CC39BB2}"/>
                  </a:ext>
                </a:extLst>
              </p14:cNvPr>
              <p14:cNvContentPartPr/>
              <p14:nvPr/>
            </p14:nvContentPartPr>
            <p14:xfrm>
              <a:off x="5866723" y="2384124"/>
              <a:ext cx="5821989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60EE4780-CE2B-16B3-494C-BBFC1CC39BB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94718" y="2240124"/>
                <a:ext cx="596564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14:cNvPr>
              <p14:cNvContentPartPr/>
              <p14:nvPr/>
            </p14:nvContentPartPr>
            <p14:xfrm>
              <a:off x="2056724" y="4042019"/>
              <a:ext cx="1618461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D9DFE483-C493-B2B7-C1C7-5F8110F0421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84728" y="3898019"/>
                <a:ext cx="176209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14:cNvPr>
              <p14:cNvContentPartPr/>
              <p14:nvPr/>
            </p14:nvContentPartPr>
            <p14:xfrm>
              <a:off x="3833446" y="4042019"/>
              <a:ext cx="1794582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761403" y="3898019"/>
                <a:ext cx="193830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14:cNvPr>
              <p14:cNvContentPartPr/>
              <p14:nvPr/>
            </p14:nvContentPartPr>
            <p14:xfrm>
              <a:off x="4553201" y="4679397"/>
              <a:ext cx="2849922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481197" y="4535397"/>
                <a:ext cx="2993570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🗽 - Une nuit au musée - NY &amp; Cinéma 🦖 - Breizh Travellers - Blog voyage  de deux bretons">
            <a:extLst>
              <a:ext uri="{FF2B5EF4-FFF2-40B4-BE49-F238E27FC236}">
                <a16:creationId xmlns:a16="http://schemas.microsoft.com/office/drawing/2014/main" id="{7FC4A9E3-1DC0-BB67-5942-CE444B8736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6" r="20425"/>
          <a:stretch>
            <a:fillRect/>
          </a:stretch>
        </p:blipFill>
        <p:spPr bwMode="auto">
          <a:xfrm>
            <a:off x="1998363" y="-2"/>
            <a:ext cx="10193637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34492BE-4E7B-19E9-9E5C-87A8800DC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1642"/>
            <a:ext cx="12192000" cy="295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559064"/>
            <a:ext cx="12192000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dirty="0"/>
              <a:t>L'île de Pâques tient son nom du fait que sa découverte, en mille-sept-cent-vingt-deux, a eu lieu le jour de Pâques. C’est un territoire qui appartient au Chili. (131 mots)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3A642D-D95D-7DE3-AEB9-473C4951D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2844"/>
            <a:ext cx="13874047" cy="400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1898</TotalTime>
  <Words>653</Words>
  <Application>Microsoft Office PowerPoint</Application>
  <PresentationFormat>Grand écran</PresentationFormat>
  <Paragraphs>186</Paragraphs>
  <Slides>44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53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n°8</vt:lpstr>
      <vt:lpstr>Œuvre n°8</vt:lpstr>
      <vt:lpstr>Présentation PowerPoint</vt:lpstr>
      <vt:lpstr>Présentation PowerPoint</vt:lpstr>
      <vt:lpstr>Présentation PowerPoint</vt:lpstr>
      <vt:lpstr>Présentation PowerPoint</vt:lpstr>
      <vt:lpstr>ORTHOGRAPHE Accorder le participe passé</vt:lpstr>
      <vt:lpstr>OBSERVER</vt:lpstr>
      <vt:lpstr>OBSERVER</vt:lpstr>
      <vt:lpstr>OBSERVER</vt:lpstr>
      <vt:lpstr>OBSERVER</vt:lpstr>
      <vt:lpstr>OBSERVER</vt:lpstr>
      <vt:lpstr>OBSERVER</vt:lpstr>
      <vt:lpstr>OBSERVER</vt:lpstr>
      <vt:lpstr>COMPRENDRE</vt:lpstr>
      <vt:lpstr>COMPRENDRE</vt:lpstr>
      <vt:lpstr>COMPRENDRE</vt:lpstr>
      <vt:lpstr>COMPRENDRE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91</cp:revision>
  <dcterms:created xsi:type="dcterms:W3CDTF">2024-07-09T16:42:49Z</dcterms:created>
  <dcterms:modified xsi:type="dcterms:W3CDTF">2026-01-02T11:51:14Z</dcterms:modified>
</cp:coreProperties>
</file>