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2" r:id="rId1"/>
  </p:sldMasterIdLst>
  <p:notesMasterIdLst>
    <p:notesMasterId r:id="rId17"/>
  </p:notesMasterIdLst>
  <p:sldIdLst>
    <p:sldId id="256" r:id="rId2"/>
    <p:sldId id="269" r:id="rId3"/>
    <p:sldId id="262" r:id="rId4"/>
    <p:sldId id="263" r:id="rId5"/>
    <p:sldId id="270" r:id="rId6"/>
    <p:sldId id="275" r:id="rId7"/>
    <p:sldId id="276" r:id="rId8"/>
    <p:sldId id="267" r:id="rId9"/>
    <p:sldId id="260" r:id="rId10"/>
    <p:sldId id="271" r:id="rId11"/>
    <p:sldId id="272" r:id="rId12"/>
    <p:sldId id="277" r:id="rId13"/>
    <p:sldId id="278" r:id="rId14"/>
    <p:sldId id="273" r:id="rId15"/>
    <p:sldId id="274" r:id="rId16"/>
  </p:sldIdLst>
  <p:sldSz cx="9144000" cy="5143500" type="screen16x9"/>
  <p:notesSz cx="6858000" cy="9144000"/>
  <p:embeddedFontLst>
    <p:embeddedFont>
      <p:font typeface="Fira Sans" panose="020B0503050000020004" pitchFamily="34" charset="0"/>
      <p:regular r:id="rId18"/>
      <p:bold r:id="rId19"/>
      <p:italic r:id="rId20"/>
      <p:boldItalic r:id="rId21"/>
    </p:embeddedFont>
    <p:embeddedFont>
      <p:font typeface="Vazirmatn" panose="020B0604020202020204" charset="-78"/>
      <p:regular r:id="rId22"/>
      <p:bold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1D61582-ECC1-4F71-A296-99AD705796FD}">
  <a:tblStyle styleId="{31D61582-ECC1-4F71-A296-99AD705796F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8CACAE70-94EC-4360-AFD4-CE5493505979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4" autoAdjust="0"/>
    <p:restoredTop sz="90870" autoAdjust="0"/>
  </p:normalViewPr>
  <p:slideViewPr>
    <p:cSldViewPr snapToGrid="0">
      <p:cViewPr varScale="1">
        <p:scale>
          <a:sx n="109" d="100"/>
          <a:sy n="109" d="100"/>
        </p:scale>
        <p:origin x="183" y="5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8" name="Google Shape;4038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9" name="Google Shape;4039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D3EF24F2-3338-061E-B1EF-CB886068EA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7AC936FF-F3C8-86AD-6C96-373E9F1E232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D0AF6152-FEA9-9DF0-DFDF-13C12B0FFE3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880387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3EE63DDD-9D6D-44BB-3ED8-2729DC56A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BAF9EFF8-78A3-D745-8F9E-F385239E999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C8E11881-41A1-EBE2-47AB-A1475907F8D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 Que remarquez vous sur les graduations? </a:t>
            </a:r>
            <a:r>
              <a:rPr lang="fr-FR" dirty="0">
                <a:sym typeface="Wingdings" panose="05000000000000000000" pitchFamily="2" charset="2"/>
              </a:rPr>
              <a:t> elles ont le même écart mais pas la même taille, cela permet de prendre des repères.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ym typeface="Wingdings" panose="05000000000000000000" pitchFamily="2" charset="2"/>
              </a:rPr>
              <a:t>Faire chercher le a.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ym typeface="Wingdings" panose="05000000000000000000" pitchFamily="2" charset="2"/>
              </a:rPr>
              <a:t>Faire apparaitre différentes stratégies possibles : calcul de l’écart entre les bornes, puis partage en intervalles égaux/ utilisation des moitiés et des doubles. Ajouts successifs de la valeur d’un intervalle à partir d’une borne.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CM2 : Répondre aux trois questions, puis faire l’activité je cherche en </a:t>
            </a:r>
            <a:r>
              <a:rPr lang="fr-FR" dirty="0" err="1"/>
              <a:t>binome</a:t>
            </a:r>
            <a:r>
              <a:rPr lang="fr-FR" dirty="0"/>
              <a:t> sur ardoise.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Mise en commun.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643757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AFAA814E-197A-740B-AB9B-3FEC31B7AE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9F868A19-651A-5CA7-D08F-1EE2CC68D90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8318A2FD-4268-F535-B429-62910162AAE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 ex 4 et 5, expliciter le 5, fiche ex 5 à distribuer aux élèves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CM2 : lecture leçon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936142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8FC6F874-70CF-6A71-7C67-B7FDF4FD9D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A582B628-0239-7D14-D617-B1AB875A0C8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6B3A6E7A-C5E9-991D-5AED-F5AEE5439F8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CM2 : Faire écrire la trace écrite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309359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ED6A39F1-DC0E-D42A-F1B7-4DE6855F26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C950AF71-148D-9009-95FD-2AA17312A4D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BC3A2A64-FFDF-8051-FA2E-41EF8B7FC23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CM2 : lire exemple de résolutions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378408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B10877BA-D59C-3A54-4395-DFE686D164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695D6451-254E-7027-3598-2BB3A1481EF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B63A1BA8-6895-C055-5132-625C53F3B1A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 mise en commun des exercices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CM2 : Faire les exercices puis mise en commun.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94526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6">
          <a:extLst>
            <a:ext uri="{FF2B5EF4-FFF2-40B4-BE49-F238E27FC236}">
              <a16:creationId xmlns:a16="http://schemas.microsoft.com/office/drawing/2014/main" id="{620F3232-9355-993D-03E1-3B00070E57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7" name="Google Shape;4077;g54dda1946d_6_308:notes">
            <a:extLst>
              <a:ext uri="{FF2B5EF4-FFF2-40B4-BE49-F238E27FC236}">
                <a16:creationId xmlns:a16="http://schemas.microsoft.com/office/drawing/2014/main" id="{2F03B9AB-EA9A-DB30-32F6-987CDF91871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8" name="Google Shape;4078;g54dda1946d_6_308:notes">
            <a:extLst>
              <a:ext uri="{FF2B5EF4-FFF2-40B4-BE49-F238E27FC236}">
                <a16:creationId xmlns:a16="http://schemas.microsoft.com/office/drawing/2014/main" id="{FC4089EC-BC2C-58B9-1080-64A5FBE4906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824184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5891C7DC-F6ED-0B6B-2B75-5ADE389897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67F5BD70-B7B0-4E5A-A8B1-21FE7E48574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0D9D8040-C78F-2336-709C-C14D246EF1B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 Donner le vocabulaire suivant : origine, bornes ,graduation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Cinq graduations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4 intervalles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Lire et faire chercher la consigne. Mise en commun.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764591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B64F34B7-9C79-D498-0194-5CF7C9FCA0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B4B5C2F0-5FAD-5628-1B16-E81B25BA2BE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85196CE5-7CAB-C58E-755B-44927FD463B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 Donner le vocabulaire suivant : origine, bornes ,graduation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Cinq graduations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4 intervalles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Lire et faire chercher la consigne. Mise en commun.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535335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F3F912E1-7736-B567-1A9A-A7DCA706CE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3DC1D579-C9B7-2EED-0355-1DC1C67CEF5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DF165A26-7BFF-7BFD-A57C-E7CF6D0F484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 Donner le vocabulaire suivant : origine, bornes ,graduation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Cinq graduations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4 intervalles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Lire et faire chercher la consigne. Mise en commun.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671103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C86BF2DC-ECC9-3E0D-3898-DA5292BE2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6D264562-21A0-06F9-7676-C4788F414EA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79A15917-48F3-5A52-4B75-8B7CBFDEF9F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Faire écrire la </a:t>
            </a:r>
            <a:r>
              <a:rPr lang="fr-FR" dirty="0" err="1"/>
              <a:t>tarce</a:t>
            </a:r>
            <a:r>
              <a:rPr lang="fr-FR" dirty="0"/>
              <a:t> écrite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776407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8A95984A-6E3A-AC0F-58F0-662B2788B5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E7912B2F-2EBC-DD02-3AFA-2F7E29A5596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3D365197-A832-77D7-C0E9-3F8BFC4587E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 Faire les exercices puis mise en commun.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619720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7" name="Google Shape;4077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8" name="Google Shape;4078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817250" y="1523350"/>
            <a:ext cx="5509500" cy="1802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817250" y="3346750"/>
            <a:ext cx="5509500" cy="46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 idx="2"/>
          </p:nvPr>
        </p:nvSpPr>
        <p:spPr>
          <a:xfrm>
            <a:off x="6725550" y="536650"/>
            <a:ext cx="1705200" cy="3849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22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0" y="-797715"/>
            <a:ext cx="10007772" cy="6356862"/>
            <a:chOff x="0" y="-797715"/>
            <a:chExt cx="10007772" cy="6356862"/>
          </a:xfrm>
        </p:grpSpPr>
        <p:grpSp>
          <p:nvGrpSpPr>
            <p:cNvPr id="14" name="Google Shape;14;p2"/>
            <p:cNvGrpSpPr/>
            <p:nvPr/>
          </p:nvGrpSpPr>
          <p:grpSpPr>
            <a:xfrm rot="-1810199">
              <a:off x="8098743" y="3979047"/>
              <a:ext cx="1251126" cy="782740"/>
              <a:chOff x="6880435" y="4156402"/>
              <a:chExt cx="650771" cy="407141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6911496" y="4201712"/>
                <a:ext cx="562464" cy="308649"/>
              </a:xfrm>
              <a:custGeom>
                <a:avLst/>
                <a:gdLst/>
                <a:ahLst/>
                <a:cxnLst/>
                <a:rect l="l" t="t" r="r" b="b"/>
                <a:pathLst>
                  <a:path w="8565" h="4700" extrusionOk="0">
                    <a:moveTo>
                      <a:pt x="542" y="443"/>
                    </a:moveTo>
                    <a:lnTo>
                      <a:pt x="542" y="443"/>
                    </a:lnTo>
                    <a:cubicBezTo>
                      <a:pt x="1919" y="1751"/>
                      <a:pt x="3564" y="2821"/>
                      <a:pt x="5288" y="3682"/>
                    </a:cubicBezTo>
                    <a:lnTo>
                      <a:pt x="5275" y="3695"/>
                    </a:lnTo>
                    <a:cubicBezTo>
                      <a:pt x="5161" y="3903"/>
                      <a:pt x="5132" y="4233"/>
                      <a:pt x="5288" y="4431"/>
                    </a:cubicBezTo>
                    <a:cubicBezTo>
                      <a:pt x="4353" y="4399"/>
                      <a:pt x="3418" y="4377"/>
                      <a:pt x="2483" y="4377"/>
                    </a:cubicBezTo>
                    <a:cubicBezTo>
                      <a:pt x="1880" y="4377"/>
                      <a:pt x="1277" y="4386"/>
                      <a:pt x="675" y="4408"/>
                    </a:cubicBezTo>
                    <a:cubicBezTo>
                      <a:pt x="668" y="4022"/>
                      <a:pt x="662" y="3634"/>
                      <a:pt x="655" y="3245"/>
                    </a:cubicBezTo>
                    <a:lnTo>
                      <a:pt x="655" y="3245"/>
                    </a:lnTo>
                    <a:cubicBezTo>
                      <a:pt x="1157" y="3417"/>
                      <a:pt x="1692" y="3669"/>
                      <a:pt x="1721" y="4278"/>
                    </a:cubicBezTo>
                    <a:cubicBezTo>
                      <a:pt x="1723" y="4319"/>
                      <a:pt x="1755" y="4339"/>
                      <a:pt x="1786" y="4339"/>
                    </a:cubicBezTo>
                    <a:cubicBezTo>
                      <a:pt x="1817" y="4339"/>
                      <a:pt x="1846" y="4319"/>
                      <a:pt x="1841" y="4278"/>
                    </a:cubicBezTo>
                    <a:cubicBezTo>
                      <a:pt x="1808" y="3669"/>
                      <a:pt x="1222" y="3255"/>
                      <a:pt x="649" y="3167"/>
                    </a:cubicBezTo>
                    <a:cubicBezTo>
                      <a:pt x="629" y="2260"/>
                      <a:pt x="600" y="1350"/>
                      <a:pt x="542" y="443"/>
                    </a:cubicBezTo>
                    <a:close/>
                    <a:moveTo>
                      <a:pt x="5375" y="3728"/>
                    </a:moveTo>
                    <a:cubicBezTo>
                      <a:pt x="5945" y="4006"/>
                      <a:pt x="6522" y="4265"/>
                      <a:pt x="7102" y="4505"/>
                    </a:cubicBezTo>
                    <a:cubicBezTo>
                      <a:pt x="6525" y="4476"/>
                      <a:pt x="5949" y="4453"/>
                      <a:pt x="5366" y="4431"/>
                    </a:cubicBezTo>
                    <a:cubicBezTo>
                      <a:pt x="5336" y="4314"/>
                      <a:pt x="5294" y="4204"/>
                      <a:pt x="5294" y="4084"/>
                    </a:cubicBezTo>
                    <a:cubicBezTo>
                      <a:pt x="5294" y="3958"/>
                      <a:pt x="5333" y="3847"/>
                      <a:pt x="5375" y="3734"/>
                    </a:cubicBezTo>
                    <a:lnTo>
                      <a:pt x="5375" y="3728"/>
                    </a:lnTo>
                    <a:close/>
                    <a:moveTo>
                      <a:pt x="478" y="1"/>
                    </a:moveTo>
                    <a:cubicBezTo>
                      <a:pt x="463" y="1"/>
                      <a:pt x="449" y="11"/>
                      <a:pt x="448" y="31"/>
                    </a:cubicBezTo>
                    <a:cubicBezTo>
                      <a:pt x="412" y="1483"/>
                      <a:pt x="480" y="2953"/>
                      <a:pt x="539" y="4408"/>
                    </a:cubicBezTo>
                    <a:cubicBezTo>
                      <a:pt x="377" y="4411"/>
                      <a:pt x="218" y="4421"/>
                      <a:pt x="56" y="4427"/>
                    </a:cubicBezTo>
                    <a:cubicBezTo>
                      <a:pt x="1" y="4431"/>
                      <a:pt x="1" y="4508"/>
                      <a:pt x="56" y="4508"/>
                    </a:cubicBezTo>
                    <a:lnTo>
                      <a:pt x="542" y="4521"/>
                    </a:lnTo>
                    <a:cubicBezTo>
                      <a:pt x="542" y="4550"/>
                      <a:pt x="545" y="4583"/>
                      <a:pt x="545" y="4609"/>
                    </a:cubicBezTo>
                    <a:cubicBezTo>
                      <a:pt x="547" y="4652"/>
                      <a:pt x="580" y="4674"/>
                      <a:pt x="612" y="4674"/>
                    </a:cubicBezTo>
                    <a:cubicBezTo>
                      <a:pt x="645" y="4674"/>
                      <a:pt x="676" y="4652"/>
                      <a:pt x="675" y="4609"/>
                    </a:cubicBezTo>
                    <a:lnTo>
                      <a:pt x="675" y="4525"/>
                    </a:lnTo>
                    <a:cubicBezTo>
                      <a:pt x="3273" y="4586"/>
                      <a:pt x="5871" y="4573"/>
                      <a:pt x="8466" y="4699"/>
                    </a:cubicBezTo>
                    <a:cubicBezTo>
                      <a:pt x="8468" y="4700"/>
                      <a:pt x="8470" y="4700"/>
                      <a:pt x="8472" y="4700"/>
                    </a:cubicBezTo>
                    <a:cubicBezTo>
                      <a:pt x="8536" y="4700"/>
                      <a:pt x="8564" y="4605"/>
                      <a:pt x="8501" y="4576"/>
                    </a:cubicBezTo>
                    <a:cubicBezTo>
                      <a:pt x="8446" y="4554"/>
                      <a:pt x="8395" y="4528"/>
                      <a:pt x="8333" y="4505"/>
                    </a:cubicBezTo>
                    <a:cubicBezTo>
                      <a:pt x="8325" y="4502"/>
                      <a:pt x="8318" y="4501"/>
                      <a:pt x="8311" y="4501"/>
                    </a:cubicBezTo>
                    <a:cubicBezTo>
                      <a:pt x="8280" y="4501"/>
                      <a:pt x="8258" y="4528"/>
                      <a:pt x="8255" y="4557"/>
                    </a:cubicBezTo>
                    <a:cubicBezTo>
                      <a:pt x="7947" y="4541"/>
                      <a:pt x="7640" y="4528"/>
                      <a:pt x="7335" y="4512"/>
                    </a:cubicBezTo>
                    <a:cubicBezTo>
                      <a:pt x="7338" y="4486"/>
                      <a:pt x="7329" y="4453"/>
                      <a:pt x="7290" y="4434"/>
                    </a:cubicBezTo>
                    <a:cubicBezTo>
                      <a:pt x="6065" y="3945"/>
                      <a:pt x="4883" y="3355"/>
                      <a:pt x="3755" y="2665"/>
                    </a:cubicBezTo>
                    <a:cubicBezTo>
                      <a:pt x="2622" y="1975"/>
                      <a:pt x="1585" y="1172"/>
                      <a:pt x="542" y="355"/>
                    </a:cubicBezTo>
                    <a:cubicBezTo>
                      <a:pt x="539" y="355"/>
                      <a:pt x="539" y="349"/>
                      <a:pt x="532" y="349"/>
                    </a:cubicBezTo>
                    <a:cubicBezTo>
                      <a:pt x="526" y="245"/>
                      <a:pt x="516" y="135"/>
                      <a:pt x="509" y="31"/>
                    </a:cubicBezTo>
                    <a:cubicBezTo>
                      <a:pt x="508" y="11"/>
                      <a:pt x="493" y="1"/>
                      <a:pt x="4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6880435" y="4510481"/>
                <a:ext cx="36644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558" h="808" extrusionOk="0">
                    <a:moveTo>
                      <a:pt x="283" y="292"/>
                    </a:moveTo>
                    <a:cubicBezTo>
                      <a:pt x="289" y="325"/>
                      <a:pt x="299" y="354"/>
                      <a:pt x="309" y="386"/>
                    </a:cubicBezTo>
                    <a:cubicBezTo>
                      <a:pt x="292" y="386"/>
                      <a:pt x="276" y="389"/>
                      <a:pt x="260" y="393"/>
                    </a:cubicBezTo>
                    <a:cubicBezTo>
                      <a:pt x="270" y="360"/>
                      <a:pt x="276" y="325"/>
                      <a:pt x="283" y="292"/>
                    </a:cubicBezTo>
                    <a:close/>
                    <a:moveTo>
                      <a:pt x="262" y="1"/>
                    </a:moveTo>
                    <a:cubicBezTo>
                      <a:pt x="239" y="1"/>
                      <a:pt x="217" y="12"/>
                      <a:pt x="211" y="40"/>
                    </a:cubicBezTo>
                    <a:cubicBezTo>
                      <a:pt x="192" y="163"/>
                      <a:pt x="173" y="283"/>
                      <a:pt x="147" y="406"/>
                    </a:cubicBezTo>
                    <a:cubicBezTo>
                      <a:pt x="114" y="409"/>
                      <a:pt x="88" y="412"/>
                      <a:pt x="56" y="419"/>
                    </a:cubicBezTo>
                    <a:cubicBezTo>
                      <a:pt x="17" y="422"/>
                      <a:pt x="1" y="480"/>
                      <a:pt x="46" y="487"/>
                    </a:cubicBezTo>
                    <a:cubicBezTo>
                      <a:pt x="75" y="490"/>
                      <a:pt x="104" y="493"/>
                      <a:pt x="137" y="493"/>
                    </a:cubicBezTo>
                    <a:cubicBezTo>
                      <a:pt x="121" y="584"/>
                      <a:pt x="104" y="668"/>
                      <a:pt x="92" y="759"/>
                    </a:cubicBezTo>
                    <a:cubicBezTo>
                      <a:pt x="86" y="788"/>
                      <a:pt x="110" y="808"/>
                      <a:pt x="134" y="808"/>
                    </a:cubicBezTo>
                    <a:cubicBezTo>
                      <a:pt x="149" y="808"/>
                      <a:pt x="164" y="799"/>
                      <a:pt x="169" y="778"/>
                    </a:cubicBezTo>
                    <a:cubicBezTo>
                      <a:pt x="192" y="684"/>
                      <a:pt x="211" y="587"/>
                      <a:pt x="234" y="493"/>
                    </a:cubicBezTo>
                    <a:cubicBezTo>
                      <a:pt x="266" y="493"/>
                      <a:pt x="302" y="490"/>
                      <a:pt x="334" y="487"/>
                    </a:cubicBezTo>
                    <a:cubicBezTo>
                      <a:pt x="354" y="551"/>
                      <a:pt x="380" y="619"/>
                      <a:pt x="412" y="681"/>
                    </a:cubicBezTo>
                    <a:cubicBezTo>
                      <a:pt x="421" y="702"/>
                      <a:pt x="437" y="710"/>
                      <a:pt x="453" y="710"/>
                    </a:cubicBezTo>
                    <a:cubicBezTo>
                      <a:pt x="486" y="710"/>
                      <a:pt x="521" y="677"/>
                      <a:pt x="513" y="636"/>
                    </a:cubicBezTo>
                    <a:cubicBezTo>
                      <a:pt x="500" y="577"/>
                      <a:pt x="487" y="519"/>
                      <a:pt x="467" y="457"/>
                    </a:cubicBezTo>
                    <a:cubicBezTo>
                      <a:pt x="477" y="454"/>
                      <a:pt x="484" y="454"/>
                      <a:pt x="496" y="451"/>
                    </a:cubicBezTo>
                    <a:cubicBezTo>
                      <a:pt x="557" y="436"/>
                      <a:pt x="538" y="353"/>
                      <a:pt x="483" y="353"/>
                    </a:cubicBezTo>
                    <a:cubicBezTo>
                      <a:pt x="479" y="353"/>
                      <a:pt x="475" y="353"/>
                      <a:pt x="471" y="354"/>
                    </a:cubicBezTo>
                    <a:cubicBezTo>
                      <a:pt x="461" y="357"/>
                      <a:pt x="451" y="357"/>
                      <a:pt x="438" y="360"/>
                    </a:cubicBezTo>
                    <a:cubicBezTo>
                      <a:pt x="403" y="253"/>
                      <a:pt x="364" y="146"/>
                      <a:pt x="325" y="40"/>
                    </a:cubicBezTo>
                    <a:cubicBezTo>
                      <a:pt x="316" y="15"/>
                      <a:pt x="288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6915108" y="4156402"/>
                <a:ext cx="36250" cy="35396"/>
              </a:xfrm>
              <a:custGeom>
                <a:avLst/>
                <a:gdLst/>
                <a:ahLst/>
                <a:cxnLst/>
                <a:rect l="l" t="t" r="r" b="b"/>
                <a:pathLst>
                  <a:path w="552" h="539" extrusionOk="0">
                    <a:moveTo>
                      <a:pt x="384" y="1"/>
                    </a:moveTo>
                    <a:cubicBezTo>
                      <a:pt x="216" y="1"/>
                      <a:pt x="42" y="75"/>
                      <a:pt x="14" y="258"/>
                    </a:cubicBezTo>
                    <a:cubicBezTo>
                      <a:pt x="1" y="349"/>
                      <a:pt x="33" y="433"/>
                      <a:pt x="114" y="478"/>
                    </a:cubicBezTo>
                    <a:cubicBezTo>
                      <a:pt x="202" y="530"/>
                      <a:pt x="322" y="517"/>
                      <a:pt x="419" y="537"/>
                    </a:cubicBezTo>
                    <a:cubicBezTo>
                      <a:pt x="424" y="538"/>
                      <a:pt x="429" y="538"/>
                      <a:pt x="433" y="538"/>
                    </a:cubicBezTo>
                    <a:cubicBezTo>
                      <a:pt x="490" y="538"/>
                      <a:pt x="527" y="454"/>
                      <a:pt x="467" y="430"/>
                    </a:cubicBezTo>
                    <a:cubicBezTo>
                      <a:pt x="377" y="388"/>
                      <a:pt x="130" y="430"/>
                      <a:pt x="134" y="287"/>
                    </a:cubicBezTo>
                    <a:cubicBezTo>
                      <a:pt x="137" y="96"/>
                      <a:pt x="390" y="115"/>
                      <a:pt x="516" y="96"/>
                    </a:cubicBezTo>
                    <a:cubicBezTo>
                      <a:pt x="552" y="90"/>
                      <a:pt x="552" y="25"/>
                      <a:pt x="509" y="15"/>
                    </a:cubicBezTo>
                    <a:cubicBezTo>
                      <a:pt x="470" y="6"/>
                      <a:pt x="427" y="1"/>
                      <a:pt x="3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7482282" y="4492817"/>
                <a:ext cx="48924" cy="52930"/>
              </a:xfrm>
              <a:custGeom>
                <a:avLst/>
                <a:gdLst/>
                <a:ahLst/>
                <a:cxnLst/>
                <a:rect l="l" t="t" r="r" b="b"/>
                <a:pathLst>
                  <a:path w="745" h="806" extrusionOk="0">
                    <a:moveTo>
                      <a:pt x="244" y="163"/>
                    </a:moveTo>
                    <a:cubicBezTo>
                      <a:pt x="334" y="169"/>
                      <a:pt x="344" y="202"/>
                      <a:pt x="279" y="266"/>
                    </a:cubicBezTo>
                    <a:cubicBezTo>
                      <a:pt x="260" y="286"/>
                      <a:pt x="237" y="302"/>
                      <a:pt x="211" y="318"/>
                    </a:cubicBezTo>
                    <a:cubicBezTo>
                      <a:pt x="211" y="279"/>
                      <a:pt x="214" y="176"/>
                      <a:pt x="244" y="163"/>
                    </a:cubicBezTo>
                    <a:close/>
                    <a:moveTo>
                      <a:pt x="208" y="435"/>
                    </a:moveTo>
                    <a:cubicBezTo>
                      <a:pt x="214" y="438"/>
                      <a:pt x="227" y="445"/>
                      <a:pt x="240" y="445"/>
                    </a:cubicBezTo>
                    <a:cubicBezTo>
                      <a:pt x="263" y="443"/>
                      <a:pt x="293" y="441"/>
                      <a:pt x="325" y="441"/>
                    </a:cubicBezTo>
                    <a:cubicBezTo>
                      <a:pt x="429" y="441"/>
                      <a:pt x="557" y="459"/>
                      <a:pt x="564" y="558"/>
                    </a:cubicBezTo>
                    <a:cubicBezTo>
                      <a:pt x="564" y="623"/>
                      <a:pt x="555" y="613"/>
                      <a:pt x="503" y="629"/>
                    </a:cubicBezTo>
                    <a:cubicBezTo>
                      <a:pt x="470" y="642"/>
                      <a:pt x="435" y="645"/>
                      <a:pt x="402" y="655"/>
                    </a:cubicBezTo>
                    <a:cubicBezTo>
                      <a:pt x="362" y="663"/>
                      <a:pt x="324" y="666"/>
                      <a:pt x="285" y="666"/>
                    </a:cubicBezTo>
                    <a:cubicBezTo>
                      <a:pt x="258" y="666"/>
                      <a:pt x="232" y="664"/>
                      <a:pt x="205" y="662"/>
                    </a:cubicBezTo>
                    <a:cubicBezTo>
                      <a:pt x="205" y="584"/>
                      <a:pt x="205" y="513"/>
                      <a:pt x="208" y="435"/>
                    </a:cubicBezTo>
                    <a:close/>
                    <a:moveTo>
                      <a:pt x="278" y="1"/>
                    </a:moveTo>
                    <a:cubicBezTo>
                      <a:pt x="276" y="1"/>
                      <a:pt x="274" y="1"/>
                      <a:pt x="273" y="1"/>
                    </a:cubicBezTo>
                    <a:cubicBezTo>
                      <a:pt x="1" y="11"/>
                      <a:pt x="69" y="561"/>
                      <a:pt x="82" y="714"/>
                    </a:cubicBezTo>
                    <a:cubicBezTo>
                      <a:pt x="85" y="739"/>
                      <a:pt x="98" y="756"/>
                      <a:pt x="117" y="762"/>
                    </a:cubicBezTo>
                    <a:cubicBezTo>
                      <a:pt x="127" y="775"/>
                      <a:pt x="137" y="788"/>
                      <a:pt x="159" y="791"/>
                    </a:cubicBezTo>
                    <a:cubicBezTo>
                      <a:pt x="182" y="794"/>
                      <a:pt x="208" y="801"/>
                      <a:pt x="237" y="804"/>
                    </a:cubicBezTo>
                    <a:cubicBezTo>
                      <a:pt x="241" y="805"/>
                      <a:pt x="245" y="805"/>
                      <a:pt x="248" y="805"/>
                    </a:cubicBezTo>
                    <a:cubicBezTo>
                      <a:pt x="258" y="805"/>
                      <a:pt x="266" y="802"/>
                      <a:pt x="276" y="794"/>
                    </a:cubicBezTo>
                    <a:cubicBezTo>
                      <a:pt x="282" y="795"/>
                      <a:pt x="289" y="795"/>
                      <a:pt x="296" y="795"/>
                    </a:cubicBezTo>
                    <a:cubicBezTo>
                      <a:pt x="483" y="795"/>
                      <a:pt x="745" y="749"/>
                      <a:pt x="723" y="558"/>
                    </a:cubicBezTo>
                    <a:cubicBezTo>
                      <a:pt x="700" y="396"/>
                      <a:pt x="551" y="338"/>
                      <a:pt x="402" y="322"/>
                    </a:cubicBezTo>
                    <a:cubicBezTo>
                      <a:pt x="431" y="283"/>
                      <a:pt x="451" y="234"/>
                      <a:pt x="444" y="176"/>
                    </a:cubicBezTo>
                    <a:cubicBezTo>
                      <a:pt x="438" y="90"/>
                      <a:pt x="372" y="1"/>
                      <a:pt x="2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" name="Google Shape;19;p2"/>
            <p:cNvGrpSpPr/>
            <p:nvPr/>
          </p:nvGrpSpPr>
          <p:grpSpPr>
            <a:xfrm rot="3195961">
              <a:off x="6881663" y="4415603"/>
              <a:ext cx="949013" cy="865520"/>
              <a:chOff x="5882939" y="3323344"/>
              <a:chExt cx="444901" cy="405775"/>
            </a:xfrm>
          </p:grpSpPr>
          <p:sp>
            <p:nvSpPr>
              <p:cNvPr id="20" name="Google Shape;20;p2"/>
              <p:cNvSpPr/>
              <p:nvPr/>
            </p:nvSpPr>
            <p:spPr>
              <a:xfrm>
                <a:off x="5882939" y="3323344"/>
                <a:ext cx="422586" cy="405775"/>
              </a:xfrm>
              <a:custGeom>
                <a:avLst/>
                <a:gdLst/>
                <a:ahLst/>
                <a:cxnLst/>
                <a:rect l="l" t="t" r="r" b="b"/>
                <a:pathLst>
                  <a:path w="6435" h="6179" extrusionOk="0">
                    <a:moveTo>
                      <a:pt x="3180" y="140"/>
                    </a:moveTo>
                    <a:cubicBezTo>
                      <a:pt x="3910" y="140"/>
                      <a:pt x="4632" y="411"/>
                      <a:pt x="5187" y="928"/>
                    </a:cubicBezTo>
                    <a:cubicBezTo>
                      <a:pt x="5806" y="1505"/>
                      <a:pt x="6120" y="2331"/>
                      <a:pt x="6097" y="3154"/>
                    </a:cubicBezTo>
                    <a:cubicBezTo>
                      <a:pt x="6094" y="3131"/>
                      <a:pt x="6081" y="3122"/>
                      <a:pt x="6055" y="3112"/>
                    </a:cubicBezTo>
                    <a:cubicBezTo>
                      <a:pt x="6020" y="3096"/>
                      <a:pt x="5984" y="3083"/>
                      <a:pt x="5948" y="3067"/>
                    </a:cubicBezTo>
                    <a:cubicBezTo>
                      <a:pt x="5940" y="3052"/>
                      <a:pt x="5926" y="3043"/>
                      <a:pt x="5904" y="3043"/>
                    </a:cubicBezTo>
                    <a:cubicBezTo>
                      <a:pt x="5901" y="3043"/>
                      <a:pt x="5897" y="3043"/>
                      <a:pt x="5893" y="3044"/>
                    </a:cubicBezTo>
                    <a:lnTo>
                      <a:pt x="5884" y="3044"/>
                    </a:lnTo>
                    <a:cubicBezTo>
                      <a:pt x="4248" y="2409"/>
                      <a:pt x="2615" y="1735"/>
                      <a:pt x="953" y="1171"/>
                    </a:cubicBezTo>
                    <a:cubicBezTo>
                      <a:pt x="1206" y="873"/>
                      <a:pt x="1520" y="621"/>
                      <a:pt x="1886" y="443"/>
                    </a:cubicBezTo>
                    <a:cubicBezTo>
                      <a:pt x="2297" y="239"/>
                      <a:pt x="2740" y="140"/>
                      <a:pt x="3180" y="140"/>
                    </a:cubicBezTo>
                    <a:close/>
                    <a:moveTo>
                      <a:pt x="3732" y="2380"/>
                    </a:moveTo>
                    <a:lnTo>
                      <a:pt x="5579" y="3073"/>
                    </a:lnTo>
                    <a:cubicBezTo>
                      <a:pt x="5061" y="3125"/>
                      <a:pt x="4533" y="3206"/>
                      <a:pt x="4018" y="3319"/>
                    </a:cubicBezTo>
                    <a:cubicBezTo>
                      <a:pt x="4073" y="3015"/>
                      <a:pt x="3739" y="2872"/>
                      <a:pt x="3486" y="2830"/>
                    </a:cubicBezTo>
                    <a:cubicBezTo>
                      <a:pt x="3570" y="2684"/>
                      <a:pt x="3651" y="2532"/>
                      <a:pt x="3732" y="2383"/>
                    </a:cubicBezTo>
                    <a:lnTo>
                      <a:pt x="3732" y="2380"/>
                    </a:lnTo>
                    <a:close/>
                    <a:moveTo>
                      <a:pt x="3447" y="2888"/>
                    </a:moveTo>
                    <a:cubicBezTo>
                      <a:pt x="3674" y="2953"/>
                      <a:pt x="3907" y="3031"/>
                      <a:pt x="3924" y="3306"/>
                    </a:cubicBezTo>
                    <a:cubicBezTo>
                      <a:pt x="3924" y="3319"/>
                      <a:pt x="3930" y="3332"/>
                      <a:pt x="3940" y="3339"/>
                    </a:cubicBezTo>
                    <a:cubicBezTo>
                      <a:pt x="3648" y="3407"/>
                      <a:pt x="3363" y="3484"/>
                      <a:pt x="3085" y="3575"/>
                    </a:cubicBezTo>
                    <a:lnTo>
                      <a:pt x="3059" y="3536"/>
                    </a:lnTo>
                    <a:cubicBezTo>
                      <a:pt x="3195" y="3326"/>
                      <a:pt x="3324" y="3112"/>
                      <a:pt x="3447" y="2888"/>
                    </a:cubicBezTo>
                    <a:close/>
                    <a:moveTo>
                      <a:pt x="888" y="1246"/>
                    </a:moveTo>
                    <a:cubicBezTo>
                      <a:pt x="1792" y="1631"/>
                      <a:pt x="2709" y="1988"/>
                      <a:pt x="3626" y="2334"/>
                    </a:cubicBezTo>
                    <a:cubicBezTo>
                      <a:pt x="3402" y="2717"/>
                      <a:pt x="3182" y="3099"/>
                      <a:pt x="2981" y="3497"/>
                    </a:cubicBezTo>
                    <a:cubicBezTo>
                      <a:pt x="2967" y="3493"/>
                      <a:pt x="2953" y="3491"/>
                      <a:pt x="2938" y="3491"/>
                    </a:cubicBezTo>
                    <a:cubicBezTo>
                      <a:pt x="2920" y="3491"/>
                      <a:pt x="2902" y="3495"/>
                      <a:pt x="2884" y="3504"/>
                    </a:cubicBezTo>
                    <a:cubicBezTo>
                      <a:pt x="2878" y="3500"/>
                      <a:pt x="2871" y="3498"/>
                      <a:pt x="2863" y="3498"/>
                    </a:cubicBezTo>
                    <a:cubicBezTo>
                      <a:pt x="2856" y="3498"/>
                      <a:pt x="2849" y="3500"/>
                      <a:pt x="2842" y="3504"/>
                    </a:cubicBezTo>
                    <a:cubicBezTo>
                      <a:pt x="2754" y="3578"/>
                      <a:pt x="2751" y="3711"/>
                      <a:pt x="2858" y="3770"/>
                    </a:cubicBezTo>
                    <a:cubicBezTo>
                      <a:pt x="2883" y="3783"/>
                      <a:pt x="2908" y="3789"/>
                      <a:pt x="2934" y="3789"/>
                    </a:cubicBezTo>
                    <a:cubicBezTo>
                      <a:pt x="3007" y="3789"/>
                      <a:pt x="3073" y="3737"/>
                      <a:pt x="3088" y="3663"/>
                    </a:cubicBezTo>
                    <a:cubicBezTo>
                      <a:pt x="4008" y="3478"/>
                      <a:pt x="4915" y="3293"/>
                      <a:pt x="5845" y="3170"/>
                    </a:cubicBezTo>
                    <a:cubicBezTo>
                      <a:pt x="5903" y="3190"/>
                      <a:pt x="5958" y="3209"/>
                      <a:pt x="6016" y="3235"/>
                    </a:cubicBezTo>
                    <a:cubicBezTo>
                      <a:pt x="6023" y="3237"/>
                      <a:pt x="6030" y="3238"/>
                      <a:pt x="6036" y="3238"/>
                    </a:cubicBezTo>
                    <a:cubicBezTo>
                      <a:pt x="6061" y="3238"/>
                      <a:pt x="6077" y="3223"/>
                      <a:pt x="6088" y="3203"/>
                    </a:cubicBezTo>
                    <a:lnTo>
                      <a:pt x="6088" y="3203"/>
                    </a:lnTo>
                    <a:cubicBezTo>
                      <a:pt x="6078" y="3595"/>
                      <a:pt x="5984" y="3983"/>
                      <a:pt x="5809" y="4340"/>
                    </a:cubicBezTo>
                    <a:cubicBezTo>
                      <a:pt x="5305" y="5371"/>
                      <a:pt x="4209" y="6046"/>
                      <a:pt x="3086" y="6046"/>
                    </a:cubicBezTo>
                    <a:cubicBezTo>
                      <a:pt x="2816" y="6046"/>
                      <a:pt x="2544" y="6007"/>
                      <a:pt x="2278" y="5924"/>
                    </a:cubicBezTo>
                    <a:cubicBezTo>
                      <a:pt x="2270" y="5921"/>
                      <a:pt x="2262" y="5919"/>
                      <a:pt x="2255" y="5919"/>
                    </a:cubicBezTo>
                    <a:cubicBezTo>
                      <a:pt x="2232" y="5919"/>
                      <a:pt x="2214" y="5933"/>
                      <a:pt x="2207" y="5950"/>
                    </a:cubicBezTo>
                    <a:cubicBezTo>
                      <a:pt x="1163" y="5493"/>
                      <a:pt x="363" y="4563"/>
                      <a:pt x="253" y="3404"/>
                    </a:cubicBezTo>
                    <a:cubicBezTo>
                      <a:pt x="182" y="2616"/>
                      <a:pt x="418" y="1845"/>
                      <a:pt x="888" y="1246"/>
                    </a:cubicBezTo>
                    <a:close/>
                    <a:moveTo>
                      <a:pt x="3179" y="0"/>
                    </a:moveTo>
                    <a:cubicBezTo>
                      <a:pt x="2889" y="0"/>
                      <a:pt x="2596" y="42"/>
                      <a:pt x="2310" y="128"/>
                    </a:cubicBezTo>
                    <a:cubicBezTo>
                      <a:pt x="1079" y="501"/>
                      <a:pt x="218" y="1593"/>
                      <a:pt x="114" y="2872"/>
                    </a:cubicBezTo>
                    <a:cubicBezTo>
                      <a:pt x="0" y="4307"/>
                      <a:pt x="940" y="5697"/>
                      <a:pt x="2330" y="6089"/>
                    </a:cubicBezTo>
                    <a:cubicBezTo>
                      <a:pt x="2334" y="6090"/>
                      <a:pt x="2337" y="6090"/>
                      <a:pt x="2341" y="6090"/>
                    </a:cubicBezTo>
                    <a:cubicBezTo>
                      <a:pt x="2350" y="6090"/>
                      <a:pt x="2358" y="6088"/>
                      <a:pt x="2362" y="6086"/>
                    </a:cubicBezTo>
                    <a:cubicBezTo>
                      <a:pt x="2602" y="6149"/>
                      <a:pt x="2846" y="6178"/>
                      <a:pt x="3087" y="6178"/>
                    </a:cubicBezTo>
                    <a:cubicBezTo>
                      <a:pt x="4095" y="6178"/>
                      <a:pt x="5074" y="5658"/>
                      <a:pt x="5670" y="4822"/>
                    </a:cubicBezTo>
                    <a:cubicBezTo>
                      <a:pt x="6434" y="3757"/>
                      <a:pt x="6421" y="2241"/>
                      <a:pt x="5618" y="1201"/>
                    </a:cubicBezTo>
                    <a:cubicBezTo>
                      <a:pt x="5031" y="436"/>
                      <a:pt x="4118" y="0"/>
                      <a:pt x="3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5893971" y="3357162"/>
                <a:ext cx="33360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90" extrusionOk="0">
                    <a:moveTo>
                      <a:pt x="163" y="216"/>
                    </a:moveTo>
                    <a:lnTo>
                      <a:pt x="218" y="274"/>
                    </a:lnTo>
                    <a:cubicBezTo>
                      <a:pt x="205" y="277"/>
                      <a:pt x="195" y="284"/>
                      <a:pt x="182" y="294"/>
                    </a:cubicBezTo>
                    <a:cubicBezTo>
                      <a:pt x="176" y="268"/>
                      <a:pt x="169" y="242"/>
                      <a:pt x="163" y="216"/>
                    </a:cubicBezTo>
                    <a:close/>
                    <a:moveTo>
                      <a:pt x="65" y="1"/>
                    </a:moveTo>
                    <a:cubicBezTo>
                      <a:pt x="31" y="1"/>
                      <a:pt x="0" y="26"/>
                      <a:pt x="14" y="67"/>
                    </a:cubicBezTo>
                    <a:cubicBezTo>
                      <a:pt x="40" y="164"/>
                      <a:pt x="66" y="264"/>
                      <a:pt x="95" y="365"/>
                    </a:cubicBezTo>
                    <a:cubicBezTo>
                      <a:pt x="85" y="378"/>
                      <a:pt x="72" y="388"/>
                      <a:pt x="66" y="397"/>
                    </a:cubicBezTo>
                    <a:cubicBezTo>
                      <a:pt x="44" y="421"/>
                      <a:pt x="72" y="450"/>
                      <a:pt x="98" y="450"/>
                    </a:cubicBezTo>
                    <a:cubicBezTo>
                      <a:pt x="104" y="450"/>
                      <a:pt x="109" y="449"/>
                      <a:pt x="114" y="446"/>
                    </a:cubicBezTo>
                    <a:cubicBezTo>
                      <a:pt x="124" y="488"/>
                      <a:pt x="143" y="530"/>
                      <a:pt x="163" y="572"/>
                    </a:cubicBezTo>
                    <a:cubicBezTo>
                      <a:pt x="168" y="585"/>
                      <a:pt x="178" y="590"/>
                      <a:pt x="190" y="590"/>
                    </a:cubicBezTo>
                    <a:cubicBezTo>
                      <a:pt x="208" y="590"/>
                      <a:pt x="228" y="576"/>
                      <a:pt x="228" y="556"/>
                    </a:cubicBezTo>
                    <a:cubicBezTo>
                      <a:pt x="224" y="494"/>
                      <a:pt x="211" y="439"/>
                      <a:pt x="199" y="381"/>
                    </a:cubicBezTo>
                    <a:cubicBezTo>
                      <a:pt x="221" y="365"/>
                      <a:pt x="250" y="349"/>
                      <a:pt x="280" y="339"/>
                    </a:cubicBezTo>
                    <a:cubicBezTo>
                      <a:pt x="315" y="368"/>
                      <a:pt x="351" y="407"/>
                      <a:pt x="390" y="439"/>
                    </a:cubicBezTo>
                    <a:cubicBezTo>
                      <a:pt x="400" y="446"/>
                      <a:pt x="412" y="448"/>
                      <a:pt x="424" y="448"/>
                    </a:cubicBezTo>
                    <a:cubicBezTo>
                      <a:pt x="466" y="448"/>
                      <a:pt x="508" y="411"/>
                      <a:pt x="477" y="365"/>
                    </a:cubicBezTo>
                    <a:cubicBezTo>
                      <a:pt x="390" y="229"/>
                      <a:pt x="234" y="115"/>
                      <a:pt x="105" y="15"/>
                    </a:cubicBezTo>
                    <a:cubicBezTo>
                      <a:pt x="93" y="5"/>
                      <a:pt x="79" y="1"/>
                      <a:pt x="6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6149288" y="3441151"/>
                <a:ext cx="35265" cy="27384"/>
              </a:xfrm>
              <a:custGeom>
                <a:avLst/>
                <a:gdLst/>
                <a:ahLst/>
                <a:cxnLst/>
                <a:rect l="l" t="t" r="r" b="b"/>
                <a:pathLst>
                  <a:path w="537" h="417" extrusionOk="0">
                    <a:moveTo>
                      <a:pt x="243" y="0"/>
                    </a:moveTo>
                    <a:cubicBezTo>
                      <a:pt x="142" y="0"/>
                      <a:pt x="10" y="99"/>
                      <a:pt x="4" y="194"/>
                    </a:cubicBezTo>
                    <a:cubicBezTo>
                      <a:pt x="0" y="281"/>
                      <a:pt x="62" y="362"/>
                      <a:pt x="143" y="395"/>
                    </a:cubicBezTo>
                    <a:cubicBezTo>
                      <a:pt x="178" y="410"/>
                      <a:pt x="215" y="417"/>
                      <a:pt x="254" y="417"/>
                    </a:cubicBezTo>
                    <a:cubicBezTo>
                      <a:pt x="334" y="417"/>
                      <a:pt x="419" y="389"/>
                      <a:pt x="486" y="356"/>
                    </a:cubicBezTo>
                    <a:cubicBezTo>
                      <a:pt x="536" y="329"/>
                      <a:pt x="509" y="250"/>
                      <a:pt x="457" y="250"/>
                    </a:cubicBezTo>
                    <a:cubicBezTo>
                      <a:pt x="452" y="250"/>
                      <a:pt x="447" y="250"/>
                      <a:pt x="441" y="252"/>
                    </a:cubicBezTo>
                    <a:cubicBezTo>
                      <a:pt x="382" y="272"/>
                      <a:pt x="305" y="307"/>
                      <a:pt x="236" y="307"/>
                    </a:cubicBezTo>
                    <a:cubicBezTo>
                      <a:pt x="192" y="307"/>
                      <a:pt x="151" y="292"/>
                      <a:pt x="120" y="249"/>
                    </a:cubicBezTo>
                    <a:cubicBezTo>
                      <a:pt x="62" y="164"/>
                      <a:pt x="194" y="75"/>
                      <a:pt x="262" y="75"/>
                    </a:cubicBezTo>
                    <a:cubicBezTo>
                      <a:pt x="277" y="75"/>
                      <a:pt x="289" y="80"/>
                      <a:pt x="295" y="90"/>
                    </a:cubicBezTo>
                    <a:cubicBezTo>
                      <a:pt x="301" y="100"/>
                      <a:pt x="310" y="104"/>
                      <a:pt x="320" y="104"/>
                    </a:cubicBezTo>
                    <a:cubicBezTo>
                      <a:pt x="338" y="104"/>
                      <a:pt x="356" y="89"/>
                      <a:pt x="347" y="67"/>
                    </a:cubicBezTo>
                    <a:cubicBezTo>
                      <a:pt x="327" y="20"/>
                      <a:pt x="288" y="0"/>
                      <a:pt x="2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6296516" y="3504061"/>
                <a:ext cx="31325" cy="4262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649" extrusionOk="0">
                    <a:moveTo>
                      <a:pt x="224" y="143"/>
                    </a:moveTo>
                    <a:cubicBezTo>
                      <a:pt x="256" y="143"/>
                      <a:pt x="224" y="182"/>
                      <a:pt x="217" y="198"/>
                    </a:cubicBezTo>
                    <a:cubicBezTo>
                      <a:pt x="201" y="230"/>
                      <a:pt x="178" y="260"/>
                      <a:pt x="156" y="292"/>
                    </a:cubicBezTo>
                    <a:cubicBezTo>
                      <a:pt x="159" y="260"/>
                      <a:pt x="169" y="230"/>
                      <a:pt x="178" y="198"/>
                    </a:cubicBezTo>
                    <a:cubicBezTo>
                      <a:pt x="188" y="169"/>
                      <a:pt x="195" y="143"/>
                      <a:pt x="224" y="143"/>
                    </a:cubicBezTo>
                    <a:close/>
                    <a:moveTo>
                      <a:pt x="143" y="428"/>
                    </a:moveTo>
                    <a:cubicBezTo>
                      <a:pt x="146" y="428"/>
                      <a:pt x="146" y="434"/>
                      <a:pt x="152" y="434"/>
                    </a:cubicBezTo>
                    <a:cubicBezTo>
                      <a:pt x="163" y="437"/>
                      <a:pt x="174" y="438"/>
                      <a:pt x="184" y="438"/>
                    </a:cubicBezTo>
                    <a:cubicBezTo>
                      <a:pt x="205" y="438"/>
                      <a:pt x="227" y="434"/>
                      <a:pt x="249" y="434"/>
                    </a:cubicBezTo>
                    <a:cubicBezTo>
                      <a:pt x="260" y="434"/>
                      <a:pt x="271" y="435"/>
                      <a:pt x="282" y="438"/>
                    </a:cubicBezTo>
                    <a:cubicBezTo>
                      <a:pt x="331" y="444"/>
                      <a:pt x="373" y="477"/>
                      <a:pt x="298" y="509"/>
                    </a:cubicBezTo>
                    <a:cubicBezTo>
                      <a:pt x="266" y="522"/>
                      <a:pt x="224" y="522"/>
                      <a:pt x="188" y="522"/>
                    </a:cubicBezTo>
                    <a:cubicBezTo>
                      <a:pt x="172" y="522"/>
                      <a:pt x="159" y="532"/>
                      <a:pt x="146" y="538"/>
                    </a:cubicBezTo>
                    <a:lnTo>
                      <a:pt x="146" y="532"/>
                    </a:lnTo>
                    <a:cubicBezTo>
                      <a:pt x="143" y="499"/>
                      <a:pt x="143" y="467"/>
                      <a:pt x="143" y="428"/>
                    </a:cubicBezTo>
                    <a:close/>
                    <a:moveTo>
                      <a:pt x="233" y="0"/>
                    </a:moveTo>
                    <a:cubicBezTo>
                      <a:pt x="231" y="0"/>
                      <a:pt x="229" y="0"/>
                      <a:pt x="227" y="0"/>
                    </a:cubicBezTo>
                    <a:cubicBezTo>
                      <a:pt x="0" y="13"/>
                      <a:pt x="16" y="396"/>
                      <a:pt x="42" y="541"/>
                    </a:cubicBezTo>
                    <a:cubicBezTo>
                      <a:pt x="46" y="569"/>
                      <a:pt x="71" y="581"/>
                      <a:pt x="95" y="581"/>
                    </a:cubicBezTo>
                    <a:cubicBezTo>
                      <a:pt x="108" y="581"/>
                      <a:pt x="121" y="577"/>
                      <a:pt x="130" y="571"/>
                    </a:cubicBezTo>
                    <a:lnTo>
                      <a:pt x="130" y="571"/>
                    </a:lnTo>
                    <a:cubicBezTo>
                      <a:pt x="123" y="606"/>
                      <a:pt x="143" y="645"/>
                      <a:pt x="188" y="648"/>
                    </a:cubicBezTo>
                    <a:cubicBezTo>
                      <a:pt x="314" y="648"/>
                      <a:pt x="476" y="606"/>
                      <a:pt x="476" y="454"/>
                    </a:cubicBezTo>
                    <a:cubicBezTo>
                      <a:pt x="473" y="396"/>
                      <a:pt x="450" y="347"/>
                      <a:pt x="402" y="324"/>
                    </a:cubicBezTo>
                    <a:cubicBezTo>
                      <a:pt x="377" y="313"/>
                      <a:pt x="354" y="310"/>
                      <a:pt x="331" y="310"/>
                    </a:cubicBezTo>
                    <a:cubicBezTo>
                      <a:pt x="320" y="310"/>
                      <a:pt x="309" y="310"/>
                      <a:pt x="298" y="311"/>
                    </a:cubicBezTo>
                    <a:cubicBezTo>
                      <a:pt x="334" y="260"/>
                      <a:pt x="366" y="198"/>
                      <a:pt x="369" y="136"/>
                    </a:cubicBezTo>
                    <a:cubicBezTo>
                      <a:pt x="373" y="58"/>
                      <a:pt x="311" y="0"/>
                      <a:pt x="2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" name="Google Shape;24;p2"/>
            <p:cNvGrpSpPr/>
            <p:nvPr/>
          </p:nvGrpSpPr>
          <p:grpSpPr>
            <a:xfrm rot="1830349">
              <a:off x="8814229" y="2978000"/>
              <a:ext cx="1071906" cy="771565"/>
              <a:chOff x="5859955" y="1906764"/>
              <a:chExt cx="497056" cy="357770"/>
            </a:xfrm>
          </p:grpSpPr>
          <p:sp>
            <p:nvSpPr>
              <p:cNvPr id="25" name="Google Shape;25;p2"/>
              <p:cNvSpPr/>
              <p:nvPr/>
            </p:nvSpPr>
            <p:spPr>
              <a:xfrm>
                <a:off x="5859955" y="1906764"/>
                <a:ext cx="497056" cy="357770"/>
              </a:xfrm>
              <a:custGeom>
                <a:avLst/>
                <a:gdLst/>
                <a:ahLst/>
                <a:cxnLst/>
                <a:rect l="l" t="t" r="r" b="b"/>
                <a:pathLst>
                  <a:path w="7569" h="5448" extrusionOk="0">
                    <a:moveTo>
                      <a:pt x="2576" y="543"/>
                    </a:moveTo>
                    <a:lnTo>
                      <a:pt x="2563" y="2739"/>
                    </a:lnTo>
                    <a:lnTo>
                      <a:pt x="2563" y="2791"/>
                    </a:lnTo>
                    <a:cubicBezTo>
                      <a:pt x="2152" y="2836"/>
                      <a:pt x="1795" y="3096"/>
                      <a:pt x="1850" y="3601"/>
                    </a:cubicBezTo>
                    <a:cubicBezTo>
                      <a:pt x="1854" y="3659"/>
                      <a:pt x="1876" y="3711"/>
                      <a:pt x="1896" y="3769"/>
                    </a:cubicBezTo>
                    <a:cubicBezTo>
                      <a:pt x="1426" y="3756"/>
                      <a:pt x="956" y="3743"/>
                      <a:pt x="487" y="3740"/>
                    </a:cubicBezTo>
                    <a:cubicBezTo>
                      <a:pt x="169" y="2720"/>
                      <a:pt x="525" y="1599"/>
                      <a:pt x="1432" y="980"/>
                    </a:cubicBezTo>
                    <a:cubicBezTo>
                      <a:pt x="1773" y="744"/>
                      <a:pt x="2165" y="601"/>
                      <a:pt x="2576" y="543"/>
                    </a:cubicBezTo>
                    <a:close/>
                    <a:moveTo>
                      <a:pt x="2563" y="2914"/>
                    </a:moveTo>
                    <a:cubicBezTo>
                      <a:pt x="2560" y="3206"/>
                      <a:pt x="2557" y="3494"/>
                      <a:pt x="2547" y="3782"/>
                    </a:cubicBezTo>
                    <a:cubicBezTo>
                      <a:pt x="2382" y="3776"/>
                      <a:pt x="2220" y="3773"/>
                      <a:pt x="2051" y="3769"/>
                    </a:cubicBezTo>
                    <a:cubicBezTo>
                      <a:pt x="2003" y="3685"/>
                      <a:pt x="1977" y="3594"/>
                      <a:pt x="1977" y="3517"/>
                    </a:cubicBezTo>
                    <a:cubicBezTo>
                      <a:pt x="1970" y="3160"/>
                      <a:pt x="2242" y="2953"/>
                      <a:pt x="2563" y="2914"/>
                    </a:cubicBezTo>
                    <a:close/>
                    <a:moveTo>
                      <a:pt x="2719" y="2904"/>
                    </a:moveTo>
                    <a:cubicBezTo>
                      <a:pt x="3227" y="2917"/>
                      <a:pt x="3707" y="3309"/>
                      <a:pt x="3765" y="3805"/>
                    </a:cubicBezTo>
                    <a:cubicBezTo>
                      <a:pt x="3415" y="3802"/>
                      <a:pt x="3059" y="3792"/>
                      <a:pt x="2702" y="3786"/>
                    </a:cubicBezTo>
                    <a:cubicBezTo>
                      <a:pt x="2702" y="3494"/>
                      <a:pt x="2696" y="3196"/>
                      <a:pt x="2696" y="2904"/>
                    </a:cubicBezTo>
                    <a:close/>
                    <a:moveTo>
                      <a:pt x="3036" y="513"/>
                    </a:moveTo>
                    <a:cubicBezTo>
                      <a:pt x="3674" y="513"/>
                      <a:pt x="4316" y="705"/>
                      <a:pt x="4831" y="1064"/>
                    </a:cubicBezTo>
                    <a:cubicBezTo>
                      <a:pt x="5670" y="1647"/>
                      <a:pt x="6007" y="2749"/>
                      <a:pt x="6055" y="3792"/>
                    </a:cubicBezTo>
                    <a:cubicBezTo>
                      <a:pt x="6039" y="3790"/>
                      <a:pt x="6021" y="3790"/>
                      <a:pt x="6004" y="3790"/>
                    </a:cubicBezTo>
                    <a:cubicBezTo>
                      <a:pt x="5986" y="3790"/>
                      <a:pt x="5968" y="3790"/>
                      <a:pt x="5952" y="3792"/>
                    </a:cubicBezTo>
                    <a:cubicBezTo>
                      <a:pt x="5304" y="3805"/>
                      <a:pt x="4656" y="3808"/>
                      <a:pt x="4008" y="3808"/>
                    </a:cubicBezTo>
                    <a:lnTo>
                      <a:pt x="3895" y="3808"/>
                    </a:lnTo>
                    <a:cubicBezTo>
                      <a:pt x="3856" y="3410"/>
                      <a:pt x="3571" y="3057"/>
                      <a:pt x="3179" y="2885"/>
                    </a:cubicBezTo>
                    <a:cubicBezTo>
                      <a:pt x="3030" y="2820"/>
                      <a:pt x="2864" y="2788"/>
                      <a:pt x="2696" y="2788"/>
                    </a:cubicBezTo>
                    <a:lnTo>
                      <a:pt x="2696" y="2746"/>
                    </a:lnTo>
                    <a:cubicBezTo>
                      <a:pt x="2699" y="2007"/>
                      <a:pt x="2706" y="1265"/>
                      <a:pt x="2709" y="530"/>
                    </a:cubicBezTo>
                    <a:cubicBezTo>
                      <a:pt x="2817" y="518"/>
                      <a:pt x="2926" y="513"/>
                      <a:pt x="3036" y="513"/>
                    </a:cubicBezTo>
                    <a:close/>
                    <a:moveTo>
                      <a:pt x="2168" y="3922"/>
                    </a:moveTo>
                    <a:lnTo>
                      <a:pt x="2168" y="3922"/>
                    </a:lnTo>
                    <a:cubicBezTo>
                      <a:pt x="2291" y="3925"/>
                      <a:pt x="2417" y="3925"/>
                      <a:pt x="2547" y="3925"/>
                    </a:cubicBezTo>
                    <a:cubicBezTo>
                      <a:pt x="2547" y="3977"/>
                      <a:pt x="2544" y="4019"/>
                      <a:pt x="2544" y="4064"/>
                    </a:cubicBezTo>
                    <a:cubicBezTo>
                      <a:pt x="2516" y="4075"/>
                      <a:pt x="2488" y="4080"/>
                      <a:pt x="2460" y="4080"/>
                    </a:cubicBezTo>
                    <a:cubicBezTo>
                      <a:pt x="2357" y="4080"/>
                      <a:pt x="2252" y="4016"/>
                      <a:pt x="2168" y="3922"/>
                    </a:cubicBezTo>
                    <a:close/>
                    <a:moveTo>
                      <a:pt x="2800" y="3935"/>
                    </a:moveTo>
                    <a:cubicBezTo>
                      <a:pt x="3124" y="3938"/>
                      <a:pt x="3447" y="3938"/>
                      <a:pt x="3771" y="3938"/>
                    </a:cubicBezTo>
                    <a:cubicBezTo>
                      <a:pt x="3771" y="4006"/>
                      <a:pt x="3758" y="4080"/>
                      <a:pt x="3739" y="4155"/>
                    </a:cubicBezTo>
                    <a:cubicBezTo>
                      <a:pt x="3593" y="4647"/>
                      <a:pt x="3159" y="4916"/>
                      <a:pt x="2686" y="5007"/>
                    </a:cubicBezTo>
                    <a:cubicBezTo>
                      <a:pt x="2696" y="4706"/>
                      <a:pt x="2702" y="4398"/>
                      <a:pt x="2702" y="4087"/>
                    </a:cubicBezTo>
                    <a:cubicBezTo>
                      <a:pt x="2735" y="4058"/>
                      <a:pt x="2767" y="4012"/>
                      <a:pt x="2793" y="3957"/>
                    </a:cubicBezTo>
                    <a:cubicBezTo>
                      <a:pt x="2800" y="3951"/>
                      <a:pt x="2800" y="3941"/>
                      <a:pt x="2800" y="3935"/>
                    </a:cubicBezTo>
                    <a:close/>
                    <a:moveTo>
                      <a:pt x="532" y="3857"/>
                    </a:moveTo>
                    <a:lnTo>
                      <a:pt x="532" y="3857"/>
                    </a:lnTo>
                    <a:cubicBezTo>
                      <a:pt x="1018" y="3889"/>
                      <a:pt x="1504" y="3905"/>
                      <a:pt x="1993" y="3918"/>
                    </a:cubicBezTo>
                    <a:cubicBezTo>
                      <a:pt x="2115" y="4074"/>
                      <a:pt x="2293" y="4187"/>
                      <a:pt x="2461" y="4187"/>
                    </a:cubicBezTo>
                    <a:cubicBezTo>
                      <a:pt x="2489" y="4187"/>
                      <a:pt x="2517" y="4184"/>
                      <a:pt x="2544" y="4178"/>
                    </a:cubicBezTo>
                    <a:lnTo>
                      <a:pt x="2544" y="4178"/>
                    </a:lnTo>
                    <a:cubicBezTo>
                      <a:pt x="2540" y="4463"/>
                      <a:pt x="2544" y="4744"/>
                      <a:pt x="2550" y="5030"/>
                    </a:cubicBezTo>
                    <a:cubicBezTo>
                      <a:pt x="2471" y="5040"/>
                      <a:pt x="2393" y="5045"/>
                      <a:pt x="2315" y="5045"/>
                    </a:cubicBezTo>
                    <a:cubicBezTo>
                      <a:pt x="2269" y="5045"/>
                      <a:pt x="2222" y="5043"/>
                      <a:pt x="2174" y="5039"/>
                    </a:cubicBezTo>
                    <a:cubicBezTo>
                      <a:pt x="1465" y="5000"/>
                      <a:pt x="921" y="4715"/>
                      <a:pt x="613" y="4058"/>
                    </a:cubicBezTo>
                    <a:cubicBezTo>
                      <a:pt x="584" y="3993"/>
                      <a:pt x="555" y="3925"/>
                      <a:pt x="532" y="3857"/>
                    </a:cubicBezTo>
                    <a:close/>
                    <a:moveTo>
                      <a:pt x="2642" y="0"/>
                    </a:moveTo>
                    <a:cubicBezTo>
                      <a:pt x="2609" y="0"/>
                      <a:pt x="2576" y="21"/>
                      <a:pt x="2576" y="63"/>
                    </a:cubicBezTo>
                    <a:lnTo>
                      <a:pt x="2576" y="416"/>
                    </a:lnTo>
                    <a:cubicBezTo>
                      <a:pt x="1682" y="543"/>
                      <a:pt x="859" y="1035"/>
                      <a:pt x="454" y="1920"/>
                    </a:cubicBezTo>
                    <a:cubicBezTo>
                      <a:pt x="195" y="2487"/>
                      <a:pt x="172" y="3141"/>
                      <a:pt x="347" y="3737"/>
                    </a:cubicBezTo>
                    <a:lnTo>
                      <a:pt x="56" y="3737"/>
                    </a:lnTo>
                    <a:cubicBezTo>
                      <a:pt x="1" y="3737"/>
                      <a:pt x="1" y="3818"/>
                      <a:pt x="56" y="3821"/>
                    </a:cubicBezTo>
                    <a:lnTo>
                      <a:pt x="383" y="3844"/>
                    </a:lnTo>
                    <a:cubicBezTo>
                      <a:pt x="406" y="3905"/>
                      <a:pt x="425" y="3964"/>
                      <a:pt x="448" y="4019"/>
                    </a:cubicBezTo>
                    <a:cubicBezTo>
                      <a:pt x="762" y="4761"/>
                      <a:pt x="1319" y="5104"/>
                      <a:pt x="2113" y="5166"/>
                    </a:cubicBezTo>
                    <a:cubicBezTo>
                      <a:pt x="2166" y="5170"/>
                      <a:pt x="2220" y="5173"/>
                      <a:pt x="2274" y="5173"/>
                    </a:cubicBezTo>
                    <a:cubicBezTo>
                      <a:pt x="2368" y="5173"/>
                      <a:pt x="2461" y="5166"/>
                      <a:pt x="2553" y="5156"/>
                    </a:cubicBezTo>
                    <a:cubicBezTo>
                      <a:pt x="2560" y="5237"/>
                      <a:pt x="2563" y="5324"/>
                      <a:pt x="2566" y="5405"/>
                    </a:cubicBezTo>
                    <a:cubicBezTo>
                      <a:pt x="2568" y="5434"/>
                      <a:pt x="2588" y="5448"/>
                      <a:pt x="2610" y="5448"/>
                    </a:cubicBezTo>
                    <a:cubicBezTo>
                      <a:pt x="2632" y="5448"/>
                      <a:pt x="2655" y="5433"/>
                      <a:pt x="2660" y="5405"/>
                    </a:cubicBezTo>
                    <a:cubicBezTo>
                      <a:pt x="2667" y="5315"/>
                      <a:pt x="2673" y="5227"/>
                      <a:pt x="2676" y="5136"/>
                    </a:cubicBezTo>
                    <a:cubicBezTo>
                      <a:pt x="3179" y="5049"/>
                      <a:pt x="3635" y="4780"/>
                      <a:pt x="3830" y="4275"/>
                    </a:cubicBezTo>
                    <a:cubicBezTo>
                      <a:pt x="3875" y="4161"/>
                      <a:pt x="3895" y="4045"/>
                      <a:pt x="3898" y="3931"/>
                    </a:cubicBezTo>
                    <a:cubicBezTo>
                      <a:pt x="4047" y="3932"/>
                      <a:pt x="4196" y="3933"/>
                      <a:pt x="4344" y="3933"/>
                    </a:cubicBezTo>
                    <a:cubicBezTo>
                      <a:pt x="4790" y="3933"/>
                      <a:pt x="5235" y="3929"/>
                      <a:pt x="5680" y="3922"/>
                    </a:cubicBezTo>
                    <a:cubicBezTo>
                      <a:pt x="5806" y="3922"/>
                      <a:pt x="5932" y="3918"/>
                      <a:pt x="6052" y="3915"/>
                    </a:cubicBezTo>
                    <a:lnTo>
                      <a:pt x="6052" y="3915"/>
                    </a:lnTo>
                    <a:cubicBezTo>
                      <a:pt x="6062" y="4233"/>
                      <a:pt x="6042" y="4550"/>
                      <a:pt x="6004" y="4838"/>
                    </a:cubicBezTo>
                    <a:cubicBezTo>
                      <a:pt x="5999" y="4881"/>
                      <a:pt x="6029" y="4902"/>
                      <a:pt x="6063" y="4902"/>
                    </a:cubicBezTo>
                    <a:cubicBezTo>
                      <a:pt x="6097" y="4902"/>
                      <a:pt x="6133" y="4881"/>
                      <a:pt x="6140" y="4838"/>
                    </a:cubicBezTo>
                    <a:cubicBezTo>
                      <a:pt x="6178" y="4537"/>
                      <a:pt x="6195" y="4226"/>
                      <a:pt x="6188" y="3915"/>
                    </a:cubicBezTo>
                    <a:cubicBezTo>
                      <a:pt x="6327" y="3909"/>
                      <a:pt x="6473" y="3909"/>
                      <a:pt x="6616" y="3905"/>
                    </a:cubicBezTo>
                    <a:lnTo>
                      <a:pt x="7017" y="3892"/>
                    </a:lnTo>
                    <a:cubicBezTo>
                      <a:pt x="7105" y="3889"/>
                      <a:pt x="7196" y="3889"/>
                      <a:pt x="7283" y="3886"/>
                    </a:cubicBezTo>
                    <a:cubicBezTo>
                      <a:pt x="7310" y="3895"/>
                      <a:pt x="7333" y="3900"/>
                      <a:pt x="7353" y="3900"/>
                    </a:cubicBezTo>
                    <a:cubicBezTo>
                      <a:pt x="7368" y="3900"/>
                      <a:pt x="7381" y="3898"/>
                      <a:pt x="7393" y="3892"/>
                    </a:cubicBezTo>
                    <a:cubicBezTo>
                      <a:pt x="7403" y="3918"/>
                      <a:pt x="7422" y="3938"/>
                      <a:pt x="7455" y="3938"/>
                    </a:cubicBezTo>
                    <a:lnTo>
                      <a:pt x="7484" y="3938"/>
                    </a:lnTo>
                    <a:cubicBezTo>
                      <a:pt x="7510" y="3938"/>
                      <a:pt x="7539" y="3918"/>
                      <a:pt x="7549" y="3889"/>
                    </a:cubicBezTo>
                    <a:cubicBezTo>
                      <a:pt x="7552" y="3876"/>
                      <a:pt x="7552" y="3867"/>
                      <a:pt x="7555" y="3857"/>
                    </a:cubicBezTo>
                    <a:cubicBezTo>
                      <a:pt x="7568" y="3834"/>
                      <a:pt x="7555" y="3805"/>
                      <a:pt x="7533" y="3786"/>
                    </a:cubicBezTo>
                    <a:cubicBezTo>
                      <a:pt x="7473" y="3746"/>
                      <a:pt x="7390" y="3733"/>
                      <a:pt x="7301" y="3733"/>
                    </a:cubicBezTo>
                    <a:cubicBezTo>
                      <a:pt x="7158" y="3733"/>
                      <a:pt x="6999" y="3765"/>
                      <a:pt x="6891" y="3769"/>
                    </a:cubicBezTo>
                    <a:cubicBezTo>
                      <a:pt x="6658" y="3776"/>
                      <a:pt x="6421" y="3779"/>
                      <a:pt x="6188" y="3786"/>
                    </a:cubicBezTo>
                    <a:cubicBezTo>
                      <a:pt x="6123" y="2490"/>
                      <a:pt x="5608" y="1171"/>
                      <a:pt x="4358" y="646"/>
                    </a:cubicBezTo>
                    <a:cubicBezTo>
                      <a:pt x="3944" y="471"/>
                      <a:pt x="3493" y="384"/>
                      <a:pt x="3046" y="384"/>
                    </a:cubicBezTo>
                    <a:cubicBezTo>
                      <a:pt x="2933" y="384"/>
                      <a:pt x="2821" y="389"/>
                      <a:pt x="2709" y="400"/>
                    </a:cubicBezTo>
                    <a:lnTo>
                      <a:pt x="2709" y="63"/>
                    </a:lnTo>
                    <a:cubicBezTo>
                      <a:pt x="2709" y="21"/>
                      <a:pt x="2676" y="0"/>
                      <a:pt x="26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6038900" y="1950301"/>
                <a:ext cx="23182" cy="19504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97" extrusionOk="0">
                    <a:moveTo>
                      <a:pt x="53" y="0"/>
                    </a:moveTo>
                    <a:cubicBezTo>
                      <a:pt x="24" y="0"/>
                      <a:pt x="1" y="34"/>
                      <a:pt x="26" y="61"/>
                    </a:cubicBezTo>
                    <a:cubicBezTo>
                      <a:pt x="100" y="139"/>
                      <a:pt x="188" y="220"/>
                      <a:pt x="272" y="288"/>
                    </a:cubicBezTo>
                    <a:cubicBezTo>
                      <a:pt x="279" y="294"/>
                      <a:pt x="287" y="297"/>
                      <a:pt x="295" y="297"/>
                    </a:cubicBezTo>
                    <a:cubicBezTo>
                      <a:pt x="325" y="297"/>
                      <a:pt x="352" y="258"/>
                      <a:pt x="324" y="230"/>
                    </a:cubicBezTo>
                    <a:cubicBezTo>
                      <a:pt x="246" y="149"/>
                      <a:pt x="162" y="77"/>
                      <a:pt x="78" y="9"/>
                    </a:cubicBezTo>
                    <a:cubicBezTo>
                      <a:pt x="70" y="3"/>
                      <a:pt x="61" y="0"/>
                      <a:pt x="5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6078564" y="1985039"/>
                <a:ext cx="24758" cy="21802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32" extrusionOk="0">
                    <a:moveTo>
                      <a:pt x="52" y="1"/>
                    </a:moveTo>
                    <a:cubicBezTo>
                      <a:pt x="22" y="1"/>
                      <a:pt x="1" y="47"/>
                      <a:pt x="25" y="73"/>
                    </a:cubicBezTo>
                    <a:cubicBezTo>
                      <a:pt x="109" y="164"/>
                      <a:pt x="206" y="251"/>
                      <a:pt x="303" y="326"/>
                    </a:cubicBezTo>
                    <a:cubicBezTo>
                      <a:pt x="309" y="330"/>
                      <a:pt x="315" y="331"/>
                      <a:pt x="321" y="331"/>
                    </a:cubicBezTo>
                    <a:cubicBezTo>
                      <a:pt x="351" y="331"/>
                      <a:pt x="376" y="288"/>
                      <a:pt x="352" y="261"/>
                    </a:cubicBezTo>
                    <a:cubicBezTo>
                      <a:pt x="271" y="167"/>
                      <a:pt x="174" y="83"/>
                      <a:pt x="73" y="8"/>
                    </a:cubicBezTo>
                    <a:cubicBezTo>
                      <a:pt x="66" y="3"/>
                      <a:pt x="59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6116520" y="2017610"/>
                <a:ext cx="22196" cy="18519"/>
              </a:xfrm>
              <a:custGeom>
                <a:avLst/>
                <a:gdLst/>
                <a:ahLst/>
                <a:cxnLst/>
                <a:rect l="l" t="t" r="r" b="b"/>
                <a:pathLst>
                  <a:path w="338" h="282" extrusionOk="0">
                    <a:moveTo>
                      <a:pt x="53" y="1"/>
                    </a:moveTo>
                    <a:cubicBezTo>
                      <a:pt x="20" y="1"/>
                      <a:pt x="1" y="52"/>
                      <a:pt x="33" y="76"/>
                    </a:cubicBezTo>
                    <a:cubicBezTo>
                      <a:pt x="114" y="134"/>
                      <a:pt x="182" y="202"/>
                      <a:pt x="253" y="270"/>
                    </a:cubicBezTo>
                    <a:cubicBezTo>
                      <a:pt x="261" y="278"/>
                      <a:pt x="270" y="282"/>
                      <a:pt x="280" y="282"/>
                    </a:cubicBezTo>
                    <a:cubicBezTo>
                      <a:pt x="309" y="282"/>
                      <a:pt x="338" y="249"/>
                      <a:pt x="318" y="222"/>
                    </a:cubicBezTo>
                    <a:cubicBezTo>
                      <a:pt x="253" y="138"/>
                      <a:pt x="166" y="70"/>
                      <a:pt x="75" y="8"/>
                    </a:cubicBezTo>
                    <a:cubicBezTo>
                      <a:pt x="67" y="3"/>
                      <a:pt x="60" y="1"/>
                      <a:pt x="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6152375" y="2052217"/>
                <a:ext cx="28238" cy="24101"/>
              </a:xfrm>
              <a:custGeom>
                <a:avLst/>
                <a:gdLst/>
                <a:ahLst/>
                <a:cxnLst/>
                <a:rect l="l" t="t" r="r" b="b"/>
                <a:pathLst>
                  <a:path w="430" h="367" extrusionOk="0">
                    <a:moveTo>
                      <a:pt x="49" y="1"/>
                    </a:moveTo>
                    <a:cubicBezTo>
                      <a:pt x="17" y="1"/>
                      <a:pt x="0" y="48"/>
                      <a:pt x="28" y="67"/>
                    </a:cubicBezTo>
                    <a:cubicBezTo>
                      <a:pt x="141" y="148"/>
                      <a:pt x="238" y="249"/>
                      <a:pt x="336" y="356"/>
                    </a:cubicBezTo>
                    <a:cubicBezTo>
                      <a:pt x="344" y="363"/>
                      <a:pt x="353" y="366"/>
                      <a:pt x="363" y="366"/>
                    </a:cubicBezTo>
                    <a:cubicBezTo>
                      <a:pt x="396" y="366"/>
                      <a:pt x="429" y="330"/>
                      <a:pt x="407" y="297"/>
                    </a:cubicBezTo>
                    <a:cubicBezTo>
                      <a:pt x="316" y="178"/>
                      <a:pt x="196" y="80"/>
                      <a:pt x="67" y="6"/>
                    </a:cubicBezTo>
                    <a:cubicBezTo>
                      <a:pt x="60" y="2"/>
                      <a:pt x="54" y="1"/>
                      <a:pt x="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6188492" y="2086824"/>
                <a:ext cx="29880" cy="25020"/>
              </a:xfrm>
              <a:custGeom>
                <a:avLst/>
                <a:gdLst/>
                <a:ahLst/>
                <a:cxnLst/>
                <a:rect l="l" t="t" r="r" b="b"/>
                <a:pathLst>
                  <a:path w="455" h="381" extrusionOk="0">
                    <a:moveTo>
                      <a:pt x="64" y="1"/>
                    </a:moveTo>
                    <a:cubicBezTo>
                      <a:pt x="30" y="1"/>
                      <a:pt x="0" y="47"/>
                      <a:pt x="35" y="72"/>
                    </a:cubicBezTo>
                    <a:cubicBezTo>
                      <a:pt x="152" y="162"/>
                      <a:pt x="262" y="266"/>
                      <a:pt x="366" y="367"/>
                    </a:cubicBezTo>
                    <a:cubicBezTo>
                      <a:pt x="376" y="376"/>
                      <a:pt x="386" y="381"/>
                      <a:pt x="396" y="381"/>
                    </a:cubicBezTo>
                    <a:cubicBezTo>
                      <a:pt x="429" y="381"/>
                      <a:pt x="454" y="337"/>
                      <a:pt x="427" y="305"/>
                    </a:cubicBezTo>
                    <a:cubicBezTo>
                      <a:pt x="330" y="188"/>
                      <a:pt x="207" y="91"/>
                      <a:pt x="84" y="7"/>
                    </a:cubicBezTo>
                    <a:cubicBezTo>
                      <a:pt x="77" y="3"/>
                      <a:pt x="70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6227499" y="2122744"/>
                <a:ext cx="30734" cy="23182"/>
              </a:xfrm>
              <a:custGeom>
                <a:avLst/>
                <a:gdLst/>
                <a:ahLst/>
                <a:cxnLst/>
                <a:rect l="l" t="t" r="r" b="b"/>
                <a:pathLst>
                  <a:path w="468" h="353" extrusionOk="0">
                    <a:moveTo>
                      <a:pt x="51" y="0"/>
                    </a:moveTo>
                    <a:cubicBezTo>
                      <a:pt x="24" y="0"/>
                      <a:pt x="1" y="39"/>
                      <a:pt x="24" y="62"/>
                    </a:cubicBezTo>
                    <a:cubicBezTo>
                      <a:pt x="134" y="153"/>
                      <a:pt x="238" y="254"/>
                      <a:pt x="351" y="341"/>
                    </a:cubicBezTo>
                    <a:cubicBezTo>
                      <a:pt x="362" y="349"/>
                      <a:pt x="373" y="352"/>
                      <a:pt x="384" y="352"/>
                    </a:cubicBezTo>
                    <a:cubicBezTo>
                      <a:pt x="428" y="352"/>
                      <a:pt x="468" y="298"/>
                      <a:pt x="426" y="270"/>
                    </a:cubicBezTo>
                    <a:cubicBezTo>
                      <a:pt x="306" y="179"/>
                      <a:pt x="186" y="98"/>
                      <a:pt x="70" y="7"/>
                    </a:cubicBezTo>
                    <a:cubicBezTo>
                      <a:pt x="63" y="2"/>
                      <a:pt x="57" y="0"/>
                      <a:pt x="5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5894628" y="2115849"/>
                <a:ext cx="21080" cy="25940"/>
              </a:xfrm>
              <a:custGeom>
                <a:avLst/>
                <a:gdLst/>
                <a:ahLst/>
                <a:cxnLst/>
                <a:rect l="l" t="t" r="r" b="b"/>
                <a:pathLst>
                  <a:path w="321" h="395" extrusionOk="0">
                    <a:moveTo>
                      <a:pt x="262" y="1"/>
                    </a:moveTo>
                    <a:cubicBezTo>
                      <a:pt x="254" y="1"/>
                      <a:pt x="245" y="4"/>
                      <a:pt x="237" y="12"/>
                    </a:cubicBezTo>
                    <a:cubicBezTo>
                      <a:pt x="146" y="106"/>
                      <a:pt x="65" y="226"/>
                      <a:pt x="14" y="342"/>
                    </a:cubicBezTo>
                    <a:cubicBezTo>
                      <a:pt x="0" y="369"/>
                      <a:pt x="24" y="395"/>
                      <a:pt x="48" y="395"/>
                    </a:cubicBezTo>
                    <a:cubicBezTo>
                      <a:pt x="58" y="395"/>
                      <a:pt x="68" y="390"/>
                      <a:pt x="75" y="378"/>
                    </a:cubicBezTo>
                    <a:cubicBezTo>
                      <a:pt x="143" y="274"/>
                      <a:pt x="214" y="171"/>
                      <a:pt x="295" y="70"/>
                    </a:cubicBezTo>
                    <a:cubicBezTo>
                      <a:pt x="321" y="42"/>
                      <a:pt x="293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5917809" y="2065219"/>
                <a:ext cx="24232" cy="35856"/>
              </a:xfrm>
              <a:custGeom>
                <a:avLst/>
                <a:gdLst/>
                <a:ahLst/>
                <a:cxnLst/>
                <a:rect l="l" t="t" r="r" b="b"/>
                <a:pathLst>
                  <a:path w="369" h="546" extrusionOk="0">
                    <a:moveTo>
                      <a:pt x="321" y="0"/>
                    </a:moveTo>
                    <a:cubicBezTo>
                      <a:pt x="311" y="0"/>
                      <a:pt x="300" y="5"/>
                      <a:pt x="292" y="15"/>
                    </a:cubicBezTo>
                    <a:cubicBezTo>
                      <a:pt x="202" y="187"/>
                      <a:pt x="108" y="349"/>
                      <a:pt x="10" y="514"/>
                    </a:cubicBezTo>
                    <a:cubicBezTo>
                      <a:pt x="1" y="529"/>
                      <a:pt x="15" y="546"/>
                      <a:pt x="31" y="546"/>
                    </a:cubicBezTo>
                    <a:cubicBezTo>
                      <a:pt x="36" y="546"/>
                      <a:pt x="41" y="544"/>
                      <a:pt x="46" y="540"/>
                    </a:cubicBezTo>
                    <a:cubicBezTo>
                      <a:pt x="179" y="397"/>
                      <a:pt x="289" y="226"/>
                      <a:pt x="357" y="44"/>
                    </a:cubicBezTo>
                    <a:cubicBezTo>
                      <a:pt x="368" y="20"/>
                      <a:pt x="345" y="0"/>
                      <a:pt x="3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5956684" y="2017676"/>
                <a:ext cx="21671" cy="28238"/>
              </a:xfrm>
              <a:custGeom>
                <a:avLst/>
                <a:gdLst/>
                <a:ahLst/>
                <a:cxnLst/>
                <a:rect l="l" t="t" r="r" b="b"/>
                <a:pathLst>
                  <a:path w="330" h="430" extrusionOk="0">
                    <a:moveTo>
                      <a:pt x="268" y="0"/>
                    </a:moveTo>
                    <a:cubicBezTo>
                      <a:pt x="259" y="0"/>
                      <a:pt x="250" y="3"/>
                      <a:pt x="241" y="10"/>
                    </a:cubicBezTo>
                    <a:cubicBezTo>
                      <a:pt x="118" y="107"/>
                      <a:pt x="40" y="237"/>
                      <a:pt x="5" y="393"/>
                    </a:cubicBezTo>
                    <a:cubicBezTo>
                      <a:pt x="1" y="416"/>
                      <a:pt x="18" y="430"/>
                      <a:pt x="35" y="430"/>
                    </a:cubicBezTo>
                    <a:cubicBezTo>
                      <a:pt x="47" y="430"/>
                      <a:pt x="60" y="423"/>
                      <a:pt x="66" y="409"/>
                    </a:cubicBezTo>
                    <a:cubicBezTo>
                      <a:pt x="115" y="279"/>
                      <a:pt x="196" y="166"/>
                      <a:pt x="296" y="72"/>
                    </a:cubicBezTo>
                    <a:cubicBezTo>
                      <a:pt x="329" y="39"/>
                      <a:pt x="301" y="0"/>
                      <a:pt x="2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5989518" y="1984317"/>
                <a:ext cx="10245" cy="18847"/>
              </a:xfrm>
              <a:custGeom>
                <a:avLst/>
                <a:gdLst/>
                <a:ahLst/>
                <a:cxnLst/>
                <a:rect l="l" t="t" r="r" b="b"/>
                <a:pathLst>
                  <a:path w="156" h="287" extrusionOk="0">
                    <a:moveTo>
                      <a:pt x="110" y="1"/>
                    </a:moveTo>
                    <a:cubicBezTo>
                      <a:pt x="102" y="1"/>
                      <a:pt x="92" y="4"/>
                      <a:pt x="85" y="13"/>
                    </a:cubicBezTo>
                    <a:cubicBezTo>
                      <a:pt x="26" y="81"/>
                      <a:pt x="0" y="178"/>
                      <a:pt x="23" y="266"/>
                    </a:cubicBezTo>
                    <a:cubicBezTo>
                      <a:pt x="28" y="280"/>
                      <a:pt x="38" y="287"/>
                      <a:pt x="49" y="287"/>
                    </a:cubicBezTo>
                    <a:cubicBezTo>
                      <a:pt x="62" y="287"/>
                      <a:pt x="75" y="277"/>
                      <a:pt x="75" y="259"/>
                    </a:cubicBezTo>
                    <a:cubicBezTo>
                      <a:pt x="85" y="181"/>
                      <a:pt x="101" y="120"/>
                      <a:pt x="137" y="52"/>
                    </a:cubicBezTo>
                    <a:cubicBezTo>
                      <a:pt x="156" y="28"/>
                      <a:pt x="134" y="1"/>
                      <a:pt x="1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6007183" y="1950236"/>
                <a:ext cx="16615" cy="17403"/>
              </a:xfrm>
              <a:custGeom>
                <a:avLst/>
                <a:gdLst/>
                <a:ahLst/>
                <a:cxnLst/>
                <a:rect l="l" t="t" r="r" b="b"/>
                <a:pathLst>
                  <a:path w="253" h="265" extrusionOk="0">
                    <a:moveTo>
                      <a:pt x="198" y="1"/>
                    </a:moveTo>
                    <a:cubicBezTo>
                      <a:pt x="197" y="1"/>
                      <a:pt x="196" y="1"/>
                      <a:pt x="195" y="1"/>
                    </a:cubicBezTo>
                    <a:cubicBezTo>
                      <a:pt x="81" y="10"/>
                      <a:pt x="0" y="140"/>
                      <a:pt x="46" y="244"/>
                    </a:cubicBezTo>
                    <a:cubicBezTo>
                      <a:pt x="52" y="258"/>
                      <a:pt x="65" y="264"/>
                      <a:pt x="77" y="264"/>
                    </a:cubicBezTo>
                    <a:cubicBezTo>
                      <a:pt x="94" y="264"/>
                      <a:pt x="111" y="251"/>
                      <a:pt x="107" y="227"/>
                    </a:cubicBezTo>
                    <a:cubicBezTo>
                      <a:pt x="91" y="159"/>
                      <a:pt x="143" y="98"/>
                      <a:pt x="208" y="85"/>
                    </a:cubicBezTo>
                    <a:cubicBezTo>
                      <a:pt x="252" y="75"/>
                      <a:pt x="244" y="1"/>
                      <a:pt x="19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5902442" y="2162670"/>
                <a:ext cx="19241" cy="13134"/>
              </a:xfrm>
              <a:custGeom>
                <a:avLst/>
                <a:gdLst/>
                <a:ahLst/>
                <a:cxnLst/>
                <a:rect l="l" t="t" r="r" b="b"/>
                <a:pathLst>
                  <a:path w="293" h="200" extrusionOk="0">
                    <a:moveTo>
                      <a:pt x="40" y="1"/>
                    </a:moveTo>
                    <a:cubicBezTo>
                      <a:pt x="14" y="1"/>
                      <a:pt x="0" y="38"/>
                      <a:pt x="27" y="57"/>
                    </a:cubicBezTo>
                    <a:cubicBezTo>
                      <a:pt x="92" y="106"/>
                      <a:pt x="157" y="154"/>
                      <a:pt x="228" y="196"/>
                    </a:cubicBezTo>
                    <a:cubicBezTo>
                      <a:pt x="233" y="199"/>
                      <a:pt x="237" y="200"/>
                      <a:pt x="241" y="200"/>
                    </a:cubicBezTo>
                    <a:cubicBezTo>
                      <a:pt x="267" y="200"/>
                      <a:pt x="292" y="164"/>
                      <a:pt x="267" y="144"/>
                    </a:cubicBezTo>
                    <a:cubicBezTo>
                      <a:pt x="202" y="89"/>
                      <a:pt x="131" y="51"/>
                      <a:pt x="57" y="5"/>
                    </a:cubicBezTo>
                    <a:cubicBezTo>
                      <a:pt x="51" y="2"/>
                      <a:pt x="45" y="1"/>
                      <a:pt x="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8;p2"/>
              <p:cNvSpPr/>
              <p:nvPr/>
            </p:nvSpPr>
            <p:spPr>
              <a:xfrm>
                <a:off x="5931533" y="2183815"/>
                <a:ext cx="23182" cy="12740"/>
              </a:xfrm>
              <a:custGeom>
                <a:avLst/>
                <a:gdLst/>
                <a:ahLst/>
                <a:cxnLst/>
                <a:rect l="l" t="t" r="r" b="b"/>
                <a:pathLst>
                  <a:path w="353" h="194" extrusionOk="0">
                    <a:moveTo>
                      <a:pt x="47" y="1"/>
                    </a:moveTo>
                    <a:cubicBezTo>
                      <a:pt x="21" y="1"/>
                      <a:pt x="1" y="39"/>
                      <a:pt x="31" y="53"/>
                    </a:cubicBezTo>
                    <a:cubicBezTo>
                      <a:pt x="112" y="98"/>
                      <a:pt x="193" y="146"/>
                      <a:pt x="278" y="189"/>
                    </a:cubicBezTo>
                    <a:cubicBezTo>
                      <a:pt x="284" y="192"/>
                      <a:pt x="290" y="193"/>
                      <a:pt x="296" y="193"/>
                    </a:cubicBezTo>
                    <a:cubicBezTo>
                      <a:pt x="329" y="193"/>
                      <a:pt x="353" y="143"/>
                      <a:pt x="317" y="124"/>
                    </a:cubicBezTo>
                    <a:cubicBezTo>
                      <a:pt x="236" y="82"/>
                      <a:pt x="145" y="43"/>
                      <a:pt x="61" y="4"/>
                    </a:cubicBezTo>
                    <a:cubicBezTo>
                      <a:pt x="56" y="2"/>
                      <a:pt x="52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>
                <a:off x="5966272" y="2202333"/>
                <a:ext cx="23904" cy="12674"/>
              </a:xfrm>
              <a:custGeom>
                <a:avLst/>
                <a:gdLst/>
                <a:ahLst/>
                <a:cxnLst/>
                <a:rect l="l" t="t" r="r" b="b"/>
                <a:pathLst>
                  <a:path w="364" h="193" extrusionOk="0">
                    <a:moveTo>
                      <a:pt x="57" y="0"/>
                    </a:moveTo>
                    <a:cubicBezTo>
                      <a:pt x="25" y="0"/>
                      <a:pt x="1" y="48"/>
                      <a:pt x="37" y="65"/>
                    </a:cubicBezTo>
                    <a:lnTo>
                      <a:pt x="280" y="188"/>
                    </a:lnTo>
                    <a:cubicBezTo>
                      <a:pt x="286" y="191"/>
                      <a:pt x="293" y="193"/>
                      <a:pt x="299" y="193"/>
                    </a:cubicBezTo>
                    <a:cubicBezTo>
                      <a:pt x="338" y="193"/>
                      <a:pt x="364" y="137"/>
                      <a:pt x="319" y="117"/>
                    </a:cubicBezTo>
                    <a:cubicBezTo>
                      <a:pt x="238" y="78"/>
                      <a:pt x="154" y="43"/>
                      <a:pt x="73" y="4"/>
                    </a:cubicBezTo>
                    <a:cubicBezTo>
                      <a:pt x="67" y="1"/>
                      <a:pt x="62" y="0"/>
                      <a:pt x="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40;p2"/>
              <p:cNvSpPr/>
              <p:nvPr/>
            </p:nvSpPr>
            <p:spPr>
              <a:xfrm>
                <a:off x="6000682" y="2221902"/>
                <a:ext cx="19504" cy="11624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77" extrusionOk="0">
                    <a:moveTo>
                      <a:pt x="47" y="1"/>
                    </a:moveTo>
                    <a:cubicBezTo>
                      <a:pt x="20" y="1"/>
                      <a:pt x="1" y="39"/>
                      <a:pt x="31" y="56"/>
                    </a:cubicBezTo>
                    <a:lnTo>
                      <a:pt x="141" y="117"/>
                    </a:lnTo>
                    <a:cubicBezTo>
                      <a:pt x="174" y="137"/>
                      <a:pt x="206" y="159"/>
                      <a:pt x="242" y="172"/>
                    </a:cubicBezTo>
                    <a:cubicBezTo>
                      <a:pt x="247" y="175"/>
                      <a:pt x="252" y="176"/>
                      <a:pt x="257" y="176"/>
                    </a:cubicBezTo>
                    <a:cubicBezTo>
                      <a:pt x="285" y="176"/>
                      <a:pt x="296" y="130"/>
                      <a:pt x="271" y="107"/>
                    </a:cubicBezTo>
                    <a:cubicBezTo>
                      <a:pt x="239" y="88"/>
                      <a:pt x="200" y="75"/>
                      <a:pt x="164" y="56"/>
                    </a:cubicBezTo>
                    <a:cubicBezTo>
                      <a:pt x="129" y="39"/>
                      <a:pt x="96" y="17"/>
                      <a:pt x="60" y="4"/>
                    </a:cubicBezTo>
                    <a:cubicBezTo>
                      <a:pt x="56" y="2"/>
                      <a:pt x="51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6043300" y="2207390"/>
                <a:ext cx="20423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311" h="328" extrusionOk="0">
                    <a:moveTo>
                      <a:pt x="249" y="1"/>
                    </a:moveTo>
                    <a:cubicBezTo>
                      <a:pt x="239" y="1"/>
                      <a:pt x="229" y="5"/>
                      <a:pt x="221" y="14"/>
                    </a:cubicBezTo>
                    <a:cubicBezTo>
                      <a:pt x="150" y="95"/>
                      <a:pt x="79" y="183"/>
                      <a:pt x="17" y="273"/>
                    </a:cubicBezTo>
                    <a:cubicBezTo>
                      <a:pt x="1" y="300"/>
                      <a:pt x="24" y="328"/>
                      <a:pt x="50" y="328"/>
                    </a:cubicBezTo>
                    <a:cubicBezTo>
                      <a:pt x="59" y="328"/>
                      <a:pt x="68" y="324"/>
                      <a:pt x="76" y="315"/>
                    </a:cubicBezTo>
                    <a:cubicBezTo>
                      <a:pt x="147" y="235"/>
                      <a:pt x="221" y="150"/>
                      <a:pt x="286" y="66"/>
                    </a:cubicBezTo>
                    <a:cubicBezTo>
                      <a:pt x="311" y="39"/>
                      <a:pt x="279" y="1"/>
                      <a:pt x="2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6068057" y="2179941"/>
                <a:ext cx="17074" cy="14447"/>
              </a:xfrm>
              <a:custGeom>
                <a:avLst/>
                <a:gdLst/>
                <a:ahLst/>
                <a:cxnLst/>
                <a:rect l="l" t="t" r="r" b="b"/>
                <a:pathLst>
                  <a:path w="260" h="220" extrusionOk="0">
                    <a:moveTo>
                      <a:pt x="207" y="1"/>
                    </a:moveTo>
                    <a:cubicBezTo>
                      <a:pt x="200" y="1"/>
                      <a:pt x="192" y="3"/>
                      <a:pt x="185" y="8"/>
                    </a:cubicBezTo>
                    <a:cubicBezTo>
                      <a:pt x="155" y="37"/>
                      <a:pt x="133" y="69"/>
                      <a:pt x="107" y="99"/>
                    </a:cubicBezTo>
                    <a:cubicBezTo>
                      <a:pt x="78" y="128"/>
                      <a:pt x="48" y="157"/>
                      <a:pt x="16" y="180"/>
                    </a:cubicBezTo>
                    <a:cubicBezTo>
                      <a:pt x="0" y="193"/>
                      <a:pt x="17" y="219"/>
                      <a:pt x="34" y="219"/>
                    </a:cubicBezTo>
                    <a:cubicBezTo>
                      <a:pt x="38" y="219"/>
                      <a:pt x="42" y="218"/>
                      <a:pt x="45" y="215"/>
                    </a:cubicBezTo>
                    <a:cubicBezTo>
                      <a:pt x="117" y="176"/>
                      <a:pt x="197" y="118"/>
                      <a:pt x="240" y="50"/>
                    </a:cubicBezTo>
                    <a:cubicBezTo>
                      <a:pt x="260" y="27"/>
                      <a:pt x="235" y="1"/>
                      <a:pt x="2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6084802" y="2166150"/>
                <a:ext cx="12674" cy="11098"/>
              </a:xfrm>
              <a:custGeom>
                <a:avLst/>
                <a:gdLst/>
                <a:ahLst/>
                <a:cxnLst/>
                <a:rect l="l" t="t" r="r" b="b"/>
                <a:pathLst>
                  <a:path w="193" h="169" extrusionOk="0">
                    <a:moveTo>
                      <a:pt x="134" y="1"/>
                    </a:moveTo>
                    <a:cubicBezTo>
                      <a:pt x="124" y="1"/>
                      <a:pt x="115" y="5"/>
                      <a:pt x="108" y="14"/>
                    </a:cubicBezTo>
                    <a:cubicBezTo>
                      <a:pt x="79" y="46"/>
                      <a:pt x="56" y="79"/>
                      <a:pt x="23" y="111"/>
                    </a:cubicBezTo>
                    <a:cubicBezTo>
                      <a:pt x="1" y="136"/>
                      <a:pt x="23" y="169"/>
                      <a:pt x="49" y="169"/>
                    </a:cubicBezTo>
                    <a:cubicBezTo>
                      <a:pt x="57" y="169"/>
                      <a:pt x="65" y="166"/>
                      <a:pt x="72" y="160"/>
                    </a:cubicBezTo>
                    <a:cubicBezTo>
                      <a:pt x="98" y="130"/>
                      <a:pt x="130" y="101"/>
                      <a:pt x="163" y="69"/>
                    </a:cubicBezTo>
                    <a:cubicBezTo>
                      <a:pt x="193" y="42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" name="Google Shape;44;p2"/>
            <p:cNvGrpSpPr/>
            <p:nvPr/>
          </p:nvGrpSpPr>
          <p:grpSpPr>
            <a:xfrm rot="9185211">
              <a:off x="8727244" y="888250"/>
              <a:ext cx="1081988" cy="684887"/>
              <a:chOff x="4808808" y="1957984"/>
              <a:chExt cx="404920" cy="256310"/>
            </a:xfrm>
          </p:grpSpPr>
          <p:sp>
            <p:nvSpPr>
              <p:cNvPr id="45" name="Google Shape;45;p2"/>
              <p:cNvSpPr/>
              <p:nvPr/>
            </p:nvSpPr>
            <p:spPr>
              <a:xfrm>
                <a:off x="4860357" y="1957984"/>
                <a:ext cx="353370" cy="256310"/>
              </a:xfrm>
              <a:custGeom>
                <a:avLst/>
                <a:gdLst/>
                <a:ahLst/>
                <a:cxnLst/>
                <a:rect l="l" t="t" r="r" b="b"/>
                <a:pathLst>
                  <a:path w="5381" h="3903" extrusionOk="0">
                    <a:moveTo>
                      <a:pt x="4892" y="158"/>
                    </a:moveTo>
                    <a:cubicBezTo>
                      <a:pt x="4905" y="709"/>
                      <a:pt x="4911" y="1256"/>
                      <a:pt x="4924" y="1807"/>
                    </a:cubicBezTo>
                    <a:cubicBezTo>
                      <a:pt x="4820" y="1833"/>
                      <a:pt x="4715" y="1848"/>
                      <a:pt x="4611" y="1848"/>
                    </a:cubicBezTo>
                    <a:cubicBezTo>
                      <a:pt x="4408" y="1848"/>
                      <a:pt x="4208" y="1794"/>
                      <a:pt x="4027" y="1668"/>
                    </a:cubicBezTo>
                    <a:cubicBezTo>
                      <a:pt x="3810" y="1519"/>
                      <a:pt x="3680" y="1302"/>
                      <a:pt x="3635" y="1062"/>
                    </a:cubicBezTo>
                    <a:cubicBezTo>
                      <a:pt x="4059" y="767"/>
                      <a:pt x="4480" y="466"/>
                      <a:pt x="4892" y="158"/>
                    </a:cubicBezTo>
                    <a:close/>
                    <a:moveTo>
                      <a:pt x="3560" y="1110"/>
                    </a:moveTo>
                    <a:cubicBezTo>
                      <a:pt x="3609" y="1357"/>
                      <a:pt x="3754" y="1587"/>
                      <a:pt x="3965" y="1742"/>
                    </a:cubicBezTo>
                    <a:cubicBezTo>
                      <a:pt x="4160" y="1881"/>
                      <a:pt x="4387" y="1944"/>
                      <a:pt x="4617" y="1944"/>
                    </a:cubicBezTo>
                    <a:cubicBezTo>
                      <a:pt x="4720" y="1944"/>
                      <a:pt x="4823" y="1931"/>
                      <a:pt x="4924" y="1907"/>
                    </a:cubicBezTo>
                    <a:cubicBezTo>
                      <a:pt x="4934" y="2254"/>
                      <a:pt x="4937" y="2601"/>
                      <a:pt x="4943" y="2947"/>
                    </a:cubicBezTo>
                    <a:cubicBezTo>
                      <a:pt x="4730" y="2944"/>
                      <a:pt x="4513" y="2941"/>
                      <a:pt x="4295" y="2941"/>
                    </a:cubicBezTo>
                    <a:cubicBezTo>
                      <a:pt x="4302" y="2882"/>
                      <a:pt x="4305" y="2831"/>
                      <a:pt x="4308" y="2772"/>
                    </a:cubicBezTo>
                    <a:cubicBezTo>
                      <a:pt x="4313" y="2756"/>
                      <a:pt x="4301" y="2747"/>
                      <a:pt x="4287" y="2747"/>
                    </a:cubicBezTo>
                    <a:cubicBezTo>
                      <a:pt x="4270" y="2747"/>
                      <a:pt x="4250" y="2758"/>
                      <a:pt x="4247" y="2782"/>
                    </a:cubicBezTo>
                    <a:cubicBezTo>
                      <a:pt x="4244" y="2840"/>
                      <a:pt x="4237" y="2892"/>
                      <a:pt x="4231" y="2947"/>
                    </a:cubicBezTo>
                    <a:cubicBezTo>
                      <a:pt x="4163" y="2947"/>
                      <a:pt x="4095" y="2950"/>
                      <a:pt x="4030" y="2950"/>
                    </a:cubicBezTo>
                    <a:cubicBezTo>
                      <a:pt x="3997" y="2950"/>
                      <a:pt x="3997" y="2999"/>
                      <a:pt x="4030" y="3006"/>
                    </a:cubicBezTo>
                    <a:cubicBezTo>
                      <a:pt x="4095" y="3009"/>
                      <a:pt x="4163" y="3012"/>
                      <a:pt x="4227" y="3015"/>
                    </a:cubicBezTo>
                    <a:cubicBezTo>
                      <a:pt x="4221" y="3168"/>
                      <a:pt x="4221" y="3317"/>
                      <a:pt x="4237" y="3466"/>
                    </a:cubicBezTo>
                    <a:cubicBezTo>
                      <a:pt x="3657" y="3443"/>
                      <a:pt x="3074" y="3449"/>
                      <a:pt x="2504" y="3430"/>
                    </a:cubicBezTo>
                    <a:cubicBezTo>
                      <a:pt x="2423" y="3427"/>
                      <a:pt x="2342" y="3427"/>
                      <a:pt x="2264" y="3420"/>
                    </a:cubicBezTo>
                    <a:cubicBezTo>
                      <a:pt x="2361" y="2980"/>
                      <a:pt x="2170" y="2542"/>
                      <a:pt x="1798" y="2293"/>
                    </a:cubicBezTo>
                    <a:cubicBezTo>
                      <a:pt x="2394" y="1911"/>
                      <a:pt x="2980" y="1515"/>
                      <a:pt x="3560" y="1110"/>
                    </a:cubicBezTo>
                    <a:close/>
                    <a:moveTo>
                      <a:pt x="4295" y="3022"/>
                    </a:moveTo>
                    <a:cubicBezTo>
                      <a:pt x="4516" y="3035"/>
                      <a:pt x="4733" y="3038"/>
                      <a:pt x="4953" y="3041"/>
                    </a:cubicBezTo>
                    <a:lnTo>
                      <a:pt x="4966" y="3527"/>
                    </a:lnTo>
                    <a:cubicBezTo>
                      <a:pt x="4956" y="3527"/>
                      <a:pt x="4953" y="3524"/>
                      <a:pt x="4950" y="3524"/>
                    </a:cubicBezTo>
                    <a:cubicBezTo>
                      <a:pt x="4726" y="3498"/>
                      <a:pt x="4500" y="3482"/>
                      <a:pt x="4270" y="3472"/>
                    </a:cubicBezTo>
                    <a:cubicBezTo>
                      <a:pt x="4279" y="3320"/>
                      <a:pt x="4286" y="3171"/>
                      <a:pt x="4295" y="3022"/>
                    </a:cubicBezTo>
                    <a:close/>
                    <a:moveTo>
                      <a:pt x="4946" y="0"/>
                    </a:moveTo>
                    <a:cubicBezTo>
                      <a:pt x="4937" y="0"/>
                      <a:pt x="4928" y="3"/>
                      <a:pt x="4921" y="9"/>
                    </a:cubicBezTo>
                    <a:cubicBezTo>
                      <a:pt x="4490" y="323"/>
                      <a:pt x="4062" y="631"/>
                      <a:pt x="3625" y="935"/>
                    </a:cubicBezTo>
                    <a:cubicBezTo>
                      <a:pt x="3622" y="845"/>
                      <a:pt x="3625" y="754"/>
                      <a:pt x="3644" y="660"/>
                    </a:cubicBezTo>
                    <a:cubicBezTo>
                      <a:pt x="3650" y="640"/>
                      <a:pt x="3634" y="626"/>
                      <a:pt x="3618" y="626"/>
                    </a:cubicBezTo>
                    <a:cubicBezTo>
                      <a:pt x="3608" y="626"/>
                      <a:pt x="3597" y="632"/>
                      <a:pt x="3593" y="644"/>
                    </a:cubicBezTo>
                    <a:cubicBezTo>
                      <a:pt x="3557" y="757"/>
                      <a:pt x="3541" y="874"/>
                      <a:pt x="3547" y="987"/>
                    </a:cubicBezTo>
                    <a:cubicBezTo>
                      <a:pt x="2935" y="1412"/>
                      <a:pt x="2313" y="1826"/>
                      <a:pt x="1688" y="2231"/>
                    </a:cubicBezTo>
                    <a:cubicBezTo>
                      <a:pt x="1568" y="2167"/>
                      <a:pt x="1428" y="2118"/>
                      <a:pt x="1279" y="2092"/>
                    </a:cubicBezTo>
                    <a:cubicBezTo>
                      <a:pt x="1278" y="2092"/>
                      <a:pt x="1277" y="2092"/>
                      <a:pt x="1276" y="2092"/>
                    </a:cubicBezTo>
                    <a:cubicBezTo>
                      <a:pt x="1250" y="2092"/>
                      <a:pt x="1242" y="2131"/>
                      <a:pt x="1266" y="2137"/>
                    </a:cubicBezTo>
                    <a:cubicBezTo>
                      <a:pt x="1393" y="2170"/>
                      <a:pt x="1509" y="2215"/>
                      <a:pt x="1616" y="2277"/>
                    </a:cubicBezTo>
                    <a:cubicBezTo>
                      <a:pt x="1095" y="2610"/>
                      <a:pt x="570" y="2944"/>
                      <a:pt x="42" y="3268"/>
                    </a:cubicBezTo>
                    <a:cubicBezTo>
                      <a:pt x="0" y="3293"/>
                      <a:pt x="25" y="3351"/>
                      <a:pt x="64" y="3351"/>
                    </a:cubicBezTo>
                    <a:cubicBezTo>
                      <a:pt x="70" y="3351"/>
                      <a:pt x="77" y="3349"/>
                      <a:pt x="84" y="3346"/>
                    </a:cubicBezTo>
                    <a:cubicBezTo>
                      <a:pt x="641" y="3025"/>
                      <a:pt x="1182" y="2688"/>
                      <a:pt x="1727" y="2345"/>
                    </a:cubicBezTo>
                    <a:cubicBezTo>
                      <a:pt x="2076" y="2594"/>
                      <a:pt x="2261" y="2999"/>
                      <a:pt x="2154" y="3420"/>
                    </a:cubicBezTo>
                    <a:cubicBezTo>
                      <a:pt x="1651" y="3397"/>
                      <a:pt x="1144" y="3365"/>
                      <a:pt x="640" y="3365"/>
                    </a:cubicBezTo>
                    <a:cubicBezTo>
                      <a:pt x="447" y="3365"/>
                      <a:pt x="254" y="3370"/>
                      <a:pt x="61" y="3381"/>
                    </a:cubicBezTo>
                    <a:cubicBezTo>
                      <a:pt x="3" y="3385"/>
                      <a:pt x="10" y="3459"/>
                      <a:pt x="61" y="3466"/>
                    </a:cubicBezTo>
                    <a:cubicBezTo>
                      <a:pt x="732" y="3550"/>
                      <a:pt x="1425" y="3547"/>
                      <a:pt x="2109" y="3560"/>
                    </a:cubicBezTo>
                    <a:cubicBezTo>
                      <a:pt x="2073" y="3647"/>
                      <a:pt x="2025" y="3738"/>
                      <a:pt x="1960" y="3825"/>
                    </a:cubicBezTo>
                    <a:cubicBezTo>
                      <a:pt x="1932" y="3866"/>
                      <a:pt x="1969" y="3902"/>
                      <a:pt x="2007" y="3902"/>
                    </a:cubicBezTo>
                    <a:cubicBezTo>
                      <a:pt x="2023" y="3902"/>
                      <a:pt x="2039" y="3896"/>
                      <a:pt x="2050" y="3880"/>
                    </a:cubicBezTo>
                    <a:cubicBezTo>
                      <a:pt x="2125" y="3777"/>
                      <a:pt x="2183" y="3670"/>
                      <a:pt x="2222" y="3560"/>
                    </a:cubicBezTo>
                    <a:cubicBezTo>
                      <a:pt x="2316" y="3560"/>
                      <a:pt x="2410" y="3563"/>
                      <a:pt x="2504" y="3566"/>
                    </a:cubicBezTo>
                    <a:cubicBezTo>
                      <a:pt x="3147" y="3587"/>
                      <a:pt x="3803" y="3644"/>
                      <a:pt x="4450" y="3644"/>
                    </a:cubicBezTo>
                    <a:cubicBezTo>
                      <a:pt x="4617" y="3644"/>
                      <a:pt x="4784" y="3640"/>
                      <a:pt x="4950" y="3631"/>
                    </a:cubicBezTo>
                    <a:cubicBezTo>
                      <a:pt x="4969" y="3631"/>
                      <a:pt x="4982" y="3624"/>
                      <a:pt x="4989" y="3611"/>
                    </a:cubicBezTo>
                    <a:cubicBezTo>
                      <a:pt x="4998" y="3617"/>
                      <a:pt x="5010" y="3619"/>
                      <a:pt x="5021" y="3619"/>
                    </a:cubicBezTo>
                    <a:cubicBezTo>
                      <a:pt x="5052" y="3619"/>
                      <a:pt x="5083" y="3600"/>
                      <a:pt x="5083" y="3563"/>
                    </a:cubicBezTo>
                    <a:cubicBezTo>
                      <a:pt x="5070" y="2999"/>
                      <a:pt x="5057" y="2439"/>
                      <a:pt x="5047" y="1878"/>
                    </a:cubicBezTo>
                    <a:cubicBezTo>
                      <a:pt x="5147" y="1846"/>
                      <a:pt x="5245" y="1800"/>
                      <a:pt x="5339" y="1749"/>
                    </a:cubicBezTo>
                    <a:cubicBezTo>
                      <a:pt x="5381" y="1726"/>
                      <a:pt x="5352" y="1663"/>
                      <a:pt x="5306" y="1663"/>
                    </a:cubicBezTo>
                    <a:cubicBezTo>
                      <a:pt x="5299" y="1663"/>
                      <a:pt x="5291" y="1664"/>
                      <a:pt x="5284" y="1668"/>
                    </a:cubicBezTo>
                    <a:cubicBezTo>
                      <a:pt x="5209" y="1710"/>
                      <a:pt x="5122" y="1745"/>
                      <a:pt x="5041" y="1775"/>
                    </a:cubicBezTo>
                    <a:cubicBezTo>
                      <a:pt x="5031" y="1201"/>
                      <a:pt x="5011" y="628"/>
                      <a:pt x="5002" y="58"/>
                    </a:cubicBezTo>
                    <a:cubicBezTo>
                      <a:pt x="5002" y="28"/>
                      <a:pt x="4973" y="0"/>
                      <a:pt x="49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4808808" y="2160306"/>
                <a:ext cx="32113" cy="32572"/>
              </a:xfrm>
              <a:custGeom>
                <a:avLst/>
                <a:gdLst/>
                <a:ahLst/>
                <a:cxnLst/>
                <a:rect l="l" t="t" r="r" b="b"/>
                <a:pathLst>
                  <a:path w="489" h="496" extrusionOk="0">
                    <a:moveTo>
                      <a:pt x="437" y="0"/>
                    </a:moveTo>
                    <a:cubicBezTo>
                      <a:pt x="429" y="0"/>
                      <a:pt x="420" y="4"/>
                      <a:pt x="412" y="12"/>
                    </a:cubicBezTo>
                    <a:cubicBezTo>
                      <a:pt x="357" y="70"/>
                      <a:pt x="302" y="125"/>
                      <a:pt x="250" y="184"/>
                    </a:cubicBezTo>
                    <a:cubicBezTo>
                      <a:pt x="195" y="135"/>
                      <a:pt x="134" y="87"/>
                      <a:pt x="69" y="41"/>
                    </a:cubicBezTo>
                    <a:cubicBezTo>
                      <a:pt x="66" y="39"/>
                      <a:pt x="63" y="38"/>
                      <a:pt x="60" y="38"/>
                    </a:cubicBezTo>
                    <a:cubicBezTo>
                      <a:pt x="47" y="38"/>
                      <a:pt x="36" y="57"/>
                      <a:pt x="49" y="70"/>
                    </a:cubicBezTo>
                    <a:cubicBezTo>
                      <a:pt x="105" y="122"/>
                      <a:pt x="156" y="174"/>
                      <a:pt x="211" y="229"/>
                    </a:cubicBezTo>
                    <a:cubicBezTo>
                      <a:pt x="147" y="300"/>
                      <a:pt x="82" y="375"/>
                      <a:pt x="20" y="446"/>
                    </a:cubicBezTo>
                    <a:cubicBezTo>
                      <a:pt x="0" y="469"/>
                      <a:pt x="19" y="495"/>
                      <a:pt x="41" y="495"/>
                    </a:cubicBezTo>
                    <a:cubicBezTo>
                      <a:pt x="47" y="495"/>
                      <a:pt x="53" y="493"/>
                      <a:pt x="59" y="488"/>
                    </a:cubicBezTo>
                    <a:cubicBezTo>
                      <a:pt x="130" y="417"/>
                      <a:pt x="198" y="352"/>
                      <a:pt x="266" y="284"/>
                    </a:cubicBezTo>
                    <a:cubicBezTo>
                      <a:pt x="315" y="342"/>
                      <a:pt x="360" y="401"/>
                      <a:pt x="415" y="446"/>
                    </a:cubicBezTo>
                    <a:cubicBezTo>
                      <a:pt x="423" y="451"/>
                      <a:pt x="431" y="453"/>
                      <a:pt x="439" y="453"/>
                    </a:cubicBezTo>
                    <a:cubicBezTo>
                      <a:pt x="462" y="453"/>
                      <a:pt x="481" y="434"/>
                      <a:pt x="464" y="407"/>
                    </a:cubicBezTo>
                    <a:cubicBezTo>
                      <a:pt x="428" y="342"/>
                      <a:pt x="364" y="284"/>
                      <a:pt x="309" y="236"/>
                    </a:cubicBezTo>
                    <a:cubicBezTo>
                      <a:pt x="360" y="177"/>
                      <a:pt x="415" y="122"/>
                      <a:pt x="464" y="64"/>
                    </a:cubicBezTo>
                    <a:cubicBezTo>
                      <a:pt x="489" y="37"/>
                      <a:pt x="464" y="0"/>
                      <a:pt x="4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7" name="Google Shape;47;p2"/>
            <p:cNvGrpSpPr/>
            <p:nvPr/>
          </p:nvGrpSpPr>
          <p:grpSpPr>
            <a:xfrm rot="-7481750">
              <a:off x="8305682" y="-593996"/>
              <a:ext cx="949017" cy="865523"/>
              <a:chOff x="5882939" y="3323344"/>
              <a:chExt cx="444901" cy="405775"/>
            </a:xfrm>
          </p:grpSpPr>
          <p:sp>
            <p:nvSpPr>
              <p:cNvPr id="48" name="Google Shape;48;p2"/>
              <p:cNvSpPr/>
              <p:nvPr/>
            </p:nvSpPr>
            <p:spPr>
              <a:xfrm>
                <a:off x="5882939" y="3323344"/>
                <a:ext cx="422586" cy="405775"/>
              </a:xfrm>
              <a:custGeom>
                <a:avLst/>
                <a:gdLst/>
                <a:ahLst/>
                <a:cxnLst/>
                <a:rect l="l" t="t" r="r" b="b"/>
                <a:pathLst>
                  <a:path w="6435" h="6179" extrusionOk="0">
                    <a:moveTo>
                      <a:pt x="3180" y="140"/>
                    </a:moveTo>
                    <a:cubicBezTo>
                      <a:pt x="3910" y="140"/>
                      <a:pt x="4632" y="411"/>
                      <a:pt x="5187" y="928"/>
                    </a:cubicBezTo>
                    <a:cubicBezTo>
                      <a:pt x="5806" y="1505"/>
                      <a:pt x="6120" y="2331"/>
                      <a:pt x="6097" y="3154"/>
                    </a:cubicBezTo>
                    <a:cubicBezTo>
                      <a:pt x="6094" y="3131"/>
                      <a:pt x="6081" y="3122"/>
                      <a:pt x="6055" y="3112"/>
                    </a:cubicBezTo>
                    <a:cubicBezTo>
                      <a:pt x="6020" y="3096"/>
                      <a:pt x="5984" y="3083"/>
                      <a:pt x="5948" y="3067"/>
                    </a:cubicBezTo>
                    <a:cubicBezTo>
                      <a:pt x="5940" y="3052"/>
                      <a:pt x="5926" y="3043"/>
                      <a:pt x="5904" y="3043"/>
                    </a:cubicBezTo>
                    <a:cubicBezTo>
                      <a:pt x="5901" y="3043"/>
                      <a:pt x="5897" y="3043"/>
                      <a:pt x="5893" y="3044"/>
                    </a:cubicBezTo>
                    <a:lnTo>
                      <a:pt x="5884" y="3044"/>
                    </a:lnTo>
                    <a:cubicBezTo>
                      <a:pt x="4248" y="2409"/>
                      <a:pt x="2615" y="1735"/>
                      <a:pt x="953" y="1171"/>
                    </a:cubicBezTo>
                    <a:cubicBezTo>
                      <a:pt x="1206" y="873"/>
                      <a:pt x="1520" y="621"/>
                      <a:pt x="1886" y="443"/>
                    </a:cubicBezTo>
                    <a:cubicBezTo>
                      <a:pt x="2297" y="239"/>
                      <a:pt x="2740" y="140"/>
                      <a:pt x="3180" y="140"/>
                    </a:cubicBezTo>
                    <a:close/>
                    <a:moveTo>
                      <a:pt x="3732" y="2380"/>
                    </a:moveTo>
                    <a:lnTo>
                      <a:pt x="5579" y="3073"/>
                    </a:lnTo>
                    <a:cubicBezTo>
                      <a:pt x="5061" y="3125"/>
                      <a:pt x="4533" y="3206"/>
                      <a:pt x="4018" y="3319"/>
                    </a:cubicBezTo>
                    <a:cubicBezTo>
                      <a:pt x="4073" y="3015"/>
                      <a:pt x="3739" y="2872"/>
                      <a:pt x="3486" y="2830"/>
                    </a:cubicBezTo>
                    <a:cubicBezTo>
                      <a:pt x="3570" y="2684"/>
                      <a:pt x="3651" y="2532"/>
                      <a:pt x="3732" y="2383"/>
                    </a:cubicBezTo>
                    <a:lnTo>
                      <a:pt x="3732" y="2380"/>
                    </a:lnTo>
                    <a:close/>
                    <a:moveTo>
                      <a:pt x="3447" y="2888"/>
                    </a:moveTo>
                    <a:cubicBezTo>
                      <a:pt x="3674" y="2953"/>
                      <a:pt x="3907" y="3031"/>
                      <a:pt x="3924" y="3306"/>
                    </a:cubicBezTo>
                    <a:cubicBezTo>
                      <a:pt x="3924" y="3319"/>
                      <a:pt x="3930" y="3332"/>
                      <a:pt x="3940" y="3339"/>
                    </a:cubicBezTo>
                    <a:cubicBezTo>
                      <a:pt x="3648" y="3407"/>
                      <a:pt x="3363" y="3484"/>
                      <a:pt x="3085" y="3575"/>
                    </a:cubicBezTo>
                    <a:lnTo>
                      <a:pt x="3059" y="3536"/>
                    </a:lnTo>
                    <a:cubicBezTo>
                      <a:pt x="3195" y="3326"/>
                      <a:pt x="3324" y="3112"/>
                      <a:pt x="3447" y="2888"/>
                    </a:cubicBezTo>
                    <a:close/>
                    <a:moveTo>
                      <a:pt x="888" y="1246"/>
                    </a:moveTo>
                    <a:cubicBezTo>
                      <a:pt x="1792" y="1631"/>
                      <a:pt x="2709" y="1988"/>
                      <a:pt x="3626" y="2334"/>
                    </a:cubicBezTo>
                    <a:cubicBezTo>
                      <a:pt x="3402" y="2717"/>
                      <a:pt x="3182" y="3099"/>
                      <a:pt x="2981" y="3497"/>
                    </a:cubicBezTo>
                    <a:cubicBezTo>
                      <a:pt x="2967" y="3493"/>
                      <a:pt x="2953" y="3491"/>
                      <a:pt x="2938" y="3491"/>
                    </a:cubicBezTo>
                    <a:cubicBezTo>
                      <a:pt x="2920" y="3491"/>
                      <a:pt x="2902" y="3495"/>
                      <a:pt x="2884" y="3504"/>
                    </a:cubicBezTo>
                    <a:cubicBezTo>
                      <a:pt x="2878" y="3500"/>
                      <a:pt x="2871" y="3498"/>
                      <a:pt x="2863" y="3498"/>
                    </a:cubicBezTo>
                    <a:cubicBezTo>
                      <a:pt x="2856" y="3498"/>
                      <a:pt x="2849" y="3500"/>
                      <a:pt x="2842" y="3504"/>
                    </a:cubicBezTo>
                    <a:cubicBezTo>
                      <a:pt x="2754" y="3578"/>
                      <a:pt x="2751" y="3711"/>
                      <a:pt x="2858" y="3770"/>
                    </a:cubicBezTo>
                    <a:cubicBezTo>
                      <a:pt x="2883" y="3783"/>
                      <a:pt x="2908" y="3789"/>
                      <a:pt x="2934" y="3789"/>
                    </a:cubicBezTo>
                    <a:cubicBezTo>
                      <a:pt x="3007" y="3789"/>
                      <a:pt x="3073" y="3737"/>
                      <a:pt x="3088" y="3663"/>
                    </a:cubicBezTo>
                    <a:cubicBezTo>
                      <a:pt x="4008" y="3478"/>
                      <a:pt x="4915" y="3293"/>
                      <a:pt x="5845" y="3170"/>
                    </a:cubicBezTo>
                    <a:cubicBezTo>
                      <a:pt x="5903" y="3190"/>
                      <a:pt x="5958" y="3209"/>
                      <a:pt x="6016" y="3235"/>
                    </a:cubicBezTo>
                    <a:cubicBezTo>
                      <a:pt x="6023" y="3237"/>
                      <a:pt x="6030" y="3238"/>
                      <a:pt x="6036" y="3238"/>
                    </a:cubicBezTo>
                    <a:cubicBezTo>
                      <a:pt x="6061" y="3238"/>
                      <a:pt x="6077" y="3223"/>
                      <a:pt x="6088" y="3203"/>
                    </a:cubicBezTo>
                    <a:lnTo>
                      <a:pt x="6088" y="3203"/>
                    </a:lnTo>
                    <a:cubicBezTo>
                      <a:pt x="6078" y="3595"/>
                      <a:pt x="5984" y="3983"/>
                      <a:pt x="5809" y="4340"/>
                    </a:cubicBezTo>
                    <a:cubicBezTo>
                      <a:pt x="5305" y="5371"/>
                      <a:pt x="4209" y="6046"/>
                      <a:pt x="3086" y="6046"/>
                    </a:cubicBezTo>
                    <a:cubicBezTo>
                      <a:pt x="2816" y="6046"/>
                      <a:pt x="2544" y="6007"/>
                      <a:pt x="2278" y="5924"/>
                    </a:cubicBezTo>
                    <a:cubicBezTo>
                      <a:pt x="2270" y="5921"/>
                      <a:pt x="2262" y="5919"/>
                      <a:pt x="2255" y="5919"/>
                    </a:cubicBezTo>
                    <a:cubicBezTo>
                      <a:pt x="2232" y="5919"/>
                      <a:pt x="2214" y="5933"/>
                      <a:pt x="2207" y="5950"/>
                    </a:cubicBezTo>
                    <a:cubicBezTo>
                      <a:pt x="1163" y="5493"/>
                      <a:pt x="363" y="4563"/>
                      <a:pt x="253" y="3404"/>
                    </a:cubicBezTo>
                    <a:cubicBezTo>
                      <a:pt x="182" y="2616"/>
                      <a:pt x="418" y="1845"/>
                      <a:pt x="888" y="1246"/>
                    </a:cubicBezTo>
                    <a:close/>
                    <a:moveTo>
                      <a:pt x="3179" y="0"/>
                    </a:moveTo>
                    <a:cubicBezTo>
                      <a:pt x="2889" y="0"/>
                      <a:pt x="2596" y="42"/>
                      <a:pt x="2310" y="128"/>
                    </a:cubicBezTo>
                    <a:cubicBezTo>
                      <a:pt x="1079" y="501"/>
                      <a:pt x="218" y="1593"/>
                      <a:pt x="114" y="2872"/>
                    </a:cubicBezTo>
                    <a:cubicBezTo>
                      <a:pt x="0" y="4307"/>
                      <a:pt x="940" y="5697"/>
                      <a:pt x="2330" y="6089"/>
                    </a:cubicBezTo>
                    <a:cubicBezTo>
                      <a:pt x="2334" y="6090"/>
                      <a:pt x="2337" y="6090"/>
                      <a:pt x="2341" y="6090"/>
                    </a:cubicBezTo>
                    <a:cubicBezTo>
                      <a:pt x="2350" y="6090"/>
                      <a:pt x="2358" y="6088"/>
                      <a:pt x="2362" y="6086"/>
                    </a:cubicBezTo>
                    <a:cubicBezTo>
                      <a:pt x="2602" y="6149"/>
                      <a:pt x="2846" y="6178"/>
                      <a:pt x="3087" y="6178"/>
                    </a:cubicBezTo>
                    <a:cubicBezTo>
                      <a:pt x="4095" y="6178"/>
                      <a:pt x="5074" y="5658"/>
                      <a:pt x="5670" y="4822"/>
                    </a:cubicBezTo>
                    <a:cubicBezTo>
                      <a:pt x="6434" y="3757"/>
                      <a:pt x="6421" y="2241"/>
                      <a:pt x="5618" y="1201"/>
                    </a:cubicBezTo>
                    <a:cubicBezTo>
                      <a:pt x="5031" y="436"/>
                      <a:pt x="4118" y="0"/>
                      <a:pt x="3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>
                <a:off x="5893971" y="3357162"/>
                <a:ext cx="33360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90" extrusionOk="0">
                    <a:moveTo>
                      <a:pt x="163" y="216"/>
                    </a:moveTo>
                    <a:lnTo>
                      <a:pt x="218" y="274"/>
                    </a:lnTo>
                    <a:cubicBezTo>
                      <a:pt x="205" y="277"/>
                      <a:pt x="195" y="284"/>
                      <a:pt x="182" y="294"/>
                    </a:cubicBezTo>
                    <a:cubicBezTo>
                      <a:pt x="176" y="268"/>
                      <a:pt x="169" y="242"/>
                      <a:pt x="163" y="216"/>
                    </a:cubicBezTo>
                    <a:close/>
                    <a:moveTo>
                      <a:pt x="65" y="1"/>
                    </a:moveTo>
                    <a:cubicBezTo>
                      <a:pt x="31" y="1"/>
                      <a:pt x="0" y="26"/>
                      <a:pt x="14" y="67"/>
                    </a:cubicBezTo>
                    <a:cubicBezTo>
                      <a:pt x="40" y="164"/>
                      <a:pt x="66" y="264"/>
                      <a:pt x="95" y="365"/>
                    </a:cubicBezTo>
                    <a:cubicBezTo>
                      <a:pt x="85" y="378"/>
                      <a:pt x="72" y="388"/>
                      <a:pt x="66" y="397"/>
                    </a:cubicBezTo>
                    <a:cubicBezTo>
                      <a:pt x="44" y="421"/>
                      <a:pt x="72" y="450"/>
                      <a:pt x="98" y="450"/>
                    </a:cubicBezTo>
                    <a:cubicBezTo>
                      <a:pt x="104" y="450"/>
                      <a:pt x="109" y="449"/>
                      <a:pt x="114" y="446"/>
                    </a:cubicBezTo>
                    <a:cubicBezTo>
                      <a:pt x="124" y="488"/>
                      <a:pt x="143" y="530"/>
                      <a:pt x="163" y="572"/>
                    </a:cubicBezTo>
                    <a:cubicBezTo>
                      <a:pt x="168" y="585"/>
                      <a:pt x="178" y="590"/>
                      <a:pt x="190" y="590"/>
                    </a:cubicBezTo>
                    <a:cubicBezTo>
                      <a:pt x="208" y="590"/>
                      <a:pt x="228" y="576"/>
                      <a:pt x="228" y="556"/>
                    </a:cubicBezTo>
                    <a:cubicBezTo>
                      <a:pt x="224" y="494"/>
                      <a:pt x="211" y="439"/>
                      <a:pt x="199" y="381"/>
                    </a:cubicBezTo>
                    <a:cubicBezTo>
                      <a:pt x="221" y="365"/>
                      <a:pt x="250" y="349"/>
                      <a:pt x="280" y="339"/>
                    </a:cubicBezTo>
                    <a:cubicBezTo>
                      <a:pt x="315" y="368"/>
                      <a:pt x="351" y="407"/>
                      <a:pt x="390" y="439"/>
                    </a:cubicBezTo>
                    <a:cubicBezTo>
                      <a:pt x="400" y="446"/>
                      <a:pt x="412" y="448"/>
                      <a:pt x="424" y="448"/>
                    </a:cubicBezTo>
                    <a:cubicBezTo>
                      <a:pt x="466" y="448"/>
                      <a:pt x="508" y="411"/>
                      <a:pt x="477" y="365"/>
                    </a:cubicBezTo>
                    <a:cubicBezTo>
                      <a:pt x="390" y="229"/>
                      <a:pt x="234" y="115"/>
                      <a:pt x="105" y="15"/>
                    </a:cubicBezTo>
                    <a:cubicBezTo>
                      <a:pt x="93" y="5"/>
                      <a:pt x="79" y="1"/>
                      <a:pt x="6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6149288" y="3441151"/>
                <a:ext cx="35265" cy="27384"/>
              </a:xfrm>
              <a:custGeom>
                <a:avLst/>
                <a:gdLst/>
                <a:ahLst/>
                <a:cxnLst/>
                <a:rect l="l" t="t" r="r" b="b"/>
                <a:pathLst>
                  <a:path w="537" h="417" extrusionOk="0">
                    <a:moveTo>
                      <a:pt x="243" y="0"/>
                    </a:moveTo>
                    <a:cubicBezTo>
                      <a:pt x="142" y="0"/>
                      <a:pt x="10" y="99"/>
                      <a:pt x="4" y="194"/>
                    </a:cubicBezTo>
                    <a:cubicBezTo>
                      <a:pt x="0" y="281"/>
                      <a:pt x="62" y="362"/>
                      <a:pt x="143" y="395"/>
                    </a:cubicBezTo>
                    <a:cubicBezTo>
                      <a:pt x="178" y="410"/>
                      <a:pt x="215" y="417"/>
                      <a:pt x="254" y="417"/>
                    </a:cubicBezTo>
                    <a:cubicBezTo>
                      <a:pt x="334" y="417"/>
                      <a:pt x="419" y="389"/>
                      <a:pt x="486" y="356"/>
                    </a:cubicBezTo>
                    <a:cubicBezTo>
                      <a:pt x="536" y="329"/>
                      <a:pt x="509" y="250"/>
                      <a:pt x="457" y="250"/>
                    </a:cubicBezTo>
                    <a:cubicBezTo>
                      <a:pt x="452" y="250"/>
                      <a:pt x="447" y="250"/>
                      <a:pt x="441" y="252"/>
                    </a:cubicBezTo>
                    <a:cubicBezTo>
                      <a:pt x="382" y="272"/>
                      <a:pt x="305" y="307"/>
                      <a:pt x="236" y="307"/>
                    </a:cubicBezTo>
                    <a:cubicBezTo>
                      <a:pt x="192" y="307"/>
                      <a:pt x="151" y="292"/>
                      <a:pt x="120" y="249"/>
                    </a:cubicBezTo>
                    <a:cubicBezTo>
                      <a:pt x="62" y="164"/>
                      <a:pt x="194" y="75"/>
                      <a:pt x="262" y="75"/>
                    </a:cubicBezTo>
                    <a:cubicBezTo>
                      <a:pt x="277" y="75"/>
                      <a:pt x="289" y="80"/>
                      <a:pt x="295" y="90"/>
                    </a:cubicBezTo>
                    <a:cubicBezTo>
                      <a:pt x="301" y="100"/>
                      <a:pt x="310" y="104"/>
                      <a:pt x="320" y="104"/>
                    </a:cubicBezTo>
                    <a:cubicBezTo>
                      <a:pt x="338" y="104"/>
                      <a:pt x="356" y="89"/>
                      <a:pt x="347" y="67"/>
                    </a:cubicBezTo>
                    <a:cubicBezTo>
                      <a:pt x="327" y="20"/>
                      <a:pt x="288" y="0"/>
                      <a:pt x="2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51;p2"/>
              <p:cNvSpPr/>
              <p:nvPr/>
            </p:nvSpPr>
            <p:spPr>
              <a:xfrm>
                <a:off x="6296516" y="3504061"/>
                <a:ext cx="31325" cy="4262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649" extrusionOk="0">
                    <a:moveTo>
                      <a:pt x="224" y="143"/>
                    </a:moveTo>
                    <a:cubicBezTo>
                      <a:pt x="256" y="143"/>
                      <a:pt x="224" y="182"/>
                      <a:pt x="217" y="198"/>
                    </a:cubicBezTo>
                    <a:cubicBezTo>
                      <a:pt x="201" y="230"/>
                      <a:pt x="178" y="260"/>
                      <a:pt x="156" y="292"/>
                    </a:cubicBezTo>
                    <a:cubicBezTo>
                      <a:pt x="159" y="260"/>
                      <a:pt x="169" y="230"/>
                      <a:pt x="178" y="198"/>
                    </a:cubicBezTo>
                    <a:cubicBezTo>
                      <a:pt x="188" y="169"/>
                      <a:pt x="195" y="143"/>
                      <a:pt x="224" y="143"/>
                    </a:cubicBezTo>
                    <a:close/>
                    <a:moveTo>
                      <a:pt x="143" y="428"/>
                    </a:moveTo>
                    <a:cubicBezTo>
                      <a:pt x="146" y="428"/>
                      <a:pt x="146" y="434"/>
                      <a:pt x="152" y="434"/>
                    </a:cubicBezTo>
                    <a:cubicBezTo>
                      <a:pt x="163" y="437"/>
                      <a:pt x="174" y="438"/>
                      <a:pt x="184" y="438"/>
                    </a:cubicBezTo>
                    <a:cubicBezTo>
                      <a:pt x="205" y="438"/>
                      <a:pt x="227" y="434"/>
                      <a:pt x="249" y="434"/>
                    </a:cubicBezTo>
                    <a:cubicBezTo>
                      <a:pt x="260" y="434"/>
                      <a:pt x="271" y="435"/>
                      <a:pt x="282" y="438"/>
                    </a:cubicBezTo>
                    <a:cubicBezTo>
                      <a:pt x="331" y="444"/>
                      <a:pt x="373" y="477"/>
                      <a:pt x="298" y="509"/>
                    </a:cubicBezTo>
                    <a:cubicBezTo>
                      <a:pt x="266" y="522"/>
                      <a:pt x="224" y="522"/>
                      <a:pt x="188" y="522"/>
                    </a:cubicBezTo>
                    <a:cubicBezTo>
                      <a:pt x="172" y="522"/>
                      <a:pt x="159" y="532"/>
                      <a:pt x="146" y="538"/>
                    </a:cubicBezTo>
                    <a:lnTo>
                      <a:pt x="146" y="532"/>
                    </a:lnTo>
                    <a:cubicBezTo>
                      <a:pt x="143" y="499"/>
                      <a:pt x="143" y="467"/>
                      <a:pt x="143" y="428"/>
                    </a:cubicBezTo>
                    <a:close/>
                    <a:moveTo>
                      <a:pt x="233" y="0"/>
                    </a:moveTo>
                    <a:cubicBezTo>
                      <a:pt x="231" y="0"/>
                      <a:pt x="229" y="0"/>
                      <a:pt x="227" y="0"/>
                    </a:cubicBezTo>
                    <a:cubicBezTo>
                      <a:pt x="0" y="13"/>
                      <a:pt x="16" y="396"/>
                      <a:pt x="42" y="541"/>
                    </a:cubicBezTo>
                    <a:cubicBezTo>
                      <a:pt x="46" y="569"/>
                      <a:pt x="71" y="581"/>
                      <a:pt x="95" y="581"/>
                    </a:cubicBezTo>
                    <a:cubicBezTo>
                      <a:pt x="108" y="581"/>
                      <a:pt x="121" y="577"/>
                      <a:pt x="130" y="571"/>
                    </a:cubicBezTo>
                    <a:lnTo>
                      <a:pt x="130" y="571"/>
                    </a:lnTo>
                    <a:cubicBezTo>
                      <a:pt x="123" y="606"/>
                      <a:pt x="143" y="645"/>
                      <a:pt x="188" y="648"/>
                    </a:cubicBezTo>
                    <a:cubicBezTo>
                      <a:pt x="314" y="648"/>
                      <a:pt x="476" y="606"/>
                      <a:pt x="476" y="454"/>
                    </a:cubicBezTo>
                    <a:cubicBezTo>
                      <a:pt x="473" y="396"/>
                      <a:pt x="450" y="347"/>
                      <a:pt x="402" y="324"/>
                    </a:cubicBezTo>
                    <a:cubicBezTo>
                      <a:pt x="377" y="313"/>
                      <a:pt x="354" y="310"/>
                      <a:pt x="331" y="310"/>
                    </a:cubicBezTo>
                    <a:cubicBezTo>
                      <a:pt x="320" y="310"/>
                      <a:pt x="309" y="310"/>
                      <a:pt x="298" y="311"/>
                    </a:cubicBezTo>
                    <a:cubicBezTo>
                      <a:pt x="334" y="260"/>
                      <a:pt x="366" y="198"/>
                      <a:pt x="369" y="136"/>
                    </a:cubicBezTo>
                    <a:cubicBezTo>
                      <a:pt x="373" y="58"/>
                      <a:pt x="311" y="0"/>
                      <a:pt x="2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" name="Google Shape;52;p2"/>
            <p:cNvGrpSpPr/>
            <p:nvPr/>
          </p:nvGrpSpPr>
          <p:grpSpPr>
            <a:xfrm rot="1830349">
              <a:off x="1111004" y="-68825"/>
              <a:ext cx="1071906" cy="771565"/>
              <a:chOff x="5859955" y="1906764"/>
              <a:chExt cx="497056" cy="357770"/>
            </a:xfrm>
          </p:grpSpPr>
          <p:sp>
            <p:nvSpPr>
              <p:cNvPr id="53" name="Google Shape;53;p2"/>
              <p:cNvSpPr/>
              <p:nvPr/>
            </p:nvSpPr>
            <p:spPr>
              <a:xfrm>
                <a:off x="5859955" y="1906764"/>
                <a:ext cx="497056" cy="357770"/>
              </a:xfrm>
              <a:custGeom>
                <a:avLst/>
                <a:gdLst/>
                <a:ahLst/>
                <a:cxnLst/>
                <a:rect l="l" t="t" r="r" b="b"/>
                <a:pathLst>
                  <a:path w="7569" h="5448" extrusionOk="0">
                    <a:moveTo>
                      <a:pt x="2576" y="543"/>
                    </a:moveTo>
                    <a:lnTo>
                      <a:pt x="2563" y="2739"/>
                    </a:lnTo>
                    <a:lnTo>
                      <a:pt x="2563" y="2791"/>
                    </a:lnTo>
                    <a:cubicBezTo>
                      <a:pt x="2152" y="2836"/>
                      <a:pt x="1795" y="3096"/>
                      <a:pt x="1850" y="3601"/>
                    </a:cubicBezTo>
                    <a:cubicBezTo>
                      <a:pt x="1854" y="3659"/>
                      <a:pt x="1876" y="3711"/>
                      <a:pt x="1896" y="3769"/>
                    </a:cubicBezTo>
                    <a:cubicBezTo>
                      <a:pt x="1426" y="3756"/>
                      <a:pt x="956" y="3743"/>
                      <a:pt x="487" y="3740"/>
                    </a:cubicBezTo>
                    <a:cubicBezTo>
                      <a:pt x="169" y="2720"/>
                      <a:pt x="525" y="1599"/>
                      <a:pt x="1432" y="980"/>
                    </a:cubicBezTo>
                    <a:cubicBezTo>
                      <a:pt x="1773" y="744"/>
                      <a:pt x="2165" y="601"/>
                      <a:pt x="2576" y="543"/>
                    </a:cubicBezTo>
                    <a:close/>
                    <a:moveTo>
                      <a:pt x="2563" y="2914"/>
                    </a:moveTo>
                    <a:cubicBezTo>
                      <a:pt x="2560" y="3206"/>
                      <a:pt x="2557" y="3494"/>
                      <a:pt x="2547" y="3782"/>
                    </a:cubicBezTo>
                    <a:cubicBezTo>
                      <a:pt x="2382" y="3776"/>
                      <a:pt x="2220" y="3773"/>
                      <a:pt x="2051" y="3769"/>
                    </a:cubicBezTo>
                    <a:cubicBezTo>
                      <a:pt x="2003" y="3685"/>
                      <a:pt x="1977" y="3594"/>
                      <a:pt x="1977" y="3517"/>
                    </a:cubicBezTo>
                    <a:cubicBezTo>
                      <a:pt x="1970" y="3160"/>
                      <a:pt x="2242" y="2953"/>
                      <a:pt x="2563" y="2914"/>
                    </a:cubicBezTo>
                    <a:close/>
                    <a:moveTo>
                      <a:pt x="2719" y="2904"/>
                    </a:moveTo>
                    <a:cubicBezTo>
                      <a:pt x="3227" y="2917"/>
                      <a:pt x="3707" y="3309"/>
                      <a:pt x="3765" y="3805"/>
                    </a:cubicBezTo>
                    <a:cubicBezTo>
                      <a:pt x="3415" y="3802"/>
                      <a:pt x="3059" y="3792"/>
                      <a:pt x="2702" y="3786"/>
                    </a:cubicBezTo>
                    <a:cubicBezTo>
                      <a:pt x="2702" y="3494"/>
                      <a:pt x="2696" y="3196"/>
                      <a:pt x="2696" y="2904"/>
                    </a:cubicBezTo>
                    <a:close/>
                    <a:moveTo>
                      <a:pt x="3036" y="513"/>
                    </a:moveTo>
                    <a:cubicBezTo>
                      <a:pt x="3674" y="513"/>
                      <a:pt x="4316" y="705"/>
                      <a:pt x="4831" y="1064"/>
                    </a:cubicBezTo>
                    <a:cubicBezTo>
                      <a:pt x="5670" y="1647"/>
                      <a:pt x="6007" y="2749"/>
                      <a:pt x="6055" y="3792"/>
                    </a:cubicBezTo>
                    <a:cubicBezTo>
                      <a:pt x="6039" y="3790"/>
                      <a:pt x="6021" y="3790"/>
                      <a:pt x="6004" y="3790"/>
                    </a:cubicBezTo>
                    <a:cubicBezTo>
                      <a:pt x="5986" y="3790"/>
                      <a:pt x="5968" y="3790"/>
                      <a:pt x="5952" y="3792"/>
                    </a:cubicBezTo>
                    <a:cubicBezTo>
                      <a:pt x="5304" y="3805"/>
                      <a:pt x="4656" y="3808"/>
                      <a:pt x="4008" y="3808"/>
                    </a:cubicBezTo>
                    <a:lnTo>
                      <a:pt x="3895" y="3808"/>
                    </a:lnTo>
                    <a:cubicBezTo>
                      <a:pt x="3856" y="3410"/>
                      <a:pt x="3571" y="3057"/>
                      <a:pt x="3179" y="2885"/>
                    </a:cubicBezTo>
                    <a:cubicBezTo>
                      <a:pt x="3030" y="2820"/>
                      <a:pt x="2864" y="2788"/>
                      <a:pt x="2696" y="2788"/>
                    </a:cubicBezTo>
                    <a:lnTo>
                      <a:pt x="2696" y="2746"/>
                    </a:lnTo>
                    <a:cubicBezTo>
                      <a:pt x="2699" y="2007"/>
                      <a:pt x="2706" y="1265"/>
                      <a:pt x="2709" y="530"/>
                    </a:cubicBezTo>
                    <a:cubicBezTo>
                      <a:pt x="2817" y="518"/>
                      <a:pt x="2926" y="513"/>
                      <a:pt x="3036" y="513"/>
                    </a:cubicBezTo>
                    <a:close/>
                    <a:moveTo>
                      <a:pt x="2168" y="3922"/>
                    </a:moveTo>
                    <a:lnTo>
                      <a:pt x="2168" y="3922"/>
                    </a:lnTo>
                    <a:cubicBezTo>
                      <a:pt x="2291" y="3925"/>
                      <a:pt x="2417" y="3925"/>
                      <a:pt x="2547" y="3925"/>
                    </a:cubicBezTo>
                    <a:cubicBezTo>
                      <a:pt x="2547" y="3977"/>
                      <a:pt x="2544" y="4019"/>
                      <a:pt x="2544" y="4064"/>
                    </a:cubicBezTo>
                    <a:cubicBezTo>
                      <a:pt x="2516" y="4075"/>
                      <a:pt x="2488" y="4080"/>
                      <a:pt x="2460" y="4080"/>
                    </a:cubicBezTo>
                    <a:cubicBezTo>
                      <a:pt x="2357" y="4080"/>
                      <a:pt x="2252" y="4016"/>
                      <a:pt x="2168" y="3922"/>
                    </a:cubicBezTo>
                    <a:close/>
                    <a:moveTo>
                      <a:pt x="2800" y="3935"/>
                    </a:moveTo>
                    <a:cubicBezTo>
                      <a:pt x="3124" y="3938"/>
                      <a:pt x="3447" y="3938"/>
                      <a:pt x="3771" y="3938"/>
                    </a:cubicBezTo>
                    <a:cubicBezTo>
                      <a:pt x="3771" y="4006"/>
                      <a:pt x="3758" y="4080"/>
                      <a:pt x="3739" y="4155"/>
                    </a:cubicBezTo>
                    <a:cubicBezTo>
                      <a:pt x="3593" y="4647"/>
                      <a:pt x="3159" y="4916"/>
                      <a:pt x="2686" y="5007"/>
                    </a:cubicBezTo>
                    <a:cubicBezTo>
                      <a:pt x="2696" y="4706"/>
                      <a:pt x="2702" y="4398"/>
                      <a:pt x="2702" y="4087"/>
                    </a:cubicBezTo>
                    <a:cubicBezTo>
                      <a:pt x="2735" y="4058"/>
                      <a:pt x="2767" y="4012"/>
                      <a:pt x="2793" y="3957"/>
                    </a:cubicBezTo>
                    <a:cubicBezTo>
                      <a:pt x="2800" y="3951"/>
                      <a:pt x="2800" y="3941"/>
                      <a:pt x="2800" y="3935"/>
                    </a:cubicBezTo>
                    <a:close/>
                    <a:moveTo>
                      <a:pt x="532" y="3857"/>
                    </a:moveTo>
                    <a:lnTo>
                      <a:pt x="532" y="3857"/>
                    </a:lnTo>
                    <a:cubicBezTo>
                      <a:pt x="1018" y="3889"/>
                      <a:pt x="1504" y="3905"/>
                      <a:pt x="1993" y="3918"/>
                    </a:cubicBezTo>
                    <a:cubicBezTo>
                      <a:pt x="2115" y="4074"/>
                      <a:pt x="2293" y="4187"/>
                      <a:pt x="2461" y="4187"/>
                    </a:cubicBezTo>
                    <a:cubicBezTo>
                      <a:pt x="2489" y="4187"/>
                      <a:pt x="2517" y="4184"/>
                      <a:pt x="2544" y="4178"/>
                    </a:cubicBezTo>
                    <a:lnTo>
                      <a:pt x="2544" y="4178"/>
                    </a:lnTo>
                    <a:cubicBezTo>
                      <a:pt x="2540" y="4463"/>
                      <a:pt x="2544" y="4744"/>
                      <a:pt x="2550" y="5030"/>
                    </a:cubicBezTo>
                    <a:cubicBezTo>
                      <a:pt x="2471" y="5040"/>
                      <a:pt x="2393" y="5045"/>
                      <a:pt x="2315" y="5045"/>
                    </a:cubicBezTo>
                    <a:cubicBezTo>
                      <a:pt x="2269" y="5045"/>
                      <a:pt x="2222" y="5043"/>
                      <a:pt x="2174" y="5039"/>
                    </a:cubicBezTo>
                    <a:cubicBezTo>
                      <a:pt x="1465" y="5000"/>
                      <a:pt x="921" y="4715"/>
                      <a:pt x="613" y="4058"/>
                    </a:cubicBezTo>
                    <a:cubicBezTo>
                      <a:pt x="584" y="3993"/>
                      <a:pt x="555" y="3925"/>
                      <a:pt x="532" y="3857"/>
                    </a:cubicBezTo>
                    <a:close/>
                    <a:moveTo>
                      <a:pt x="2642" y="0"/>
                    </a:moveTo>
                    <a:cubicBezTo>
                      <a:pt x="2609" y="0"/>
                      <a:pt x="2576" y="21"/>
                      <a:pt x="2576" y="63"/>
                    </a:cubicBezTo>
                    <a:lnTo>
                      <a:pt x="2576" y="416"/>
                    </a:lnTo>
                    <a:cubicBezTo>
                      <a:pt x="1682" y="543"/>
                      <a:pt x="859" y="1035"/>
                      <a:pt x="454" y="1920"/>
                    </a:cubicBezTo>
                    <a:cubicBezTo>
                      <a:pt x="195" y="2487"/>
                      <a:pt x="172" y="3141"/>
                      <a:pt x="347" y="3737"/>
                    </a:cubicBezTo>
                    <a:lnTo>
                      <a:pt x="56" y="3737"/>
                    </a:lnTo>
                    <a:cubicBezTo>
                      <a:pt x="1" y="3737"/>
                      <a:pt x="1" y="3818"/>
                      <a:pt x="56" y="3821"/>
                    </a:cubicBezTo>
                    <a:lnTo>
                      <a:pt x="383" y="3844"/>
                    </a:lnTo>
                    <a:cubicBezTo>
                      <a:pt x="406" y="3905"/>
                      <a:pt x="425" y="3964"/>
                      <a:pt x="448" y="4019"/>
                    </a:cubicBezTo>
                    <a:cubicBezTo>
                      <a:pt x="762" y="4761"/>
                      <a:pt x="1319" y="5104"/>
                      <a:pt x="2113" y="5166"/>
                    </a:cubicBezTo>
                    <a:cubicBezTo>
                      <a:pt x="2166" y="5170"/>
                      <a:pt x="2220" y="5173"/>
                      <a:pt x="2274" y="5173"/>
                    </a:cubicBezTo>
                    <a:cubicBezTo>
                      <a:pt x="2368" y="5173"/>
                      <a:pt x="2461" y="5166"/>
                      <a:pt x="2553" y="5156"/>
                    </a:cubicBezTo>
                    <a:cubicBezTo>
                      <a:pt x="2560" y="5237"/>
                      <a:pt x="2563" y="5324"/>
                      <a:pt x="2566" y="5405"/>
                    </a:cubicBezTo>
                    <a:cubicBezTo>
                      <a:pt x="2568" y="5434"/>
                      <a:pt x="2588" y="5448"/>
                      <a:pt x="2610" y="5448"/>
                    </a:cubicBezTo>
                    <a:cubicBezTo>
                      <a:pt x="2632" y="5448"/>
                      <a:pt x="2655" y="5433"/>
                      <a:pt x="2660" y="5405"/>
                    </a:cubicBezTo>
                    <a:cubicBezTo>
                      <a:pt x="2667" y="5315"/>
                      <a:pt x="2673" y="5227"/>
                      <a:pt x="2676" y="5136"/>
                    </a:cubicBezTo>
                    <a:cubicBezTo>
                      <a:pt x="3179" y="5049"/>
                      <a:pt x="3635" y="4780"/>
                      <a:pt x="3830" y="4275"/>
                    </a:cubicBezTo>
                    <a:cubicBezTo>
                      <a:pt x="3875" y="4161"/>
                      <a:pt x="3895" y="4045"/>
                      <a:pt x="3898" y="3931"/>
                    </a:cubicBezTo>
                    <a:cubicBezTo>
                      <a:pt x="4047" y="3932"/>
                      <a:pt x="4196" y="3933"/>
                      <a:pt x="4344" y="3933"/>
                    </a:cubicBezTo>
                    <a:cubicBezTo>
                      <a:pt x="4790" y="3933"/>
                      <a:pt x="5235" y="3929"/>
                      <a:pt x="5680" y="3922"/>
                    </a:cubicBezTo>
                    <a:cubicBezTo>
                      <a:pt x="5806" y="3922"/>
                      <a:pt x="5932" y="3918"/>
                      <a:pt x="6052" y="3915"/>
                    </a:cubicBezTo>
                    <a:lnTo>
                      <a:pt x="6052" y="3915"/>
                    </a:lnTo>
                    <a:cubicBezTo>
                      <a:pt x="6062" y="4233"/>
                      <a:pt x="6042" y="4550"/>
                      <a:pt x="6004" y="4838"/>
                    </a:cubicBezTo>
                    <a:cubicBezTo>
                      <a:pt x="5999" y="4881"/>
                      <a:pt x="6029" y="4902"/>
                      <a:pt x="6063" y="4902"/>
                    </a:cubicBezTo>
                    <a:cubicBezTo>
                      <a:pt x="6097" y="4902"/>
                      <a:pt x="6133" y="4881"/>
                      <a:pt x="6140" y="4838"/>
                    </a:cubicBezTo>
                    <a:cubicBezTo>
                      <a:pt x="6178" y="4537"/>
                      <a:pt x="6195" y="4226"/>
                      <a:pt x="6188" y="3915"/>
                    </a:cubicBezTo>
                    <a:cubicBezTo>
                      <a:pt x="6327" y="3909"/>
                      <a:pt x="6473" y="3909"/>
                      <a:pt x="6616" y="3905"/>
                    </a:cubicBezTo>
                    <a:lnTo>
                      <a:pt x="7017" y="3892"/>
                    </a:lnTo>
                    <a:cubicBezTo>
                      <a:pt x="7105" y="3889"/>
                      <a:pt x="7196" y="3889"/>
                      <a:pt x="7283" y="3886"/>
                    </a:cubicBezTo>
                    <a:cubicBezTo>
                      <a:pt x="7310" y="3895"/>
                      <a:pt x="7333" y="3900"/>
                      <a:pt x="7353" y="3900"/>
                    </a:cubicBezTo>
                    <a:cubicBezTo>
                      <a:pt x="7368" y="3900"/>
                      <a:pt x="7381" y="3898"/>
                      <a:pt x="7393" y="3892"/>
                    </a:cubicBezTo>
                    <a:cubicBezTo>
                      <a:pt x="7403" y="3918"/>
                      <a:pt x="7422" y="3938"/>
                      <a:pt x="7455" y="3938"/>
                    </a:cubicBezTo>
                    <a:lnTo>
                      <a:pt x="7484" y="3938"/>
                    </a:lnTo>
                    <a:cubicBezTo>
                      <a:pt x="7510" y="3938"/>
                      <a:pt x="7539" y="3918"/>
                      <a:pt x="7549" y="3889"/>
                    </a:cubicBezTo>
                    <a:cubicBezTo>
                      <a:pt x="7552" y="3876"/>
                      <a:pt x="7552" y="3867"/>
                      <a:pt x="7555" y="3857"/>
                    </a:cubicBezTo>
                    <a:cubicBezTo>
                      <a:pt x="7568" y="3834"/>
                      <a:pt x="7555" y="3805"/>
                      <a:pt x="7533" y="3786"/>
                    </a:cubicBezTo>
                    <a:cubicBezTo>
                      <a:pt x="7473" y="3746"/>
                      <a:pt x="7390" y="3733"/>
                      <a:pt x="7301" y="3733"/>
                    </a:cubicBezTo>
                    <a:cubicBezTo>
                      <a:pt x="7158" y="3733"/>
                      <a:pt x="6999" y="3765"/>
                      <a:pt x="6891" y="3769"/>
                    </a:cubicBezTo>
                    <a:cubicBezTo>
                      <a:pt x="6658" y="3776"/>
                      <a:pt x="6421" y="3779"/>
                      <a:pt x="6188" y="3786"/>
                    </a:cubicBezTo>
                    <a:cubicBezTo>
                      <a:pt x="6123" y="2490"/>
                      <a:pt x="5608" y="1171"/>
                      <a:pt x="4358" y="646"/>
                    </a:cubicBezTo>
                    <a:cubicBezTo>
                      <a:pt x="3944" y="471"/>
                      <a:pt x="3493" y="384"/>
                      <a:pt x="3046" y="384"/>
                    </a:cubicBezTo>
                    <a:cubicBezTo>
                      <a:pt x="2933" y="384"/>
                      <a:pt x="2821" y="389"/>
                      <a:pt x="2709" y="400"/>
                    </a:cubicBezTo>
                    <a:lnTo>
                      <a:pt x="2709" y="63"/>
                    </a:lnTo>
                    <a:cubicBezTo>
                      <a:pt x="2709" y="21"/>
                      <a:pt x="2676" y="0"/>
                      <a:pt x="26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6038900" y="1950301"/>
                <a:ext cx="23182" cy="19504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97" extrusionOk="0">
                    <a:moveTo>
                      <a:pt x="53" y="0"/>
                    </a:moveTo>
                    <a:cubicBezTo>
                      <a:pt x="24" y="0"/>
                      <a:pt x="1" y="34"/>
                      <a:pt x="26" y="61"/>
                    </a:cubicBezTo>
                    <a:cubicBezTo>
                      <a:pt x="100" y="139"/>
                      <a:pt x="188" y="220"/>
                      <a:pt x="272" y="288"/>
                    </a:cubicBezTo>
                    <a:cubicBezTo>
                      <a:pt x="279" y="294"/>
                      <a:pt x="287" y="297"/>
                      <a:pt x="295" y="297"/>
                    </a:cubicBezTo>
                    <a:cubicBezTo>
                      <a:pt x="325" y="297"/>
                      <a:pt x="352" y="258"/>
                      <a:pt x="324" y="230"/>
                    </a:cubicBezTo>
                    <a:cubicBezTo>
                      <a:pt x="246" y="149"/>
                      <a:pt x="162" y="77"/>
                      <a:pt x="78" y="9"/>
                    </a:cubicBezTo>
                    <a:cubicBezTo>
                      <a:pt x="70" y="3"/>
                      <a:pt x="61" y="0"/>
                      <a:pt x="5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6078564" y="1985039"/>
                <a:ext cx="24758" cy="21802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32" extrusionOk="0">
                    <a:moveTo>
                      <a:pt x="52" y="1"/>
                    </a:moveTo>
                    <a:cubicBezTo>
                      <a:pt x="22" y="1"/>
                      <a:pt x="1" y="47"/>
                      <a:pt x="25" y="73"/>
                    </a:cubicBezTo>
                    <a:cubicBezTo>
                      <a:pt x="109" y="164"/>
                      <a:pt x="206" y="251"/>
                      <a:pt x="303" y="326"/>
                    </a:cubicBezTo>
                    <a:cubicBezTo>
                      <a:pt x="309" y="330"/>
                      <a:pt x="315" y="331"/>
                      <a:pt x="321" y="331"/>
                    </a:cubicBezTo>
                    <a:cubicBezTo>
                      <a:pt x="351" y="331"/>
                      <a:pt x="376" y="288"/>
                      <a:pt x="352" y="261"/>
                    </a:cubicBezTo>
                    <a:cubicBezTo>
                      <a:pt x="271" y="167"/>
                      <a:pt x="174" y="83"/>
                      <a:pt x="73" y="8"/>
                    </a:cubicBezTo>
                    <a:cubicBezTo>
                      <a:pt x="66" y="3"/>
                      <a:pt x="59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6116520" y="2017610"/>
                <a:ext cx="22196" cy="18519"/>
              </a:xfrm>
              <a:custGeom>
                <a:avLst/>
                <a:gdLst/>
                <a:ahLst/>
                <a:cxnLst/>
                <a:rect l="l" t="t" r="r" b="b"/>
                <a:pathLst>
                  <a:path w="338" h="282" extrusionOk="0">
                    <a:moveTo>
                      <a:pt x="53" y="1"/>
                    </a:moveTo>
                    <a:cubicBezTo>
                      <a:pt x="20" y="1"/>
                      <a:pt x="1" y="52"/>
                      <a:pt x="33" y="76"/>
                    </a:cubicBezTo>
                    <a:cubicBezTo>
                      <a:pt x="114" y="134"/>
                      <a:pt x="182" y="202"/>
                      <a:pt x="253" y="270"/>
                    </a:cubicBezTo>
                    <a:cubicBezTo>
                      <a:pt x="261" y="278"/>
                      <a:pt x="270" y="282"/>
                      <a:pt x="280" y="282"/>
                    </a:cubicBezTo>
                    <a:cubicBezTo>
                      <a:pt x="309" y="282"/>
                      <a:pt x="338" y="249"/>
                      <a:pt x="318" y="222"/>
                    </a:cubicBezTo>
                    <a:cubicBezTo>
                      <a:pt x="253" y="138"/>
                      <a:pt x="166" y="70"/>
                      <a:pt x="75" y="8"/>
                    </a:cubicBezTo>
                    <a:cubicBezTo>
                      <a:pt x="67" y="3"/>
                      <a:pt x="60" y="1"/>
                      <a:pt x="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>
                <a:off x="6152375" y="2052217"/>
                <a:ext cx="28238" cy="24101"/>
              </a:xfrm>
              <a:custGeom>
                <a:avLst/>
                <a:gdLst/>
                <a:ahLst/>
                <a:cxnLst/>
                <a:rect l="l" t="t" r="r" b="b"/>
                <a:pathLst>
                  <a:path w="430" h="367" extrusionOk="0">
                    <a:moveTo>
                      <a:pt x="49" y="1"/>
                    </a:moveTo>
                    <a:cubicBezTo>
                      <a:pt x="17" y="1"/>
                      <a:pt x="0" y="48"/>
                      <a:pt x="28" y="67"/>
                    </a:cubicBezTo>
                    <a:cubicBezTo>
                      <a:pt x="141" y="148"/>
                      <a:pt x="238" y="249"/>
                      <a:pt x="336" y="356"/>
                    </a:cubicBezTo>
                    <a:cubicBezTo>
                      <a:pt x="344" y="363"/>
                      <a:pt x="353" y="366"/>
                      <a:pt x="363" y="366"/>
                    </a:cubicBezTo>
                    <a:cubicBezTo>
                      <a:pt x="396" y="366"/>
                      <a:pt x="429" y="330"/>
                      <a:pt x="407" y="297"/>
                    </a:cubicBezTo>
                    <a:cubicBezTo>
                      <a:pt x="316" y="178"/>
                      <a:pt x="196" y="80"/>
                      <a:pt x="67" y="6"/>
                    </a:cubicBezTo>
                    <a:cubicBezTo>
                      <a:pt x="60" y="2"/>
                      <a:pt x="54" y="1"/>
                      <a:pt x="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58;p2"/>
              <p:cNvSpPr/>
              <p:nvPr/>
            </p:nvSpPr>
            <p:spPr>
              <a:xfrm>
                <a:off x="6188492" y="2086824"/>
                <a:ext cx="29880" cy="25020"/>
              </a:xfrm>
              <a:custGeom>
                <a:avLst/>
                <a:gdLst/>
                <a:ahLst/>
                <a:cxnLst/>
                <a:rect l="l" t="t" r="r" b="b"/>
                <a:pathLst>
                  <a:path w="455" h="381" extrusionOk="0">
                    <a:moveTo>
                      <a:pt x="64" y="1"/>
                    </a:moveTo>
                    <a:cubicBezTo>
                      <a:pt x="30" y="1"/>
                      <a:pt x="0" y="47"/>
                      <a:pt x="35" y="72"/>
                    </a:cubicBezTo>
                    <a:cubicBezTo>
                      <a:pt x="152" y="162"/>
                      <a:pt x="262" y="266"/>
                      <a:pt x="366" y="367"/>
                    </a:cubicBezTo>
                    <a:cubicBezTo>
                      <a:pt x="376" y="376"/>
                      <a:pt x="386" y="381"/>
                      <a:pt x="396" y="381"/>
                    </a:cubicBezTo>
                    <a:cubicBezTo>
                      <a:pt x="429" y="381"/>
                      <a:pt x="454" y="337"/>
                      <a:pt x="427" y="305"/>
                    </a:cubicBezTo>
                    <a:cubicBezTo>
                      <a:pt x="330" y="188"/>
                      <a:pt x="207" y="91"/>
                      <a:pt x="84" y="7"/>
                    </a:cubicBezTo>
                    <a:cubicBezTo>
                      <a:pt x="77" y="3"/>
                      <a:pt x="70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9;p2"/>
              <p:cNvSpPr/>
              <p:nvPr/>
            </p:nvSpPr>
            <p:spPr>
              <a:xfrm>
                <a:off x="6227499" y="2122744"/>
                <a:ext cx="30734" cy="23182"/>
              </a:xfrm>
              <a:custGeom>
                <a:avLst/>
                <a:gdLst/>
                <a:ahLst/>
                <a:cxnLst/>
                <a:rect l="l" t="t" r="r" b="b"/>
                <a:pathLst>
                  <a:path w="468" h="353" extrusionOk="0">
                    <a:moveTo>
                      <a:pt x="51" y="0"/>
                    </a:moveTo>
                    <a:cubicBezTo>
                      <a:pt x="24" y="0"/>
                      <a:pt x="1" y="39"/>
                      <a:pt x="24" y="62"/>
                    </a:cubicBezTo>
                    <a:cubicBezTo>
                      <a:pt x="134" y="153"/>
                      <a:pt x="238" y="254"/>
                      <a:pt x="351" y="341"/>
                    </a:cubicBezTo>
                    <a:cubicBezTo>
                      <a:pt x="362" y="349"/>
                      <a:pt x="373" y="352"/>
                      <a:pt x="384" y="352"/>
                    </a:cubicBezTo>
                    <a:cubicBezTo>
                      <a:pt x="428" y="352"/>
                      <a:pt x="468" y="298"/>
                      <a:pt x="426" y="270"/>
                    </a:cubicBezTo>
                    <a:cubicBezTo>
                      <a:pt x="306" y="179"/>
                      <a:pt x="186" y="98"/>
                      <a:pt x="70" y="7"/>
                    </a:cubicBezTo>
                    <a:cubicBezTo>
                      <a:pt x="63" y="2"/>
                      <a:pt x="57" y="0"/>
                      <a:pt x="5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60;p2"/>
              <p:cNvSpPr/>
              <p:nvPr/>
            </p:nvSpPr>
            <p:spPr>
              <a:xfrm>
                <a:off x="5894628" y="2115849"/>
                <a:ext cx="21080" cy="25940"/>
              </a:xfrm>
              <a:custGeom>
                <a:avLst/>
                <a:gdLst/>
                <a:ahLst/>
                <a:cxnLst/>
                <a:rect l="l" t="t" r="r" b="b"/>
                <a:pathLst>
                  <a:path w="321" h="395" extrusionOk="0">
                    <a:moveTo>
                      <a:pt x="262" y="1"/>
                    </a:moveTo>
                    <a:cubicBezTo>
                      <a:pt x="254" y="1"/>
                      <a:pt x="245" y="4"/>
                      <a:pt x="237" y="12"/>
                    </a:cubicBezTo>
                    <a:cubicBezTo>
                      <a:pt x="146" y="106"/>
                      <a:pt x="65" y="226"/>
                      <a:pt x="14" y="342"/>
                    </a:cubicBezTo>
                    <a:cubicBezTo>
                      <a:pt x="0" y="369"/>
                      <a:pt x="24" y="395"/>
                      <a:pt x="48" y="395"/>
                    </a:cubicBezTo>
                    <a:cubicBezTo>
                      <a:pt x="58" y="395"/>
                      <a:pt x="68" y="390"/>
                      <a:pt x="75" y="378"/>
                    </a:cubicBezTo>
                    <a:cubicBezTo>
                      <a:pt x="143" y="274"/>
                      <a:pt x="214" y="171"/>
                      <a:pt x="295" y="70"/>
                    </a:cubicBezTo>
                    <a:cubicBezTo>
                      <a:pt x="321" y="42"/>
                      <a:pt x="293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61;p2"/>
              <p:cNvSpPr/>
              <p:nvPr/>
            </p:nvSpPr>
            <p:spPr>
              <a:xfrm>
                <a:off x="5917809" y="2065219"/>
                <a:ext cx="24232" cy="35856"/>
              </a:xfrm>
              <a:custGeom>
                <a:avLst/>
                <a:gdLst/>
                <a:ahLst/>
                <a:cxnLst/>
                <a:rect l="l" t="t" r="r" b="b"/>
                <a:pathLst>
                  <a:path w="369" h="546" extrusionOk="0">
                    <a:moveTo>
                      <a:pt x="321" y="0"/>
                    </a:moveTo>
                    <a:cubicBezTo>
                      <a:pt x="311" y="0"/>
                      <a:pt x="300" y="5"/>
                      <a:pt x="292" y="15"/>
                    </a:cubicBezTo>
                    <a:cubicBezTo>
                      <a:pt x="202" y="187"/>
                      <a:pt x="108" y="349"/>
                      <a:pt x="10" y="514"/>
                    </a:cubicBezTo>
                    <a:cubicBezTo>
                      <a:pt x="1" y="529"/>
                      <a:pt x="15" y="546"/>
                      <a:pt x="31" y="546"/>
                    </a:cubicBezTo>
                    <a:cubicBezTo>
                      <a:pt x="36" y="546"/>
                      <a:pt x="41" y="544"/>
                      <a:pt x="46" y="540"/>
                    </a:cubicBezTo>
                    <a:cubicBezTo>
                      <a:pt x="179" y="397"/>
                      <a:pt x="289" y="226"/>
                      <a:pt x="357" y="44"/>
                    </a:cubicBezTo>
                    <a:cubicBezTo>
                      <a:pt x="368" y="20"/>
                      <a:pt x="345" y="0"/>
                      <a:pt x="3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2"/>
              <p:cNvSpPr/>
              <p:nvPr/>
            </p:nvSpPr>
            <p:spPr>
              <a:xfrm>
                <a:off x="5956684" y="2017676"/>
                <a:ext cx="21671" cy="28238"/>
              </a:xfrm>
              <a:custGeom>
                <a:avLst/>
                <a:gdLst/>
                <a:ahLst/>
                <a:cxnLst/>
                <a:rect l="l" t="t" r="r" b="b"/>
                <a:pathLst>
                  <a:path w="330" h="430" extrusionOk="0">
                    <a:moveTo>
                      <a:pt x="268" y="0"/>
                    </a:moveTo>
                    <a:cubicBezTo>
                      <a:pt x="259" y="0"/>
                      <a:pt x="250" y="3"/>
                      <a:pt x="241" y="10"/>
                    </a:cubicBezTo>
                    <a:cubicBezTo>
                      <a:pt x="118" y="107"/>
                      <a:pt x="40" y="237"/>
                      <a:pt x="5" y="393"/>
                    </a:cubicBezTo>
                    <a:cubicBezTo>
                      <a:pt x="1" y="416"/>
                      <a:pt x="18" y="430"/>
                      <a:pt x="35" y="430"/>
                    </a:cubicBezTo>
                    <a:cubicBezTo>
                      <a:pt x="47" y="430"/>
                      <a:pt x="60" y="423"/>
                      <a:pt x="66" y="409"/>
                    </a:cubicBezTo>
                    <a:cubicBezTo>
                      <a:pt x="115" y="279"/>
                      <a:pt x="196" y="166"/>
                      <a:pt x="296" y="72"/>
                    </a:cubicBezTo>
                    <a:cubicBezTo>
                      <a:pt x="329" y="39"/>
                      <a:pt x="301" y="0"/>
                      <a:pt x="2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63;p2"/>
              <p:cNvSpPr/>
              <p:nvPr/>
            </p:nvSpPr>
            <p:spPr>
              <a:xfrm>
                <a:off x="5989518" y="1984317"/>
                <a:ext cx="10245" cy="18847"/>
              </a:xfrm>
              <a:custGeom>
                <a:avLst/>
                <a:gdLst/>
                <a:ahLst/>
                <a:cxnLst/>
                <a:rect l="l" t="t" r="r" b="b"/>
                <a:pathLst>
                  <a:path w="156" h="287" extrusionOk="0">
                    <a:moveTo>
                      <a:pt x="110" y="1"/>
                    </a:moveTo>
                    <a:cubicBezTo>
                      <a:pt x="102" y="1"/>
                      <a:pt x="92" y="4"/>
                      <a:pt x="85" y="13"/>
                    </a:cubicBezTo>
                    <a:cubicBezTo>
                      <a:pt x="26" y="81"/>
                      <a:pt x="0" y="178"/>
                      <a:pt x="23" y="266"/>
                    </a:cubicBezTo>
                    <a:cubicBezTo>
                      <a:pt x="28" y="280"/>
                      <a:pt x="38" y="287"/>
                      <a:pt x="49" y="287"/>
                    </a:cubicBezTo>
                    <a:cubicBezTo>
                      <a:pt x="62" y="287"/>
                      <a:pt x="75" y="277"/>
                      <a:pt x="75" y="259"/>
                    </a:cubicBezTo>
                    <a:cubicBezTo>
                      <a:pt x="85" y="181"/>
                      <a:pt x="101" y="120"/>
                      <a:pt x="137" y="52"/>
                    </a:cubicBezTo>
                    <a:cubicBezTo>
                      <a:pt x="156" y="28"/>
                      <a:pt x="134" y="1"/>
                      <a:pt x="1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64;p2"/>
              <p:cNvSpPr/>
              <p:nvPr/>
            </p:nvSpPr>
            <p:spPr>
              <a:xfrm>
                <a:off x="6007183" y="1950236"/>
                <a:ext cx="16615" cy="17403"/>
              </a:xfrm>
              <a:custGeom>
                <a:avLst/>
                <a:gdLst/>
                <a:ahLst/>
                <a:cxnLst/>
                <a:rect l="l" t="t" r="r" b="b"/>
                <a:pathLst>
                  <a:path w="253" h="265" extrusionOk="0">
                    <a:moveTo>
                      <a:pt x="198" y="1"/>
                    </a:moveTo>
                    <a:cubicBezTo>
                      <a:pt x="197" y="1"/>
                      <a:pt x="196" y="1"/>
                      <a:pt x="195" y="1"/>
                    </a:cubicBezTo>
                    <a:cubicBezTo>
                      <a:pt x="81" y="10"/>
                      <a:pt x="0" y="140"/>
                      <a:pt x="46" y="244"/>
                    </a:cubicBezTo>
                    <a:cubicBezTo>
                      <a:pt x="52" y="258"/>
                      <a:pt x="65" y="264"/>
                      <a:pt x="77" y="264"/>
                    </a:cubicBezTo>
                    <a:cubicBezTo>
                      <a:pt x="94" y="264"/>
                      <a:pt x="111" y="251"/>
                      <a:pt x="107" y="227"/>
                    </a:cubicBezTo>
                    <a:cubicBezTo>
                      <a:pt x="91" y="159"/>
                      <a:pt x="143" y="98"/>
                      <a:pt x="208" y="85"/>
                    </a:cubicBezTo>
                    <a:cubicBezTo>
                      <a:pt x="252" y="75"/>
                      <a:pt x="244" y="1"/>
                      <a:pt x="19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5902442" y="2162670"/>
                <a:ext cx="19241" cy="13134"/>
              </a:xfrm>
              <a:custGeom>
                <a:avLst/>
                <a:gdLst/>
                <a:ahLst/>
                <a:cxnLst/>
                <a:rect l="l" t="t" r="r" b="b"/>
                <a:pathLst>
                  <a:path w="293" h="200" extrusionOk="0">
                    <a:moveTo>
                      <a:pt x="40" y="1"/>
                    </a:moveTo>
                    <a:cubicBezTo>
                      <a:pt x="14" y="1"/>
                      <a:pt x="0" y="38"/>
                      <a:pt x="27" y="57"/>
                    </a:cubicBezTo>
                    <a:cubicBezTo>
                      <a:pt x="92" y="106"/>
                      <a:pt x="157" y="154"/>
                      <a:pt x="228" y="196"/>
                    </a:cubicBezTo>
                    <a:cubicBezTo>
                      <a:pt x="233" y="199"/>
                      <a:pt x="237" y="200"/>
                      <a:pt x="241" y="200"/>
                    </a:cubicBezTo>
                    <a:cubicBezTo>
                      <a:pt x="267" y="200"/>
                      <a:pt x="292" y="164"/>
                      <a:pt x="267" y="144"/>
                    </a:cubicBezTo>
                    <a:cubicBezTo>
                      <a:pt x="202" y="89"/>
                      <a:pt x="131" y="51"/>
                      <a:pt x="57" y="5"/>
                    </a:cubicBezTo>
                    <a:cubicBezTo>
                      <a:pt x="51" y="2"/>
                      <a:pt x="45" y="1"/>
                      <a:pt x="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2"/>
              <p:cNvSpPr/>
              <p:nvPr/>
            </p:nvSpPr>
            <p:spPr>
              <a:xfrm>
                <a:off x="5931533" y="2183815"/>
                <a:ext cx="23182" cy="12740"/>
              </a:xfrm>
              <a:custGeom>
                <a:avLst/>
                <a:gdLst/>
                <a:ahLst/>
                <a:cxnLst/>
                <a:rect l="l" t="t" r="r" b="b"/>
                <a:pathLst>
                  <a:path w="353" h="194" extrusionOk="0">
                    <a:moveTo>
                      <a:pt x="47" y="1"/>
                    </a:moveTo>
                    <a:cubicBezTo>
                      <a:pt x="21" y="1"/>
                      <a:pt x="1" y="39"/>
                      <a:pt x="31" y="53"/>
                    </a:cubicBezTo>
                    <a:cubicBezTo>
                      <a:pt x="112" y="98"/>
                      <a:pt x="193" y="146"/>
                      <a:pt x="278" y="189"/>
                    </a:cubicBezTo>
                    <a:cubicBezTo>
                      <a:pt x="284" y="192"/>
                      <a:pt x="290" y="193"/>
                      <a:pt x="296" y="193"/>
                    </a:cubicBezTo>
                    <a:cubicBezTo>
                      <a:pt x="329" y="193"/>
                      <a:pt x="353" y="143"/>
                      <a:pt x="317" y="124"/>
                    </a:cubicBezTo>
                    <a:cubicBezTo>
                      <a:pt x="236" y="82"/>
                      <a:pt x="145" y="43"/>
                      <a:pt x="61" y="4"/>
                    </a:cubicBezTo>
                    <a:cubicBezTo>
                      <a:pt x="56" y="2"/>
                      <a:pt x="52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67;p2"/>
              <p:cNvSpPr/>
              <p:nvPr/>
            </p:nvSpPr>
            <p:spPr>
              <a:xfrm>
                <a:off x="5966272" y="2202333"/>
                <a:ext cx="23904" cy="12674"/>
              </a:xfrm>
              <a:custGeom>
                <a:avLst/>
                <a:gdLst/>
                <a:ahLst/>
                <a:cxnLst/>
                <a:rect l="l" t="t" r="r" b="b"/>
                <a:pathLst>
                  <a:path w="364" h="193" extrusionOk="0">
                    <a:moveTo>
                      <a:pt x="57" y="0"/>
                    </a:moveTo>
                    <a:cubicBezTo>
                      <a:pt x="25" y="0"/>
                      <a:pt x="1" y="48"/>
                      <a:pt x="37" y="65"/>
                    </a:cubicBezTo>
                    <a:lnTo>
                      <a:pt x="280" y="188"/>
                    </a:lnTo>
                    <a:cubicBezTo>
                      <a:pt x="286" y="191"/>
                      <a:pt x="293" y="193"/>
                      <a:pt x="299" y="193"/>
                    </a:cubicBezTo>
                    <a:cubicBezTo>
                      <a:pt x="338" y="193"/>
                      <a:pt x="364" y="137"/>
                      <a:pt x="319" y="117"/>
                    </a:cubicBezTo>
                    <a:cubicBezTo>
                      <a:pt x="238" y="78"/>
                      <a:pt x="154" y="43"/>
                      <a:pt x="73" y="4"/>
                    </a:cubicBezTo>
                    <a:cubicBezTo>
                      <a:pt x="67" y="1"/>
                      <a:pt x="62" y="0"/>
                      <a:pt x="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68;p2"/>
              <p:cNvSpPr/>
              <p:nvPr/>
            </p:nvSpPr>
            <p:spPr>
              <a:xfrm>
                <a:off x="6000682" y="2221902"/>
                <a:ext cx="19504" cy="11624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77" extrusionOk="0">
                    <a:moveTo>
                      <a:pt x="47" y="1"/>
                    </a:moveTo>
                    <a:cubicBezTo>
                      <a:pt x="20" y="1"/>
                      <a:pt x="1" y="39"/>
                      <a:pt x="31" y="56"/>
                    </a:cubicBezTo>
                    <a:lnTo>
                      <a:pt x="141" y="117"/>
                    </a:lnTo>
                    <a:cubicBezTo>
                      <a:pt x="174" y="137"/>
                      <a:pt x="206" y="159"/>
                      <a:pt x="242" y="172"/>
                    </a:cubicBezTo>
                    <a:cubicBezTo>
                      <a:pt x="247" y="175"/>
                      <a:pt x="252" y="176"/>
                      <a:pt x="257" y="176"/>
                    </a:cubicBezTo>
                    <a:cubicBezTo>
                      <a:pt x="285" y="176"/>
                      <a:pt x="296" y="130"/>
                      <a:pt x="271" y="107"/>
                    </a:cubicBezTo>
                    <a:cubicBezTo>
                      <a:pt x="239" y="88"/>
                      <a:pt x="200" y="75"/>
                      <a:pt x="164" y="56"/>
                    </a:cubicBezTo>
                    <a:cubicBezTo>
                      <a:pt x="129" y="39"/>
                      <a:pt x="96" y="17"/>
                      <a:pt x="60" y="4"/>
                    </a:cubicBezTo>
                    <a:cubicBezTo>
                      <a:pt x="56" y="2"/>
                      <a:pt x="51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2"/>
              <p:cNvSpPr/>
              <p:nvPr/>
            </p:nvSpPr>
            <p:spPr>
              <a:xfrm>
                <a:off x="6043300" y="2207390"/>
                <a:ext cx="20423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311" h="328" extrusionOk="0">
                    <a:moveTo>
                      <a:pt x="249" y="1"/>
                    </a:moveTo>
                    <a:cubicBezTo>
                      <a:pt x="239" y="1"/>
                      <a:pt x="229" y="5"/>
                      <a:pt x="221" y="14"/>
                    </a:cubicBezTo>
                    <a:cubicBezTo>
                      <a:pt x="150" y="95"/>
                      <a:pt x="79" y="183"/>
                      <a:pt x="17" y="273"/>
                    </a:cubicBezTo>
                    <a:cubicBezTo>
                      <a:pt x="1" y="300"/>
                      <a:pt x="24" y="328"/>
                      <a:pt x="50" y="328"/>
                    </a:cubicBezTo>
                    <a:cubicBezTo>
                      <a:pt x="59" y="328"/>
                      <a:pt x="68" y="324"/>
                      <a:pt x="76" y="315"/>
                    </a:cubicBezTo>
                    <a:cubicBezTo>
                      <a:pt x="147" y="235"/>
                      <a:pt x="221" y="150"/>
                      <a:pt x="286" y="66"/>
                    </a:cubicBezTo>
                    <a:cubicBezTo>
                      <a:pt x="311" y="39"/>
                      <a:pt x="279" y="1"/>
                      <a:pt x="2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70;p2"/>
              <p:cNvSpPr/>
              <p:nvPr/>
            </p:nvSpPr>
            <p:spPr>
              <a:xfrm>
                <a:off x="6068057" y="2179941"/>
                <a:ext cx="17074" cy="14447"/>
              </a:xfrm>
              <a:custGeom>
                <a:avLst/>
                <a:gdLst/>
                <a:ahLst/>
                <a:cxnLst/>
                <a:rect l="l" t="t" r="r" b="b"/>
                <a:pathLst>
                  <a:path w="260" h="220" extrusionOk="0">
                    <a:moveTo>
                      <a:pt x="207" y="1"/>
                    </a:moveTo>
                    <a:cubicBezTo>
                      <a:pt x="200" y="1"/>
                      <a:pt x="192" y="3"/>
                      <a:pt x="185" y="8"/>
                    </a:cubicBezTo>
                    <a:cubicBezTo>
                      <a:pt x="155" y="37"/>
                      <a:pt x="133" y="69"/>
                      <a:pt x="107" y="99"/>
                    </a:cubicBezTo>
                    <a:cubicBezTo>
                      <a:pt x="78" y="128"/>
                      <a:pt x="48" y="157"/>
                      <a:pt x="16" y="180"/>
                    </a:cubicBezTo>
                    <a:cubicBezTo>
                      <a:pt x="0" y="193"/>
                      <a:pt x="17" y="219"/>
                      <a:pt x="34" y="219"/>
                    </a:cubicBezTo>
                    <a:cubicBezTo>
                      <a:pt x="38" y="219"/>
                      <a:pt x="42" y="218"/>
                      <a:pt x="45" y="215"/>
                    </a:cubicBezTo>
                    <a:cubicBezTo>
                      <a:pt x="117" y="176"/>
                      <a:pt x="197" y="118"/>
                      <a:pt x="240" y="50"/>
                    </a:cubicBezTo>
                    <a:cubicBezTo>
                      <a:pt x="260" y="27"/>
                      <a:pt x="235" y="1"/>
                      <a:pt x="2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71;p2"/>
              <p:cNvSpPr/>
              <p:nvPr/>
            </p:nvSpPr>
            <p:spPr>
              <a:xfrm>
                <a:off x="6084802" y="2166150"/>
                <a:ext cx="12674" cy="11098"/>
              </a:xfrm>
              <a:custGeom>
                <a:avLst/>
                <a:gdLst/>
                <a:ahLst/>
                <a:cxnLst/>
                <a:rect l="l" t="t" r="r" b="b"/>
                <a:pathLst>
                  <a:path w="193" h="169" extrusionOk="0">
                    <a:moveTo>
                      <a:pt x="134" y="1"/>
                    </a:moveTo>
                    <a:cubicBezTo>
                      <a:pt x="124" y="1"/>
                      <a:pt x="115" y="5"/>
                      <a:pt x="108" y="14"/>
                    </a:cubicBezTo>
                    <a:cubicBezTo>
                      <a:pt x="79" y="46"/>
                      <a:pt x="56" y="79"/>
                      <a:pt x="23" y="111"/>
                    </a:cubicBezTo>
                    <a:cubicBezTo>
                      <a:pt x="1" y="136"/>
                      <a:pt x="23" y="169"/>
                      <a:pt x="49" y="169"/>
                    </a:cubicBezTo>
                    <a:cubicBezTo>
                      <a:pt x="57" y="169"/>
                      <a:pt x="65" y="166"/>
                      <a:pt x="72" y="160"/>
                    </a:cubicBezTo>
                    <a:cubicBezTo>
                      <a:pt x="98" y="130"/>
                      <a:pt x="130" y="101"/>
                      <a:pt x="163" y="69"/>
                    </a:cubicBezTo>
                    <a:cubicBezTo>
                      <a:pt x="193" y="42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2" name="Google Shape;72;p2"/>
            <p:cNvGrpSpPr/>
            <p:nvPr/>
          </p:nvGrpSpPr>
          <p:grpSpPr>
            <a:xfrm rot="291105">
              <a:off x="30859" y="653216"/>
              <a:ext cx="1251100" cy="782723"/>
              <a:chOff x="6880435" y="4156402"/>
              <a:chExt cx="650771" cy="407141"/>
            </a:xfrm>
          </p:grpSpPr>
          <p:sp>
            <p:nvSpPr>
              <p:cNvPr id="73" name="Google Shape;73;p2"/>
              <p:cNvSpPr/>
              <p:nvPr/>
            </p:nvSpPr>
            <p:spPr>
              <a:xfrm>
                <a:off x="6911496" y="4201712"/>
                <a:ext cx="562464" cy="308649"/>
              </a:xfrm>
              <a:custGeom>
                <a:avLst/>
                <a:gdLst/>
                <a:ahLst/>
                <a:cxnLst/>
                <a:rect l="l" t="t" r="r" b="b"/>
                <a:pathLst>
                  <a:path w="8565" h="4700" extrusionOk="0">
                    <a:moveTo>
                      <a:pt x="542" y="443"/>
                    </a:moveTo>
                    <a:lnTo>
                      <a:pt x="542" y="443"/>
                    </a:lnTo>
                    <a:cubicBezTo>
                      <a:pt x="1919" y="1751"/>
                      <a:pt x="3564" y="2821"/>
                      <a:pt x="5288" y="3682"/>
                    </a:cubicBezTo>
                    <a:lnTo>
                      <a:pt x="5275" y="3695"/>
                    </a:lnTo>
                    <a:cubicBezTo>
                      <a:pt x="5161" y="3903"/>
                      <a:pt x="5132" y="4233"/>
                      <a:pt x="5288" y="4431"/>
                    </a:cubicBezTo>
                    <a:cubicBezTo>
                      <a:pt x="4353" y="4399"/>
                      <a:pt x="3418" y="4377"/>
                      <a:pt x="2483" y="4377"/>
                    </a:cubicBezTo>
                    <a:cubicBezTo>
                      <a:pt x="1880" y="4377"/>
                      <a:pt x="1277" y="4386"/>
                      <a:pt x="675" y="4408"/>
                    </a:cubicBezTo>
                    <a:cubicBezTo>
                      <a:pt x="668" y="4022"/>
                      <a:pt x="662" y="3634"/>
                      <a:pt x="655" y="3245"/>
                    </a:cubicBezTo>
                    <a:lnTo>
                      <a:pt x="655" y="3245"/>
                    </a:lnTo>
                    <a:cubicBezTo>
                      <a:pt x="1157" y="3417"/>
                      <a:pt x="1692" y="3669"/>
                      <a:pt x="1721" y="4278"/>
                    </a:cubicBezTo>
                    <a:cubicBezTo>
                      <a:pt x="1723" y="4319"/>
                      <a:pt x="1755" y="4339"/>
                      <a:pt x="1786" y="4339"/>
                    </a:cubicBezTo>
                    <a:cubicBezTo>
                      <a:pt x="1817" y="4339"/>
                      <a:pt x="1846" y="4319"/>
                      <a:pt x="1841" y="4278"/>
                    </a:cubicBezTo>
                    <a:cubicBezTo>
                      <a:pt x="1808" y="3669"/>
                      <a:pt x="1222" y="3255"/>
                      <a:pt x="649" y="3167"/>
                    </a:cubicBezTo>
                    <a:cubicBezTo>
                      <a:pt x="629" y="2260"/>
                      <a:pt x="600" y="1350"/>
                      <a:pt x="542" y="443"/>
                    </a:cubicBezTo>
                    <a:close/>
                    <a:moveTo>
                      <a:pt x="5375" y="3728"/>
                    </a:moveTo>
                    <a:cubicBezTo>
                      <a:pt x="5945" y="4006"/>
                      <a:pt x="6522" y="4265"/>
                      <a:pt x="7102" y="4505"/>
                    </a:cubicBezTo>
                    <a:cubicBezTo>
                      <a:pt x="6525" y="4476"/>
                      <a:pt x="5949" y="4453"/>
                      <a:pt x="5366" y="4431"/>
                    </a:cubicBezTo>
                    <a:cubicBezTo>
                      <a:pt x="5336" y="4314"/>
                      <a:pt x="5294" y="4204"/>
                      <a:pt x="5294" y="4084"/>
                    </a:cubicBezTo>
                    <a:cubicBezTo>
                      <a:pt x="5294" y="3958"/>
                      <a:pt x="5333" y="3847"/>
                      <a:pt x="5375" y="3734"/>
                    </a:cubicBezTo>
                    <a:lnTo>
                      <a:pt x="5375" y="3728"/>
                    </a:lnTo>
                    <a:close/>
                    <a:moveTo>
                      <a:pt x="478" y="1"/>
                    </a:moveTo>
                    <a:cubicBezTo>
                      <a:pt x="463" y="1"/>
                      <a:pt x="449" y="11"/>
                      <a:pt x="448" y="31"/>
                    </a:cubicBezTo>
                    <a:cubicBezTo>
                      <a:pt x="412" y="1483"/>
                      <a:pt x="480" y="2953"/>
                      <a:pt x="539" y="4408"/>
                    </a:cubicBezTo>
                    <a:cubicBezTo>
                      <a:pt x="377" y="4411"/>
                      <a:pt x="218" y="4421"/>
                      <a:pt x="56" y="4427"/>
                    </a:cubicBezTo>
                    <a:cubicBezTo>
                      <a:pt x="1" y="4431"/>
                      <a:pt x="1" y="4508"/>
                      <a:pt x="56" y="4508"/>
                    </a:cubicBezTo>
                    <a:lnTo>
                      <a:pt x="542" y="4521"/>
                    </a:lnTo>
                    <a:cubicBezTo>
                      <a:pt x="542" y="4550"/>
                      <a:pt x="545" y="4583"/>
                      <a:pt x="545" y="4609"/>
                    </a:cubicBezTo>
                    <a:cubicBezTo>
                      <a:pt x="547" y="4652"/>
                      <a:pt x="580" y="4674"/>
                      <a:pt x="612" y="4674"/>
                    </a:cubicBezTo>
                    <a:cubicBezTo>
                      <a:pt x="645" y="4674"/>
                      <a:pt x="676" y="4652"/>
                      <a:pt x="675" y="4609"/>
                    </a:cubicBezTo>
                    <a:lnTo>
                      <a:pt x="675" y="4525"/>
                    </a:lnTo>
                    <a:cubicBezTo>
                      <a:pt x="3273" y="4586"/>
                      <a:pt x="5871" y="4573"/>
                      <a:pt x="8466" y="4699"/>
                    </a:cubicBezTo>
                    <a:cubicBezTo>
                      <a:pt x="8468" y="4700"/>
                      <a:pt x="8470" y="4700"/>
                      <a:pt x="8472" y="4700"/>
                    </a:cubicBezTo>
                    <a:cubicBezTo>
                      <a:pt x="8536" y="4700"/>
                      <a:pt x="8564" y="4605"/>
                      <a:pt x="8501" y="4576"/>
                    </a:cubicBezTo>
                    <a:cubicBezTo>
                      <a:pt x="8446" y="4554"/>
                      <a:pt x="8395" y="4528"/>
                      <a:pt x="8333" y="4505"/>
                    </a:cubicBezTo>
                    <a:cubicBezTo>
                      <a:pt x="8325" y="4502"/>
                      <a:pt x="8318" y="4501"/>
                      <a:pt x="8311" y="4501"/>
                    </a:cubicBezTo>
                    <a:cubicBezTo>
                      <a:pt x="8280" y="4501"/>
                      <a:pt x="8258" y="4528"/>
                      <a:pt x="8255" y="4557"/>
                    </a:cubicBezTo>
                    <a:cubicBezTo>
                      <a:pt x="7947" y="4541"/>
                      <a:pt x="7640" y="4528"/>
                      <a:pt x="7335" y="4512"/>
                    </a:cubicBezTo>
                    <a:cubicBezTo>
                      <a:pt x="7338" y="4486"/>
                      <a:pt x="7329" y="4453"/>
                      <a:pt x="7290" y="4434"/>
                    </a:cubicBezTo>
                    <a:cubicBezTo>
                      <a:pt x="6065" y="3945"/>
                      <a:pt x="4883" y="3355"/>
                      <a:pt x="3755" y="2665"/>
                    </a:cubicBezTo>
                    <a:cubicBezTo>
                      <a:pt x="2622" y="1975"/>
                      <a:pt x="1585" y="1172"/>
                      <a:pt x="542" y="355"/>
                    </a:cubicBezTo>
                    <a:cubicBezTo>
                      <a:pt x="539" y="355"/>
                      <a:pt x="539" y="349"/>
                      <a:pt x="532" y="349"/>
                    </a:cubicBezTo>
                    <a:cubicBezTo>
                      <a:pt x="526" y="245"/>
                      <a:pt x="516" y="135"/>
                      <a:pt x="509" y="31"/>
                    </a:cubicBezTo>
                    <a:cubicBezTo>
                      <a:pt x="508" y="11"/>
                      <a:pt x="493" y="1"/>
                      <a:pt x="4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2"/>
              <p:cNvSpPr/>
              <p:nvPr/>
            </p:nvSpPr>
            <p:spPr>
              <a:xfrm>
                <a:off x="6880435" y="4510481"/>
                <a:ext cx="36644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558" h="808" extrusionOk="0">
                    <a:moveTo>
                      <a:pt x="283" y="292"/>
                    </a:moveTo>
                    <a:cubicBezTo>
                      <a:pt x="289" y="325"/>
                      <a:pt x="299" y="354"/>
                      <a:pt x="309" y="386"/>
                    </a:cubicBezTo>
                    <a:cubicBezTo>
                      <a:pt x="292" y="386"/>
                      <a:pt x="276" y="389"/>
                      <a:pt x="260" y="393"/>
                    </a:cubicBezTo>
                    <a:cubicBezTo>
                      <a:pt x="270" y="360"/>
                      <a:pt x="276" y="325"/>
                      <a:pt x="283" y="292"/>
                    </a:cubicBezTo>
                    <a:close/>
                    <a:moveTo>
                      <a:pt x="262" y="1"/>
                    </a:moveTo>
                    <a:cubicBezTo>
                      <a:pt x="239" y="1"/>
                      <a:pt x="217" y="12"/>
                      <a:pt x="211" y="40"/>
                    </a:cubicBezTo>
                    <a:cubicBezTo>
                      <a:pt x="192" y="163"/>
                      <a:pt x="173" y="283"/>
                      <a:pt x="147" y="406"/>
                    </a:cubicBezTo>
                    <a:cubicBezTo>
                      <a:pt x="114" y="409"/>
                      <a:pt x="88" y="412"/>
                      <a:pt x="56" y="419"/>
                    </a:cubicBezTo>
                    <a:cubicBezTo>
                      <a:pt x="17" y="422"/>
                      <a:pt x="1" y="480"/>
                      <a:pt x="46" y="487"/>
                    </a:cubicBezTo>
                    <a:cubicBezTo>
                      <a:pt x="75" y="490"/>
                      <a:pt x="104" y="493"/>
                      <a:pt x="137" y="493"/>
                    </a:cubicBezTo>
                    <a:cubicBezTo>
                      <a:pt x="121" y="584"/>
                      <a:pt x="104" y="668"/>
                      <a:pt x="92" y="759"/>
                    </a:cubicBezTo>
                    <a:cubicBezTo>
                      <a:pt x="86" y="788"/>
                      <a:pt x="110" y="808"/>
                      <a:pt x="134" y="808"/>
                    </a:cubicBezTo>
                    <a:cubicBezTo>
                      <a:pt x="149" y="808"/>
                      <a:pt x="164" y="799"/>
                      <a:pt x="169" y="778"/>
                    </a:cubicBezTo>
                    <a:cubicBezTo>
                      <a:pt x="192" y="684"/>
                      <a:pt x="211" y="587"/>
                      <a:pt x="234" y="493"/>
                    </a:cubicBezTo>
                    <a:cubicBezTo>
                      <a:pt x="266" y="493"/>
                      <a:pt x="302" y="490"/>
                      <a:pt x="334" y="487"/>
                    </a:cubicBezTo>
                    <a:cubicBezTo>
                      <a:pt x="354" y="551"/>
                      <a:pt x="380" y="619"/>
                      <a:pt x="412" y="681"/>
                    </a:cubicBezTo>
                    <a:cubicBezTo>
                      <a:pt x="421" y="702"/>
                      <a:pt x="437" y="710"/>
                      <a:pt x="453" y="710"/>
                    </a:cubicBezTo>
                    <a:cubicBezTo>
                      <a:pt x="486" y="710"/>
                      <a:pt x="521" y="677"/>
                      <a:pt x="513" y="636"/>
                    </a:cubicBezTo>
                    <a:cubicBezTo>
                      <a:pt x="500" y="577"/>
                      <a:pt x="487" y="519"/>
                      <a:pt x="467" y="457"/>
                    </a:cubicBezTo>
                    <a:cubicBezTo>
                      <a:pt x="477" y="454"/>
                      <a:pt x="484" y="454"/>
                      <a:pt x="496" y="451"/>
                    </a:cubicBezTo>
                    <a:cubicBezTo>
                      <a:pt x="557" y="436"/>
                      <a:pt x="538" y="353"/>
                      <a:pt x="483" y="353"/>
                    </a:cubicBezTo>
                    <a:cubicBezTo>
                      <a:pt x="479" y="353"/>
                      <a:pt x="475" y="353"/>
                      <a:pt x="471" y="354"/>
                    </a:cubicBezTo>
                    <a:cubicBezTo>
                      <a:pt x="461" y="357"/>
                      <a:pt x="451" y="357"/>
                      <a:pt x="438" y="360"/>
                    </a:cubicBezTo>
                    <a:cubicBezTo>
                      <a:pt x="403" y="253"/>
                      <a:pt x="364" y="146"/>
                      <a:pt x="325" y="40"/>
                    </a:cubicBezTo>
                    <a:cubicBezTo>
                      <a:pt x="316" y="15"/>
                      <a:pt x="288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2"/>
              <p:cNvSpPr/>
              <p:nvPr/>
            </p:nvSpPr>
            <p:spPr>
              <a:xfrm>
                <a:off x="6915108" y="4156402"/>
                <a:ext cx="36250" cy="35396"/>
              </a:xfrm>
              <a:custGeom>
                <a:avLst/>
                <a:gdLst/>
                <a:ahLst/>
                <a:cxnLst/>
                <a:rect l="l" t="t" r="r" b="b"/>
                <a:pathLst>
                  <a:path w="552" h="539" extrusionOk="0">
                    <a:moveTo>
                      <a:pt x="384" y="1"/>
                    </a:moveTo>
                    <a:cubicBezTo>
                      <a:pt x="216" y="1"/>
                      <a:pt x="42" y="75"/>
                      <a:pt x="14" y="258"/>
                    </a:cubicBezTo>
                    <a:cubicBezTo>
                      <a:pt x="1" y="349"/>
                      <a:pt x="33" y="433"/>
                      <a:pt x="114" y="478"/>
                    </a:cubicBezTo>
                    <a:cubicBezTo>
                      <a:pt x="202" y="530"/>
                      <a:pt x="322" y="517"/>
                      <a:pt x="419" y="537"/>
                    </a:cubicBezTo>
                    <a:cubicBezTo>
                      <a:pt x="424" y="538"/>
                      <a:pt x="429" y="538"/>
                      <a:pt x="433" y="538"/>
                    </a:cubicBezTo>
                    <a:cubicBezTo>
                      <a:pt x="490" y="538"/>
                      <a:pt x="527" y="454"/>
                      <a:pt x="467" y="430"/>
                    </a:cubicBezTo>
                    <a:cubicBezTo>
                      <a:pt x="377" y="388"/>
                      <a:pt x="130" y="430"/>
                      <a:pt x="134" y="287"/>
                    </a:cubicBezTo>
                    <a:cubicBezTo>
                      <a:pt x="137" y="96"/>
                      <a:pt x="390" y="115"/>
                      <a:pt x="516" y="96"/>
                    </a:cubicBezTo>
                    <a:cubicBezTo>
                      <a:pt x="552" y="90"/>
                      <a:pt x="552" y="25"/>
                      <a:pt x="509" y="15"/>
                    </a:cubicBezTo>
                    <a:cubicBezTo>
                      <a:pt x="470" y="6"/>
                      <a:pt x="427" y="1"/>
                      <a:pt x="3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2"/>
              <p:cNvSpPr/>
              <p:nvPr/>
            </p:nvSpPr>
            <p:spPr>
              <a:xfrm>
                <a:off x="7482282" y="4492817"/>
                <a:ext cx="48924" cy="52930"/>
              </a:xfrm>
              <a:custGeom>
                <a:avLst/>
                <a:gdLst/>
                <a:ahLst/>
                <a:cxnLst/>
                <a:rect l="l" t="t" r="r" b="b"/>
                <a:pathLst>
                  <a:path w="745" h="806" extrusionOk="0">
                    <a:moveTo>
                      <a:pt x="244" y="163"/>
                    </a:moveTo>
                    <a:cubicBezTo>
                      <a:pt x="334" y="169"/>
                      <a:pt x="344" y="202"/>
                      <a:pt x="279" y="266"/>
                    </a:cubicBezTo>
                    <a:cubicBezTo>
                      <a:pt x="260" y="286"/>
                      <a:pt x="237" y="302"/>
                      <a:pt x="211" y="318"/>
                    </a:cubicBezTo>
                    <a:cubicBezTo>
                      <a:pt x="211" y="279"/>
                      <a:pt x="214" y="176"/>
                      <a:pt x="244" y="163"/>
                    </a:cubicBezTo>
                    <a:close/>
                    <a:moveTo>
                      <a:pt x="208" y="435"/>
                    </a:moveTo>
                    <a:cubicBezTo>
                      <a:pt x="214" y="438"/>
                      <a:pt x="227" y="445"/>
                      <a:pt x="240" y="445"/>
                    </a:cubicBezTo>
                    <a:cubicBezTo>
                      <a:pt x="263" y="443"/>
                      <a:pt x="293" y="441"/>
                      <a:pt x="325" y="441"/>
                    </a:cubicBezTo>
                    <a:cubicBezTo>
                      <a:pt x="429" y="441"/>
                      <a:pt x="557" y="459"/>
                      <a:pt x="564" y="558"/>
                    </a:cubicBezTo>
                    <a:cubicBezTo>
                      <a:pt x="564" y="623"/>
                      <a:pt x="555" y="613"/>
                      <a:pt x="503" y="629"/>
                    </a:cubicBezTo>
                    <a:cubicBezTo>
                      <a:pt x="470" y="642"/>
                      <a:pt x="435" y="645"/>
                      <a:pt x="402" y="655"/>
                    </a:cubicBezTo>
                    <a:cubicBezTo>
                      <a:pt x="362" y="663"/>
                      <a:pt x="324" y="666"/>
                      <a:pt x="285" y="666"/>
                    </a:cubicBezTo>
                    <a:cubicBezTo>
                      <a:pt x="258" y="666"/>
                      <a:pt x="232" y="664"/>
                      <a:pt x="205" y="662"/>
                    </a:cubicBezTo>
                    <a:cubicBezTo>
                      <a:pt x="205" y="584"/>
                      <a:pt x="205" y="513"/>
                      <a:pt x="208" y="435"/>
                    </a:cubicBezTo>
                    <a:close/>
                    <a:moveTo>
                      <a:pt x="278" y="1"/>
                    </a:moveTo>
                    <a:cubicBezTo>
                      <a:pt x="276" y="1"/>
                      <a:pt x="274" y="1"/>
                      <a:pt x="273" y="1"/>
                    </a:cubicBezTo>
                    <a:cubicBezTo>
                      <a:pt x="1" y="11"/>
                      <a:pt x="69" y="561"/>
                      <a:pt x="82" y="714"/>
                    </a:cubicBezTo>
                    <a:cubicBezTo>
                      <a:pt x="85" y="739"/>
                      <a:pt x="98" y="756"/>
                      <a:pt x="117" y="762"/>
                    </a:cubicBezTo>
                    <a:cubicBezTo>
                      <a:pt x="127" y="775"/>
                      <a:pt x="137" y="788"/>
                      <a:pt x="159" y="791"/>
                    </a:cubicBezTo>
                    <a:cubicBezTo>
                      <a:pt x="182" y="794"/>
                      <a:pt x="208" y="801"/>
                      <a:pt x="237" y="804"/>
                    </a:cubicBezTo>
                    <a:cubicBezTo>
                      <a:pt x="241" y="805"/>
                      <a:pt x="245" y="805"/>
                      <a:pt x="248" y="805"/>
                    </a:cubicBezTo>
                    <a:cubicBezTo>
                      <a:pt x="258" y="805"/>
                      <a:pt x="266" y="802"/>
                      <a:pt x="276" y="794"/>
                    </a:cubicBezTo>
                    <a:cubicBezTo>
                      <a:pt x="282" y="795"/>
                      <a:pt x="289" y="795"/>
                      <a:pt x="296" y="795"/>
                    </a:cubicBezTo>
                    <a:cubicBezTo>
                      <a:pt x="483" y="795"/>
                      <a:pt x="745" y="749"/>
                      <a:pt x="723" y="558"/>
                    </a:cubicBezTo>
                    <a:cubicBezTo>
                      <a:pt x="700" y="396"/>
                      <a:pt x="551" y="338"/>
                      <a:pt x="402" y="322"/>
                    </a:cubicBezTo>
                    <a:cubicBezTo>
                      <a:pt x="431" y="283"/>
                      <a:pt x="451" y="234"/>
                      <a:pt x="444" y="176"/>
                    </a:cubicBezTo>
                    <a:cubicBezTo>
                      <a:pt x="438" y="90"/>
                      <a:pt x="372" y="1"/>
                      <a:pt x="2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7" name="Google Shape;77;p2"/>
            <p:cNvGrpSpPr/>
            <p:nvPr/>
          </p:nvGrpSpPr>
          <p:grpSpPr>
            <a:xfrm rot="2304760">
              <a:off x="808884" y="4612269"/>
              <a:ext cx="1081965" cy="684873"/>
              <a:chOff x="4808808" y="1957984"/>
              <a:chExt cx="404920" cy="256310"/>
            </a:xfrm>
          </p:grpSpPr>
          <p:sp>
            <p:nvSpPr>
              <p:cNvPr id="78" name="Google Shape;78;p2"/>
              <p:cNvSpPr/>
              <p:nvPr/>
            </p:nvSpPr>
            <p:spPr>
              <a:xfrm>
                <a:off x="4860357" y="1957984"/>
                <a:ext cx="353370" cy="256310"/>
              </a:xfrm>
              <a:custGeom>
                <a:avLst/>
                <a:gdLst/>
                <a:ahLst/>
                <a:cxnLst/>
                <a:rect l="l" t="t" r="r" b="b"/>
                <a:pathLst>
                  <a:path w="5381" h="3903" extrusionOk="0">
                    <a:moveTo>
                      <a:pt x="4892" y="158"/>
                    </a:moveTo>
                    <a:cubicBezTo>
                      <a:pt x="4905" y="709"/>
                      <a:pt x="4911" y="1256"/>
                      <a:pt x="4924" y="1807"/>
                    </a:cubicBezTo>
                    <a:cubicBezTo>
                      <a:pt x="4820" y="1833"/>
                      <a:pt x="4715" y="1848"/>
                      <a:pt x="4611" y="1848"/>
                    </a:cubicBezTo>
                    <a:cubicBezTo>
                      <a:pt x="4408" y="1848"/>
                      <a:pt x="4208" y="1794"/>
                      <a:pt x="4027" y="1668"/>
                    </a:cubicBezTo>
                    <a:cubicBezTo>
                      <a:pt x="3810" y="1519"/>
                      <a:pt x="3680" y="1302"/>
                      <a:pt x="3635" y="1062"/>
                    </a:cubicBezTo>
                    <a:cubicBezTo>
                      <a:pt x="4059" y="767"/>
                      <a:pt x="4480" y="466"/>
                      <a:pt x="4892" y="158"/>
                    </a:cubicBezTo>
                    <a:close/>
                    <a:moveTo>
                      <a:pt x="3560" y="1110"/>
                    </a:moveTo>
                    <a:cubicBezTo>
                      <a:pt x="3609" y="1357"/>
                      <a:pt x="3754" y="1587"/>
                      <a:pt x="3965" y="1742"/>
                    </a:cubicBezTo>
                    <a:cubicBezTo>
                      <a:pt x="4160" y="1881"/>
                      <a:pt x="4387" y="1944"/>
                      <a:pt x="4617" y="1944"/>
                    </a:cubicBezTo>
                    <a:cubicBezTo>
                      <a:pt x="4720" y="1944"/>
                      <a:pt x="4823" y="1931"/>
                      <a:pt x="4924" y="1907"/>
                    </a:cubicBezTo>
                    <a:cubicBezTo>
                      <a:pt x="4934" y="2254"/>
                      <a:pt x="4937" y="2601"/>
                      <a:pt x="4943" y="2947"/>
                    </a:cubicBezTo>
                    <a:cubicBezTo>
                      <a:pt x="4730" y="2944"/>
                      <a:pt x="4513" y="2941"/>
                      <a:pt x="4295" y="2941"/>
                    </a:cubicBezTo>
                    <a:cubicBezTo>
                      <a:pt x="4302" y="2882"/>
                      <a:pt x="4305" y="2831"/>
                      <a:pt x="4308" y="2772"/>
                    </a:cubicBezTo>
                    <a:cubicBezTo>
                      <a:pt x="4313" y="2756"/>
                      <a:pt x="4301" y="2747"/>
                      <a:pt x="4287" y="2747"/>
                    </a:cubicBezTo>
                    <a:cubicBezTo>
                      <a:pt x="4270" y="2747"/>
                      <a:pt x="4250" y="2758"/>
                      <a:pt x="4247" y="2782"/>
                    </a:cubicBezTo>
                    <a:cubicBezTo>
                      <a:pt x="4244" y="2840"/>
                      <a:pt x="4237" y="2892"/>
                      <a:pt x="4231" y="2947"/>
                    </a:cubicBezTo>
                    <a:cubicBezTo>
                      <a:pt x="4163" y="2947"/>
                      <a:pt x="4095" y="2950"/>
                      <a:pt x="4030" y="2950"/>
                    </a:cubicBezTo>
                    <a:cubicBezTo>
                      <a:pt x="3997" y="2950"/>
                      <a:pt x="3997" y="2999"/>
                      <a:pt x="4030" y="3006"/>
                    </a:cubicBezTo>
                    <a:cubicBezTo>
                      <a:pt x="4095" y="3009"/>
                      <a:pt x="4163" y="3012"/>
                      <a:pt x="4227" y="3015"/>
                    </a:cubicBezTo>
                    <a:cubicBezTo>
                      <a:pt x="4221" y="3168"/>
                      <a:pt x="4221" y="3317"/>
                      <a:pt x="4237" y="3466"/>
                    </a:cubicBezTo>
                    <a:cubicBezTo>
                      <a:pt x="3657" y="3443"/>
                      <a:pt x="3074" y="3449"/>
                      <a:pt x="2504" y="3430"/>
                    </a:cubicBezTo>
                    <a:cubicBezTo>
                      <a:pt x="2423" y="3427"/>
                      <a:pt x="2342" y="3427"/>
                      <a:pt x="2264" y="3420"/>
                    </a:cubicBezTo>
                    <a:cubicBezTo>
                      <a:pt x="2361" y="2980"/>
                      <a:pt x="2170" y="2542"/>
                      <a:pt x="1798" y="2293"/>
                    </a:cubicBezTo>
                    <a:cubicBezTo>
                      <a:pt x="2394" y="1911"/>
                      <a:pt x="2980" y="1515"/>
                      <a:pt x="3560" y="1110"/>
                    </a:cubicBezTo>
                    <a:close/>
                    <a:moveTo>
                      <a:pt x="4295" y="3022"/>
                    </a:moveTo>
                    <a:cubicBezTo>
                      <a:pt x="4516" y="3035"/>
                      <a:pt x="4733" y="3038"/>
                      <a:pt x="4953" y="3041"/>
                    </a:cubicBezTo>
                    <a:lnTo>
                      <a:pt x="4966" y="3527"/>
                    </a:lnTo>
                    <a:cubicBezTo>
                      <a:pt x="4956" y="3527"/>
                      <a:pt x="4953" y="3524"/>
                      <a:pt x="4950" y="3524"/>
                    </a:cubicBezTo>
                    <a:cubicBezTo>
                      <a:pt x="4726" y="3498"/>
                      <a:pt x="4500" y="3482"/>
                      <a:pt x="4270" y="3472"/>
                    </a:cubicBezTo>
                    <a:cubicBezTo>
                      <a:pt x="4279" y="3320"/>
                      <a:pt x="4286" y="3171"/>
                      <a:pt x="4295" y="3022"/>
                    </a:cubicBezTo>
                    <a:close/>
                    <a:moveTo>
                      <a:pt x="4946" y="0"/>
                    </a:moveTo>
                    <a:cubicBezTo>
                      <a:pt x="4937" y="0"/>
                      <a:pt x="4928" y="3"/>
                      <a:pt x="4921" y="9"/>
                    </a:cubicBezTo>
                    <a:cubicBezTo>
                      <a:pt x="4490" y="323"/>
                      <a:pt x="4062" y="631"/>
                      <a:pt x="3625" y="935"/>
                    </a:cubicBezTo>
                    <a:cubicBezTo>
                      <a:pt x="3622" y="845"/>
                      <a:pt x="3625" y="754"/>
                      <a:pt x="3644" y="660"/>
                    </a:cubicBezTo>
                    <a:cubicBezTo>
                      <a:pt x="3650" y="640"/>
                      <a:pt x="3634" y="626"/>
                      <a:pt x="3618" y="626"/>
                    </a:cubicBezTo>
                    <a:cubicBezTo>
                      <a:pt x="3608" y="626"/>
                      <a:pt x="3597" y="632"/>
                      <a:pt x="3593" y="644"/>
                    </a:cubicBezTo>
                    <a:cubicBezTo>
                      <a:pt x="3557" y="757"/>
                      <a:pt x="3541" y="874"/>
                      <a:pt x="3547" y="987"/>
                    </a:cubicBezTo>
                    <a:cubicBezTo>
                      <a:pt x="2935" y="1412"/>
                      <a:pt x="2313" y="1826"/>
                      <a:pt x="1688" y="2231"/>
                    </a:cubicBezTo>
                    <a:cubicBezTo>
                      <a:pt x="1568" y="2167"/>
                      <a:pt x="1428" y="2118"/>
                      <a:pt x="1279" y="2092"/>
                    </a:cubicBezTo>
                    <a:cubicBezTo>
                      <a:pt x="1278" y="2092"/>
                      <a:pt x="1277" y="2092"/>
                      <a:pt x="1276" y="2092"/>
                    </a:cubicBezTo>
                    <a:cubicBezTo>
                      <a:pt x="1250" y="2092"/>
                      <a:pt x="1242" y="2131"/>
                      <a:pt x="1266" y="2137"/>
                    </a:cubicBezTo>
                    <a:cubicBezTo>
                      <a:pt x="1393" y="2170"/>
                      <a:pt x="1509" y="2215"/>
                      <a:pt x="1616" y="2277"/>
                    </a:cubicBezTo>
                    <a:cubicBezTo>
                      <a:pt x="1095" y="2610"/>
                      <a:pt x="570" y="2944"/>
                      <a:pt x="42" y="3268"/>
                    </a:cubicBezTo>
                    <a:cubicBezTo>
                      <a:pt x="0" y="3293"/>
                      <a:pt x="25" y="3351"/>
                      <a:pt x="64" y="3351"/>
                    </a:cubicBezTo>
                    <a:cubicBezTo>
                      <a:pt x="70" y="3351"/>
                      <a:pt x="77" y="3349"/>
                      <a:pt x="84" y="3346"/>
                    </a:cubicBezTo>
                    <a:cubicBezTo>
                      <a:pt x="641" y="3025"/>
                      <a:pt x="1182" y="2688"/>
                      <a:pt x="1727" y="2345"/>
                    </a:cubicBezTo>
                    <a:cubicBezTo>
                      <a:pt x="2076" y="2594"/>
                      <a:pt x="2261" y="2999"/>
                      <a:pt x="2154" y="3420"/>
                    </a:cubicBezTo>
                    <a:cubicBezTo>
                      <a:pt x="1651" y="3397"/>
                      <a:pt x="1144" y="3365"/>
                      <a:pt x="640" y="3365"/>
                    </a:cubicBezTo>
                    <a:cubicBezTo>
                      <a:pt x="447" y="3365"/>
                      <a:pt x="254" y="3370"/>
                      <a:pt x="61" y="3381"/>
                    </a:cubicBezTo>
                    <a:cubicBezTo>
                      <a:pt x="3" y="3385"/>
                      <a:pt x="10" y="3459"/>
                      <a:pt x="61" y="3466"/>
                    </a:cubicBezTo>
                    <a:cubicBezTo>
                      <a:pt x="732" y="3550"/>
                      <a:pt x="1425" y="3547"/>
                      <a:pt x="2109" y="3560"/>
                    </a:cubicBezTo>
                    <a:cubicBezTo>
                      <a:pt x="2073" y="3647"/>
                      <a:pt x="2025" y="3738"/>
                      <a:pt x="1960" y="3825"/>
                    </a:cubicBezTo>
                    <a:cubicBezTo>
                      <a:pt x="1932" y="3866"/>
                      <a:pt x="1969" y="3902"/>
                      <a:pt x="2007" y="3902"/>
                    </a:cubicBezTo>
                    <a:cubicBezTo>
                      <a:pt x="2023" y="3902"/>
                      <a:pt x="2039" y="3896"/>
                      <a:pt x="2050" y="3880"/>
                    </a:cubicBezTo>
                    <a:cubicBezTo>
                      <a:pt x="2125" y="3777"/>
                      <a:pt x="2183" y="3670"/>
                      <a:pt x="2222" y="3560"/>
                    </a:cubicBezTo>
                    <a:cubicBezTo>
                      <a:pt x="2316" y="3560"/>
                      <a:pt x="2410" y="3563"/>
                      <a:pt x="2504" y="3566"/>
                    </a:cubicBezTo>
                    <a:cubicBezTo>
                      <a:pt x="3147" y="3587"/>
                      <a:pt x="3803" y="3644"/>
                      <a:pt x="4450" y="3644"/>
                    </a:cubicBezTo>
                    <a:cubicBezTo>
                      <a:pt x="4617" y="3644"/>
                      <a:pt x="4784" y="3640"/>
                      <a:pt x="4950" y="3631"/>
                    </a:cubicBezTo>
                    <a:cubicBezTo>
                      <a:pt x="4969" y="3631"/>
                      <a:pt x="4982" y="3624"/>
                      <a:pt x="4989" y="3611"/>
                    </a:cubicBezTo>
                    <a:cubicBezTo>
                      <a:pt x="4998" y="3617"/>
                      <a:pt x="5010" y="3619"/>
                      <a:pt x="5021" y="3619"/>
                    </a:cubicBezTo>
                    <a:cubicBezTo>
                      <a:pt x="5052" y="3619"/>
                      <a:pt x="5083" y="3600"/>
                      <a:pt x="5083" y="3563"/>
                    </a:cubicBezTo>
                    <a:cubicBezTo>
                      <a:pt x="5070" y="2999"/>
                      <a:pt x="5057" y="2439"/>
                      <a:pt x="5047" y="1878"/>
                    </a:cubicBezTo>
                    <a:cubicBezTo>
                      <a:pt x="5147" y="1846"/>
                      <a:pt x="5245" y="1800"/>
                      <a:pt x="5339" y="1749"/>
                    </a:cubicBezTo>
                    <a:cubicBezTo>
                      <a:pt x="5381" y="1726"/>
                      <a:pt x="5352" y="1663"/>
                      <a:pt x="5306" y="1663"/>
                    </a:cubicBezTo>
                    <a:cubicBezTo>
                      <a:pt x="5299" y="1663"/>
                      <a:pt x="5291" y="1664"/>
                      <a:pt x="5284" y="1668"/>
                    </a:cubicBezTo>
                    <a:cubicBezTo>
                      <a:pt x="5209" y="1710"/>
                      <a:pt x="5122" y="1745"/>
                      <a:pt x="5041" y="1775"/>
                    </a:cubicBezTo>
                    <a:cubicBezTo>
                      <a:pt x="5031" y="1201"/>
                      <a:pt x="5011" y="628"/>
                      <a:pt x="5002" y="58"/>
                    </a:cubicBezTo>
                    <a:cubicBezTo>
                      <a:pt x="5002" y="28"/>
                      <a:pt x="4973" y="0"/>
                      <a:pt x="49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2"/>
              <p:cNvSpPr/>
              <p:nvPr/>
            </p:nvSpPr>
            <p:spPr>
              <a:xfrm>
                <a:off x="4808808" y="2160306"/>
                <a:ext cx="32113" cy="32572"/>
              </a:xfrm>
              <a:custGeom>
                <a:avLst/>
                <a:gdLst/>
                <a:ahLst/>
                <a:cxnLst/>
                <a:rect l="l" t="t" r="r" b="b"/>
                <a:pathLst>
                  <a:path w="489" h="496" extrusionOk="0">
                    <a:moveTo>
                      <a:pt x="437" y="0"/>
                    </a:moveTo>
                    <a:cubicBezTo>
                      <a:pt x="429" y="0"/>
                      <a:pt x="420" y="4"/>
                      <a:pt x="412" y="12"/>
                    </a:cubicBezTo>
                    <a:cubicBezTo>
                      <a:pt x="357" y="70"/>
                      <a:pt x="302" y="125"/>
                      <a:pt x="250" y="184"/>
                    </a:cubicBezTo>
                    <a:cubicBezTo>
                      <a:pt x="195" y="135"/>
                      <a:pt x="134" y="87"/>
                      <a:pt x="69" y="41"/>
                    </a:cubicBezTo>
                    <a:cubicBezTo>
                      <a:pt x="66" y="39"/>
                      <a:pt x="63" y="38"/>
                      <a:pt x="60" y="38"/>
                    </a:cubicBezTo>
                    <a:cubicBezTo>
                      <a:pt x="47" y="38"/>
                      <a:pt x="36" y="57"/>
                      <a:pt x="49" y="70"/>
                    </a:cubicBezTo>
                    <a:cubicBezTo>
                      <a:pt x="105" y="122"/>
                      <a:pt x="156" y="174"/>
                      <a:pt x="211" y="229"/>
                    </a:cubicBezTo>
                    <a:cubicBezTo>
                      <a:pt x="147" y="300"/>
                      <a:pt x="82" y="375"/>
                      <a:pt x="20" y="446"/>
                    </a:cubicBezTo>
                    <a:cubicBezTo>
                      <a:pt x="0" y="469"/>
                      <a:pt x="19" y="495"/>
                      <a:pt x="41" y="495"/>
                    </a:cubicBezTo>
                    <a:cubicBezTo>
                      <a:pt x="47" y="495"/>
                      <a:pt x="53" y="493"/>
                      <a:pt x="59" y="488"/>
                    </a:cubicBezTo>
                    <a:cubicBezTo>
                      <a:pt x="130" y="417"/>
                      <a:pt x="198" y="352"/>
                      <a:pt x="266" y="284"/>
                    </a:cubicBezTo>
                    <a:cubicBezTo>
                      <a:pt x="315" y="342"/>
                      <a:pt x="360" y="401"/>
                      <a:pt x="415" y="446"/>
                    </a:cubicBezTo>
                    <a:cubicBezTo>
                      <a:pt x="423" y="451"/>
                      <a:pt x="431" y="453"/>
                      <a:pt x="439" y="453"/>
                    </a:cubicBezTo>
                    <a:cubicBezTo>
                      <a:pt x="462" y="453"/>
                      <a:pt x="481" y="434"/>
                      <a:pt x="464" y="407"/>
                    </a:cubicBezTo>
                    <a:cubicBezTo>
                      <a:pt x="428" y="342"/>
                      <a:pt x="364" y="284"/>
                      <a:pt x="309" y="236"/>
                    </a:cubicBezTo>
                    <a:cubicBezTo>
                      <a:pt x="360" y="177"/>
                      <a:pt x="415" y="122"/>
                      <a:pt x="464" y="64"/>
                    </a:cubicBezTo>
                    <a:cubicBezTo>
                      <a:pt x="489" y="37"/>
                      <a:pt x="464" y="0"/>
                      <a:pt x="4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0" name="Google Shape;80;p2"/>
            <p:cNvGrpSpPr/>
            <p:nvPr/>
          </p:nvGrpSpPr>
          <p:grpSpPr>
            <a:xfrm>
              <a:off x="143387" y="3102705"/>
              <a:ext cx="949019" cy="865518"/>
              <a:chOff x="5882939" y="3323344"/>
              <a:chExt cx="444901" cy="405775"/>
            </a:xfrm>
          </p:grpSpPr>
          <p:sp>
            <p:nvSpPr>
              <p:cNvPr id="81" name="Google Shape;81;p2"/>
              <p:cNvSpPr/>
              <p:nvPr/>
            </p:nvSpPr>
            <p:spPr>
              <a:xfrm>
                <a:off x="5882939" y="3323344"/>
                <a:ext cx="422586" cy="405775"/>
              </a:xfrm>
              <a:custGeom>
                <a:avLst/>
                <a:gdLst/>
                <a:ahLst/>
                <a:cxnLst/>
                <a:rect l="l" t="t" r="r" b="b"/>
                <a:pathLst>
                  <a:path w="6435" h="6179" extrusionOk="0">
                    <a:moveTo>
                      <a:pt x="3180" y="140"/>
                    </a:moveTo>
                    <a:cubicBezTo>
                      <a:pt x="3910" y="140"/>
                      <a:pt x="4632" y="411"/>
                      <a:pt x="5187" y="928"/>
                    </a:cubicBezTo>
                    <a:cubicBezTo>
                      <a:pt x="5806" y="1505"/>
                      <a:pt x="6120" y="2331"/>
                      <a:pt x="6097" y="3154"/>
                    </a:cubicBezTo>
                    <a:cubicBezTo>
                      <a:pt x="6094" y="3131"/>
                      <a:pt x="6081" y="3122"/>
                      <a:pt x="6055" y="3112"/>
                    </a:cubicBezTo>
                    <a:cubicBezTo>
                      <a:pt x="6020" y="3096"/>
                      <a:pt x="5984" y="3083"/>
                      <a:pt x="5948" y="3067"/>
                    </a:cubicBezTo>
                    <a:cubicBezTo>
                      <a:pt x="5940" y="3052"/>
                      <a:pt x="5926" y="3043"/>
                      <a:pt x="5904" y="3043"/>
                    </a:cubicBezTo>
                    <a:cubicBezTo>
                      <a:pt x="5901" y="3043"/>
                      <a:pt x="5897" y="3043"/>
                      <a:pt x="5893" y="3044"/>
                    </a:cubicBezTo>
                    <a:lnTo>
                      <a:pt x="5884" y="3044"/>
                    </a:lnTo>
                    <a:cubicBezTo>
                      <a:pt x="4248" y="2409"/>
                      <a:pt x="2615" y="1735"/>
                      <a:pt x="953" y="1171"/>
                    </a:cubicBezTo>
                    <a:cubicBezTo>
                      <a:pt x="1206" y="873"/>
                      <a:pt x="1520" y="621"/>
                      <a:pt x="1886" y="443"/>
                    </a:cubicBezTo>
                    <a:cubicBezTo>
                      <a:pt x="2297" y="239"/>
                      <a:pt x="2740" y="140"/>
                      <a:pt x="3180" y="140"/>
                    </a:cubicBezTo>
                    <a:close/>
                    <a:moveTo>
                      <a:pt x="3732" y="2380"/>
                    </a:moveTo>
                    <a:lnTo>
                      <a:pt x="5579" y="3073"/>
                    </a:lnTo>
                    <a:cubicBezTo>
                      <a:pt x="5061" y="3125"/>
                      <a:pt x="4533" y="3206"/>
                      <a:pt x="4018" y="3319"/>
                    </a:cubicBezTo>
                    <a:cubicBezTo>
                      <a:pt x="4073" y="3015"/>
                      <a:pt x="3739" y="2872"/>
                      <a:pt x="3486" y="2830"/>
                    </a:cubicBezTo>
                    <a:cubicBezTo>
                      <a:pt x="3570" y="2684"/>
                      <a:pt x="3651" y="2532"/>
                      <a:pt x="3732" y="2383"/>
                    </a:cubicBezTo>
                    <a:lnTo>
                      <a:pt x="3732" y="2380"/>
                    </a:lnTo>
                    <a:close/>
                    <a:moveTo>
                      <a:pt x="3447" y="2888"/>
                    </a:moveTo>
                    <a:cubicBezTo>
                      <a:pt x="3674" y="2953"/>
                      <a:pt x="3907" y="3031"/>
                      <a:pt x="3924" y="3306"/>
                    </a:cubicBezTo>
                    <a:cubicBezTo>
                      <a:pt x="3924" y="3319"/>
                      <a:pt x="3930" y="3332"/>
                      <a:pt x="3940" y="3339"/>
                    </a:cubicBezTo>
                    <a:cubicBezTo>
                      <a:pt x="3648" y="3407"/>
                      <a:pt x="3363" y="3484"/>
                      <a:pt x="3085" y="3575"/>
                    </a:cubicBezTo>
                    <a:lnTo>
                      <a:pt x="3059" y="3536"/>
                    </a:lnTo>
                    <a:cubicBezTo>
                      <a:pt x="3195" y="3326"/>
                      <a:pt x="3324" y="3112"/>
                      <a:pt x="3447" y="2888"/>
                    </a:cubicBezTo>
                    <a:close/>
                    <a:moveTo>
                      <a:pt x="888" y="1246"/>
                    </a:moveTo>
                    <a:cubicBezTo>
                      <a:pt x="1792" y="1631"/>
                      <a:pt x="2709" y="1988"/>
                      <a:pt x="3626" y="2334"/>
                    </a:cubicBezTo>
                    <a:cubicBezTo>
                      <a:pt x="3402" y="2717"/>
                      <a:pt x="3182" y="3099"/>
                      <a:pt x="2981" y="3497"/>
                    </a:cubicBezTo>
                    <a:cubicBezTo>
                      <a:pt x="2967" y="3493"/>
                      <a:pt x="2953" y="3491"/>
                      <a:pt x="2938" y="3491"/>
                    </a:cubicBezTo>
                    <a:cubicBezTo>
                      <a:pt x="2920" y="3491"/>
                      <a:pt x="2902" y="3495"/>
                      <a:pt x="2884" y="3504"/>
                    </a:cubicBezTo>
                    <a:cubicBezTo>
                      <a:pt x="2878" y="3500"/>
                      <a:pt x="2871" y="3498"/>
                      <a:pt x="2863" y="3498"/>
                    </a:cubicBezTo>
                    <a:cubicBezTo>
                      <a:pt x="2856" y="3498"/>
                      <a:pt x="2849" y="3500"/>
                      <a:pt x="2842" y="3504"/>
                    </a:cubicBezTo>
                    <a:cubicBezTo>
                      <a:pt x="2754" y="3578"/>
                      <a:pt x="2751" y="3711"/>
                      <a:pt x="2858" y="3770"/>
                    </a:cubicBezTo>
                    <a:cubicBezTo>
                      <a:pt x="2883" y="3783"/>
                      <a:pt x="2908" y="3789"/>
                      <a:pt x="2934" y="3789"/>
                    </a:cubicBezTo>
                    <a:cubicBezTo>
                      <a:pt x="3007" y="3789"/>
                      <a:pt x="3073" y="3737"/>
                      <a:pt x="3088" y="3663"/>
                    </a:cubicBezTo>
                    <a:cubicBezTo>
                      <a:pt x="4008" y="3478"/>
                      <a:pt x="4915" y="3293"/>
                      <a:pt x="5845" y="3170"/>
                    </a:cubicBezTo>
                    <a:cubicBezTo>
                      <a:pt x="5903" y="3190"/>
                      <a:pt x="5958" y="3209"/>
                      <a:pt x="6016" y="3235"/>
                    </a:cubicBezTo>
                    <a:cubicBezTo>
                      <a:pt x="6023" y="3237"/>
                      <a:pt x="6030" y="3238"/>
                      <a:pt x="6036" y="3238"/>
                    </a:cubicBezTo>
                    <a:cubicBezTo>
                      <a:pt x="6061" y="3238"/>
                      <a:pt x="6077" y="3223"/>
                      <a:pt x="6088" y="3203"/>
                    </a:cubicBezTo>
                    <a:lnTo>
                      <a:pt x="6088" y="3203"/>
                    </a:lnTo>
                    <a:cubicBezTo>
                      <a:pt x="6078" y="3595"/>
                      <a:pt x="5984" y="3983"/>
                      <a:pt x="5809" y="4340"/>
                    </a:cubicBezTo>
                    <a:cubicBezTo>
                      <a:pt x="5305" y="5371"/>
                      <a:pt x="4209" y="6046"/>
                      <a:pt x="3086" y="6046"/>
                    </a:cubicBezTo>
                    <a:cubicBezTo>
                      <a:pt x="2816" y="6046"/>
                      <a:pt x="2544" y="6007"/>
                      <a:pt x="2278" y="5924"/>
                    </a:cubicBezTo>
                    <a:cubicBezTo>
                      <a:pt x="2270" y="5921"/>
                      <a:pt x="2262" y="5919"/>
                      <a:pt x="2255" y="5919"/>
                    </a:cubicBezTo>
                    <a:cubicBezTo>
                      <a:pt x="2232" y="5919"/>
                      <a:pt x="2214" y="5933"/>
                      <a:pt x="2207" y="5950"/>
                    </a:cubicBezTo>
                    <a:cubicBezTo>
                      <a:pt x="1163" y="5493"/>
                      <a:pt x="363" y="4563"/>
                      <a:pt x="253" y="3404"/>
                    </a:cubicBezTo>
                    <a:cubicBezTo>
                      <a:pt x="182" y="2616"/>
                      <a:pt x="418" y="1845"/>
                      <a:pt x="888" y="1246"/>
                    </a:cubicBezTo>
                    <a:close/>
                    <a:moveTo>
                      <a:pt x="3179" y="0"/>
                    </a:moveTo>
                    <a:cubicBezTo>
                      <a:pt x="2889" y="0"/>
                      <a:pt x="2596" y="42"/>
                      <a:pt x="2310" y="128"/>
                    </a:cubicBezTo>
                    <a:cubicBezTo>
                      <a:pt x="1079" y="501"/>
                      <a:pt x="218" y="1593"/>
                      <a:pt x="114" y="2872"/>
                    </a:cubicBezTo>
                    <a:cubicBezTo>
                      <a:pt x="0" y="4307"/>
                      <a:pt x="940" y="5697"/>
                      <a:pt x="2330" y="6089"/>
                    </a:cubicBezTo>
                    <a:cubicBezTo>
                      <a:pt x="2334" y="6090"/>
                      <a:pt x="2337" y="6090"/>
                      <a:pt x="2341" y="6090"/>
                    </a:cubicBezTo>
                    <a:cubicBezTo>
                      <a:pt x="2350" y="6090"/>
                      <a:pt x="2358" y="6088"/>
                      <a:pt x="2362" y="6086"/>
                    </a:cubicBezTo>
                    <a:cubicBezTo>
                      <a:pt x="2602" y="6149"/>
                      <a:pt x="2846" y="6178"/>
                      <a:pt x="3087" y="6178"/>
                    </a:cubicBezTo>
                    <a:cubicBezTo>
                      <a:pt x="4095" y="6178"/>
                      <a:pt x="5074" y="5658"/>
                      <a:pt x="5670" y="4822"/>
                    </a:cubicBezTo>
                    <a:cubicBezTo>
                      <a:pt x="6434" y="3757"/>
                      <a:pt x="6421" y="2241"/>
                      <a:pt x="5618" y="1201"/>
                    </a:cubicBezTo>
                    <a:cubicBezTo>
                      <a:pt x="5031" y="436"/>
                      <a:pt x="4118" y="0"/>
                      <a:pt x="3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5893971" y="3357162"/>
                <a:ext cx="33360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90" extrusionOk="0">
                    <a:moveTo>
                      <a:pt x="163" y="216"/>
                    </a:moveTo>
                    <a:lnTo>
                      <a:pt x="218" y="274"/>
                    </a:lnTo>
                    <a:cubicBezTo>
                      <a:pt x="205" y="277"/>
                      <a:pt x="195" y="284"/>
                      <a:pt x="182" y="294"/>
                    </a:cubicBezTo>
                    <a:cubicBezTo>
                      <a:pt x="176" y="268"/>
                      <a:pt x="169" y="242"/>
                      <a:pt x="163" y="216"/>
                    </a:cubicBezTo>
                    <a:close/>
                    <a:moveTo>
                      <a:pt x="65" y="1"/>
                    </a:moveTo>
                    <a:cubicBezTo>
                      <a:pt x="31" y="1"/>
                      <a:pt x="0" y="26"/>
                      <a:pt x="14" y="67"/>
                    </a:cubicBezTo>
                    <a:cubicBezTo>
                      <a:pt x="40" y="164"/>
                      <a:pt x="66" y="264"/>
                      <a:pt x="95" y="365"/>
                    </a:cubicBezTo>
                    <a:cubicBezTo>
                      <a:pt x="85" y="378"/>
                      <a:pt x="72" y="388"/>
                      <a:pt x="66" y="397"/>
                    </a:cubicBezTo>
                    <a:cubicBezTo>
                      <a:pt x="44" y="421"/>
                      <a:pt x="72" y="450"/>
                      <a:pt x="98" y="450"/>
                    </a:cubicBezTo>
                    <a:cubicBezTo>
                      <a:pt x="104" y="450"/>
                      <a:pt x="109" y="449"/>
                      <a:pt x="114" y="446"/>
                    </a:cubicBezTo>
                    <a:cubicBezTo>
                      <a:pt x="124" y="488"/>
                      <a:pt x="143" y="530"/>
                      <a:pt x="163" y="572"/>
                    </a:cubicBezTo>
                    <a:cubicBezTo>
                      <a:pt x="168" y="585"/>
                      <a:pt x="178" y="590"/>
                      <a:pt x="190" y="590"/>
                    </a:cubicBezTo>
                    <a:cubicBezTo>
                      <a:pt x="208" y="590"/>
                      <a:pt x="228" y="576"/>
                      <a:pt x="228" y="556"/>
                    </a:cubicBezTo>
                    <a:cubicBezTo>
                      <a:pt x="224" y="494"/>
                      <a:pt x="211" y="439"/>
                      <a:pt x="199" y="381"/>
                    </a:cubicBezTo>
                    <a:cubicBezTo>
                      <a:pt x="221" y="365"/>
                      <a:pt x="250" y="349"/>
                      <a:pt x="280" y="339"/>
                    </a:cubicBezTo>
                    <a:cubicBezTo>
                      <a:pt x="315" y="368"/>
                      <a:pt x="351" y="407"/>
                      <a:pt x="390" y="439"/>
                    </a:cubicBezTo>
                    <a:cubicBezTo>
                      <a:pt x="400" y="446"/>
                      <a:pt x="412" y="448"/>
                      <a:pt x="424" y="448"/>
                    </a:cubicBezTo>
                    <a:cubicBezTo>
                      <a:pt x="466" y="448"/>
                      <a:pt x="508" y="411"/>
                      <a:pt x="477" y="365"/>
                    </a:cubicBezTo>
                    <a:cubicBezTo>
                      <a:pt x="390" y="229"/>
                      <a:pt x="234" y="115"/>
                      <a:pt x="105" y="15"/>
                    </a:cubicBezTo>
                    <a:cubicBezTo>
                      <a:pt x="93" y="5"/>
                      <a:pt x="79" y="1"/>
                      <a:pt x="6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6149288" y="3441151"/>
                <a:ext cx="35265" cy="27384"/>
              </a:xfrm>
              <a:custGeom>
                <a:avLst/>
                <a:gdLst/>
                <a:ahLst/>
                <a:cxnLst/>
                <a:rect l="l" t="t" r="r" b="b"/>
                <a:pathLst>
                  <a:path w="537" h="417" extrusionOk="0">
                    <a:moveTo>
                      <a:pt x="243" y="0"/>
                    </a:moveTo>
                    <a:cubicBezTo>
                      <a:pt x="142" y="0"/>
                      <a:pt x="10" y="99"/>
                      <a:pt x="4" y="194"/>
                    </a:cubicBezTo>
                    <a:cubicBezTo>
                      <a:pt x="0" y="281"/>
                      <a:pt x="62" y="362"/>
                      <a:pt x="143" y="395"/>
                    </a:cubicBezTo>
                    <a:cubicBezTo>
                      <a:pt x="178" y="410"/>
                      <a:pt x="215" y="417"/>
                      <a:pt x="254" y="417"/>
                    </a:cubicBezTo>
                    <a:cubicBezTo>
                      <a:pt x="334" y="417"/>
                      <a:pt x="419" y="389"/>
                      <a:pt x="486" y="356"/>
                    </a:cubicBezTo>
                    <a:cubicBezTo>
                      <a:pt x="536" y="329"/>
                      <a:pt x="509" y="250"/>
                      <a:pt x="457" y="250"/>
                    </a:cubicBezTo>
                    <a:cubicBezTo>
                      <a:pt x="452" y="250"/>
                      <a:pt x="447" y="250"/>
                      <a:pt x="441" y="252"/>
                    </a:cubicBezTo>
                    <a:cubicBezTo>
                      <a:pt x="382" y="272"/>
                      <a:pt x="305" y="307"/>
                      <a:pt x="236" y="307"/>
                    </a:cubicBezTo>
                    <a:cubicBezTo>
                      <a:pt x="192" y="307"/>
                      <a:pt x="151" y="292"/>
                      <a:pt x="120" y="249"/>
                    </a:cubicBezTo>
                    <a:cubicBezTo>
                      <a:pt x="62" y="164"/>
                      <a:pt x="194" y="75"/>
                      <a:pt x="262" y="75"/>
                    </a:cubicBezTo>
                    <a:cubicBezTo>
                      <a:pt x="277" y="75"/>
                      <a:pt x="289" y="80"/>
                      <a:pt x="295" y="90"/>
                    </a:cubicBezTo>
                    <a:cubicBezTo>
                      <a:pt x="301" y="100"/>
                      <a:pt x="310" y="104"/>
                      <a:pt x="320" y="104"/>
                    </a:cubicBezTo>
                    <a:cubicBezTo>
                      <a:pt x="338" y="104"/>
                      <a:pt x="356" y="89"/>
                      <a:pt x="347" y="67"/>
                    </a:cubicBezTo>
                    <a:cubicBezTo>
                      <a:pt x="327" y="20"/>
                      <a:pt x="288" y="0"/>
                      <a:pt x="2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6296516" y="3504061"/>
                <a:ext cx="31325" cy="4262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649" extrusionOk="0">
                    <a:moveTo>
                      <a:pt x="224" y="143"/>
                    </a:moveTo>
                    <a:cubicBezTo>
                      <a:pt x="256" y="143"/>
                      <a:pt x="224" y="182"/>
                      <a:pt x="217" y="198"/>
                    </a:cubicBezTo>
                    <a:cubicBezTo>
                      <a:pt x="201" y="230"/>
                      <a:pt x="178" y="260"/>
                      <a:pt x="156" y="292"/>
                    </a:cubicBezTo>
                    <a:cubicBezTo>
                      <a:pt x="159" y="260"/>
                      <a:pt x="169" y="230"/>
                      <a:pt x="178" y="198"/>
                    </a:cubicBezTo>
                    <a:cubicBezTo>
                      <a:pt x="188" y="169"/>
                      <a:pt x="195" y="143"/>
                      <a:pt x="224" y="143"/>
                    </a:cubicBezTo>
                    <a:close/>
                    <a:moveTo>
                      <a:pt x="143" y="428"/>
                    </a:moveTo>
                    <a:cubicBezTo>
                      <a:pt x="146" y="428"/>
                      <a:pt x="146" y="434"/>
                      <a:pt x="152" y="434"/>
                    </a:cubicBezTo>
                    <a:cubicBezTo>
                      <a:pt x="163" y="437"/>
                      <a:pt x="174" y="438"/>
                      <a:pt x="184" y="438"/>
                    </a:cubicBezTo>
                    <a:cubicBezTo>
                      <a:pt x="205" y="438"/>
                      <a:pt x="227" y="434"/>
                      <a:pt x="249" y="434"/>
                    </a:cubicBezTo>
                    <a:cubicBezTo>
                      <a:pt x="260" y="434"/>
                      <a:pt x="271" y="435"/>
                      <a:pt x="282" y="438"/>
                    </a:cubicBezTo>
                    <a:cubicBezTo>
                      <a:pt x="331" y="444"/>
                      <a:pt x="373" y="477"/>
                      <a:pt x="298" y="509"/>
                    </a:cubicBezTo>
                    <a:cubicBezTo>
                      <a:pt x="266" y="522"/>
                      <a:pt x="224" y="522"/>
                      <a:pt x="188" y="522"/>
                    </a:cubicBezTo>
                    <a:cubicBezTo>
                      <a:pt x="172" y="522"/>
                      <a:pt x="159" y="532"/>
                      <a:pt x="146" y="538"/>
                    </a:cubicBezTo>
                    <a:lnTo>
                      <a:pt x="146" y="532"/>
                    </a:lnTo>
                    <a:cubicBezTo>
                      <a:pt x="143" y="499"/>
                      <a:pt x="143" y="467"/>
                      <a:pt x="143" y="428"/>
                    </a:cubicBezTo>
                    <a:close/>
                    <a:moveTo>
                      <a:pt x="233" y="0"/>
                    </a:moveTo>
                    <a:cubicBezTo>
                      <a:pt x="231" y="0"/>
                      <a:pt x="229" y="0"/>
                      <a:pt x="227" y="0"/>
                    </a:cubicBezTo>
                    <a:cubicBezTo>
                      <a:pt x="0" y="13"/>
                      <a:pt x="16" y="396"/>
                      <a:pt x="42" y="541"/>
                    </a:cubicBezTo>
                    <a:cubicBezTo>
                      <a:pt x="46" y="569"/>
                      <a:pt x="71" y="581"/>
                      <a:pt x="95" y="581"/>
                    </a:cubicBezTo>
                    <a:cubicBezTo>
                      <a:pt x="108" y="581"/>
                      <a:pt x="121" y="577"/>
                      <a:pt x="130" y="571"/>
                    </a:cubicBezTo>
                    <a:lnTo>
                      <a:pt x="130" y="571"/>
                    </a:lnTo>
                    <a:cubicBezTo>
                      <a:pt x="123" y="606"/>
                      <a:pt x="143" y="645"/>
                      <a:pt x="188" y="648"/>
                    </a:cubicBezTo>
                    <a:cubicBezTo>
                      <a:pt x="314" y="648"/>
                      <a:pt x="476" y="606"/>
                      <a:pt x="476" y="454"/>
                    </a:cubicBezTo>
                    <a:cubicBezTo>
                      <a:pt x="473" y="396"/>
                      <a:pt x="450" y="347"/>
                      <a:pt x="402" y="324"/>
                    </a:cubicBezTo>
                    <a:cubicBezTo>
                      <a:pt x="377" y="313"/>
                      <a:pt x="354" y="310"/>
                      <a:pt x="331" y="310"/>
                    </a:cubicBezTo>
                    <a:cubicBezTo>
                      <a:pt x="320" y="310"/>
                      <a:pt x="309" y="310"/>
                      <a:pt x="298" y="311"/>
                    </a:cubicBezTo>
                    <a:cubicBezTo>
                      <a:pt x="334" y="260"/>
                      <a:pt x="366" y="198"/>
                      <a:pt x="369" y="136"/>
                    </a:cubicBezTo>
                    <a:cubicBezTo>
                      <a:pt x="373" y="58"/>
                      <a:pt x="311" y="0"/>
                      <a:pt x="2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5" name="Google Shape;85;p2"/>
          <p:cNvGrpSpPr/>
          <p:nvPr/>
        </p:nvGrpSpPr>
        <p:grpSpPr>
          <a:xfrm>
            <a:off x="-686126" y="-797733"/>
            <a:ext cx="10366293" cy="6356875"/>
            <a:chOff x="-686126" y="-797733"/>
            <a:chExt cx="10366293" cy="6356875"/>
          </a:xfrm>
        </p:grpSpPr>
        <p:grpSp>
          <p:nvGrpSpPr>
            <p:cNvPr id="86" name="Google Shape;86;p2"/>
            <p:cNvGrpSpPr/>
            <p:nvPr/>
          </p:nvGrpSpPr>
          <p:grpSpPr>
            <a:xfrm rot="1967023">
              <a:off x="8022457" y="3837852"/>
              <a:ext cx="1107620" cy="218172"/>
              <a:chOff x="4737493" y="4305992"/>
              <a:chExt cx="547410" cy="107830"/>
            </a:xfrm>
          </p:grpSpPr>
          <p:sp>
            <p:nvSpPr>
              <p:cNvPr id="87" name="Google Shape;87;p2"/>
              <p:cNvSpPr/>
              <p:nvPr/>
            </p:nvSpPr>
            <p:spPr>
              <a:xfrm>
                <a:off x="4737493" y="4313938"/>
                <a:ext cx="52470" cy="8615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1312" extrusionOk="0">
                    <a:moveTo>
                      <a:pt x="233" y="127"/>
                    </a:moveTo>
                    <a:cubicBezTo>
                      <a:pt x="302" y="127"/>
                      <a:pt x="435" y="167"/>
                      <a:pt x="468" y="195"/>
                    </a:cubicBezTo>
                    <a:cubicBezTo>
                      <a:pt x="578" y="412"/>
                      <a:pt x="569" y="519"/>
                      <a:pt x="432" y="535"/>
                    </a:cubicBezTo>
                    <a:cubicBezTo>
                      <a:pt x="364" y="551"/>
                      <a:pt x="296" y="561"/>
                      <a:pt x="225" y="567"/>
                    </a:cubicBezTo>
                    <a:cubicBezTo>
                      <a:pt x="215" y="567"/>
                      <a:pt x="202" y="577"/>
                      <a:pt x="196" y="580"/>
                    </a:cubicBezTo>
                    <a:cubicBezTo>
                      <a:pt x="189" y="548"/>
                      <a:pt x="186" y="515"/>
                      <a:pt x="180" y="483"/>
                    </a:cubicBezTo>
                    <a:cubicBezTo>
                      <a:pt x="170" y="412"/>
                      <a:pt x="164" y="340"/>
                      <a:pt x="154" y="269"/>
                    </a:cubicBezTo>
                    <a:cubicBezTo>
                      <a:pt x="141" y="169"/>
                      <a:pt x="118" y="156"/>
                      <a:pt x="206" y="130"/>
                    </a:cubicBezTo>
                    <a:cubicBezTo>
                      <a:pt x="213" y="128"/>
                      <a:pt x="222" y="127"/>
                      <a:pt x="233" y="127"/>
                    </a:cubicBezTo>
                    <a:close/>
                    <a:moveTo>
                      <a:pt x="180" y="0"/>
                    </a:moveTo>
                    <a:cubicBezTo>
                      <a:pt x="27" y="0"/>
                      <a:pt x="0" y="82"/>
                      <a:pt x="24" y="272"/>
                    </a:cubicBezTo>
                    <a:cubicBezTo>
                      <a:pt x="63" y="613"/>
                      <a:pt x="92" y="985"/>
                      <a:pt x="238" y="1296"/>
                    </a:cubicBezTo>
                    <a:cubicBezTo>
                      <a:pt x="243" y="1307"/>
                      <a:pt x="252" y="1312"/>
                      <a:pt x="262" y="1312"/>
                    </a:cubicBezTo>
                    <a:cubicBezTo>
                      <a:pt x="278" y="1312"/>
                      <a:pt x="296" y="1298"/>
                      <a:pt x="296" y="1280"/>
                    </a:cubicBezTo>
                    <a:cubicBezTo>
                      <a:pt x="290" y="1082"/>
                      <a:pt x="251" y="888"/>
                      <a:pt x="215" y="690"/>
                    </a:cubicBezTo>
                    <a:lnTo>
                      <a:pt x="225" y="690"/>
                    </a:lnTo>
                    <a:cubicBezTo>
                      <a:pt x="413" y="681"/>
                      <a:pt x="727" y="661"/>
                      <a:pt x="760" y="421"/>
                    </a:cubicBezTo>
                    <a:cubicBezTo>
                      <a:pt x="799" y="175"/>
                      <a:pt x="494" y="39"/>
                      <a:pt x="290" y="10"/>
                    </a:cubicBezTo>
                    <a:cubicBezTo>
                      <a:pt x="247" y="3"/>
                      <a:pt x="211" y="0"/>
                      <a:pt x="1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88;p2"/>
              <p:cNvSpPr/>
              <p:nvPr/>
            </p:nvSpPr>
            <p:spPr>
              <a:xfrm>
                <a:off x="4790749" y="4371135"/>
                <a:ext cx="3749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71" h="139" extrusionOk="0">
                    <a:moveTo>
                      <a:pt x="496" y="1"/>
                    </a:moveTo>
                    <a:cubicBezTo>
                      <a:pt x="415" y="1"/>
                      <a:pt x="334" y="20"/>
                      <a:pt x="253" y="27"/>
                    </a:cubicBezTo>
                    <a:cubicBezTo>
                      <a:pt x="182" y="30"/>
                      <a:pt x="107" y="27"/>
                      <a:pt x="36" y="36"/>
                    </a:cubicBezTo>
                    <a:cubicBezTo>
                      <a:pt x="0" y="43"/>
                      <a:pt x="4" y="98"/>
                      <a:pt x="36" y="111"/>
                    </a:cubicBezTo>
                    <a:cubicBezTo>
                      <a:pt x="101" y="130"/>
                      <a:pt x="184" y="139"/>
                      <a:pt x="267" y="139"/>
                    </a:cubicBezTo>
                    <a:cubicBezTo>
                      <a:pt x="354" y="139"/>
                      <a:pt x="441" y="129"/>
                      <a:pt x="509" y="111"/>
                    </a:cubicBezTo>
                    <a:cubicBezTo>
                      <a:pt x="571" y="91"/>
                      <a:pt x="558" y="1"/>
                      <a:pt x="4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2"/>
              <p:cNvSpPr/>
              <p:nvPr/>
            </p:nvSpPr>
            <p:spPr>
              <a:xfrm>
                <a:off x="4791406" y="4352419"/>
                <a:ext cx="41109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26" h="128" extrusionOk="0">
                    <a:moveTo>
                      <a:pt x="275" y="1"/>
                    </a:moveTo>
                    <a:cubicBezTo>
                      <a:pt x="203" y="1"/>
                      <a:pt x="131" y="3"/>
                      <a:pt x="59" y="7"/>
                    </a:cubicBezTo>
                    <a:cubicBezTo>
                      <a:pt x="0" y="10"/>
                      <a:pt x="0" y="95"/>
                      <a:pt x="59" y="95"/>
                    </a:cubicBezTo>
                    <a:cubicBezTo>
                      <a:pt x="224" y="95"/>
                      <a:pt x="386" y="108"/>
                      <a:pt x="551" y="127"/>
                    </a:cubicBezTo>
                    <a:cubicBezTo>
                      <a:pt x="554" y="127"/>
                      <a:pt x="557" y="128"/>
                      <a:pt x="560" y="128"/>
                    </a:cubicBezTo>
                    <a:cubicBezTo>
                      <a:pt x="625" y="128"/>
                      <a:pt x="622" y="23"/>
                      <a:pt x="551" y="14"/>
                    </a:cubicBezTo>
                    <a:cubicBezTo>
                      <a:pt x="460" y="5"/>
                      <a:pt x="367" y="1"/>
                      <a:pt x="2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90;p2"/>
              <p:cNvSpPr/>
              <p:nvPr/>
            </p:nvSpPr>
            <p:spPr>
              <a:xfrm>
                <a:off x="4848209" y="4305992"/>
                <a:ext cx="50238" cy="82088"/>
              </a:xfrm>
              <a:custGeom>
                <a:avLst/>
                <a:gdLst/>
                <a:ahLst/>
                <a:cxnLst/>
                <a:rect l="l" t="t" r="r" b="b"/>
                <a:pathLst>
                  <a:path w="765" h="1250" extrusionOk="0">
                    <a:moveTo>
                      <a:pt x="353" y="142"/>
                    </a:moveTo>
                    <a:cubicBezTo>
                      <a:pt x="382" y="142"/>
                      <a:pt x="414" y="150"/>
                      <a:pt x="447" y="167"/>
                    </a:cubicBezTo>
                    <a:cubicBezTo>
                      <a:pt x="590" y="241"/>
                      <a:pt x="593" y="410"/>
                      <a:pt x="460" y="494"/>
                    </a:cubicBezTo>
                    <a:cubicBezTo>
                      <a:pt x="376" y="549"/>
                      <a:pt x="279" y="549"/>
                      <a:pt x="182" y="555"/>
                    </a:cubicBezTo>
                    <a:cubicBezTo>
                      <a:pt x="178" y="555"/>
                      <a:pt x="169" y="559"/>
                      <a:pt x="165" y="559"/>
                    </a:cubicBezTo>
                    <a:cubicBezTo>
                      <a:pt x="162" y="517"/>
                      <a:pt x="156" y="468"/>
                      <a:pt x="152" y="423"/>
                    </a:cubicBezTo>
                    <a:cubicBezTo>
                      <a:pt x="142" y="286"/>
                      <a:pt x="226" y="142"/>
                      <a:pt x="353" y="142"/>
                    </a:cubicBezTo>
                    <a:close/>
                    <a:moveTo>
                      <a:pt x="310" y="0"/>
                    </a:moveTo>
                    <a:cubicBezTo>
                      <a:pt x="182" y="0"/>
                      <a:pt x="71" y="68"/>
                      <a:pt x="33" y="209"/>
                    </a:cubicBezTo>
                    <a:cubicBezTo>
                      <a:pt x="0" y="329"/>
                      <a:pt x="33" y="471"/>
                      <a:pt x="42" y="591"/>
                    </a:cubicBezTo>
                    <a:cubicBezTo>
                      <a:pt x="65" y="795"/>
                      <a:pt x="84" y="996"/>
                      <a:pt x="114" y="1200"/>
                    </a:cubicBezTo>
                    <a:cubicBezTo>
                      <a:pt x="117" y="1233"/>
                      <a:pt x="146" y="1250"/>
                      <a:pt x="172" y="1250"/>
                    </a:cubicBezTo>
                    <a:cubicBezTo>
                      <a:pt x="198" y="1250"/>
                      <a:pt x="222" y="1234"/>
                      <a:pt x="217" y="1200"/>
                    </a:cubicBezTo>
                    <a:cubicBezTo>
                      <a:pt x="204" y="1025"/>
                      <a:pt x="188" y="857"/>
                      <a:pt x="172" y="682"/>
                    </a:cubicBezTo>
                    <a:lnTo>
                      <a:pt x="178" y="682"/>
                    </a:lnTo>
                    <a:cubicBezTo>
                      <a:pt x="376" y="679"/>
                      <a:pt x="638" y="640"/>
                      <a:pt x="703" y="416"/>
                    </a:cubicBezTo>
                    <a:cubicBezTo>
                      <a:pt x="765" y="225"/>
                      <a:pt x="590" y="63"/>
                      <a:pt x="415" y="14"/>
                    </a:cubicBezTo>
                    <a:cubicBezTo>
                      <a:pt x="379" y="5"/>
                      <a:pt x="344" y="0"/>
                      <a:pt x="3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91;p2"/>
              <p:cNvSpPr/>
              <p:nvPr/>
            </p:nvSpPr>
            <p:spPr>
              <a:xfrm>
                <a:off x="4888792" y="4369099"/>
                <a:ext cx="20752" cy="14382"/>
              </a:xfrm>
              <a:custGeom>
                <a:avLst/>
                <a:gdLst/>
                <a:ahLst/>
                <a:cxnLst/>
                <a:rect l="l" t="t" r="r" b="b"/>
                <a:pathLst>
                  <a:path w="316" h="219" extrusionOk="0">
                    <a:moveTo>
                      <a:pt x="189" y="0"/>
                    </a:moveTo>
                    <a:cubicBezTo>
                      <a:pt x="175" y="0"/>
                      <a:pt x="161" y="2"/>
                      <a:pt x="147" y="6"/>
                    </a:cubicBezTo>
                    <a:cubicBezTo>
                      <a:pt x="143" y="6"/>
                      <a:pt x="134" y="12"/>
                      <a:pt x="130" y="16"/>
                    </a:cubicBezTo>
                    <a:cubicBezTo>
                      <a:pt x="121" y="12"/>
                      <a:pt x="114" y="6"/>
                      <a:pt x="105" y="6"/>
                    </a:cubicBezTo>
                    <a:cubicBezTo>
                      <a:pt x="14" y="6"/>
                      <a:pt x="1" y="126"/>
                      <a:pt x="50" y="181"/>
                    </a:cubicBezTo>
                    <a:cubicBezTo>
                      <a:pt x="74" y="208"/>
                      <a:pt x="102" y="219"/>
                      <a:pt x="131" y="219"/>
                    </a:cubicBezTo>
                    <a:cubicBezTo>
                      <a:pt x="191" y="219"/>
                      <a:pt x="254" y="171"/>
                      <a:pt x="296" y="129"/>
                    </a:cubicBezTo>
                    <a:cubicBezTo>
                      <a:pt x="312" y="103"/>
                      <a:pt x="315" y="64"/>
                      <a:pt x="292" y="42"/>
                    </a:cubicBezTo>
                    <a:cubicBezTo>
                      <a:pt x="262" y="13"/>
                      <a:pt x="226" y="0"/>
                      <a:pt x="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92;p2"/>
              <p:cNvSpPr/>
              <p:nvPr/>
            </p:nvSpPr>
            <p:spPr>
              <a:xfrm>
                <a:off x="4922676" y="4350909"/>
                <a:ext cx="44065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71" h="131" extrusionOk="0">
                    <a:moveTo>
                      <a:pt x="298" y="0"/>
                    </a:moveTo>
                    <a:cubicBezTo>
                      <a:pt x="216" y="0"/>
                      <a:pt x="134" y="3"/>
                      <a:pt x="55" y="11"/>
                    </a:cubicBezTo>
                    <a:cubicBezTo>
                      <a:pt x="0" y="14"/>
                      <a:pt x="0" y="92"/>
                      <a:pt x="55" y="95"/>
                    </a:cubicBezTo>
                    <a:cubicBezTo>
                      <a:pt x="233" y="114"/>
                      <a:pt x="415" y="118"/>
                      <a:pt x="593" y="131"/>
                    </a:cubicBezTo>
                    <a:cubicBezTo>
                      <a:pt x="594" y="131"/>
                      <a:pt x="595" y="131"/>
                      <a:pt x="596" y="131"/>
                    </a:cubicBezTo>
                    <a:cubicBezTo>
                      <a:pt x="671" y="131"/>
                      <a:pt x="670" y="20"/>
                      <a:pt x="593" y="14"/>
                    </a:cubicBezTo>
                    <a:cubicBezTo>
                      <a:pt x="498" y="5"/>
                      <a:pt x="398" y="0"/>
                      <a:pt x="2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93;p2"/>
              <p:cNvSpPr/>
              <p:nvPr/>
            </p:nvSpPr>
            <p:spPr>
              <a:xfrm>
                <a:off x="4974357" y="4314923"/>
                <a:ext cx="33163" cy="82547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257" extrusionOk="0">
                    <a:moveTo>
                      <a:pt x="394" y="1"/>
                    </a:moveTo>
                    <a:cubicBezTo>
                      <a:pt x="384" y="1"/>
                      <a:pt x="374" y="4"/>
                      <a:pt x="366" y="11"/>
                    </a:cubicBezTo>
                    <a:cubicBezTo>
                      <a:pt x="185" y="196"/>
                      <a:pt x="0" y="423"/>
                      <a:pt x="10" y="698"/>
                    </a:cubicBezTo>
                    <a:cubicBezTo>
                      <a:pt x="16" y="935"/>
                      <a:pt x="195" y="1148"/>
                      <a:pt x="402" y="1249"/>
                    </a:cubicBezTo>
                    <a:cubicBezTo>
                      <a:pt x="412" y="1254"/>
                      <a:pt x="422" y="1256"/>
                      <a:pt x="431" y="1256"/>
                    </a:cubicBezTo>
                    <a:cubicBezTo>
                      <a:pt x="475" y="1256"/>
                      <a:pt x="505" y="1205"/>
                      <a:pt x="470" y="1168"/>
                    </a:cubicBezTo>
                    <a:cubicBezTo>
                      <a:pt x="305" y="990"/>
                      <a:pt x="110" y="886"/>
                      <a:pt x="143" y="601"/>
                    </a:cubicBezTo>
                    <a:cubicBezTo>
                      <a:pt x="169" y="390"/>
                      <a:pt x="318" y="228"/>
                      <a:pt x="438" y="66"/>
                    </a:cubicBezTo>
                    <a:cubicBezTo>
                      <a:pt x="463" y="36"/>
                      <a:pt x="428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2"/>
              <p:cNvSpPr/>
              <p:nvPr/>
            </p:nvSpPr>
            <p:spPr>
              <a:xfrm>
                <a:off x="5009686" y="4324576"/>
                <a:ext cx="42226" cy="65210"/>
              </a:xfrm>
              <a:custGeom>
                <a:avLst/>
                <a:gdLst/>
                <a:ahLst/>
                <a:cxnLst/>
                <a:rect l="l" t="t" r="r" b="b"/>
                <a:pathLst>
                  <a:path w="643" h="993" extrusionOk="0">
                    <a:moveTo>
                      <a:pt x="574" y="1"/>
                    </a:moveTo>
                    <a:cubicBezTo>
                      <a:pt x="550" y="1"/>
                      <a:pt x="526" y="14"/>
                      <a:pt x="515" y="46"/>
                    </a:cubicBezTo>
                    <a:cubicBezTo>
                      <a:pt x="476" y="185"/>
                      <a:pt x="441" y="321"/>
                      <a:pt x="402" y="464"/>
                    </a:cubicBezTo>
                    <a:cubicBezTo>
                      <a:pt x="386" y="532"/>
                      <a:pt x="350" y="788"/>
                      <a:pt x="288" y="872"/>
                    </a:cubicBezTo>
                    <a:cubicBezTo>
                      <a:pt x="217" y="723"/>
                      <a:pt x="152" y="567"/>
                      <a:pt x="91" y="415"/>
                    </a:cubicBezTo>
                    <a:cubicBezTo>
                      <a:pt x="83" y="395"/>
                      <a:pt x="66" y="387"/>
                      <a:pt x="49" y="387"/>
                    </a:cubicBezTo>
                    <a:cubicBezTo>
                      <a:pt x="24" y="387"/>
                      <a:pt x="0" y="405"/>
                      <a:pt x="10" y="434"/>
                    </a:cubicBezTo>
                    <a:cubicBezTo>
                      <a:pt x="75" y="616"/>
                      <a:pt x="152" y="791"/>
                      <a:pt x="230" y="969"/>
                    </a:cubicBezTo>
                    <a:cubicBezTo>
                      <a:pt x="235" y="983"/>
                      <a:pt x="252" y="992"/>
                      <a:pt x="267" y="992"/>
                    </a:cubicBezTo>
                    <a:cubicBezTo>
                      <a:pt x="272" y="992"/>
                      <a:pt x="277" y="991"/>
                      <a:pt x="282" y="988"/>
                    </a:cubicBezTo>
                    <a:cubicBezTo>
                      <a:pt x="408" y="956"/>
                      <a:pt x="424" y="823"/>
                      <a:pt x="450" y="713"/>
                    </a:cubicBezTo>
                    <a:cubicBezTo>
                      <a:pt x="512" y="502"/>
                      <a:pt x="577" y="289"/>
                      <a:pt x="625" y="75"/>
                    </a:cubicBezTo>
                    <a:cubicBezTo>
                      <a:pt x="643" y="30"/>
                      <a:pt x="609" y="1"/>
                      <a:pt x="5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95;p2"/>
              <p:cNvSpPr/>
              <p:nvPr/>
            </p:nvSpPr>
            <p:spPr>
              <a:xfrm>
                <a:off x="5056048" y="4358789"/>
                <a:ext cx="40453" cy="9259"/>
              </a:xfrm>
              <a:custGeom>
                <a:avLst/>
                <a:gdLst/>
                <a:ahLst/>
                <a:cxnLst/>
                <a:rect l="l" t="t" r="r" b="b"/>
                <a:pathLst>
                  <a:path w="616" h="141" extrusionOk="0">
                    <a:moveTo>
                      <a:pt x="68" y="1"/>
                    </a:moveTo>
                    <a:cubicBezTo>
                      <a:pt x="0" y="1"/>
                      <a:pt x="3" y="105"/>
                      <a:pt x="68" y="108"/>
                    </a:cubicBezTo>
                    <a:cubicBezTo>
                      <a:pt x="227" y="121"/>
                      <a:pt x="386" y="130"/>
                      <a:pt x="538" y="140"/>
                    </a:cubicBezTo>
                    <a:cubicBezTo>
                      <a:pt x="539" y="140"/>
                      <a:pt x="540" y="140"/>
                      <a:pt x="541" y="140"/>
                    </a:cubicBezTo>
                    <a:cubicBezTo>
                      <a:pt x="616" y="140"/>
                      <a:pt x="615" y="23"/>
                      <a:pt x="538" y="17"/>
                    </a:cubicBezTo>
                    <a:cubicBezTo>
                      <a:pt x="382" y="11"/>
                      <a:pt x="224" y="7"/>
                      <a:pt x="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96;p2"/>
              <p:cNvSpPr/>
              <p:nvPr/>
            </p:nvSpPr>
            <p:spPr>
              <a:xfrm>
                <a:off x="5118235" y="4331209"/>
                <a:ext cx="17665" cy="76571"/>
              </a:xfrm>
              <a:custGeom>
                <a:avLst/>
                <a:gdLst/>
                <a:ahLst/>
                <a:cxnLst/>
                <a:rect l="l" t="t" r="r" b="b"/>
                <a:pathLst>
                  <a:path w="269" h="1166" extrusionOk="0">
                    <a:moveTo>
                      <a:pt x="202" y="1"/>
                    </a:moveTo>
                    <a:cubicBezTo>
                      <a:pt x="195" y="1"/>
                      <a:pt x="189" y="3"/>
                      <a:pt x="184" y="6"/>
                    </a:cubicBezTo>
                    <a:cubicBezTo>
                      <a:pt x="90" y="65"/>
                      <a:pt x="138" y="223"/>
                      <a:pt x="135" y="314"/>
                    </a:cubicBezTo>
                    <a:cubicBezTo>
                      <a:pt x="129" y="576"/>
                      <a:pt x="90" y="832"/>
                      <a:pt x="12" y="1082"/>
                    </a:cubicBezTo>
                    <a:cubicBezTo>
                      <a:pt x="0" y="1124"/>
                      <a:pt x="40" y="1165"/>
                      <a:pt x="80" y="1165"/>
                    </a:cubicBezTo>
                    <a:cubicBezTo>
                      <a:pt x="95" y="1165"/>
                      <a:pt x="110" y="1160"/>
                      <a:pt x="122" y="1147"/>
                    </a:cubicBezTo>
                    <a:lnTo>
                      <a:pt x="171" y="1085"/>
                    </a:lnTo>
                    <a:cubicBezTo>
                      <a:pt x="197" y="1059"/>
                      <a:pt x="187" y="1023"/>
                      <a:pt x="168" y="998"/>
                    </a:cubicBezTo>
                    <a:cubicBezTo>
                      <a:pt x="197" y="878"/>
                      <a:pt x="216" y="755"/>
                      <a:pt x="229" y="635"/>
                    </a:cubicBezTo>
                    <a:cubicBezTo>
                      <a:pt x="236" y="554"/>
                      <a:pt x="239" y="476"/>
                      <a:pt x="245" y="395"/>
                    </a:cubicBezTo>
                    <a:cubicBezTo>
                      <a:pt x="245" y="353"/>
                      <a:pt x="213" y="142"/>
                      <a:pt x="229" y="87"/>
                    </a:cubicBezTo>
                    <a:cubicBezTo>
                      <a:pt x="252" y="74"/>
                      <a:pt x="268" y="52"/>
                      <a:pt x="249" y="29"/>
                    </a:cubicBezTo>
                    <a:lnTo>
                      <a:pt x="239" y="22"/>
                    </a:lnTo>
                    <a:cubicBezTo>
                      <a:pt x="232" y="11"/>
                      <a:pt x="217" y="1"/>
                      <a:pt x="2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2"/>
              <p:cNvSpPr/>
              <p:nvPr/>
            </p:nvSpPr>
            <p:spPr>
              <a:xfrm>
                <a:off x="5142007" y="4340337"/>
                <a:ext cx="68559" cy="41503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632" extrusionOk="0">
                    <a:moveTo>
                      <a:pt x="207" y="191"/>
                    </a:moveTo>
                    <a:cubicBezTo>
                      <a:pt x="314" y="198"/>
                      <a:pt x="473" y="473"/>
                      <a:pt x="308" y="499"/>
                    </a:cubicBezTo>
                    <a:cubicBezTo>
                      <a:pt x="302" y="500"/>
                      <a:pt x="297" y="500"/>
                      <a:pt x="292" y="500"/>
                    </a:cubicBezTo>
                    <a:cubicBezTo>
                      <a:pt x="216" y="500"/>
                      <a:pt x="165" y="417"/>
                      <a:pt x="165" y="350"/>
                    </a:cubicBezTo>
                    <a:cubicBezTo>
                      <a:pt x="165" y="324"/>
                      <a:pt x="181" y="256"/>
                      <a:pt x="207" y="191"/>
                    </a:cubicBezTo>
                    <a:close/>
                    <a:moveTo>
                      <a:pt x="743" y="270"/>
                    </a:moveTo>
                    <a:cubicBezTo>
                      <a:pt x="755" y="270"/>
                      <a:pt x="768" y="272"/>
                      <a:pt x="781" y="275"/>
                    </a:cubicBezTo>
                    <a:cubicBezTo>
                      <a:pt x="858" y="295"/>
                      <a:pt x="897" y="366"/>
                      <a:pt x="878" y="437"/>
                    </a:cubicBezTo>
                    <a:cubicBezTo>
                      <a:pt x="867" y="486"/>
                      <a:pt x="834" y="507"/>
                      <a:pt x="797" y="507"/>
                    </a:cubicBezTo>
                    <a:cubicBezTo>
                      <a:pt x="767" y="507"/>
                      <a:pt x="734" y="493"/>
                      <a:pt x="709" y="467"/>
                    </a:cubicBezTo>
                    <a:cubicBezTo>
                      <a:pt x="654" y="411"/>
                      <a:pt x="658" y="343"/>
                      <a:pt x="680" y="279"/>
                    </a:cubicBezTo>
                    <a:cubicBezTo>
                      <a:pt x="701" y="275"/>
                      <a:pt x="721" y="270"/>
                      <a:pt x="743" y="270"/>
                    </a:cubicBezTo>
                    <a:close/>
                    <a:moveTo>
                      <a:pt x="276" y="0"/>
                    </a:moveTo>
                    <a:cubicBezTo>
                      <a:pt x="230" y="0"/>
                      <a:pt x="189" y="30"/>
                      <a:pt x="156" y="75"/>
                    </a:cubicBezTo>
                    <a:cubicBezTo>
                      <a:pt x="71" y="84"/>
                      <a:pt x="0" y="143"/>
                      <a:pt x="3" y="253"/>
                    </a:cubicBezTo>
                    <a:cubicBezTo>
                      <a:pt x="3" y="285"/>
                      <a:pt x="32" y="308"/>
                      <a:pt x="62" y="311"/>
                    </a:cubicBezTo>
                    <a:cubicBezTo>
                      <a:pt x="55" y="337"/>
                      <a:pt x="52" y="360"/>
                      <a:pt x="55" y="376"/>
                    </a:cubicBezTo>
                    <a:cubicBezTo>
                      <a:pt x="66" y="504"/>
                      <a:pt x="180" y="619"/>
                      <a:pt x="307" y="619"/>
                    </a:cubicBezTo>
                    <a:cubicBezTo>
                      <a:pt x="334" y="619"/>
                      <a:pt x="362" y="614"/>
                      <a:pt x="389" y="603"/>
                    </a:cubicBezTo>
                    <a:cubicBezTo>
                      <a:pt x="502" y="554"/>
                      <a:pt x="518" y="437"/>
                      <a:pt x="489" y="334"/>
                    </a:cubicBezTo>
                    <a:lnTo>
                      <a:pt x="489" y="334"/>
                    </a:lnTo>
                    <a:cubicBezTo>
                      <a:pt x="502" y="340"/>
                      <a:pt x="517" y="345"/>
                      <a:pt x="532" y="345"/>
                    </a:cubicBezTo>
                    <a:cubicBezTo>
                      <a:pt x="540" y="345"/>
                      <a:pt x="547" y="344"/>
                      <a:pt x="554" y="340"/>
                    </a:cubicBezTo>
                    <a:cubicBezTo>
                      <a:pt x="557" y="340"/>
                      <a:pt x="557" y="337"/>
                      <a:pt x="564" y="337"/>
                    </a:cubicBezTo>
                    <a:cubicBezTo>
                      <a:pt x="554" y="418"/>
                      <a:pt x="573" y="496"/>
                      <a:pt x="635" y="560"/>
                    </a:cubicBezTo>
                    <a:cubicBezTo>
                      <a:pt x="681" y="607"/>
                      <a:pt x="743" y="632"/>
                      <a:pt x="803" y="632"/>
                    </a:cubicBezTo>
                    <a:cubicBezTo>
                      <a:pt x="873" y="632"/>
                      <a:pt x="940" y="598"/>
                      <a:pt x="978" y="525"/>
                    </a:cubicBezTo>
                    <a:cubicBezTo>
                      <a:pt x="1043" y="415"/>
                      <a:pt x="1008" y="256"/>
                      <a:pt x="894" y="181"/>
                    </a:cubicBezTo>
                    <a:cubicBezTo>
                      <a:pt x="849" y="156"/>
                      <a:pt x="794" y="143"/>
                      <a:pt x="735" y="139"/>
                    </a:cubicBezTo>
                    <a:cubicBezTo>
                      <a:pt x="733" y="117"/>
                      <a:pt x="711" y="98"/>
                      <a:pt x="689" y="98"/>
                    </a:cubicBezTo>
                    <a:cubicBezTo>
                      <a:pt x="680" y="98"/>
                      <a:pt x="671" y="101"/>
                      <a:pt x="664" y="110"/>
                    </a:cubicBezTo>
                    <a:cubicBezTo>
                      <a:pt x="651" y="123"/>
                      <a:pt x="645" y="139"/>
                      <a:pt x="632" y="149"/>
                    </a:cubicBezTo>
                    <a:cubicBezTo>
                      <a:pt x="567" y="165"/>
                      <a:pt x="509" y="204"/>
                      <a:pt x="470" y="256"/>
                    </a:cubicBezTo>
                    <a:cubicBezTo>
                      <a:pt x="467" y="259"/>
                      <a:pt x="467" y="262"/>
                      <a:pt x="467" y="269"/>
                    </a:cubicBezTo>
                    <a:cubicBezTo>
                      <a:pt x="444" y="220"/>
                      <a:pt x="411" y="172"/>
                      <a:pt x="379" y="143"/>
                    </a:cubicBezTo>
                    <a:cubicBezTo>
                      <a:pt x="353" y="113"/>
                      <a:pt x="311" y="94"/>
                      <a:pt x="272" y="81"/>
                    </a:cubicBezTo>
                    <a:cubicBezTo>
                      <a:pt x="279" y="78"/>
                      <a:pt x="292" y="75"/>
                      <a:pt x="305" y="75"/>
                    </a:cubicBezTo>
                    <a:cubicBezTo>
                      <a:pt x="306" y="75"/>
                      <a:pt x="307" y="75"/>
                      <a:pt x="308" y="75"/>
                    </a:cubicBezTo>
                    <a:cubicBezTo>
                      <a:pt x="336" y="75"/>
                      <a:pt x="362" y="32"/>
                      <a:pt x="327" y="13"/>
                    </a:cubicBezTo>
                    <a:cubicBezTo>
                      <a:pt x="310" y="4"/>
                      <a:pt x="292" y="0"/>
                      <a:pt x="2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98;p2"/>
              <p:cNvSpPr/>
              <p:nvPr/>
            </p:nvSpPr>
            <p:spPr>
              <a:xfrm>
                <a:off x="5197300" y="4316828"/>
                <a:ext cx="30077" cy="96995"/>
              </a:xfrm>
              <a:custGeom>
                <a:avLst/>
                <a:gdLst/>
                <a:ahLst/>
                <a:cxnLst/>
                <a:rect l="l" t="t" r="r" b="b"/>
                <a:pathLst>
                  <a:path w="458" h="1477" extrusionOk="0">
                    <a:moveTo>
                      <a:pt x="94" y="1"/>
                    </a:moveTo>
                    <a:cubicBezTo>
                      <a:pt x="77" y="1"/>
                      <a:pt x="60" y="5"/>
                      <a:pt x="42" y="15"/>
                    </a:cubicBezTo>
                    <a:cubicBezTo>
                      <a:pt x="8" y="32"/>
                      <a:pt x="27" y="88"/>
                      <a:pt x="62" y="88"/>
                    </a:cubicBezTo>
                    <a:cubicBezTo>
                      <a:pt x="66" y="88"/>
                      <a:pt x="70" y="88"/>
                      <a:pt x="75" y="86"/>
                    </a:cubicBezTo>
                    <a:cubicBezTo>
                      <a:pt x="82" y="84"/>
                      <a:pt x="88" y="83"/>
                      <a:pt x="94" y="83"/>
                    </a:cubicBezTo>
                    <a:cubicBezTo>
                      <a:pt x="252" y="83"/>
                      <a:pt x="285" y="724"/>
                      <a:pt x="269" y="802"/>
                    </a:cubicBezTo>
                    <a:cubicBezTo>
                      <a:pt x="243" y="980"/>
                      <a:pt x="166" y="1148"/>
                      <a:pt x="72" y="1301"/>
                    </a:cubicBezTo>
                    <a:cubicBezTo>
                      <a:pt x="68" y="1304"/>
                      <a:pt x="65" y="1310"/>
                      <a:pt x="59" y="1317"/>
                    </a:cubicBezTo>
                    <a:cubicBezTo>
                      <a:pt x="49" y="1340"/>
                      <a:pt x="39" y="1359"/>
                      <a:pt x="29" y="1379"/>
                    </a:cubicBezTo>
                    <a:cubicBezTo>
                      <a:pt x="1" y="1430"/>
                      <a:pt x="43" y="1476"/>
                      <a:pt x="87" y="1476"/>
                    </a:cubicBezTo>
                    <a:cubicBezTo>
                      <a:pt x="107" y="1476"/>
                      <a:pt x="126" y="1467"/>
                      <a:pt x="140" y="1443"/>
                    </a:cubicBezTo>
                    <a:cubicBezTo>
                      <a:pt x="324" y="1139"/>
                      <a:pt x="457" y="792"/>
                      <a:pt x="376" y="433"/>
                    </a:cubicBezTo>
                    <a:cubicBezTo>
                      <a:pt x="356" y="337"/>
                      <a:pt x="241" y="1"/>
                      <a:pt x="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99;p2"/>
              <p:cNvSpPr/>
              <p:nvPr/>
            </p:nvSpPr>
            <p:spPr>
              <a:xfrm>
                <a:off x="5232366" y="4332062"/>
                <a:ext cx="52536" cy="66195"/>
              </a:xfrm>
              <a:custGeom>
                <a:avLst/>
                <a:gdLst/>
                <a:ahLst/>
                <a:cxnLst/>
                <a:rect l="l" t="t" r="r" b="b"/>
                <a:pathLst>
                  <a:path w="800" h="1008" extrusionOk="0">
                    <a:moveTo>
                      <a:pt x="166" y="1"/>
                    </a:moveTo>
                    <a:cubicBezTo>
                      <a:pt x="134" y="1"/>
                      <a:pt x="100" y="21"/>
                      <a:pt x="98" y="61"/>
                    </a:cubicBezTo>
                    <a:cubicBezTo>
                      <a:pt x="75" y="307"/>
                      <a:pt x="46" y="550"/>
                      <a:pt x="4" y="800"/>
                    </a:cubicBezTo>
                    <a:cubicBezTo>
                      <a:pt x="1" y="832"/>
                      <a:pt x="17" y="868"/>
                      <a:pt x="46" y="881"/>
                    </a:cubicBezTo>
                    <a:cubicBezTo>
                      <a:pt x="50" y="903"/>
                      <a:pt x="73" y="917"/>
                      <a:pt x="94" y="917"/>
                    </a:cubicBezTo>
                    <a:cubicBezTo>
                      <a:pt x="113" y="917"/>
                      <a:pt x="131" y="907"/>
                      <a:pt x="134" y="884"/>
                    </a:cubicBezTo>
                    <a:cubicBezTo>
                      <a:pt x="134" y="874"/>
                      <a:pt x="134" y="868"/>
                      <a:pt x="137" y="865"/>
                    </a:cubicBezTo>
                    <a:cubicBezTo>
                      <a:pt x="169" y="852"/>
                      <a:pt x="202" y="839"/>
                      <a:pt x="231" y="826"/>
                    </a:cubicBezTo>
                    <a:cubicBezTo>
                      <a:pt x="390" y="855"/>
                      <a:pt x="535" y="910"/>
                      <a:pt x="671" y="997"/>
                    </a:cubicBezTo>
                    <a:cubicBezTo>
                      <a:pt x="683" y="1005"/>
                      <a:pt x="694" y="1008"/>
                      <a:pt x="705" y="1008"/>
                    </a:cubicBezTo>
                    <a:cubicBezTo>
                      <a:pt x="763" y="1008"/>
                      <a:pt x="799" y="916"/>
                      <a:pt x="736" y="881"/>
                    </a:cubicBezTo>
                    <a:cubicBezTo>
                      <a:pt x="633" y="816"/>
                      <a:pt x="526" y="771"/>
                      <a:pt x="412" y="735"/>
                    </a:cubicBezTo>
                    <a:cubicBezTo>
                      <a:pt x="503" y="680"/>
                      <a:pt x="590" y="622"/>
                      <a:pt x="671" y="550"/>
                    </a:cubicBezTo>
                    <a:cubicBezTo>
                      <a:pt x="714" y="516"/>
                      <a:pt x="679" y="439"/>
                      <a:pt x="628" y="439"/>
                    </a:cubicBezTo>
                    <a:cubicBezTo>
                      <a:pt x="621" y="439"/>
                      <a:pt x="614" y="440"/>
                      <a:pt x="607" y="444"/>
                    </a:cubicBezTo>
                    <a:cubicBezTo>
                      <a:pt x="451" y="499"/>
                      <a:pt x="305" y="567"/>
                      <a:pt x="163" y="657"/>
                    </a:cubicBezTo>
                    <a:lnTo>
                      <a:pt x="163" y="644"/>
                    </a:lnTo>
                    <a:cubicBezTo>
                      <a:pt x="192" y="450"/>
                      <a:pt x="215" y="256"/>
                      <a:pt x="228" y="61"/>
                    </a:cubicBezTo>
                    <a:cubicBezTo>
                      <a:pt x="231" y="21"/>
                      <a:pt x="199" y="1"/>
                      <a:pt x="1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0" name="Google Shape;100;p2"/>
            <p:cNvGrpSpPr/>
            <p:nvPr/>
          </p:nvGrpSpPr>
          <p:grpSpPr>
            <a:xfrm rot="-4946701">
              <a:off x="8112488" y="2706040"/>
              <a:ext cx="979619" cy="216229"/>
              <a:chOff x="7968422" y="675563"/>
              <a:chExt cx="462304" cy="102049"/>
            </a:xfrm>
          </p:grpSpPr>
          <p:sp>
            <p:nvSpPr>
              <p:cNvPr id="101" name="Google Shape;101;p2"/>
              <p:cNvSpPr/>
              <p:nvPr/>
            </p:nvSpPr>
            <p:spPr>
              <a:xfrm>
                <a:off x="7968422" y="693884"/>
                <a:ext cx="58052" cy="61139"/>
              </a:xfrm>
              <a:custGeom>
                <a:avLst/>
                <a:gdLst/>
                <a:ahLst/>
                <a:cxnLst/>
                <a:rect l="l" t="t" r="r" b="b"/>
                <a:pathLst>
                  <a:path w="884" h="931" extrusionOk="0">
                    <a:moveTo>
                      <a:pt x="554" y="0"/>
                    </a:moveTo>
                    <a:cubicBezTo>
                      <a:pt x="537" y="0"/>
                      <a:pt x="521" y="1"/>
                      <a:pt x="505" y="3"/>
                    </a:cubicBezTo>
                    <a:cubicBezTo>
                      <a:pt x="305" y="32"/>
                      <a:pt x="107" y="165"/>
                      <a:pt x="49" y="366"/>
                    </a:cubicBezTo>
                    <a:cubicBezTo>
                      <a:pt x="0" y="534"/>
                      <a:pt x="49" y="732"/>
                      <a:pt x="188" y="842"/>
                    </a:cubicBezTo>
                    <a:cubicBezTo>
                      <a:pt x="269" y="906"/>
                      <a:pt x="365" y="930"/>
                      <a:pt x="464" y="930"/>
                    </a:cubicBezTo>
                    <a:cubicBezTo>
                      <a:pt x="586" y="930"/>
                      <a:pt x="712" y="893"/>
                      <a:pt x="820" y="849"/>
                    </a:cubicBezTo>
                    <a:cubicBezTo>
                      <a:pt x="883" y="825"/>
                      <a:pt x="867" y="724"/>
                      <a:pt x="804" y="724"/>
                    </a:cubicBezTo>
                    <a:cubicBezTo>
                      <a:pt x="797" y="724"/>
                      <a:pt x="789" y="726"/>
                      <a:pt x="781" y="729"/>
                    </a:cubicBezTo>
                    <a:cubicBezTo>
                      <a:pt x="689" y="764"/>
                      <a:pt x="574" y="792"/>
                      <a:pt x="467" y="792"/>
                    </a:cubicBezTo>
                    <a:cubicBezTo>
                      <a:pt x="306" y="792"/>
                      <a:pt x="165" y="727"/>
                      <a:pt x="156" y="518"/>
                    </a:cubicBezTo>
                    <a:cubicBezTo>
                      <a:pt x="146" y="376"/>
                      <a:pt x="227" y="259"/>
                      <a:pt x="343" y="184"/>
                    </a:cubicBezTo>
                    <a:cubicBezTo>
                      <a:pt x="391" y="156"/>
                      <a:pt x="509" y="110"/>
                      <a:pt x="605" y="110"/>
                    </a:cubicBezTo>
                    <a:cubicBezTo>
                      <a:pt x="674" y="110"/>
                      <a:pt x="731" y="134"/>
                      <a:pt x="742" y="204"/>
                    </a:cubicBezTo>
                    <a:cubicBezTo>
                      <a:pt x="745" y="231"/>
                      <a:pt x="765" y="245"/>
                      <a:pt x="784" y="245"/>
                    </a:cubicBezTo>
                    <a:cubicBezTo>
                      <a:pt x="803" y="245"/>
                      <a:pt x="821" y="231"/>
                      <a:pt x="823" y="204"/>
                    </a:cubicBezTo>
                    <a:cubicBezTo>
                      <a:pt x="840" y="56"/>
                      <a:pt x="681" y="0"/>
                      <a:pt x="5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102;p2"/>
              <p:cNvSpPr/>
              <p:nvPr/>
            </p:nvSpPr>
            <p:spPr>
              <a:xfrm>
                <a:off x="8024765" y="724551"/>
                <a:ext cx="27581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08" extrusionOk="0">
                    <a:moveTo>
                      <a:pt x="353" y="0"/>
                    </a:moveTo>
                    <a:cubicBezTo>
                      <a:pt x="339" y="0"/>
                      <a:pt x="324" y="6"/>
                      <a:pt x="311" y="19"/>
                    </a:cubicBezTo>
                    <a:cubicBezTo>
                      <a:pt x="286" y="48"/>
                      <a:pt x="263" y="80"/>
                      <a:pt x="243" y="116"/>
                    </a:cubicBezTo>
                    <a:cubicBezTo>
                      <a:pt x="237" y="129"/>
                      <a:pt x="227" y="165"/>
                      <a:pt x="221" y="171"/>
                    </a:cubicBezTo>
                    <a:cubicBezTo>
                      <a:pt x="215" y="175"/>
                      <a:pt x="210" y="176"/>
                      <a:pt x="203" y="176"/>
                    </a:cubicBezTo>
                    <a:cubicBezTo>
                      <a:pt x="159" y="176"/>
                      <a:pt x="97" y="97"/>
                      <a:pt x="94" y="54"/>
                    </a:cubicBezTo>
                    <a:cubicBezTo>
                      <a:pt x="93" y="33"/>
                      <a:pt x="73" y="19"/>
                      <a:pt x="54" y="19"/>
                    </a:cubicBezTo>
                    <a:cubicBezTo>
                      <a:pt x="39" y="19"/>
                      <a:pt x="24" y="28"/>
                      <a:pt x="20" y="48"/>
                    </a:cubicBezTo>
                    <a:cubicBezTo>
                      <a:pt x="0" y="155"/>
                      <a:pt x="17" y="317"/>
                      <a:pt x="162" y="330"/>
                    </a:cubicBezTo>
                    <a:cubicBezTo>
                      <a:pt x="168" y="330"/>
                      <a:pt x="173" y="331"/>
                      <a:pt x="179" y="331"/>
                    </a:cubicBezTo>
                    <a:cubicBezTo>
                      <a:pt x="204" y="331"/>
                      <a:pt x="224" y="324"/>
                      <a:pt x="240" y="314"/>
                    </a:cubicBezTo>
                    <a:lnTo>
                      <a:pt x="240" y="314"/>
                    </a:lnTo>
                    <a:cubicBezTo>
                      <a:pt x="208" y="456"/>
                      <a:pt x="166" y="592"/>
                      <a:pt x="133" y="735"/>
                    </a:cubicBezTo>
                    <a:cubicBezTo>
                      <a:pt x="124" y="781"/>
                      <a:pt x="157" y="807"/>
                      <a:pt x="191" y="807"/>
                    </a:cubicBezTo>
                    <a:cubicBezTo>
                      <a:pt x="214" y="807"/>
                      <a:pt x="237" y="795"/>
                      <a:pt x="247" y="767"/>
                    </a:cubicBezTo>
                    <a:cubicBezTo>
                      <a:pt x="328" y="547"/>
                      <a:pt x="376" y="310"/>
                      <a:pt x="415" y="77"/>
                    </a:cubicBezTo>
                    <a:cubicBezTo>
                      <a:pt x="420" y="35"/>
                      <a:pt x="388" y="0"/>
                      <a:pt x="3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103;p2"/>
              <p:cNvSpPr/>
              <p:nvPr/>
            </p:nvSpPr>
            <p:spPr>
              <a:xfrm>
                <a:off x="8060095" y="730330"/>
                <a:ext cx="35133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115" extrusionOk="0">
                    <a:moveTo>
                      <a:pt x="315" y="1"/>
                    </a:moveTo>
                    <a:cubicBezTo>
                      <a:pt x="226" y="1"/>
                      <a:pt x="136" y="7"/>
                      <a:pt x="55" y="15"/>
                    </a:cubicBezTo>
                    <a:cubicBezTo>
                      <a:pt x="0" y="18"/>
                      <a:pt x="0" y="96"/>
                      <a:pt x="55" y="99"/>
                    </a:cubicBezTo>
                    <a:cubicBezTo>
                      <a:pt x="147" y="106"/>
                      <a:pt x="247" y="115"/>
                      <a:pt x="345" y="115"/>
                    </a:cubicBezTo>
                    <a:cubicBezTo>
                      <a:pt x="395" y="115"/>
                      <a:pt x="445" y="112"/>
                      <a:pt x="493" y="106"/>
                    </a:cubicBezTo>
                    <a:cubicBezTo>
                      <a:pt x="535" y="93"/>
                      <a:pt x="535" y="15"/>
                      <a:pt x="493" y="12"/>
                    </a:cubicBezTo>
                    <a:cubicBezTo>
                      <a:pt x="436" y="4"/>
                      <a:pt x="376" y="1"/>
                      <a:pt x="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2"/>
              <p:cNvSpPr/>
              <p:nvPr/>
            </p:nvSpPr>
            <p:spPr>
              <a:xfrm>
                <a:off x="8059898" y="717262"/>
                <a:ext cx="33360" cy="886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135" extrusionOk="0">
                    <a:moveTo>
                      <a:pt x="256" y="0"/>
                    </a:moveTo>
                    <a:cubicBezTo>
                      <a:pt x="182" y="0"/>
                      <a:pt x="109" y="13"/>
                      <a:pt x="42" y="39"/>
                    </a:cubicBezTo>
                    <a:cubicBezTo>
                      <a:pt x="0" y="54"/>
                      <a:pt x="11" y="118"/>
                      <a:pt x="51" y="118"/>
                    </a:cubicBezTo>
                    <a:cubicBezTo>
                      <a:pt x="54" y="118"/>
                      <a:pt x="58" y="118"/>
                      <a:pt x="62" y="117"/>
                    </a:cubicBezTo>
                    <a:cubicBezTo>
                      <a:pt x="113" y="103"/>
                      <a:pt x="163" y="97"/>
                      <a:pt x="212" y="97"/>
                    </a:cubicBezTo>
                    <a:cubicBezTo>
                      <a:pt x="282" y="97"/>
                      <a:pt x="351" y="110"/>
                      <a:pt x="421" y="133"/>
                    </a:cubicBezTo>
                    <a:cubicBezTo>
                      <a:pt x="426" y="134"/>
                      <a:pt x="431" y="135"/>
                      <a:pt x="435" y="135"/>
                    </a:cubicBezTo>
                    <a:cubicBezTo>
                      <a:pt x="489" y="135"/>
                      <a:pt x="507" y="51"/>
                      <a:pt x="450" y="33"/>
                    </a:cubicBezTo>
                    <a:cubicBezTo>
                      <a:pt x="389" y="11"/>
                      <a:pt x="322" y="0"/>
                      <a:pt x="2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105;p2"/>
              <p:cNvSpPr/>
              <p:nvPr/>
            </p:nvSpPr>
            <p:spPr>
              <a:xfrm>
                <a:off x="8102647" y="693687"/>
                <a:ext cx="50369" cy="60285"/>
              </a:xfrm>
              <a:custGeom>
                <a:avLst/>
                <a:gdLst/>
                <a:ahLst/>
                <a:cxnLst/>
                <a:rect l="l" t="t" r="r" b="b"/>
                <a:pathLst>
                  <a:path w="767" h="918" extrusionOk="0">
                    <a:moveTo>
                      <a:pt x="330" y="0"/>
                    </a:moveTo>
                    <a:cubicBezTo>
                      <a:pt x="306" y="0"/>
                      <a:pt x="281" y="6"/>
                      <a:pt x="256" y="19"/>
                    </a:cubicBezTo>
                    <a:cubicBezTo>
                      <a:pt x="123" y="90"/>
                      <a:pt x="33" y="294"/>
                      <a:pt x="16" y="440"/>
                    </a:cubicBezTo>
                    <a:cubicBezTo>
                      <a:pt x="0" y="589"/>
                      <a:pt x="55" y="754"/>
                      <a:pt x="182" y="848"/>
                    </a:cubicBezTo>
                    <a:cubicBezTo>
                      <a:pt x="252" y="898"/>
                      <a:pt x="332" y="918"/>
                      <a:pt x="413" y="918"/>
                    </a:cubicBezTo>
                    <a:cubicBezTo>
                      <a:pt x="510" y="918"/>
                      <a:pt x="608" y="890"/>
                      <a:pt x="697" y="855"/>
                    </a:cubicBezTo>
                    <a:cubicBezTo>
                      <a:pt x="767" y="823"/>
                      <a:pt x="755" y="728"/>
                      <a:pt x="693" y="728"/>
                    </a:cubicBezTo>
                    <a:cubicBezTo>
                      <a:pt x="687" y="728"/>
                      <a:pt x="679" y="729"/>
                      <a:pt x="671" y="732"/>
                    </a:cubicBezTo>
                    <a:cubicBezTo>
                      <a:pt x="589" y="756"/>
                      <a:pt x="496" y="780"/>
                      <a:pt x="410" y="780"/>
                    </a:cubicBezTo>
                    <a:cubicBezTo>
                      <a:pt x="299" y="780"/>
                      <a:pt x="200" y="739"/>
                      <a:pt x="152" y="602"/>
                    </a:cubicBezTo>
                    <a:cubicBezTo>
                      <a:pt x="123" y="521"/>
                      <a:pt x="130" y="437"/>
                      <a:pt x="152" y="359"/>
                    </a:cubicBezTo>
                    <a:cubicBezTo>
                      <a:pt x="162" y="311"/>
                      <a:pt x="188" y="259"/>
                      <a:pt x="217" y="213"/>
                    </a:cubicBezTo>
                    <a:cubicBezTo>
                      <a:pt x="222" y="204"/>
                      <a:pt x="302" y="82"/>
                      <a:pt x="351" y="82"/>
                    </a:cubicBezTo>
                    <a:cubicBezTo>
                      <a:pt x="367" y="82"/>
                      <a:pt x="379" y="94"/>
                      <a:pt x="386" y="126"/>
                    </a:cubicBezTo>
                    <a:cubicBezTo>
                      <a:pt x="390" y="143"/>
                      <a:pt x="404" y="151"/>
                      <a:pt x="418" y="151"/>
                    </a:cubicBezTo>
                    <a:cubicBezTo>
                      <a:pt x="435" y="151"/>
                      <a:pt x="452" y="139"/>
                      <a:pt x="450" y="119"/>
                    </a:cubicBezTo>
                    <a:cubicBezTo>
                      <a:pt x="448" y="46"/>
                      <a:pt x="395" y="0"/>
                      <a:pt x="3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106;p2"/>
              <p:cNvSpPr/>
              <p:nvPr/>
            </p:nvSpPr>
            <p:spPr>
              <a:xfrm>
                <a:off x="8139881" y="675563"/>
                <a:ext cx="4793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2" extrusionOk="0">
                    <a:moveTo>
                      <a:pt x="255" y="289"/>
                    </a:moveTo>
                    <a:cubicBezTo>
                      <a:pt x="303" y="289"/>
                      <a:pt x="361" y="313"/>
                      <a:pt x="418" y="344"/>
                    </a:cubicBezTo>
                    <a:cubicBezTo>
                      <a:pt x="399" y="376"/>
                      <a:pt x="373" y="405"/>
                      <a:pt x="340" y="425"/>
                    </a:cubicBezTo>
                    <a:cubicBezTo>
                      <a:pt x="323" y="435"/>
                      <a:pt x="291" y="442"/>
                      <a:pt x="257" y="442"/>
                    </a:cubicBezTo>
                    <a:cubicBezTo>
                      <a:pt x="189" y="442"/>
                      <a:pt x="117" y="413"/>
                      <a:pt x="172" y="331"/>
                    </a:cubicBezTo>
                    <a:cubicBezTo>
                      <a:pt x="192" y="301"/>
                      <a:pt x="221" y="289"/>
                      <a:pt x="255" y="289"/>
                    </a:cubicBezTo>
                    <a:close/>
                    <a:moveTo>
                      <a:pt x="578" y="1"/>
                    </a:moveTo>
                    <a:cubicBezTo>
                      <a:pt x="570" y="1"/>
                      <a:pt x="562" y="5"/>
                      <a:pt x="557" y="16"/>
                    </a:cubicBezTo>
                    <a:cubicBezTo>
                      <a:pt x="518" y="91"/>
                      <a:pt x="496" y="172"/>
                      <a:pt x="463" y="250"/>
                    </a:cubicBezTo>
                    <a:cubicBezTo>
                      <a:pt x="401" y="214"/>
                      <a:pt x="334" y="184"/>
                      <a:pt x="256" y="184"/>
                    </a:cubicBezTo>
                    <a:cubicBezTo>
                      <a:pt x="248" y="184"/>
                      <a:pt x="241" y="184"/>
                      <a:pt x="233" y="185"/>
                    </a:cubicBezTo>
                    <a:cubicBezTo>
                      <a:pt x="110" y="201"/>
                      <a:pt x="0" y="301"/>
                      <a:pt x="55" y="431"/>
                    </a:cubicBezTo>
                    <a:cubicBezTo>
                      <a:pt x="90" y="520"/>
                      <a:pt x="168" y="561"/>
                      <a:pt x="252" y="561"/>
                    </a:cubicBezTo>
                    <a:cubicBezTo>
                      <a:pt x="302" y="561"/>
                      <a:pt x="354" y="546"/>
                      <a:pt x="399" y="519"/>
                    </a:cubicBezTo>
                    <a:cubicBezTo>
                      <a:pt x="441" y="489"/>
                      <a:pt x="480" y="444"/>
                      <a:pt x="509" y="395"/>
                    </a:cubicBezTo>
                    <a:cubicBezTo>
                      <a:pt x="564" y="431"/>
                      <a:pt x="612" y="463"/>
                      <a:pt x="645" y="473"/>
                    </a:cubicBezTo>
                    <a:cubicBezTo>
                      <a:pt x="651" y="475"/>
                      <a:pt x="657" y="476"/>
                      <a:pt x="663" y="476"/>
                    </a:cubicBezTo>
                    <a:cubicBezTo>
                      <a:pt x="714" y="476"/>
                      <a:pt x="729" y="390"/>
                      <a:pt x="671" y="366"/>
                    </a:cubicBezTo>
                    <a:cubicBezTo>
                      <a:pt x="625" y="350"/>
                      <a:pt x="590" y="327"/>
                      <a:pt x="548" y="301"/>
                    </a:cubicBezTo>
                    <a:cubicBezTo>
                      <a:pt x="580" y="214"/>
                      <a:pt x="596" y="117"/>
                      <a:pt x="609" y="36"/>
                    </a:cubicBezTo>
                    <a:cubicBezTo>
                      <a:pt x="611" y="17"/>
                      <a:pt x="594" y="1"/>
                      <a:pt x="5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107;p2"/>
              <p:cNvSpPr/>
              <p:nvPr/>
            </p:nvSpPr>
            <p:spPr>
              <a:xfrm>
                <a:off x="8144938" y="726061"/>
                <a:ext cx="31850" cy="46297"/>
              </a:xfrm>
              <a:custGeom>
                <a:avLst/>
                <a:gdLst/>
                <a:ahLst/>
                <a:cxnLst/>
                <a:rect l="l" t="t" r="r" b="b"/>
                <a:pathLst>
                  <a:path w="485" h="705" extrusionOk="0">
                    <a:moveTo>
                      <a:pt x="424" y="0"/>
                    </a:moveTo>
                    <a:cubicBezTo>
                      <a:pt x="404" y="0"/>
                      <a:pt x="384" y="9"/>
                      <a:pt x="373" y="28"/>
                    </a:cubicBezTo>
                    <a:cubicBezTo>
                      <a:pt x="354" y="64"/>
                      <a:pt x="338" y="106"/>
                      <a:pt x="309" y="132"/>
                    </a:cubicBezTo>
                    <a:cubicBezTo>
                      <a:pt x="285" y="157"/>
                      <a:pt x="223" y="188"/>
                      <a:pt x="175" y="188"/>
                    </a:cubicBezTo>
                    <a:cubicBezTo>
                      <a:pt x="131" y="188"/>
                      <a:pt x="99" y="163"/>
                      <a:pt x="114" y="90"/>
                    </a:cubicBezTo>
                    <a:cubicBezTo>
                      <a:pt x="120" y="59"/>
                      <a:pt x="101" y="42"/>
                      <a:pt x="80" y="42"/>
                    </a:cubicBezTo>
                    <a:cubicBezTo>
                      <a:pt x="66" y="42"/>
                      <a:pt x="51" y="50"/>
                      <a:pt x="43" y="67"/>
                    </a:cubicBezTo>
                    <a:cubicBezTo>
                      <a:pt x="1" y="171"/>
                      <a:pt x="85" y="271"/>
                      <a:pt x="189" y="287"/>
                    </a:cubicBezTo>
                    <a:cubicBezTo>
                      <a:pt x="196" y="288"/>
                      <a:pt x="203" y="289"/>
                      <a:pt x="210" y="289"/>
                    </a:cubicBezTo>
                    <a:cubicBezTo>
                      <a:pt x="256" y="289"/>
                      <a:pt x="298" y="271"/>
                      <a:pt x="338" y="245"/>
                    </a:cubicBezTo>
                    <a:lnTo>
                      <a:pt x="338" y="245"/>
                    </a:lnTo>
                    <a:cubicBezTo>
                      <a:pt x="318" y="385"/>
                      <a:pt x="292" y="521"/>
                      <a:pt x="296" y="657"/>
                    </a:cubicBezTo>
                    <a:cubicBezTo>
                      <a:pt x="296" y="687"/>
                      <a:pt x="322" y="704"/>
                      <a:pt x="347" y="704"/>
                    </a:cubicBezTo>
                    <a:cubicBezTo>
                      <a:pt x="368" y="704"/>
                      <a:pt x="388" y="693"/>
                      <a:pt x="393" y="666"/>
                    </a:cubicBezTo>
                    <a:cubicBezTo>
                      <a:pt x="448" y="472"/>
                      <a:pt x="454" y="255"/>
                      <a:pt x="480" y="51"/>
                    </a:cubicBezTo>
                    <a:cubicBezTo>
                      <a:pt x="484" y="20"/>
                      <a:pt x="454" y="0"/>
                      <a:pt x="4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108;p2"/>
              <p:cNvSpPr/>
              <p:nvPr/>
            </p:nvSpPr>
            <p:spPr>
              <a:xfrm>
                <a:off x="8178560" y="686464"/>
                <a:ext cx="48070" cy="84452"/>
              </a:xfrm>
              <a:custGeom>
                <a:avLst/>
                <a:gdLst/>
                <a:ahLst/>
                <a:cxnLst/>
                <a:rect l="l" t="t" r="r" b="b"/>
                <a:pathLst>
                  <a:path w="732" h="1286" extrusionOk="0">
                    <a:moveTo>
                      <a:pt x="537" y="1"/>
                    </a:moveTo>
                    <a:cubicBezTo>
                      <a:pt x="532" y="1"/>
                      <a:pt x="525" y="2"/>
                      <a:pt x="519" y="6"/>
                    </a:cubicBezTo>
                    <a:cubicBezTo>
                      <a:pt x="23" y="265"/>
                      <a:pt x="1" y="1234"/>
                      <a:pt x="652" y="1286"/>
                    </a:cubicBezTo>
                    <a:cubicBezTo>
                      <a:pt x="654" y="1286"/>
                      <a:pt x="655" y="1286"/>
                      <a:pt x="657" y="1286"/>
                    </a:cubicBezTo>
                    <a:cubicBezTo>
                      <a:pt x="717" y="1286"/>
                      <a:pt x="731" y="1178"/>
                      <a:pt x="668" y="1169"/>
                    </a:cubicBezTo>
                    <a:cubicBezTo>
                      <a:pt x="108" y="1088"/>
                      <a:pt x="189" y="340"/>
                      <a:pt x="555" y="67"/>
                    </a:cubicBezTo>
                    <a:cubicBezTo>
                      <a:pt x="584" y="43"/>
                      <a:pt x="567" y="1"/>
                      <a:pt x="5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109;p2"/>
              <p:cNvSpPr/>
              <p:nvPr/>
            </p:nvSpPr>
            <p:spPr>
              <a:xfrm>
                <a:off x="8206468" y="700582"/>
                <a:ext cx="51945" cy="42423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6" extrusionOk="0">
                    <a:moveTo>
                      <a:pt x="214" y="298"/>
                    </a:moveTo>
                    <a:cubicBezTo>
                      <a:pt x="261" y="298"/>
                      <a:pt x="307" y="343"/>
                      <a:pt x="347" y="377"/>
                    </a:cubicBezTo>
                    <a:cubicBezTo>
                      <a:pt x="304" y="441"/>
                      <a:pt x="238" y="510"/>
                      <a:pt x="183" y="510"/>
                    </a:cubicBezTo>
                    <a:cubicBezTo>
                      <a:pt x="163" y="510"/>
                      <a:pt x="145" y="501"/>
                      <a:pt x="130" y="478"/>
                    </a:cubicBezTo>
                    <a:cubicBezTo>
                      <a:pt x="104" y="439"/>
                      <a:pt x="146" y="322"/>
                      <a:pt x="182" y="306"/>
                    </a:cubicBezTo>
                    <a:cubicBezTo>
                      <a:pt x="192" y="301"/>
                      <a:pt x="203" y="298"/>
                      <a:pt x="214" y="298"/>
                    </a:cubicBezTo>
                    <a:close/>
                    <a:moveTo>
                      <a:pt x="590" y="0"/>
                    </a:moveTo>
                    <a:cubicBezTo>
                      <a:pt x="582" y="0"/>
                      <a:pt x="574" y="3"/>
                      <a:pt x="567" y="11"/>
                    </a:cubicBezTo>
                    <a:cubicBezTo>
                      <a:pt x="499" y="92"/>
                      <a:pt x="467" y="183"/>
                      <a:pt x="418" y="274"/>
                    </a:cubicBezTo>
                    <a:cubicBezTo>
                      <a:pt x="360" y="225"/>
                      <a:pt x="295" y="163"/>
                      <a:pt x="214" y="163"/>
                    </a:cubicBezTo>
                    <a:cubicBezTo>
                      <a:pt x="71" y="163"/>
                      <a:pt x="0" y="345"/>
                      <a:pt x="13" y="468"/>
                    </a:cubicBezTo>
                    <a:cubicBezTo>
                      <a:pt x="23" y="567"/>
                      <a:pt x="90" y="609"/>
                      <a:pt x="166" y="609"/>
                    </a:cubicBezTo>
                    <a:cubicBezTo>
                      <a:pt x="215" y="609"/>
                      <a:pt x="267" y="592"/>
                      <a:pt x="311" y="562"/>
                    </a:cubicBezTo>
                    <a:cubicBezTo>
                      <a:pt x="360" y="530"/>
                      <a:pt x="395" y="487"/>
                      <a:pt x="428" y="439"/>
                    </a:cubicBezTo>
                    <a:cubicBezTo>
                      <a:pt x="509" y="504"/>
                      <a:pt x="596" y="572"/>
                      <a:pt x="677" y="633"/>
                    </a:cubicBezTo>
                    <a:cubicBezTo>
                      <a:pt x="688" y="642"/>
                      <a:pt x="699" y="646"/>
                      <a:pt x="710" y="646"/>
                    </a:cubicBezTo>
                    <a:cubicBezTo>
                      <a:pt x="754" y="646"/>
                      <a:pt x="791" y="582"/>
                      <a:pt x="752" y="546"/>
                    </a:cubicBezTo>
                    <a:cubicBezTo>
                      <a:pt x="667" y="471"/>
                      <a:pt x="580" y="403"/>
                      <a:pt x="493" y="335"/>
                    </a:cubicBezTo>
                    <a:cubicBezTo>
                      <a:pt x="538" y="241"/>
                      <a:pt x="574" y="141"/>
                      <a:pt x="622" y="57"/>
                    </a:cubicBezTo>
                    <a:cubicBezTo>
                      <a:pt x="639" y="32"/>
                      <a:pt x="616" y="0"/>
                      <a:pt x="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110;p2"/>
              <p:cNvSpPr/>
              <p:nvPr/>
            </p:nvSpPr>
            <p:spPr>
              <a:xfrm>
                <a:off x="8258806" y="712009"/>
                <a:ext cx="31916" cy="9391"/>
              </a:xfrm>
              <a:custGeom>
                <a:avLst/>
                <a:gdLst/>
                <a:ahLst/>
                <a:cxnLst/>
                <a:rect l="l" t="t" r="r" b="b"/>
                <a:pathLst>
                  <a:path w="486" h="143" extrusionOk="0">
                    <a:moveTo>
                      <a:pt x="56" y="1"/>
                    </a:moveTo>
                    <a:cubicBezTo>
                      <a:pt x="14" y="1"/>
                      <a:pt x="1" y="66"/>
                      <a:pt x="45" y="83"/>
                    </a:cubicBezTo>
                    <a:cubicBezTo>
                      <a:pt x="145" y="123"/>
                      <a:pt x="259" y="143"/>
                      <a:pt x="368" y="143"/>
                    </a:cubicBezTo>
                    <a:cubicBezTo>
                      <a:pt x="384" y="143"/>
                      <a:pt x="399" y="143"/>
                      <a:pt x="415" y="142"/>
                    </a:cubicBezTo>
                    <a:cubicBezTo>
                      <a:pt x="485" y="135"/>
                      <a:pt x="486" y="35"/>
                      <a:pt x="421" y="35"/>
                    </a:cubicBezTo>
                    <a:cubicBezTo>
                      <a:pt x="420" y="35"/>
                      <a:pt x="419" y="35"/>
                      <a:pt x="418" y="35"/>
                    </a:cubicBezTo>
                    <a:cubicBezTo>
                      <a:pt x="391" y="37"/>
                      <a:pt x="364" y="38"/>
                      <a:pt x="338" y="38"/>
                    </a:cubicBezTo>
                    <a:cubicBezTo>
                      <a:pt x="247" y="38"/>
                      <a:pt x="161" y="25"/>
                      <a:pt x="68" y="2"/>
                    </a:cubicBezTo>
                    <a:cubicBezTo>
                      <a:pt x="64" y="1"/>
                      <a:pt x="60" y="1"/>
                      <a:pt x="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11;p2"/>
              <p:cNvSpPr/>
              <p:nvPr/>
            </p:nvSpPr>
            <p:spPr>
              <a:xfrm>
                <a:off x="8314295" y="694081"/>
                <a:ext cx="50369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02" extrusionOk="0">
                    <a:moveTo>
                      <a:pt x="170" y="245"/>
                    </a:moveTo>
                    <a:cubicBezTo>
                      <a:pt x="215" y="245"/>
                      <a:pt x="278" y="282"/>
                      <a:pt x="302" y="308"/>
                    </a:cubicBezTo>
                    <a:cubicBezTo>
                      <a:pt x="318" y="327"/>
                      <a:pt x="331" y="356"/>
                      <a:pt x="341" y="379"/>
                    </a:cubicBezTo>
                    <a:cubicBezTo>
                      <a:pt x="350" y="392"/>
                      <a:pt x="354" y="405"/>
                      <a:pt x="363" y="418"/>
                    </a:cubicBezTo>
                    <a:cubicBezTo>
                      <a:pt x="334" y="450"/>
                      <a:pt x="305" y="473"/>
                      <a:pt x="276" y="486"/>
                    </a:cubicBezTo>
                    <a:cubicBezTo>
                      <a:pt x="265" y="502"/>
                      <a:pt x="253" y="510"/>
                      <a:pt x="240" y="510"/>
                    </a:cubicBezTo>
                    <a:cubicBezTo>
                      <a:pt x="226" y="510"/>
                      <a:pt x="212" y="501"/>
                      <a:pt x="195" y="483"/>
                    </a:cubicBezTo>
                    <a:cubicBezTo>
                      <a:pt x="159" y="483"/>
                      <a:pt x="143" y="470"/>
                      <a:pt x="140" y="441"/>
                    </a:cubicBezTo>
                    <a:cubicBezTo>
                      <a:pt x="124" y="408"/>
                      <a:pt x="114" y="269"/>
                      <a:pt x="140" y="253"/>
                    </a:cubicBezTo>
                    <a:cubicBezTo>
                      <a:pt x="148" y="248"/>
                      <a:pt x="158" y="245"/>
                      <a:pt x="170" y="245"/>
                    </a:cubicBezTo>
                    <a:close/>
                    <a:moveTo>
                      <a:pt x="721" y="0"/>
                    </a:moveTo>
                    <a:cubicBezTo>
                      <a:pt x="711" y="0"/>
                      <a:pt x="700" y="5"/>
                      <a:pt x="691" y="16"/>
                    </a:cubicBezTo>
                    <a:cubicBezTo>
                      <a:pt x="613" y="123"/>
                      <a:pt x="542" y="227"/>
                      <a:pt x="451" y="324"/>
                    </a:cubicBezTo>
                    <a:cubicBezTo>
                      <a:pt x="406" y="237"/>
                      <a:pt x="363" y="146"/>
                      <a:pt x="269" y="107"/>
                    </a:cubicBezTo>
                    <a:cubicBezTo>
                      <a:pt x="241" y="94"/>
                      <a:pt x="215" y="88"/>
                      <a:pt x="192" y="88"/>
                    </a:cubicBezTo>
                    <a:cubicBezTo>
                      <a:pt x="57" y="88"/>
                      <a:pt x="0" y="280"/>
                      <a:pt x="17" y="402"/>
                    </a:cubicBezTo>
                    <a:cubicBezTo>
                      <a:pt x="36" y="521"/>
                      <a:pt x="94" y="637"/>
                      <a:pt x="195" y="637"/>
                    </a:cubicBezTo>
                    <a:cubicBezTo>
                      <a:pt x="228" y="637"/>
                      <a:pt x="266" y="625"/>
                      <a:pt x="308" y="596"/>
                    </a:cubicBezTo>
                    <a:cubicBezTo>
                      <a:pt x="347" y="570"/>
                      <a:pt x="383" y="544"/>
                      <a:pt x="415" y="512"/>
                    </a:cubicBezTo>
                    <a:cubicBezTo>
                      <a:pt x="422" y="522"/>
                      <a:pt x="425" y="531"/>
                      <a:pt x="435" y="541"/>
                    </a:cubicBezTo>
                    <a:cubicBezTo>
                      <a:pt x="493" y="619"/>
                      <a:pt x="564" y="680"/>
                      <a:pt x="661" y="700"/>
                    </a:cubicBezTo>
                    <a:cubicBezTo>
                      <a:pt x="666" y="701"/>
                      <a:pt x="671" y="701"/>
                      <a:pt x="676" y="701"/>
                    </a:cubicBezTo>
                    <a:cubicBezTo>
                      <a:pt x="743" y="701"/>
                      <a:pt x="767" y="598"/>
                      <a:pt x="694" y="583"/>
                    </a:cubicBezTo>
                    <a:cubicBezTo>
                      <a:pt x="600" y="564"/>
                      <a:pt x="548" y="499"/>
                      <a:pt x="503" y="424"/>
                    </a:cubicBezTo>
                    <a:cubicBezTo>
                      <a:pt x="603" y="311"/>
                      <a:pt x="694" y="178"/>
                      <a:pt x="749" y="55"/>
                    </a:cubicBezTo>
                    <a:cubicBezTo>
                      <a:pt x="762" y="24"/>
                      <a:pt x="743" y="0"/>
                      <a:pt x="7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112;p2"/>
              <p:cNvSpPr/>
              <p:nvPr/>
            </p:nvSpPr>
            <p:spPr>
              <a:xfrm>
                <a:off x="8370310" y="732497"/>
                <a:ext cx="14250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217" h="202" extrusionOk="0">
                    <a:moveTo>
                      <a:pt x="149" y="0"/>
                    </a:moveTo>
                    <a:cubicBezTo>
                      <a:pt x="73" y="0"/>
                      <a:pt x="0" y="62"/>
                      <a:pt x="6" y="141"/>
                    </a:cubicBezTo>
                    <a:cubicBezTo>
                      <a:pt x="6" y="163"/>
                      <a:pt x="22" y="180"/>
                      <a:pt x="48" y="193"/>
                    </a:cubicBezTo>
                    <a:cubicBezTo>
                      <a:pt x="62" y="198"/>
                      <a:pt x="76" y="201"/>
                      <a:pt x="90" y="201"/>
                    </a:cubicBezTo>
                    <a:cubicBezTo>
                      <a:pt x="145" y="201"/>
                      <a:pt x="198" y="159"/>
                      <a:pt x="213" y="102"/>
                    </a:cubicBezTo>
                    <a:cubicBezTo>
                      <a:pt x="217" y="82"/>
                      <a:pt x="213" y="60"/>
                      <a:pt x="197" y="47"/>
                    </a:cubicBezTo>
                    <a:cubicBezTo>
                      <a:pt x="197" y="27"/>
                      <a:pt x="191" y="8"/>
                      <a:pt x="165" y="1"/>
                    </a:cubicBezTo>
                    <a:cubicBezTo>
                      <a:pt x="159" y="1"/>
                      <a:pt x="154" y="0"/>
                      <a:pt x="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113;p2"/>
              <p:cNvSpPr/>
              <p:nvPr/>
            </p:nvSpPr>
            <p:spPr>
              <a:xfrm>
                <a:off x="8396117" y="684100"/>
                <a:ext cx="34608" cy="7735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8" extrusionOk="0">
                    <a:moveTo>
                      <a:pt x="46" y="1"/>
                    </a:moveTo>
                    <a:cubicBezTo>
                      <a:pt x="23" y="1"/>
                      <a:pt x="0" y="27"/>
                      <a:pt x="15" y="52"/>
                    </a:cubicBezTo>
                    <a:cubicBezTo>
                      <a:pt x="99" y="214"/>
                      <a:pt x="229" y="356"/>
                      <a:pt x="267" y="541"/>
                    </a:cubicBezTo>
                    <a:cubicBezTo>
                      <a:pt x="306" y="745"/>
                      <a:pt x="238" y="926"/>
                      <a:pt x="115" y="1085"/>
                    </a:cubicBezTo>
                    <a:cubicBezTo>
                      <a:pt x="86" y="1126"/>
                      <a:pt x="131" y="1178"/>
                      <a:pt x="173" y="1178"/>
                    </a:cubicBezTo>
                    <a:cubicBezTo>
                      <a:pt x="187" y="1178"/>
                      <a:pt x="202" y="1171"/>
                      <a:pt x="212" y="1156"/>
                    </a:cubicBezTo>
                    <a:cubicBezTo>
                      <a:pt x="527" y="787"/>
                      <a:pt x="381" y="330"/>
                      <a:pt x="67" y="10"/>
                    </a:cubicBezTo>
                    <a:cubicBezTo>
                      <a:pt x="60" y="3"/>
                      <a:pt x="53" y="1"/>
                      <a:pt x="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4" name="Google Shape;114;p2"/>
            <p:cNvGrpSpPr/>
            <p:nvPr/>
          </p:nvGrpSpPr>
          <p:grpSpPr>
            <a:xfrm rot="-1872959">
              <a:off x="8385761" y="5005094"/>
              <a:ext cx="677116" cy="330879"/>
              <a:chOff x="7053208" y="3451133"/>
              <a:chExt cx="306539" cy="149789"/>
            </a:xfrm>
          </p:grpSpPr>
          <p:sp>
            <p:nvSpPr>
              <p:cNvPr id="115" name="Google Shape;115;p2"/>
              <p:cNvSpPr/>
              <p:nvPr/>
            </p:nvSpPr>
            <p:spPr>
              <a:xfrm>
                <a:off x="7053208" y="3487841"/>
                <a:ext cx="57067" cy="94762"/>
              </a:xfrm>
              <a:custGeom>
                <a:avLst/>
                <a:gdLst/>
                <a:ahLst/>
                <a:cxnLst/>
                <a:rect l="l" t="t" r="r" b="b"/>
                <a:pathLst>
                  <a:path w="869" h="1443" extrusionOk="0">
                    <a:moveTo>
                      <a:pt x="267" y="0"/>
                    </a:moveTo>
                    <a:cubicBezTo>
                      <a:pt x="250" y="0"/>
                      <a:pt x="233" y="9"/>
                      <a:pt x="230" y="27"/>
                    </a:cubicBezTo>
                    <a:cubicBezTo>
                      <a:pt x="227" y="53"/>
                      <a:pt x="221" y="82"/>
                      <a:pt x="214" y="105"/>
                    </a:cubicBezTo>
                    <a:cubicBezTo>
                      <a:pt x="211" y="115"/>
                      <a:pt x="204" y="124"/>
                      <a:pt x="211" y="134"/>
                    </a:cubicBezTo>
                    <a:cubicBezTo>
                      <a:pt x="133" y="539"/>
                      <a:pt x="72" y="947"/>
                      <a:pt x="7" y="1355"/>
                    </a:cubicBezTo>
                    <a:cubicBezTo>
                      <a:pt x="1" y="1393"/>
                      <a:pt x="22" y="1443"/>
                      <a:pt x="67" y="1443"/>
                    </a:cubicBezTo>
                    <a:cubicBezTo>
                      <a:pt x="69" y="1443"/>
                      <a:pt x="70" y="1443"/>
                      <a:pt x="72" y="1443"/>
                    </a:cubicBezTo>
                    <a:cubicBezTo>
                      <a:pt x="282" y="1427"/>
                      <a:pt x="493" y="1401"/>
                      <a:pt x="697" y="1349"/>
                    </a:cubicBezTo>
                    <a:cubicBezTo>
                      <a:pt x="767" y="1330"/>
                      <a:pt x="742" y="1231"/>
                      <a:pt x="676" y="1231"/>
                    </a:cubicBezTo>
                    <a:cubicBezTo>
                      <a:pt x="673" y="1231"/>
                      <a:pt x="669" y="1231"/>
                      <a:pt x="664" y="1232"/>
                    </a:cubicBezTo>
                    <a:cubicBezTo>
                      <a:pt x="490" y="1255"/>
                      <a:pt x="318" y="1284"/>
                      <a:pt x="149" y="1300"/>
                    </a:cubicBezTo>
                    <a:cubicBezTo>
                      <a:pt x="172" y="1135"/>
                      <a:pt x="198" y="973"/>
                      <a:pt x="217" y="805"/>
                    </a:cubicBezTo>
                    <a:cubicBezTo>
                      <a:pt x="288" y="813"/>
                      <a:pt x="365" y="820"/>
                      <a:pt x="440" y="820"/>
                    </a:cubicBezTo>
                    <a:cubicBezTo>
                      <a:pt x="505" y="820"/>
                      <a:pt x="568" y="815"/>
                      <a:pt x="626" y="801"/>
                    </a:cubicBezTo>
                    <a:cubicBezTo>
                      <a:pt x="690" y="785"/>
                      <a:pt x="674" y="691"/>
                      <a:pt x="609" y="688"/>
                    </a:cubicBezTo>
                    <a:cubicBezTo>
                      <a:pt x="603" y="688"/>
                      <a:pt x="597" y="688"/>
                      <a:pt x="590" y="688"/>
                    </a:cubicBezTo>
                    <a:cubicBezTo>
                      <a:pt x="524" y="688"/>
                      <a:pt x="453" y="701"/>
                      <a:pt x="383" y="704"/>
                    </a:cubicBezTo>
                    <a:cubicBezTo>
                      <a:pt x="331" y="707"/>
                      <a:pt x="282" y="707"/>
                      <a:pt x="230" y="707"/>
                    </a:cubicBezTo>
                    <a:cubicBezTo>
                      <a:pt x="253" y="529"/>
                      <a:pt x="272" y="351"/>
                      <a:pt x="295" y="173"/>
                    </a:cubicBezTo>
                    <a:cubicBezTo>
                      <a:pt x="360" y="183"/>
                      <a:pt x="428" y="183"/>
                      <a:pt x="496" y="183"/>
                    </a:cubicBezTo>
                    <a:cubicBezTo>
                      <a:pt x="565" y="185"/>
                      <a:pt x="633" y="187"/>
                      <a:pt x="702" y="187"/>
                    </a:cubicBezTo>
                    <a:cubicBezTo>
                      <a:pt x="731" y="187"/>
                      <a:pt x="759" y="187"/>
                      <a:pt x="788" y="186"/>
                    </a:cubicBezTo>
                    <a:cubicBezTo>
                      <a:pt x="865" y="186"/>
                      <a:pt x="869" y="72"/>
                      <a:pt x="788" y="69"/>
                    </a:cubicBezTo>
                    <a:cubicBezTo>
                      <a:pt x="759" y="68"/>
                      <a:pt x="731" y="68"/>
                      <a:pt x="702" y="68"/>
                    </a:cubicBezTo>
                    <a:cubicBezTo>
                      <a:pt x="633" y="68"/>
                      <a:pt x="565" y="70"/>
                      <a:pt x="496" y="72"/>
                    </a:cubicBezTo>
                    <a:cubicBezTo>
                      <a:pt x="431" y="72"/>
                      <a:pt x="366" y="72"/>
                      <a:pt x="308" y="82"/>
                    </a:cubicBezTo>
                    <a:cubicBezTo>
                      <a:pt x="308" y="69"/>
                      <a:pt x="311" y="53"/>
                      <a:pt x="311" y="40"/>
                    </a:cubicBezTo>
                    <a:cubicBezTo>
                      <a:pt x="313" y="14"/>
                      <a:pt x="289" y="0"/>
                      <a:pt x="2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16;p2"/>
              <p:cNvSpPr/>
              <p:nvPr/>
            </p:nvSpPr>
            <p:spPr>
              <a:xfrm>
                <a:off x="7119335" y="3550488"/>
                <a:ext cx="35396" cy="37892"/>
              </a:xfrm>
              <a:custGeom>
                <a:avLst/>
                <a:gdLst/>
                <a:ahLst/>
                <a:cxnLst/>
                <a:rect l="l" t="t" r="r" b="b"/>
                <a:pathLst>
                  <a:path w="539" h="577" extrusionOk="0">
                    <a:moveTo>
                      <a:pt x="81" y="1"/>
                    </a:moveTo>
                    <a:cubicBezTo>
                      <a:pt x="70" y="1"/>
                      <a:pt x="59" y="8"/>
                      <a:pt x="53" y="22"/>
                    </a:cubicBezTo>
                    <a:cubicBezTo>
                      <a:pt x="1" y="168"/>
                      <a:pt x="7" y="395"/>
                      <a:pt x="62" y="541"/>
                    </a:cubicBezTo>
                    <a:cubicBezTo>
                      <a:pt x="71" y="565"/>
                      <a:pt x="97" y="577"/>
                      <a:pt x="120" y="577"/>
                    </a:cubicBezTo>
                    <a:cubicBezTo>
                      <a:pt x="147" y="577"/>
                      <a:pt x="171" y="561"/>
                      <a:pt x="166" y="528"/>
                    </a:cubicBezTo>
                    <a:cubicBezTo>
                      <a:pt x="156" y="479"/>
                      <a:pt x="150" y="434"/>
                      <a:pt x="137" y="385"/>
                    </a:cubicBezTo>
                    <a:cubicBezTo>
                      <a:pt x="140" y="382"/>
                      <a:pt x="140" y="382"/>
                      <a:pt x="140" y="379"/>
                    </a:cubicBezTo>
                    <a:cubicBezTo>
                      <a:pt x="147" y="382"/>
                      <a:pt x="150" y="382"/>
                      <a:pt x="153" y="385"/>
                    </a:cubicBezTo>
                    <a:cubicBezTo>
                      <a:pt x="236" y="420"/>
                      <a:pt x="348" y="441"/>
                      <a:pt x="442" y="441"/>
                    </a:cubicBezTo>
                    <a:cubicBezTo>
                      <a:pt x="454" y="441"/>
                      <a:pt x="466" y="441"/>
                      <a:pt x="477" y="440"/>
                    </a:cubicBezTo>
                    <a:cubicBezTo>
                      <a:pt x="539" y="427"/>
                      <a:pt x="539" y="349"/>
                      <a:pt x="477" y="343"/>
                    </a:cubicBezTo>
                    <a:cubicBezTo>
                      <a:pt x="425" y="333"/>
                      <a:pt x="373" y="336"/>
                      <a:pt x="318" y="333"/>
                    </a:cubicBezTo>
                    <a:cubicBezTo>
                      <a:pt x="279" y="330"/>
                      <a:pt x="234" y="327"/>
                      <a:pt x="195" y="320"/>
                    </a:cubicBezTo>
                    <a:cubicBezTo>
                      <a:pt x="250" y="262"/>
                      <a:pt x="305" y="197"/>
                      <a:pt x="354" y="136"/>
                    </a:cubicBezTo>
                    <a:cubicBezTo>
                      <a:pt x="373" y="104"/>
                      <a:pt x="342" y="70"/>
                      <a:pt x="312" y="70"/>
                    </a:cubicBezTo>
                    <a:cubicBezTo>
                      <a:pt x="302" y="70"/>
                      <a:pt x="291" y="74"/>
                      <a:pt x="283" y="84"/>
                    </a:cubicBezTo>
                    <a:cubicBezTo>
                      <a:pt x="228" y="149"/>
                      <a:pt x="176" y="217"/>
                      <a:pt x="121" y="288"/>
                    </a:cubicBezTo>
                    <a:lnTo>
                      <a:pt x="121" y="281"/>
                    </a:lnTo>
                    <a:cubicBezTo>
                      <a:pt x="114" y="200"/>
                      <a:pt x="117" y="116"/>
                      <a:pt x="111" y="29"/>
                    </a:cubicBezTo>
                    <a:cubicBezTo>
                      <a:pt x="107" y="11"/>
                      <a:pt x="94" y="1"/>
                      <a:pt x="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17;p2"/>
              <p:cNvSpPr/>
              <p:nvPr/>
            </p:nvSpPr>
            <p:spPr>
              <a:xfrm>
                <a:off x="7135555" y="3534005"/>
                <a:ext cx="45050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5" extrusionOk="0">
                    <a:moveTo>
                      <a:pt x="612" y="0"/>
                    </a:moveTo>
                    <a:cubicBezTo>
                      <a:pt x="608" y="0"/>
                      <a:pt x="604" y="0"/>
                      <a:pt x="599" y="1"/>
                    </a:cubicBezTo>
                    <a:cubicBezTo>
                      <a:pt x="418" y="24"/>
                      <a:pt x="240" y="34"/>
                      <a:pt x="52" y="34"/>
                    </a:cubicBezTo>
                    <a:cubicBezTo>
                      <a:pt x="0" y="34"/>
                      <a:pt x="0" y="111"/>
                      <a:pt x="52" y="115"/>
                    </a:cubicBezTo>
                    <a:cubicBezTo>
                      <a:pt x="128" y="121"/>
                      <a:pt x="204" y="124"/>
                      <a:pt x="280" y="124"/>
                    </a:cubicBezTo>
                    <a:cubicBezTo>
                      <a:pt x="392" y="124"/>
                      <a:pt x="504" y="117"/>
                      <a:pt x="612" y="102"/>
                    </a:cubicBezTo>
                    <a:cubicBezTo>
                      <a:pt x="686" y="95"/>
                      <a:pt x="678" y="0"/>
                      <a:pt x="6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18;p2"/>
              <p:cNvSpPr/>
              <p:nvPr/>
            </p:nvSpPr>
            <p:spPr>
              <a:xfrm>
                <a:off x="7136803" y="3520477"/>
                <a:ext cx="47742" cy="7683"/>
              </a:xfrm>
              <a:custGeom>
                <a:avLst/>
                <a:gdLst/>
                <a:ahLst/>
                <a:cxnLst/>
                <a:rect l="l" t="t" r="r" b="b"/>
                <a:pathLst>
                  <a:path w="727" h="117" extrusionOk="0">
                    <a:moveTo>
                      <a:pt x="466" y="1"/>
                    </a:moveTo>
                    <a:cubicBezTo>
                      <a:pt x="329" y="1"/>
                      <a:pt x="189" y="12"/>
                      <a:pt x="56" y="22"/>
                    </a:cubicBezTo>
                    <a:cubicBezTo>
                      <a:pt x="1" y="26"/>
                      <a:pt x="1" y="97"/>
                      <a:pt x="56" y="97"/>
                    </a:cubicBezTo>
                    <a:cubicBezTo>
                      <a:pt x="192" y="106"/>
                      <a:pt x="339" y="117"/>
                      <a:pt x="482" y="117"/>
                    </a:cubicBezTo>
                    <a:cubicBezTo>
                      <a:pt x="543" y="117"/>
                      <a:pt x="603" y="115"/>
                      <a:pt x="661" y="110"/>
                    </a:cubicBezTo>
                    <a:cubicBezTo>
                      <a:pt x="726" y="103"/>
                      <a:pt x="726" y="13"/>
                      <a:pt x="661" y="10"/>
                    </a:cubicBezTo>
                    <a:cubicBezTo>
                      <a:pt x="598" y="3"/>
                      <a:pt x="533" y="1"/>
                      <a:pt x="4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19;p2"/>
              <p:cNvSpPr/>
              <p:nvPr/>
            </p:nvSpPr>
            <p:spPr>
              <a:xfrm>
                <a:off x="7203390" y="3535844"/>
                <a:ext cx="125364" cy="13791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210" extrusionOk="0">
                    <a:moveTo>
                      <a:pt x="356" y="1"/>
                    </a:moveTo>
                    <a:cubicBezTo>
                      <a:pt x="254" y="1"/>
                      <a:pt x="153" y="3"/>
                      <a:pt x="52" y="9"/>
                    </a:cubicBezTo>
                    <a:cubicBezTo>
                      <a:pt x="17" y="15"/>
                      <a:pt x="0" y="70"/>
                      <a:pt x="46" y="80"/>
                    </a:cubicBezTo>
                    <a:cubicBezTo>
                      <a:pt x="622" y="177"/>
                      <a:pt x="1238" y="177"/>
                      <a:pt x="1828" y="210"/>
                    </a:cubicBezTo>
                    <a:cubicBezTo>
                      <a:pt x="1830" y="210"/>
                      <a:pt x="1832" y="210"/>
                      <a:pt x="1833" y="210"/>
                    </a:cubicBezTo>
                    <a:cubicBezTo>
                      <a:pt x="1909" y="210"/>
                      <a:pt x="1907" y="86"/>
                      <a:pt x="1828" y="83"/>
                    </a:cubicBezTo>
                    <a:cubicBezTo>
                      <a:pt x="1345" y="56"/>
                      <a:pt x="844" y="1"/>
                      <a:pt x="3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2"/>
              <p:cNvSpPr/>
              <p:nvPr/>
            </p:nvSpPr>
            <p:spPr>
              <a:xfrm>
                <a:off x="7210220" y="3487118"/>
                <a:ext cx="49384" cy="34280"/>
              </a:xfrm>
              <a:custGeom>
                <a:avLst/>
                <a:gdLst/>
                <a:ahLst/>
                <a:cxnLst/>
                <a:rect l="l" t="t" r="r" b="b"/>
                <a:pathLst>
                  <a:path w="752" h="522" extrusionOk="0">
                    <a:moveTo>
                      <a:pt x="565" y="0"/>
                    </a:moveTo>
                    <a:cubicBezTo>
                      <a:pt x="501" y="0"/>
                      <a:pt x="456" y="46"/>
                      <a:pt x="421" y="109"/>
                    </a:cubicBezTo>
                    <a:cubicBezTo>
                      <a:pt x="397" y="48"/>
                      <a:pt x="355" y="2"/>
                      <a:pt x="289" y="2"/>
                    </a:cubicBezTo>
                    <a:cubicBezTo>
                      <a:pt x="284" y="2"/>
                      <a:pt x="280" y="2"/>
                      <a:pt x="276" y="2"/>
                    </a:cubicBezTo>
                    <a:cubicBezTo>
                      <a:pt x="201" y="12"/>
                      <a:pt x="143" y="77"/>
                      <a:pt x="104" y="148"/>
                    </a:cubicBezTo>
                    <a:cubicBezTo>
                      <a:pt x="97" y="126"/>
                      <a:pt x="97" y="96"/>
                      <a:pt x="97" y="70"/>
                    </a:cubicBezTo>
                    <a:cubicBezTo>
                      <a:pt x="96" y="45"/>
                      <a:pt x="78" y="33"/>
                      <a:pt x="60" y="33"/>
                    </a:cubicBezTo>
                    <a:cubicBezTo>
                      <a:pt x="41" y="33"/>
                      <a:pt x="21" y="46"/>
                      <a:pt x="16" y="70"/>
                    </a:cubicBezTo>
                    <a:cubicBezTo>
                      <a:pt x="0" y="200"/>
                      <a:pt x="13" y="343"/>
                      <a:pt x="46" y="469"/>
                    </a:cubicBezTo>
                    <a:cubicBezTo>
                      <a:pt x="53" y="496"/>
                      <a:pt x="75" y="508"/>
                      <a:pt x="98" y="508"/>
                    </a:cubicBezTo>
                    <a:cubicBezTo>
                      <a:pt x="132" y="508"/>
                      <a:pt x="167" y="481"/>
                      <a:pt x="156" y="440"/>
                    </a:cubicBezTo>
                    <a:cubicBezTo>
                      <a:pt x="143" y="398"/>
                      <a:pt x="136" y="359"/>
                      <a:pt x="127" y="317"/>
                    </a:cubicBezTo>
                    <a:cubicBezTo>
                      <a:pt x="146" y="245"/>
                      <a:pt x="178" y="164"/>
                      <a:pt x="233" y="138"/>
                    </a:cubicBezTo>
                    <a:cubicBezTo>
                      <a:pt x="259" y="145"/>
                      <a:pt x="288" y="148"/>
                      <a:pt x="318" y="155"/>
                    </a:cubicBezTo>
                    <a:cubicBezTo>
                      <a:pt x="324" y="184"/>
                      <a:pt x="334" y="213"/>
                      <a:pt x="340" y="245"/>
                    </a:cubicBezTo>
                    <a:cubicBezTo>
                      <a:pt x="350" y="291"/>
                      <a:pt x="353" y="333"/>
                      <a:pt x="357" y="378"/>
                    </a:cubicBezTo>
                    <a:cubicBezTo>
                      <a:pt x="357" y="391"/>
                      <a:pt x="357" y="404"/>
                      <a:pt x="363" y="411"/>
                    </a:cubicBezTo>
                    <a:cubicBezTo>
                      <a:pt x="366" y="445"/>
                      <a:pt x="396" y="464"/>
                      <a:pt x="423" y="464"/>
                    </a:cubicBezTo>
                    <a:cubicBezTo>
                      <a:pt x="449" y="464"/>
                      <a:pt x="473" y="447"/>
                      <a:pt x="470" y="411"/>
                    </a:cubicBezTo>
                    <a:cubicBezTo>
                      <a:pt x="467" y="356"/>
                      <a:pt x="467" y="297"/>
                      <a:pt x="486" y="242"/>
                    </a:cubicBezTo>
                    <a:cubicBezTo>
                      <a:pt x="499" y="203"/>
                      <a:pt x="518" y="168"/>
                      <a:pt x="548" y="138"/>
                    </a:cubicBezTo>
                    <a:cubicBezTo>
                      <a:pt x="593" y="155"/>
                      <a:pt x="616" y="184"/>
                      <a:pt x="622" y="229"/>
                    </a:cubicBezTo>
                    <a:cubicBezTo>
                      <a:pt x="648" y="323"/>
                      <a:pt x="577" y="404"/>
                      <a:pt x="616" y="492"/>
                    </a:cubicBezTo>
                    <a:cubicBezTo>
                      <a:pt x="627" y="514"/>
                      <a:pt x="651" y="522"/>
                      <a:pt x="671" y="522"/>
                    </a:cubicBezTo>
                    <a:cubicBezTo>
                      <a:pt x="674" y="522"/>
                      <a:pt x="677" y="521"/>
                      <a:pt x="680" y="521"/>
                    </a:cubicBezTo>
                    <a:cubicBezTo>
                      <a:pt x="713" y="511"/>
                      <a:pt x="726" y="495"/>
                      <a:pt x="739" y="462"/>
                    </a:cubicBezTo>
                    <a:cubicBezTo>
                      <a:pt x="745" y="443"/>
                      <a:pt x="739" y="424"/>
                      <a:pt x="723" y="411"/>
                    </a:cubicBezTo>
                    <a:cubicBezTo>
                      <a:pt x="726" y="378"/>
                      <a:pt x="742" y="346"/>
                      <a:pt x="742" y="317"/>
                    </a:cubicBezTo>
                    <a:cubicBezTo>
                      <a:pt x="752" y="255"/>
                      <a:pt x="745" y="200"/>
                      <a:pt x="726" y="151"/>
                    </a:cubicBezTo>
                    <a:cubicBezTo>
                      <a:pt x="706" y="87"/>
                      <a:pt x="661" y="15"/>
                      <a:pt x="590" y="2"/>
                    </a:cubicBezTo>
                    <a:cubicBezTo>
                      <a:pt x="581" y="1"/>
                      <a:pt x="573" y="0"/>
                      <a:pt x="5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21;p2"/>
              <p:cNvSpPr/>
              <p:nvPr/>
            </p:nvSpPr>
            <p:spPr>
              <a:xfrm>
                <a:off x="7259602" y="3457765"/>
                <a:ext cx="59825" cy="72500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04" extrusionOk="0">
                    <a:moveTo>
                      <a:pt x="820" y="1"/>
                    </a:moveTo>
                    <a:cubicBezTo>
                      <a:pt x="800" y="1"/>
                      <a:pt x="780" y="10"/>
                      <a:pt x="768" y="32"/>
                    </a:cubicBezTo>
                    <a:cubicBezTo>
                      <a:pt x="631" y="284"/>
                      <a:pt x="541" y="560"/>
                      <a:pt x="505" y="841"/>
                    </a:cubicBezTo>
                    <a:cubicBezTo>
                      <a:pt x="356" y="582"/>
                      <a:pt x="217" y="317"/>
                      <a:pt x="84" y="48"/>
                    </a:cubicBezTo>
                    <a:cubicBezTo>
                      <a:pt x="76" y="35"/>
                      <a:pt x="65" y="30"/>
                      <a:pt x="53" y="30"/>
                    </a:cubicBezTo>
                    <a:cubicBezTo>
                      <a:pt x="27" y="30"/>
                      <a:pt x="0" y="58"/>
                      <a:pt x="16" y="90"/>
                    </a:cubicBezTo>
                    <a:cubicBezTo>
                      <a:pt x="158" y="427"/>
                      <a:pt x="327" y="751"/>
                      <a:pt x="495" y="1075"/>
                    </a:cubicBezTo>
                    <a:cubicBezTo>
                      <a:pt x="506" y="1095"/>
                      <a:pt x="523" y="1103"/>
                      <a:pt x="542" y="1103"/>
                    </a:cubicBezTo>
                    <a:cubicBezTo>
                      <a:pt x="573" y="1103"/>
                      <a:pt x="607" y="1077"/>
                      <a:pt x="609" y="1042"/>
                    </a:cubicBezTo>
                    <a:cubicBezTo>
                      <a:pt x="638" y="705"/>
                      <a:pt x="722" y="398"/>
                      <a:pt x="881" y="96"/>
                    </a:cubicBezTo>
                    <a:cubicBezTo>
                      <a:pt x="910" y="47"/>
                      <a:pt x="865" y="1"/>
                      <a:pt x="8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22;p2"/>
              <p:cNvSpPr/>
              <p:nvPr/>
            </p:nvSpPr>
            <p:spPr>
              <a:xfrm>
                <a:off x="7323563" y="3451133"/>
                <a:ext cx="36184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90" extrusionOk="0">
                    <a:moveTo>
                      <a:pt x="163" y="0"/>
                    </a:moveTo>
                    <a:cubicBezTo>
                      <a:pt x="131" y="0"/>
                      <a:pt x="97" y="11"/>
                      <a:pt x="66" y="35"/>
                    </a:cubicBezTo>
                    <a:cubicBezTo>
                      <a:pt x="27" y="68"/>
                      <a:pt x="61" y="115"/>
                      <a:pt x="99" y="115"/>
                    </a:cubicBezTo>
                    <a:cubicBezTo>
                      <a:pt x="106" y="115"/>
                      <a:pt x="114" y="113"/>
                      <a:pt x="121" y="110"/>
                    </a:cubicBezTo>
                    <a:cubicBezTo>
                      <a:pt x="138" y="101"/>
                      <a:pt x="153" y="96"/>
                      <a:pt x="166" y="96"/>
                    </a:cubicBezTo>
                    <a:cubicBezTo>
                      <a:pt x="244" y="96"/>
                      <a:pt x="224" y="259"/>
                      <a:pt x="202" y="304"/>
                    </a:cubicBezTo>
                    <a:cubicBezTo>
                      <a:pt x="169" y="369"/>
                      <a:pt x="121" y="414"/>
                      <a:pt x="62" y="447"/>
                    </a:cubicBezTo>
                    <a:cubicBezTo>
                      <a:pt x="1" y="476"/>
                      <a:pt x="33" y="563"/>
                      <a:pt x="95" y="567"/>
                    </a:cubicBezTo>
                    <a:cubicBezTo>
                      <a:pt x="218" y="576"/>
                      <a:pt x="344" y="589"/>
                      <a:pt x="467" y="589"/>
                    </a:cubicBezTo>
                    <a:cubicBezTo>
                      <a:pt x="471" y="590"/>
                      <a:pt x="474" y="590"/>
                      <a:pt x="477" y="590"/>
                    </a:cubicBezTo>
                    <a:cubicBezTo>
                      <a:pt x="551" y="590"/>
                      <a:pt x="539" y="482"/>
                      <a:pt x="467" y="469"/>
                    </a:cubicBezTo>
                    <a:cubicBezTo>
                      <a:pt x="396" y="463"/>
                      <a:pt x="325" y="456"/>
                      <a:pt x="257" y="450"/>
                    </a:cubicBezTo>
                    <a:cubicBezTo>
                      <a:pt x="318" y="369"/>
                      <a:pt x="354" y="269"/>
                      <a:pt x="338" y="165"/>
                    </a:cubicBezTo>
                    <a:cubicBezTo>
                      <a:pt x="321" y="72"/>
                      <a:pt x="246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2"/>
              <p:cNvSpPr/>
              <p:nvPr/>
            </p:nvSpPr>
            <p:spPr>
              <a:xfrm>
                <a:off x="7236159" y="3552326"/>
                <a:ext cx="67706" cy="48596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740" extrusionOk="0">
                    <a:moveTo>
                      <a:pt x="484" y="0"/>
                    </a:moveTo>
                    <a:cubicBezTo>
                      <a:pt x="312" y="0"/>
                      <a:pt x="0" y="133"/>
                      <a:pt x="185" y="253"/>
                    </a:cubicBezTo>
                    <a:cubicBezTo>
                      <a:pt x="191" y="257"/>
                      <a:pt x="197" y="259"/>
                      <a:pt x="203" y="259"/>
                    </a:cubicBezTo>
                    <a:cubicBezTo>
                      <a:pt x="234" y="259"/>
                      <a:pt x="263" y="216"/>
                      <a:pt x="234" y="189"/>
                    </a:cubicBezTo>
                    <a:cubicBezTo>
                      <a:pt x="204" y="163"/>
                      <a:pt x="412" y="104"/>
                      <a:pt x="438" y="104"/>
                    </a:cubicBezTo>
                    <a:cubicBezTo>
                      <a:pt x="609" y="127"/>
                      <a:pt x="577" y="273"/>
                      <a:pt x="525" y="370"/>
                    </a:cubicBezTo>
                    <a:cubicBezTo>
                      <a:pt x="477" y="464"/>
                      <a:pt x="409" y="551"/>
                      <a:pt x="347" y="642"/>
                    </a:cubicBezTo>
                    <a:cubicBezTo>
                      <a:pt x="318" y="681"/>
                      <a:pt x="357" y="739"/>
                      <a:pt x="405" y="739"/>
                    </a:cubicBezTo>
                    <a:cubicBezTo>
                      <a:pt x="587" y="736"/>
                      <a:pt x="768" y="739"/>
                      <a:pt x="946" y="723"/>
                    </a:cubicBezTo>
                    <a:cubicBezTo>
                      <a:pt x="1031" y="723"/>
                      <a:pt x="1031" y="610"/>
                      <a:pt x="950" y="607"/>
                    </a:cubicBezTo>
                    <a:cubicBezTo>
                      <a:pt x="907" y="605"/>
                      <a:pt x="865" y="604"/>
                      <a:pt x="822" y="604"/>
                    </a:cubicBezTo>
                    <a:cubicBezTo>
                      <a:pt x="726" y="604"/>
                      <a:pt x="629" y="608"/>
                      <a:pt x="535" y="610"/>
                    </a:cubicBezTo>
                    <a:cubicBezTo>
                      <a:pt x="658" y="415"/>
                      <a:pt x="820" y="121"/>
                      <a:pt x="551" y="10"/>
                    </a:cubicBezTo>
                    <a:cubicBezTo>
                      <a:pt x="534" y="3"/>
                      <a:pt x="510" y="0"/>
                      <a:pt x="4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4" name="Google Shape;124;p2"/>
            <p:cNvGrpSpPr/>
            <p:nvPr/>
          </p:nvGrpSpPr>
          <p:grpSpPr>
            <a:xfrm rot="1857328">
              <a:off x="6306150" y="-154994"/>
              <a:ext cx="461608" cy="269559"/>
              <a:chOff x="5999959" y="663349"/>
              <a:chExt cx="216246" cy="126280"/>
            </a:xfrm>
          </p:grpSpPr>
          <p:sp>
            <p:nvSpPr>
              <p:cNvPr id="125" name="Google Shape;125;p2"/>
              <p:cNvSpPr/>
              <p:nvPr/>
            </p:nvSpPr>
            <p:spPr>
              <a:xfrm>
                <a:off x="5999959" y="677073"/>
                <a:ext cx="49844" cy="108290"/>
              </a:xfrm>
              <a:custGeom>
                <a:avLst/>
                <a:gdLst/>
                <a:ahLst/>
                <a:cxnLst/>
                <a:rect l="l" t="t" r="r" b="b"/>
                <a:pathLst>
                  <a:path w="759" h="1649" extrusionOk="0">
                    <a:moveTo>
                      <a:pt x="201" y="137"/>
                    </a:moveTo>
                    <a:cubicBezTo>
                      <a:pt x="216" y="137"/>
                      <a:pt x="238" y="145"/>
                      <a:pt x="266" y="162"/>
                    </a:cubicBezTo>
                    <a:cubicBezTo>
                      <a:pt x="289" y="178"/>
                      <a:pt x="318" y="191"/>
                      <a:pt x="340" y="207"/>
                    </a:cubicBezTo>
                    <a:cubicBezTo>
                      <a:pt x="412" y="246"/>
                      <a:pt x="535" y="356"/>
                      <a:pt x="561" y="437"/>
                    </a:cubicBezTo>
                    <a:cubicBezTo>
                      <a:pt x="655" y="713"/>
                      <a:pt x="353" y="764"/>
                      <a:pt x="172" y="787"/>
                    </a:cubicBezTo>
                    <a:cubicBezTo>
                      <a:pt x="172" y="674"/>
                      <a:pt x="172" y="564"/>
                      <a:pt x="175" y="450"/>
                    </a:cubicBezTo>
                    <a:cubicBezTo>
                      <a:pt x="175" y="392"/>
                      <a:pt x="156" y="256"/>
                      <a:pt x="178" y="207"/>
                    </a:cubicBezTo>
                    <a:cubicBezTo>
                      <a:pt x="166" y="160"/>
                      <a:pt x="174" y="137"/>
                      <a:pt x="201" y="137"/>
                    </a:cubicBezTo>
                    <a:close/>
                    <a:moveTo>
                      <a:pt x="179" y="1"/>
                    </a:moveTo>
                    <a:cubicBezTo>
                      <a:pt x="121" y="1"/>
                      <a:pt x="78" y="35"/>
                      <a:pt x="55" y="126"/>
                    </a:cubicBezTo>
                    <a:cubicBezTo>
                      <a:pt x="0" y="321"/>
                      <a:pt x="49" y="615"/>
                      <a:pt x="49" y="820"/>
                    </a:cubicBezTo>
                    <a:cubicBezTo>
                      <a:pt x="49" y="1082"/>
                      <a:pt x="55" y="1344"/>
                      <a:pt x="71" y="1607"/>
                    </a:cubicBezTo>
                    <a:cubicBezTo>
                      <a:pt x="73" y="1634"/>
                      <a:pt x="93" y="1648"/>
                      <a:pt x="113" y="1648"/>
                    </a:cubicBezTo>
                    <a:cubicBezTo>
                      <a:pt x="133" y="1648"/>
                      <a:pt x="152" y="1634"/>
                      <a:pt x="152" y="1607"/>
                    </a:cubicBezTo>
                    <a:cubicBezTo>
                      <a:pt x="162" y="1406"/>
                      <a:pt x="169" y="1202"/>
                      <a:pt x="169" y="1001"/>
                    </a:cubicBezTo>
                    <a:cubicBezTo>
                      <a:pt x="305" y="1192"/>
                      <a:pt x="441" y="1380"/>
                      <a:pt x="580" y="1568"/>
                    </a:cubicBezTo>
                    <a:cubicBezTo>
                      <a:pt x="595" y="1586"/>
                      <a:pt x="614" y="1594"/>
                      <a:pt x="633" y="1594"/>
                    </a:cubicBezTo>
                    <a:cubicBezTo>
                      <a:pt x="679" y="1594"/>
                      <a:pt x="722" y="1551"/>
                      <a:pt x="690" y="1503"/>
                    </a:cubicBezTo>
                    <a:cubicBezTo>
                      <a:pt x="554" y="1299"/>
                      <a:pt x="408" y="1105"/>
                      <a:pt x="266" y="907"/>
                    </a:cubicBezTo>
                    <a:cubicBezTo>
                      <a:pt x="467" y="871"/>
                      <a:pt x="719" y="794"/>
                      <a:pt x="739" y="580"/>
                    </a:cubicBezTo>
                    <a:cubicBezTo>
                      <a:pt x="758" y="356"/>
                      <a:pt x="509" y="129"/>
                      <a:pt x="324" y="45"/>
                    </a:cubicBezTo>
                    <a:cubicBezTo>
                      <a:pt x="269" y="18"/>
                      <a:pt x="220" y="1"/>
                      <a:pt x="1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2"/>
              <p:cNvSpPr/>
              <p:nvPr/>
            </p:nvSpPr>
            <p:spPr>
              <a:xfrm>
                <a:off x="6049538" y="743004"/>
                <a:ext cx="38548" cy="7486"/>
              </a:xfrm>
              <a:custGeom>
                <a:avLst/>
                <a:gdLst/>
                <a:ahLst/>
                <a:cxnLst/>
                <a:rect l="l" t="t" r="r" b="b"/>
                <a:pathLst>
                  <a:path w="587" h="114" extrusionOk="0">
                    <a:moveTo>
                      <a:pt x="52" y="0"/>
                    </a:moveTo>
                    <a:cubicBezTo>
                      <a:pt x="0" y="0"/>
                      <a:pt x="0" y="78"/>
                      <a:pt x="52" y="81"/>
                    </a:cubicBezTo>
                    <a:cubicBezTo>
                      <a:pt x="211" y="97"/>
                      <a:pt x="369" y="101"/>
                      <a:pt x="522" y="114"/>
                    </a:cubicBezTo>
                    <a:cubicBezTo>
                      <a:pt x="523" y="114"/>
                      <a:pt x="524" y="114"/>
                      <a:pt x="525" y="114"/>
                    </a:cubicBezTo>
                    <a:cubicBezTo>
                      <a:pt x="586" y="114"/>
                      <a:pt x="585" y="16"/>
                      <a:pt x="522" y="16"/>
                    </a:cubicBezTo>
                    <a:cubicBezTo>
                      <a:pt x="366" y="13"/>
                      <a:pt x="207" y="3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/>
              <p:nvPr/>
            </p:nvSpPr>
            <p:spPr>
              <a:xfrm>
                <a:off x="6053544" y="728819"/>
                <a:ext cx="40518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617" h="106" extrusionOk="0">
                    <a:moveTo>
                      <a:pt x="411" y="1"/>
                    </a:moveTo>
                    <a:cubicBezTo>
                      <a:pt x="292" y="1"/>
                      <a:pt x="171" y="9"/>
                      <a:pt x="56" y="9"/>
                    </a:cubicBezTo>
                    <a:cubicBezTo>
                      <a:pt x="1" y="9"/>
                      <a:pt x="1" y="96"/>
                      <a:pt x="56" y="96"/>
                    </a:cubicBezTo>
                    <a:cubicBezTo>
                      <a:pt x="166" y="98"/>
                      <a:pt x="280" y="105"/>
                      <a:pt x="393" y="105"/>
                    </a:cubicBezTo>
                    <a:cubicBezTo>
                      <a:pt x="446" y="105"/>
                      <a:pt x="499" y="104"/>
                      <a:pt x="551" y="100"/>
                    </a:cubicBezTo>
                    <a:cubicBezTo>
                      <a:pt x="616" y="100"/>
                      <a:pt x="616" y="9"/>
                      <a:pt x="551" y="6"/>
                    </a:cubicBezTo>
                    <a:cubicBezTo>
                      <a:pt x="505" y="2"/>
                      <a:pt x="458" y="1"/>
                      <a:pt x="41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28;p2"/>
              <p:cNvSpPr/>
              <p:nvPr/>
            </p:nvSpPr>
            <p:spPr>
              <a:xfrm>
                <a:off x="6115797" y="705639"/>
                <a:ext cx="30996" cy="68625"/>
              </a:xfrm>
              <a:custGeom>
                <a:avLst/>
                <a:gdLst/>
                <a:ahLst/>
                <a:cxnLst/>
                <a:rect l="l" t="t" r="r" b="b"/>
                <a:pathLst>
                  <a:path w="472" h="1045" extrusionOk="0">
                    <a:moveTo>
                      <a:pt x="221" y="133"/>
                    </a:moveTo>
                    <a:cubicBezTo>
                      <a:pt x="238" y="133"/>
                      <a:pt x="255" y="136"/>
                      <a:pt x="271" y="142"/>
                    </a:cubicBezTo>
                    <a:cubicBezTo>
                      <a:pt x="352" y="161"/>
                      <a:pt x="384" y="245"/>
                      <a:pt x="339" y="320"/>
                    </a:cubicBezTo>
                    <a:cubicBezTo>
                      <a:pt x="300" y="388"/>
                      <a:pt x="203" y="430"/>
                      <a:pt x="177" y="508"/>
                    </a:cubicBezTo>
                    <a:cubicBezTo>
                      <a:pt x="173" y="388"/>
                      <a:pt x="167" y="265"/>
                      <a:pt x="157" y="145"/>
                    </a:cubicBezTo>
                    <a:cubicBezTo>
                      <a:pt x="177" y="138"/>
                      <a:pt x="199" y="133"/>
                      <a:pt x="221" y="133"/>
                    </a:cubicBezTo>
                    <a:close/>
                    <a:moveTo>
                      <a:pt x="98" y="0"/>
                    </a:moveTo>
                    <a:cubicBezTo>
                      <a:pt x="75" y="0"/>
                      <a:pt x="54" y="16"/>
                      <a:pt x="54" y="48"/>
                    </a:cubicBezTo>
                    <a:lnTo>
                      <a:pt x="54" y="112"/>
                    </a:lnTo>
                    <a:cubicBezTo>
                      <a:pt x="44" y="119"/>
                      <a:pt x="31" y="125"/>
                      <a:pt x="24" y="132"/>
                    </a:cubicBezTo>
                    <a:cubicBezTo>
                      <a:pt x="0" y="150"/>
                      <a:pt x="21" y="191"/>
                      <a:pt x="48" y="191"/>
                    </a:cubicBezTo>
                    <a:cubicBezTo>
                      <a:pt x="50" y="191"/>
                      <a:pt x="52" y="191"/>
                      <a:pt x="54" y="190"/>
                    </a:cubicBezTo>
                    <a:cubicBezTo>
                      <a:pt x="60" y="453"/>
                      <a:pt x="63" y="718"/>
                      <a:pt x="54" y="984"/>
                    </a:cubicBezTo>
                    <a:cubicBezTo>
                      <a:pt x="50" y="1024"/>
                      <a:pt x="83" y="1045"/>
                      <a:pt x="116" y="1045"/>
                    </a:cubicBezTo>
                    <a:cubicBezTo>
                      <a:pt x="149" y="1045"/>
                      <a:pt x="183" y="1024"/>
                      <a:pt x="183" y="984"/>
                    </a:cubicBezTo>
                    <a:cubicBezTo>
                      <a:pt x="183" y="841"/>
                      <a:pt x="183" y="699"/>
                      <a:pt x="177" y="556"/>
                    </a:cubicBezTo>
                    <a:lnTo>
                      <a:pt x="177" y="556"/>
                    </a:lnTo>
                    <a:cubicBezTo>
                      <a:pt x="186" y="572"/>
                      <a:pt x="199" y="585"/>
                      <a:pt x="216" y="589"/>
                    </a:cubicBezTo>
                    <a:cubicBezTo>
                      <a:pt x="224" y="591"/>
                      <a:pt x="232" y="592"/>
                      <a:pt x="239" y="592"/>
                    </a:cubicBezTo>
                    <a:cubicBezTo>
                      <a:pt x="259" y="592"/>
                      <a:pt x="274" y="583"/>
                      <a:pt x="290" y="569"/>
                    </a:cubicBezTo>
                    <a:cubicBezTo>
                      <a:pt x="306" y="553"/>
                      <a:pt x="313" y="534"/>
                      <a:pt x="303" y="514"/>
                    </a:cubicBezTo>
                    <a:cubicBezTo>
                      <a:pt x="323" y="488"/>
                      <a:pt x="368" y="456"/>
                      <a:pt x="378" y="443"/>
                    </a:cubicBezTo>
                    <a:cubicBezTo>
                      <a:pt x="403" y="410"/>
                      <a:pt x="429" y="378"/>
                      <a:pt x="442" y="339"/>
                    </a:cubicBezTo>
                    <a:cubicBezTo>
                      <a:pt x="472" y="274"/>
                      <a:pt x="468" y="197"/>
                      <a:pt x="426" y="135"/>
                    </a:cubicBezTo>
                    <a:cubicBezTo>
                      <a:pt x="378" y="73"/>
                      <a:pt x="313" y="48"/>
                      <a:pt x="246" y="48"/>
                    </a:cubicBezTo>
                    <a:cubicBezTo>
                      <a:pt x="214" y="48"/>
                      <a:pt x="182" y="53"/>
                      <a:pt x="151" y="64"/>
                    </a:cubicBezTo>
                    <a:lnTo>
                      <a:pt x="151" y="48"/>
                    </a:lnTo>
                    <a:cubicBezTo>
                      <a:pt x="146" y="16"/>
                      <a:pt x="121" y="0"/>
                      <a:pt x="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29;p2"/>
              <p:cNvSpPr/>
              <p:nvPr/>
            </p:nvSpPr>
            <p:spPr>
              <a:xfrm>
                <a:off x="6156118" y="729345"/>
                <a:ext cx="55163" cy="8471"/>
              </a:xfrm>
              <a:custGeom>
                <a:avLst/>
                <a:gdLst/>
                <a:ahLst/>
                <a:cxnLst/>
                <a:rect l="l" t="t" r="r" b="b"/>
                <a:pathLst>
                  <a:path w="840" h="129" extrusionOk="0">
                    <a:moveTo>
                      <a:pt x="510" y="0"/>
                    </a:moveTo>
                    <a:cubicBezTo>
                      <a:pt x="361" y="0"/>
                      <a:pt x="209" y="10"/>
                      <a:pt x="65" y="27"/>
                    </a:cubicBezTo>
                    <a:cubicBezTo>
                      <a:pt x="7" y="33"/>
                      <a:pt x="0" y="124"/>
                      <a:pt x="65" y="124"/>
                    </a:cubicBezTo>
                    <a:cubicBezTo>
                      <a:pt x="251" y="124"/>
                      <a:pt x="438" y="128"/>
                      <a:pt x="623" y="128"/>
                    </a:cubicBezTo>
                    <a:cubicBezTo>
                      <a:pt x="669" y="128"/>
                      <a:pt x="715" y="128"/>
                      <a:pt x="761" y="127"/>
                    </a:cubicBezTo>
                    <a:cubicBezTo>
                      <a:pt x="839" y="127"/>
                      <a:pt x="839" y="17"/>
                      <a:pt x="761" y="11"/>
                    </a:cubicBezTo>
                    <a:cubicBezTo>
                      <a:pt x="679" y="3"/>
                      <a:pt x="595" y="0"/>
                      <a:pt x="5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0;p2"/>
              <p:cNvSpPr/>
              <p:nvPr/>
            </p:nvSpPr>
            <p:spPr>
              <a:xfrm>
                <a:off x="6169908" y="663349"/>
                <a:ext cx="46297" cy="50172"/>
              </a:xfrm>
              <a:custGeom>
                <a:avLst/>
                <a:gdLst/>
                <a:ahLst/>
                <a:cxnLst/>
                <a:rect l="l" t="t" r="r" b="b"/>
                <a:pathLst>
                  <a:path w="705" h="764" extrusionOk="0">
                    <a:moveTo>
                      <a:pt x="295" y="139"/>
                    </a:moveTo>
                    <a:cubicBezTo>
                      <a:pt x="367" y="139"/>
                      <a:pt x="393" y="178"/>
                      <a:pt x="370" y="257"/>
                    </a:cubicBezTo>
                    <a:cubicBezTo>
                      <a:pt x="367" y="287"/>
                      <a:pt x="357" y="309"/>
                      <a:pt x="351" y="338"/>
                    </a:cubicBezTo>
                    <a:cubicBezTo>
                      <a:pt x="331" y="403"/>
                      <a:pt x="305" y="468"/>
                      <a:pt x="266" y="520"/>
                    </a:cubicBezTo>
                    <a:cubicBezTo>
                      <a:pt x="208" y="449"/>
                      <a:pt x="172" y="355"/>
                      <a:pt x="176" y="287"/>
                    </a:cubicBezTo>
                    <a:cubicBezTo>
                      <a:pt x="179" y="245"/>
                      <a:pt x="192" y="173"/>
                      <a:pt x="227" y="147"/>
                    </a:cubicBezTo>
                    <a:cubicBezTo>
                      <a:pt x="253" y="142"/>
                      <a:pt x="276" y="139"/>
                      <a:pt x="295" y="139"/>
                    </a:cubicBezTo>
                    <a:close/>
                    <a:moveTo>
                      <a:pt x="294" y="1"/>
                    </a:moveTo>
                    <a:cubicBezTo>
                      <a:pt x="232" y="1"/>
                      <a:pt x="166" y="31"/>
                      <a:pt x="114" y="96"/>
                    </a:cubicBezTo>
                    <a:cubicBezTo>
                      <a:pt x="1" y="241"/>
                      <a:pt x="46" y="452"/>
                      <a:pt x="153" y="594"/>
                    </a:cubicBezTo>
                    <a:cubicBezTo>
                      <a:pt x="127" y="601"/>
                      <a:pt x="104" y="607"/>
                      <a:pt x="78" y="607"/>
                    </a:cubicBezTo>
                    <a:cubicBezTo>
                      <a:pt x="76" y="607"/>
                      <a:pt x="74" y="607"/>
                      <a:pt x="72" y="607"/>
                    </a:cubicBezTo>
                    <a:cubicBezTo>
                      <a:pt x="27" y="607"/>
                      <a:pt x="32" y="679"/>
                      <a:pt x="78" y="682"/>
                    </a:cubicBezTo>
                    <a:cubicBezTo>
                      <a:pt x="91" y="684"/>
                      <a:pt x="104" y="686"/>
                      <a:pt x="117" y="686"/>
                    </a:cubicBezTo>
                    <a:cubicBezTo>
                      <a:pt x="151" y="686"/>
                      <a:pt x="184" y="677"/>
                      <a:pt x="218" y="662"/>
                    </a:cubicBezTo>
                    <a:cubicBezTo>
                      <a:pt x="283" y="723"/>
                      <a:pt x="385" y="763"/>
                      <a:pt x="478" y="763"/>
                    </a:cubicBezTo>
                    <a:cubicBezTo>
                      <a:pt x="579" y="763"/>
                      <a:pt x="670" y="716"/>
                      <a:pt x="694" y="594"/>
                    </a:cubicBezTo>
                    <a:cubicBezTo>
                      <a:pt x="705" y="551"/>
                      <a:pt x="668" y="517"/>
                      <a:pt x="632" y="517"/>
                    </a:cubicBezTo>
                    <a:cubicBezTo>
                      <a:pt x="614" y="517"/>
                      <a:pt x="596" y="525"/>
                      <a:pt x="584" y="546"/>
                    </a:cubicBezTo>
                    <a:cubicBezTo>
                      <a:pt x="548" y="614"/>
                      <a:pt x="502" y="642"/>
                      <a:pt x="454" y="642"/>
                    </a:cubicBezTo>
                    <a:cubicBezTo>
                      <a:pt x="411" y="642"/>
                      <a:pt x="366" y="620"/>
                      <a:pt x="325" y="585"/>
                    </a:cubicBezTo>
                    <a:cubicBezTo>
                      <a:pt x="419" y="494"/>
                      <a:pt x="470" y="348"/>
                      <a:pt x="480" y="228"/>
                    </a:cubicBezTo>
                    <a:cubicBezTo>
                      <a:pt x="490" y="86"/>
                      <a:pt x="398" y="1"/>
                      <a:pt x="2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1;p2"/>
              <p:cNvSpPr/>
              <p:nvPr/>
            </p:nvSpPr>
            <p:spPr>
              <a:xfrm>
                <a:off x="6166493" y="742872"/>
                <a:ext cx="39665" cy="46757"/>
              </a:xfrm>
              <a:custGeom>
                <a:avLst/>
                <a:gdLst/>
                <a:ahLst/>
                <a:cxnLst/>
                <a:rect l="l" t="t" r="r" b="b"/>
                <a:pathLst>
                  <a:path w="604" h="712" extrusionOk="0">
                    <a:moveTo>
                      <a:pt x="385" y="0"/>
                    </a:moveTo>
                    <a:cubicBezTo>
                      <a:pt x="239" y="0"/>
                      <a:pt x="106" y="81"/>
                      <a:pt x="17" y="197"/>
                    </a:cubicBezTo>
                    <a:cubicBezTo>
                      <a:pt x="1" y="216"/>
                      <a:pt x="14" y="248"/>
                      <a:pt x="27" y="268"/>
                    </a:cubicBezTo>
                    <a:cubicBezTo>
                      <a:pt x="101" y="365"/>
                      <a:pt x="211" y="362"/>
                      <a:pt x="322" y="394"/>
                    </a:cubicBezTo>
                    <a:cubicBezTo>
                      <a:pt x="344" y="404"/>
                      <a:pt x="409" y="420"/>
                      <a:pt x="422" y="446"/>
                    </a:cubicBezTo>
                    <a:cubicBezTo>
                      <a:pt x="467" y="543"/>
                      <a:pt x="367" y="556"/>
                      <a:pt x="312" y="566"/>
                    </a:cubicBezTo>
                    <a:cubicBezTo>
                      <a:pt x="244" y="572"/>
                      <a:pt x="189" y="572"/>
                      <a:pt x="127" y="605"/>
                    </a:cubicBezTo>
                    <a:cubicBezTo>
                      <a:pt x="68" y="633"/>
                      <a:pt x="108" y="712"/>
                      <a:pt x="166" y="712"/>
                    </a:cubicBezTo>
                    <a:cubicBezTo>
                      <a:pt x="168" y="712"/>
                      <a:pt x="170" y="712"/>
                      <a:pt x="173" y="712"/>
                    </a:cubicBezTo>
                    <a:cubicBezTo>
                      <a:pt x="312" y="682"/>
                      <a:pt x="603" y="682"/>
                      <a:pt x="568" y="459"/>
                    </a:cubicBezTo>
                    <a:cubicBezTo>
                      <a:pt x="535" y="248"/>
                      <a:pt x="279" y="307"/>
                      <a:pt x="150" y="216"/>
                    </a:cubicBezTo>
                    <a:cubicBezTo>
                      <a:pt x="228" y="132"/>
                      <a:pt x="325" y="96"/>
                      <a:pt x="438" y="80"/>
                    </a:cubicBezTo>
                    <a:cubicBezTo>
                      <a:pt x="487" y="70"/>
                      <a:pt x="467" y="5"/>
                      <a:pt x="425" y="2"/>
                    </a:cubicBezTo>
                    <a:cubicBezTo>
                      <a:pt x="412" y="1"/>
                      <a:pt x="399" y="0"/>
                      <a:pt x="38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2" name="Google Shape;132;p2"/>
            <p:cNvGrpSpPr/>
            <p:nvPr/>
          </p:nvGrpSpPr>
          <p:grpSpPr>
            <a:xfrm rot="-1936651">
              <a:off x="8632654" y="457089"/>
              <a:ext cx="1045682" cy="309432"/>
              <a:chOff x="5813594" y="2813041"/>
              <a:chExt cx="591605" cy="175073"/>
            </a:xfrm>
          </p:grpSpPr>
          <p:sp>
            <p:nvSpPr>
              <p:cNvPr id="133" name="Google Shape;133;p2"/>
              <p:cNvSpPr/>
              <p:nvPr/>
            </p:nvSpPr>
            <p:spPr>
              <a:xfrm>
                <a:off x="5813594" y="2829983"/>
                <a:ext cx="54112" cy="11636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1772" extrusionOk="0">
                    <a:moveTo>
                      <a:pt x="221" y="100"/>
                    </a:moveTo>
                    <a:cubicBezTo>
                      <a:pt x="467" y="100"/>
                      <a:pt x="684" y="268"/>
                      <a:pt x="697" y="534"/>
                    </a:cubicBezTo>
                    <a:cubicBezTo>
                      <a:pt x="707" y="793"/>
                      <a:pt x="438" y="825"/>
                      <a:pt x="214" y="825"/>
                    </a:cubicBezTo>
                    <a:cubicBezTo>
                      <a:pt x="208" y="586"/>
                      <a:pt x="208" y="343"/>
                      <a:pt x="221" y="100"/>
                    </a:cubicBezTo>
                    <a:close/>
                    <a:moveTo>
                      <a:pt x="163" y="0"/>
                    </a:moveTo>
                    <a:cubicBezTo>
                      <a:pt x="141" y="0"/>
                      <a:pt x="120" y="9"/>
                      <a:pt x="110" y="28"/>
                    </a:cubicBezTo>
                    <a:cubicBezTo>
                      <a:pt x="78" y="41"/>
                      <a:pt x="81" y="77"/>
                      <a:pt x="104" y="93"/>
                    </a:cubicBezTo>
                    <a:cubicBezTo>
                      <a:pt x="91" y="336"/>
                      <a:pt x="91" y="579"/>
                      <a:pt x="107" y="822"/>
                    </a:cubicBezTo>
                    <a:lnTo>
                      <a:pt x="81" y="822"/>
                    </a:lnTo>
                    <a:cubicBezTo>
                      <a:pt x="80" y="822"/>
                      <a:pt x="79" y="822"/>
                      <a:pt x="78" y="822"/>
                    </a:cubicBezTo>
                    <a:cubicBezTo>
                      <a:pt x="0" y="822"/>
                      <a:pt x="1" y="948"/>
                      <a:pt x="81" y="952"/>
                    </a:cubicBezTo>
                    <a:lnTo>
                      <a:pt x="114" y="952"/>
                    </a:lnTo>
                    <a:cubicBezTo>
                      <a:pt x="133" y="1217"/>
                      <a:pt x="166" y="1483"/>
                      <a:pt x="224" y="1745"/>
                    </a:cubicBezTo>
                    <a:cubicBezTo>
                      <a:pt x="228" y="1763"/>
                      <a:pt x="244" y="1771"/>
                      <a:pt x="260" y="1771"/>
                    </a:cubicBezTo>
                    <a:cubicBezTo>
                      <a:pt x="279" y="1771"/>
                      <a:pt x="297" y="1759"/>
                      <a:pt x="292" y="1736"/>
                    </a:cubicBezTo>
                    <a:cubicBezTo>
                      <a:pt x="260" y="1473"/>
                      <a:pt x="240" y="1214"/>
                      <a:pt x="227" y="952"/>
                    </a:cubicBezTo>
                    <a:cubicBezTo>
                      <a:pt x="379" y="952"/>
                      <a:pt x="548" y="939"/>
                      <a:pt x="671" y="874"/>
                    </a:cubicBezTo>
                    <a:cubicBezTo>
                      <a:pt x="791" y="803"/>
                      <a:pt x="823" y="641"/>
                      <a:pt x="810" y="501"/>
                    </a:cubicBezTo>
                    <a:cubicBezTo>
                      <a:pt x="780" y="210"/>
                      <a:pt x="533" y="9"/>
                      <a:pt x="260" y="9"/>
                    </a:cubicBezTo>
                    <a:cubicBezTo>
                      <a:pt x="241" y="9"/>
                      <a:pt x="223" y="10"/>
                      <a:pt x="204" y="12"/>
                    </a:cubicBezTo>
                    <a:cubicBezTo>
                      <a:pt x="193" y="4"/>
                      <a:pt x="178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4;p2"/>
              <p:cNvSpPr/>
              <p:nvPr/>
            </p:nvSpPr>
            <p:spPr>
              <a:xfrm>
                <a:off x="5863567" y="2897949"/>
                <a:ext cx="41963" cy="7880"/>
              </a:xfrm>
              <a:custGeom>
                <a:avLst/>
                <a:gdLst/>
                <a:ahLst/>
                <a:cxnLst/>
                <a:rect l="l" t="t" r="r" b="b"/>
                <a:pathLst>
                  <a:path w="639" h="120" extrusionOk="0">
                    <a:moveTo>
                      <a:pt x="577" y="1"/>
                    </a:moveTo>
                    <a:cubicBezTo>
                      <a:pt x="576" y="1"/>
                      <a:pt x="575" y="1"/>
                      <a:pt x="574" y="1"/>
                    </a:cubicBezTo>
                    <a:cubicBezTo>
                      <a:pt x="402" y="11"/>
                      <a:pt x="227" y="17"/>
                      <a:pt x="59" y="33"/>
                    </a:cubicBezTo>
                    <a:cubicBezTo>
                      <a:pt x="7" y="36"/>
                      <a:pt x="1" y="117"/>
                      <a:pt x="59" y="117"/>
                    </a:cubicBezTo>
                    <a:cubicBezTo>
                      <a:pt x="98" y="119"/>
                      <a:pt x="138" y="120"/>
                      <a:pt x="177" y="120"/>
                    </a:cubicBezTo>
                    <a:cubicBezTo>
                      <a:pt x="309" y="120"/>
                      <a:pt x="442" y="113"/>
                      <a:pt x="574" y="108"/>
                    </a:cubicBezTo>
                    <a:cubicBezTo>
                      <a:pt x="638" y="101"/>
                      <a:pt x="639" y="1"/>
                      <a:pt x="5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5;p2"/>
              <p:cNvSpPr/>
              <p:nvPr/>
            </p:nvSpPr>
            <p:spPr>
              <a:xfrm>
                <a:off x="5863567" y="2884356"/>
                <a:ext cx="43277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659" h="110" extrusionOk="0">
                    <a:moveTo>
                      <a:pt x="593" y="1"/>
                    </a:moveTo>
                    <a:cubicBezTo>
                      <a:pt x="452" y="6"/>
                      <a:pt x="313" y="17"/>
                      <a:pt x="174" y="17"/>
                    </a:cubicBezTo>
                    <a:cubicBezTo>
                      <a:pt x="135" y="17"/>
                      <a:pt x="95" y="16"/>
                      <a:pt x="56" y="13"/>
                    </a:cubicBezTo>
                    <a:cubicBezTo>
                      <a:pt x="1" y="13"/>
                      <a:pt x="1" y="94"/>
                      <a:pt x="56" y="98"/>
                    </a:cubicBezTo>
                    <a:cubicBezTo>
                      <a:pt x="150" y="104"/>
                      <a:pt x="248" y="109"/>
                      <a:pt x="345" y="109"/>
                    </a:cubicBezTo>
                    <a:cubicBezTo>
                      <a:pt x="433" y="109"/>
                      <a:pt x="521" y="105"/>
                      <a:pt x="606" y="94"/>
                    </a:cubicBezTo>
                    <a:cubicBezTo>
                      <a:pt x="658" y="88"/>
                      <a:pt x="645" y="1"/>
                      <a:pt x="5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6;p2"/>
              <p:cNvSpPr/>
              <p:nvPr/>
            </p:nvSpPr>
            <p:spPr>
              <a:xfrm>
                <a:off x="5923653" y="2878118"/>
                <a:ext cx="51682" cy="43145"/>
              </a:xfrm>
              <a:custGeom>
                <a:avLst/>
                <a:gdLst/>
                <a:ahLst/>
                <a:cxnLst/>
                <a:rect l="l" t="t" r="r" b="b"/>
                <a:pathLst>
                  <a:path w="787" h="657" extrusionOk="0">
                    <a:moveTo>
                      <a:pt x="62" y="1"/>
                    </a:moveTo>
                    <a:cubicBezTo>
                      <a:pt x="45" y="1"/>
                      <a:pt x="27" y="13"/>
                      <a:pt x="25" y="37"/>
                    </a:cubicBezTo>
                    <a:cubicBezTo>
                      <a:pt x="9" y="215"/>
                      <a:pt x="19" y="387"/>
                      <a:pt x="2" y="565"/>
                    </a:cubicBezTo>
                    <a:cubicBezTo>
                      <a:pt x="1" y="600"/>
                      <a:pt x="33" y="620"/>
                      <a:pt x="63" y="620"/>
                    </a:cubicBezTo>
                    <a:cubicBezTo>
                      <a:pt x="86" y="620"/>
                      <a:pt x="108" y="608"/>
                      <a:pt x="113" y="581"/>
                    </a:cubicBezTo>
                    <a:cubicBezTo>
                      <a:pt x="132" y="458"/>
                      <a:pt x="161" y="338"/>
                      <a:pt x="229" y="235"/>
                    </a:cubicBezTo>
                    <a:cubicBezTo>
                      <a:pt x="254" y="192"/>
                      <a:pt x="270" y="172"/>
                      <a:pt x="284" y="172"/>
                    </a:cubicBezTo>
                    <a:cubicBezTo>
                      <a:pt x="300" y="172"/>
                      <a:pt x="313" y="197"/>
                      <a:pt x="330" y="241"/>
                    </a:cubicBezTo>
                    <a:cubicBezTo>
                      <a:pt x="359" y="313"/>
                      <a:pt x="349" y="403"/>
                      <a:pt x="356" y="478"/>
                    </a:cubicBezTo>
                    <a:cubicBezTo>
                      <a:pt x="356" y="519"/>
                      <a:pt x="386" y="540"/>
                      <a:pt x="417" y="540"/>
                    </a:cubicBezTo>
                    <a:cubicBezTo>
                      <a:pt x="449" y="540"/>
                      <a:pt x="482" y="519"/>
                      <a:pt x="485" y="478"/>
                    </a:cubicBezTo>
                    <a:cubicBezTo>
                      <a:pt x="485" y="413"/>
                      <a:pt x="495" y="345"/>
                      <a:pt x="524" y="283"/>
                    </a:cubicBezTo>
                    <a:cubicBezTo>
                      <a:pt x="539" y="250"/>
                      <a:pt x="586" y="168"/>
                      <a:pt x="623" y="168"/>
                    </a:cubicBezTo>
                    <a:cubicBezTo>
                      <a:pt x="633" y="168"/>
                      <a:pt x="643" y="174"/>
                      <a:pt x="650" y="189"/>
                    </a:cubicBezTo>
                    <a:cubicBezTo>
                      <a:pt x="670" y="225"/>
                      <a:pt x="637" y="335"/>
                      <a:pt x="637" y="377"/>
                    </a:cubicBezTo>
                    <a:cubicBezTo>
                      <a:pt x="634" y="449"/>
                      <a:pt x="624" y="523"/>
                      <a:pt x="624" y="594"/>
                    </a:cubicBezTo>
                    <a:cubicBezTo>
                      <a:pt x="624" y="633"/>
                      <a:pt x="661" y="657"/>
                      <a:pt x="694" y="657"/>
                    </a:cubicBezTo>
                    <a:cubicBezTo>
                      <a:pt x="720" y="657"/>
                      <a:pt x="743" y="643"/>
                      <a:pt x="748" y="611"/>
                    </a:cubicBezTo>
                    <a:cubicBezTo>
                      <a:pt x="767" y="481"/>
                      <a:pt x="786" y="322"/>
                      <a:pt x="780" y="183"/>
                    </a:cubicBezTo>
                    <a:cubicBezTo>
                      <a:pt x="777" y="105"/>
                      <a:pt x="744" y="21"/>
                      <a:pt x="663" y="8"/>
                    </a:cubicBezTo>
                    <a:cubicBezTo>
                      <a:pt x="655" y="7"/>
                      <a:pt x="647" y="6"/>
                      <a:pt x="639" y="6"/>
                    </a:cubicBezTo>
                    <a:cubicBezTo>
                      <a:pt x="552" y="6"/>
                      <a:pt x="491" y="71"/>
                      <a:pt x="443" y="157"/>
                    </a:cubicBezTo>
                    <a:cubicBezTo>
                      <a:pt x="418" y="82"/>
                      <a:pt x="376" y="19"/>
                      <a:pt x="304" y="19"/>
                    </a:cubicBezTo>
                    <a:cubicBezTo>
                      <a:pt x="291" y="19"/>
                      <a:pt x="279" y="21"/>
                      <a:pt x="265" y="24"/>
                    </a:cubicBezTo>
                    <a:cubicBezTo>
                      <a:pt x="197" y="40"/>
                      <a:pt x="142" y="102"/>
                      <a:pt x="103" y="173"/>
                    </a:cubicBezTo>
                    <a:cubicBezTo>
                      <a:pt x="103" y="128"/>
                      <a:pt x="100" y="86"/>
                      <a:pt x="100" y="37"/>
                    </a:cubicBezTo>
                    <a:cubicBezTo>
                      <a:pt x="98" y="13"/>
                      <a:pt x="80" y="1"/>
                      <a:pt x="6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2"/>
              <p:cNvSpPr/>
              <p:nvPr/>
            </p:nvSpPr>
            <p:spPr>
              <a:xfrm>
                <a:off x="5985250" y="2900510"/>
                <a:ext cx="8997" cy="8997"/>
              </a:xfrm>
              <a:custGeom>
                <a:avLst/>
                <a:gdLst/>
                <a:ahLst/>
                <a:cxnLst/>
                <a:rect l="l" t="t" r="r" b="b"/>
                <a:pathLst>
                  <a:path w="137" h="137" extrusionOk="0">
                    <a:moveTo>
                      <a:pt x="64" y="0"/>
                    </a:moveTo>
                    <a:cubicBezTo>
                      <a:pt x="41" y="0"/>
                      <a:pt x="19" y="13"/>
                      <a:pt x="10" y="43"/>
                    </a:cubicBezTo>
                    <a:cubicBezTo>
                      <a:pt x="1" y="75"/>
                      <a:pt x="7" y="95"/>
                      <a:pt x="27" y="121"/>
                    </a:cubicBezTo>
                    <a:cubicBezTo>
                      <a:pt x="36" y="130"/>
                      <a:pt x="52" y="136"/>
                      <a:pt x="67" y="136"/>
                    </a:cubicBezTo>
                    <a:cubicBezTo>
                      <a:pt x="78" y="136"/>
                      <a:pt x="89" y="134"/>
                      <a:pt x="98" y="127"/>
                    </a:cubicBezTo>
                    <a:cubicBezTo>
                      <a:pt x="121" y="108"/>
                      <a:pt x="137" y="91"/>
                      <a:pt x="134" y="59"/>
                    </a:cubicBezTo>
                    <a:cubicBezTo>
                      <a:pt x="126" y="22"/>
                      <a:pt x="94" y="0"/>
                      <a:pt x="6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8;p2"/>
              <p:cNvSpPr/>
              <p:nvPr/>
            </p:nvSpPr>
            <p:spPr>
              <a:xfrm>
                <a:off x="5992933" y="2835631"/>
                <a:ext cx="67049" cy="93120"/>
              </a:xfrm>
              <a:custGeom>
                <a:avLst/>
                <a:gdLst/>
                <a:ahLst/>
                <a:cxnLst/>
                <a:rect l="l" t="t" r="r" b="b"/>
                <a:pathLst>
                  <a:path w="1021" h="1418" extrusionOk="0">
                    <a:moveTo>
                      <a:pt x="952" y="1"/>
                    </a:moveTo>
                    <a:cubicBezTo>
                      <a:pt x="929" y="1"/>
                      <a:pt x="905" y="14"/>
                      <a:pt x="894" y="43"/>
                    </a:cubicBezTo>
                    <a:cubicBezTo>
                      <a:pt x="778" y="419"/>
                      <a:pt x="719" y="824"/>
                      <a:pt x="694" y="1222"/>
                    </a:cubicBezTo>
                    <a:cubicBezTo>
                      <a:pt x="431" y="940"/>
                      <a:pt x="379" y="516"/>
                      <a:pt x="94" y="250"/>
                    </a:cubicBezTo>
                    <a:cubicBezTo>
                      <a:pt x="85" y="241"/>
                      <a:pt x="74" y="238"/>
                      <a:pt x="64" y="238"/>
                    </a:cubicBezTo>
                    <a:cubicBezTo>
                      <a:pt x="30" y="238"/>
                      <a:pt x="0" y="282"/>
                      <a:pt x="33" y="312"/>
                    </a:cubicBezTo>
                    <a:cubicBezTo>
                      <a:pt x="347" y="616"/>
                      <a:pt x="370" y="1102"/>
                      <a:pt x="703" y="1400"/>
                    </a:cubicBezTo>
                    <a:cubicBezTo>
                      <a:pt x="717" y="1412"/>
                      <a:pt x="733" y="1417"/>
                      <a:pt x="747" y="1417"/>
                    </a:cubicBezTo>
                    <a:cubicBezTo>
                      <a:pt x="778" y="1417"/>
                      <a:pt x="806" y="1394"/>
                      <a:pt x="810" y="1355"/>
                    </a:cubicBezTo>
                    <a:cubicBezTo>
                      <a:pt x="843" y="917"/>
                      <a:pt x="930" y="506"/>
                      <a:pt x="1011" y="75"/>
                    </a:cubicBezTo>
                    <a:cubicBezTo>
                      <a:pt x="1021" y="29"/>
                      <a:pt x="987" y="1"/>
                      <a:pt x="9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139;p2"/>
              <p:cNvSpPr/>
              <p:nvPr/>
            </p:nvSpPr>
            <p:spPr>
              <a:xfrm>
                <a:off x="6095178" y="2849158"/>
                <a:ext cx="53258" cy="63569"/>
              </a:xfrm>
              <a:custGeom>
                <a:avLst/>
                <a:gdLst/>
                <a:ahLst/>
                <a:cxnLst/>
                <a:rect l="l" t="t" r="r" b="b"/>
                <a:pathLst>
                  <a:path w="811" h="968" extrusionOk="0">
                    <a:moveTo>
                      <a:pt x="389" y="0"/>
                    </a:moveTo>
                    <a:cubicBezTo>
                      <a:pt x="377" y="0"/>
                      <a:pt x="367" y="7"/>
                      <a:pt x="364" y="25"/>
                    </a:cubicBezTo>
                    <a:cubicBezTo>
                      <a:pt x="361" y="44"/>
                      <a:pt x="361" y="60"/>
                      <a:pt x="358" y="80"/>
                    </a:cubicBezTo>
                    <a:cubicBezTo>
                      <a:pt x="248" y="106"/>
                      <a:pt x="144" y="138"/>
                      <a:pt x="40" y="170"/>
                    </a:cubicBezTo>
                    <a:cubicBezTo>
                      <a:pt x="0" y="180"/>
                      <a:pt x="16" y="239"/>
                      <a:pt x="57" y="239"/>
                    </a:cubicBezTo>
                    <a:cubicBezTo>
                      <a:pt x="59" y="239"/>
                      <a:pt x="61" y="239"/>
                      <a:pt x="63" y="238"/>
                    </a:cubicBezTo>
                    <a:cubicBezTo>
                      <a:pt x="154" y="219"/>
                      <a:pt x="251" y="203"/>
                      <a:pt x="345" y="190"/>
                    </a:cubicBezTo>
                    <a:lnTo>
                      <a:pt x="345" y="190"/>
                    </a:lnTo>
                    <a:cubicBezTo>
                      <a:pt x="326" y="430"/>
                      <a:pt x="332" y="676"/>
                      <a:pt x="342" y="909"/>
                    </a:cubicBezTo>
                    <a:cubicBezTo>
                      <a:pt x="343" y="948"/>
                      <a:pt x="375" y="967"/>
                      <a:pt x="405" y="967"/>
                    </a:cubicBezTo>
                    <a:cubicBezTo>
                      <a:pt x="436" y="967"/>
                      <a:pt x="465" y="948"/>
                      <a:pt x="462" y="909"/>
                    </a:cubicBezTo>
                    <a:cubicBezTo>
                      <a:pt x="445" y="666"/>
                      <a:pt x="445" y="420"/>
                      <a:pt x="436" y="174"/>
                    </a:cubicBezTo>
                    <a:cubicBezTo>
                      <a:pt x="543" y="157"/>
                      <a:pt x="653" y="145"/>
                      <a:pt x="760" y="125"/>
                    </a:cubicBezTo>
                    <a:cubicBezTo>
                      <a:pt x="810" y="116"/>
                      <a:pt x="799" y="31"/>
                      <a:pt x="749" y="31"/>
                    </a:cubicBezTo>
                    <a:cubicBezTo>
                      <a:pt x="749" y="31"/>
                      <a:pt x="748" y="31"/>
                      <a:pt x="747" y="31"/>
                    </a:cubicBezTo>
                    <a:cubicBezTo>
                      <a:pt x="646" y="31"/>
                      <a:pt x="543" y="44"/>
                      <a:pt x="442" y="64"/>
                    </a:cubicBezTo>
                    <a:cubicBezTo>
                      <a:pt x="439" y="57"/>
                      <a:pt x="436" y="44"/>
                      <a:pt x="426" y="25"/>
                    </a:cubicBezTo>
                    <a:cubicBezTo>
                      <a:pt x="419" y="10"/>
                      <a:pt x="403" y="0"/>
                      <a:pt x="3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40;p2"/>
              <p:cNvSpPr/>
              <p:nvPr/>
            </p:nvSpPr>
            <p:spPr>
              <a:xfrm>
                <a:off x="6137993" y="2885341"/>
                <a:ext cx="33689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513" h="124" extrusionOk="0">
                    <a:moveTo>
                      <a:pt x="54" y="1"/>
                    </a:moveTo>
                    <a:cubicBezTo>
                      <a:pt x="15" y="1"/>
                      <a:pt x="0" y="61"/>
                      <a:pt x="43" y="73"/>
                    </a:cubicBezTo>
                    <a:cubicBezTo>
                      <a:pt x="154" y="101"/>
                      <a:pt x="279" y="124"/>
                      <a:pt x="396" y="124"/>
                    </a:cubicBezTo>
                    <a:cubicBezTo>
                      <a:pt x="415" y="124"/>
                      <a:pt x="435" y="123"/>
                      <a:pt x="454" y="122"/>
                    </a:cubicBezTo>
                    <a:cubicBezTo>
                      <a:pt x="513" y="122"/>
                      <a:pt x="513" y="34"/>
                      <a:pt x="454" y="34"/>
                    </a:cubicBezTo>
                    <a:cubicBezTo>
                      <a:pt x="321" y="34"/>
                      <a:pt x="195" y="34"/>
                      <a:pt x="62" y="2"/>
                    </a:cubicBezTo>
                    <a:cubicBezTo>
                      <a:pt x="59" y="1"/>
                      <a:pt x="56" y="1"/>
                      <a:pt x="5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141;p2"/>
              <p:cNvSpPr/>
              <p:nvPr/>
            </p:nvSpPr>
            <p:spPr>
              <a:xfrm>
                <a:off x="6142130" y="2872799"/>
                <a:ext cx="40190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612" h="106" extrusionOk="0">
                    <a:moveTo>
                      <a:pt x="394" y="1"/>
                    </a:moveTo>
                    <a:cubicBezTo>
                      <a:pt x="276" y="1"/>
                      <a:pt x="156" y="13"/>
                      <a:pt x="41" y="31"/>
                    </a:cubicBezTo>
                    <a:cubicBezTo>
                      <a:pt x="0" y="40"/>
                      <a:pt x="9" y="105"/>
                      <a:pt x="45" y="105"/>
                    </a:cubicBezTo>
                    <a:cubicBezTo>
                      <a:pt x="46" y="105"/>
                      <a:pt x="47" y="105"/>
                      <a:pt x="48" y="105"/>
                    </a:cubicBezTo>
                    <a:cubicBezTo>
                      <a:pt x="113" y="101"/>
                      <a:pt x="177" y="100"/>
                      <a:pt x="241" y="100"/>
                    </a:cubicBezTo>
                    <a:cubicBezTo>
                      <a:pt x="341" y="100"/>
                      <a:pt x="441" y="103"/>
                      <a:pt x="544" y="105"/>
                    </a:cubicBezTo>
                    <a:cubicBezTo>
                      <a:pt x="545" y="105"/>
                      <a:pt x="546" y="105"/>
                      <a:pt x="547" y="105"/>
                    </a:cubicBezTo>
                    <a:cubicBezTo>
                      <a:pt x="612" y="105"/>
                      <a:pt x="610" y="14"/>
                      <a:pt x="547" y="8"/>
                    </a:cubicBezTo>
                    <a:cubicBezTo>
                      <a:pt x="497" y="3"/>
                      <a:pt x="446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142;p2"/>
              <p:cNvSpPr/>
              <p:nvPr/>
            </p:nvSpPr>
            <p:spPr>
              <a:xfrm>
                <a:off x="6174570" y="2848567"/>
                <a:ext cx="60745" cy="64160"/>
              </a:xfrm>
              <a:custGeom>
                <a:avLst/>
                <a:gdLst/>
                <a:ahLst/>
                <a:cxnLst/>
                <a:rect l="l" t="t" r="r" b="b"/>
                <a:pathLst>
                  <a:path w="925" h="977" extrusionOk="0">
                    <a:moveTo>
                      <a:pt x="412" y="1"/>
                    </a:moveTo>
                    <a:cubicBezTo>
                      <a:pt x="271" y="1"/>
                      <a:pt x="108" y="113"/>
                      <a:pt x="20" y="205"/>
                    </a:cubicBezTo>
                    <a:cubicBezTo>
                      <a:pt x="0" y="228"/>
                      <a:pt x="19" y="255"/>
                      <a:pt x="41" y="255"/>
                    </a:cubicBezTo>
                    <a:cubicBezTo>
                      <a:pt x="47" y="255"/>
                      <a:pt x="53" y="253"/>
                      <a:pt x="59" y="247"/>
                    </a:cubicBezTo>
                    <a:cubicBezTo>
                      <a:pt x="124" y="189"/>
                      <a:pt x="237" y="98"/>
                      <a:pt x="331" y="98"/>
                    </a:cubicBezTo>
                    <a:cubicBezTo>
                      <a:pt x="626" y="98"/>
                      <a:pt x="542" y="319"/>
                      <a:pt x="487" y="455"/>
                    </a:cubicBezTo>
                    <a:cubicBezTo>
                      <a:pt x="425" y="604"/>
                      <a:pt x="344" y="746"/>
                      <a:pt x="254" y="879"/>
                    </a:cubicBezTo>
                    <a:cubicBezTo>
                      <a:pt x="231" y="914"/>
                      <a:pt x="262" y="977"/>
                      <a:pt x="308" y="977"/>
                    </a:cubicBezTo>
                    <a:cubicBezTo>
                      <a:pt x="310" y="977"/>
                      <a:pt x="311" y="976"/>
                      <a:pt x="312" y="976"/>
                    </a:cubicBezTo>
                    <a:cubicBezTo>
                      <a:pt x="450" y="964"/>
                      <a:pt x="586" y="959"/>
                      <a:pt x="723" y="959"/>
                    </a:cubicBezTo>
                    <a:cubicBezTo>
                      <a:pt x="763" y="959"/>
                      <a:pt x="803" y="959"/>
                      <a:pt x="843" y="960"/>
                    </a:cubicBezTo>
                    <a:cubicBezTo>
                      <a:pt x="844" y="960"/>
                      <a:pt x="845" y="960"/>
                      <a:pt x="846" y="960"/>
                    </a:cubicBezTo>
                    <a:cubicBezTo>
                      <a:pt x="924" y="960"/>
                      <a:pt x="923" y="837"/>
                      <a:pt x="837" y="834"/>
                    </a:cubicBezTo>
                    <a:cubicBezTo>
                      <a:pt x="776" y="831"/>
                      <a:pt x="714" y="829"/>
                      <a:pt x="652" y="829"/>
                    </a:cubicBezTo>
                    <a:cubicBezTo>
                      <a:pt x="577" y="829"/>
                      <a:pt x="502" y="832"/>
                      <a:pt x="429" y="837"/>
                    </a:cubicBezTo>
                    <a:cubicBezTo>
                      <a:pt x="558" y="623"/>
                      <a:pt x="736" y="312"/>
                      <a:pt x="600" y="105"/>
                    </a:cubicBezTo>
                    <a:cubicBezTo>
                      <a:pt x="551" y="30"/>
                      <a:pt x="484" y="1"/>
                      <a:pt x="4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2"/>
              <p:cNvSpPr/>
              <p:nvPr/>
            </p:nvSpPr>
            <p:spPr>
              <a:xfrm>
                <a:off x="6236430" y="2854412"/>
                <a:ext cx="56870" cy="48924"/>
              </a:xfrm>
              <a:custGeom>
                <a:avLst/>
                <a:gdLst/>
                <a:ahLst/>
                <a:cxnLst/>
                <a:rect l="l" t="t" r="r" b="b"/>
                <a:pathLst>
                  <a:path w="866" h="745" extrusionOk="0">
                    <a:moveTo>
                      <a:pt x="277" y="0"/>
                    </a:moveTo>
                    <a:cubicBezTo>
                      <a:pt x="155" y="0"/>
                      <a:pt x="62" y="104"/>
                      <a:pt x="11" y="207"/>
                    </a:cubicBezTo>
                    <a:cubicBezTo>
                      <a:pt x="0" y="232"/>
                      <a:pt x="20" y="255"/>
                      <a:pt x="42" y="255"/>
                    </a:cubicBezTo>
                    <a:cubicBezTo>
                      <a:pt x="52" y="255"/>
                      <a:pt x="62" y="250"/>
                      <a:pt x="70" y="239"/>
                    </a:cubicBezTo>
                    <a:cubicBezTo>
                      <a:pt x="110" y="181"/>
                      <a:pt x="176" y="93"/>
                      <a:pt x="255" y="93"/>
                    </a:cubicBezTo>
                    <a:cubicBezTo>
                      <a:pt x="259" y="93"/>
                      <a:pt x="263" y="93"/>
                      <a:pt x="267" y="94"/>
                    </a:cubicBezTo>
                    <a:cubicBezTo>
                      <a:pt x="290" y="94"/>
                      <a:pt x="306" y="100"/>
                      <a:pt x="316" y="110"/>
                    </a:cubicBezTo>
                    <a:cubicBezTo>
                      <a:pt x="248" y="269"/>
                      <a:pt x="212" y="479"/>
                      <a:pt x="241" y="644"/>
                    </a:cubicBezTo>
                    <a:cubicBezTo>
                      <a:pt x="244" y="668"/>
                      <a:pt x="260" y="678"/>
                      <a:pt x="278" y="678"/>
                    </a:cubicBezTo>
                    <a:cubicBezTo>
                      <a:pt x="303" y="678"/>
                      <a:pt x="330" y="659"/>
                      <a:pt x="332" y="631"/>
                    </a:cubicBezTo>
                    <a:cubicBezTo>
                      <a:pt x="342" y="550"/>
                      <a:pt x="332" y="469"/>
                      <a:pt x="342" y="388"/>
                    </a:cubicBezTo>
                    <a:cubicBezTo>
                      <a:pt x="348" y="311"/>
                      <a:pt x="361" y="239"/>
                      <a:pt x="374" y="162"/>
                    </a:cubicBezTo>
                    <a:cubicBezTo>
                      <a:pt x="381" y="175"/>
                      <a:pt x="394" y="188"/>
                      <a:pt x="403" y="197"/>
                    </a:cubicBezTo>
                    <a:cubicBezTo>
                      <a:pt x="436" y="230"/>
                      <a:pt x="468" y="259"/>
                      <a:pt x="507" y="275"/>
                    </a:cubicBezTo>
                    <a:cubicBezTo>
                      <a:pt x="497" y="418"/>
                      <a:pt x="491" y="560"/>
                      <a:pt x="494" y="696"/>
                    </a:cubicBezTo>
                    <a:cubicBezTo>
                      <a:pt x="494" y="729"/>
                      <a:pt x="520" y="745"/>
                      <a:pt x="546" y="745"/>
                    </a:cubicBezTo>
                    <a:cubicBezTo>
                      <a:pt x="572" y="745"/>
                      <a:pt x="598" y="729"/>
                      <a:pt x="598" y="696"/>
                    </a:cubicBezTo>
                    <a:cubicBezTo>
                      <a:pt x="601" y="563"/>
                      <a:pt x="598" y="431"/>
                      <a:pt x="585" y="295"/>
                    </a:cubicBezTo>
                    <a:lnTo>
                      <a:pt x="585" y="295"/>
                    </a:lnTo>
                    <a:cubicBezTo>
                      <a:pt x="599" y="297"/>
                      <a:pt x="614" y="298"/>
                      <a:pt x="628" y="298"/>
                    </a:cubicBezTo>
                    <a:cubicBezTo>
                      <a:pt x="708" y="298"/>
                      <a:pt x="788" y="267"/>
                      <a:pt x="834" y="204"/>
                    </a:cubicBezTo>
                    <a:cubicBezTo>
                      <a:pt x="865" y="170"/>
                      <a:pt x="842" y="111"/>
                      <a:pt x="807" y="111"/>
                    </a:cubicBezTo>
                    <a:cubicBezTo>
                      <a:pt x="798" y="111"/>
                      <a:pt x="789" y="115"/>
                      <a:pt x="779" y="123"/>
                    </a:cubicBezTo>
                    <a:cubicBezTo>
                      <a:pt x="726" y="161"/>
                      <a:pt x="673" y="184"/>
                      <a:pt x="620" y="184"/>
                    </a:cubicBezTo>
                    <a:cubicBezTo>
                      <a:pt x="572" y="184"/>
                      <a:pt x="525" y="166"/>
                      <a:pt x="478" y="123"/>
                    </a:cubicBezTo>
                    <a:cubicBezTo>
                      <a:pt x="426" y="74"/>
                      <a:pt x="390" y="16"/>
                      <a:pt x="313" y="3"/>
                    </a:cubicBezTo>
                    <a:cubicBezTo>
                      <a:pt x="300" y="1"/>
                      <a:pt x="289" y="0"/>
                      <a:pt x="2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144;p2"/>
              <p:cNvSpPr/>
              <p:nvPr/>
            </p:nvSpPr>
            <p:spPr>
              <a:xfrm>
                <a:off x="6288439" y="2813041"/>
                <a:ext cx="110654" cy="154784"/>
              </a:xfrm>
              <a:custGeom>
                <a:avLst/>
                <a:gdLst/>
                <a:ahLst/>
                <a:cxnLst/>
                <a:rect l="l" t="t" r="r" b="b"/>
                <a:pathLst>
                  <a:path w="1685" h="2357" extrusionOk="0">
                    <a:moveTo>
                      <a:pt x="566" y="1"/>
                    </a:moveTo>
                    <a:cubicBezTo>
                      <a:pt x="540" y="1"/>
                      <a:pt x="509" y="25"/>
                      <a:pt x="505" y="50"/>
                    </a:cubicBezTo>
                    <a:cubicBezTo>
                      <a:pt x="460" y="380"/>
                      <a:pt x="480" y="704"/>
                      <a:pt x="486" y="1031"/>
                    </a:cubicBezTo>
                    <a:cubicBezTo>
                      <a:pt x="486" y="1436"/>
                      <a:pt x="392" y="1773"/>
                      <a:pt x="230" y="2123"/>
                    </a:cubicBezTo>
                    <a:cubicBezTo>
                      <a:pt x="139" y="1822"/>
                      <a:pt x="107" y="1508"/>
                      <a:pt x="110" y="1190"/>
                    </a:cubicBezTo>
                    <a:cubicBezTo>
                      <a:pt x="110" y="1163"/>
                      <a:pt x="90" y="1149"/>
                      <a:pt x="69" y="1149"/>
                    </a:cubicBezTo>
                    <a:cubicBezTo>
                      <a:pt x="49" y="1149"/>
                      <a:pt x="28" y="1163"/>
                      <a:pt x="26" y="1190"/>
                    </a:cubicBezTo>
                    <a:cubicBezTo>
                      <a:pt x="0" y="1572"/>
                      <a:pt x="52" y="1942"/>
                      <a:pt x="156" y="2311"/>
                    </a:cubicBezTo>
                    <a:cubicBezTo>
                      <a:pt x="165" y="2339"/>
                      <a:pt x="194" y="2357"/>
                      <a:pt x="221" y="2357"/>
                    </a:cubicBezTo>
                    <a:cubicBezTo>
                      <a:pt x="241" y="2357"/>
                      <a:pt x="259" y="2348"/>
                      <a:pt x="269" y="2327"/>
                    </a:cubicBezTo>
                    <a:cubicBezTo>
                      <a:pt x="502" y="1880"/>
                      <a:pt x="619" y="1472"/>
                      <a:pt x="616" y="970"/>
                    </a:cubicBezTo>
                    <a:cubicBezTo>
                      <a:pt x="609" y="801"/>
                      <a:pt x="515" y="260"/>
                      <a:pt x="700" y="144"/>
                    </a:cubicBezTo>
                    <a:cubicBezTo>
                      <a:pt x="713" y="135"/>
                      <a:pt x="736" y="131"/>
                      <a:pt x="764" y="131"/>
                    </a:cubicBezTo>
                    <a:cubicBezTo>
                      <a:pt x="859" y="131"/>
                      <a:pt x="1017" y="171"/>
                      <a:pt x="1082" y="176"/>
                    </a:cubicBezTo>
                    <a:cubicBezTo>
                      <a:pt x="1254" y="192"/>
                      <a:pt x="1429" y="205"/>
                      <a:pt x="1597" y="222"/>
                    </a:cubicBezTo>
                    <a:cubicBezTo>
                      <a:pt x="1599" y="222"/>
                      <a:pt x="1601" y="222"/>
                      <a:pt x="1603" y="222"/>
                    </a:cubicBezTo>
                    <a:cubicBezTo>
                      <a:pt x="1684" y="222"/>
                      <a:pt x="1676" y="95"/>
                      <a:pt x="1597" y="89"/>
                    </a:cubicBezTo>
                    <a:cubicBezTo>
                      <a:pt x="1257" y="60"/>
                      <a:pt x="914" y="30"/>
                      <a:pt x="570" y="1"/>
                    </a:cubicBezTo>
                    <a:cubicBezTo>
                      <a:pt x="569" y="1"/>
                      <a:pt x="567" y="1"/>
                      <a:pt x="5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45;p2"/>
              <p:cNvSpPr/>
              <p:nvPr/>
            </p:nvSpPr>
            <p:spPr>
              <a:xfrm>
                <a:off x="6335128" y="2885604"/>
                <a:ext cx="70070" cy="12609"/>
              </a:xfrm>
              <a:custGeom>
                <a:avLst/>
                <a:gdLst/>
                <a:ahLst/>
                <a:cxnLst/>
                <a:rect l="l" t="t" r="r" b="b"/>
                <a:pathLst>
                  <a:path w="1067" h="192" extrusionOk="0">
                    <a:moveTo>
                      <a:pt x="982" y="1"/>
                    </a:moveTo>
                    <a:cubicBezTo>
                      <a:pt x="975" y="1"/>
                      <a:pt x="968" y="2"/>
                      <a:pt x="961" y="4"/>
                    </a:cubicBezTo>
                    <a:cubicBezTo>
                      <a:pt x="767" y="51"/>
                      <a:pt x="581" y="68"/>
                      <a:pt x="393" y="68"/>
                    </a:cubicBezTo>
                    <a:cubicBezTo>
                      <a:pt x="283" y="68"/>
                      <a:pt x="171" y="62"/>
                      <a:pt x="57" y="53"/>
                    </a:cubicBezTo>
                    <a:cubicBezTo>
                      <a:pt x="55" y="53"/>
                      <a:pt x="53" y="52"/>
                      <a:pt x="51" y="52"/>
                    </a:cubicBezTo>
                    <a:cubicBezTo>
                      <a:pt x="8" y="52"/>
                      <a:pt x="0" y="121"/>
                      <a:pt x="44" y="134"/>
                    </a:cubicBezTo>
                    <a:cubicBezTo>
                      <a:pt x="184" y="174"/>
                      <a:pt x="331" y="191"/>
                      <a:pt x="478" y="191"/>
                    </a:cubicBezTo>
                    <a:cubicBezTo>
                      <a:pt x="653" y="191"/>
                      <a:pt x="829" y="166"/>
                      <a:pt x="996" y="124"/>
                    </a:cubicBezTo>
                    <a:cubicBezTo>
                      <a:pt x="1067" y="106"/>
                      <a:pt x="1047" y="1"/>
                      <a:pt x="9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2"/>
              <p:cNvSpPr/>
              <p:nvPr/>
            </p:nvSpPr>
            <p:spPr>
              <a:xfrm>
                <a:off x="6347343" y="2845350"/>
                <a:ext cx="48858" cy="40978"/>
              </a:xfrm>
              <a:custGeom>
                <a:avLst/>
                <a:gdLst/>
                <a:ahLst/>
                <a:cxnLst/>
                <a:rect l="l" t="t" r="r" b="b"/>
                <a:pathLst>
                  <a:path w="744" h="624" extrusionOk="0">
                    <a:moveTo>
                      <a:pt x="399" y="115"/>
                    </a:moveTo>
                    <a:cubicBezTo>
                      <a:pt x="425" y="115"/>
                      <a:pt x="457" y="118"/>
                      <a:pt x="486" y="125"/>
                    </a:cubicBezTo>
                    <a:cubicBezTo>
                      <a:pt x="486" y="180"/>
                      <a:pt x="467" y="206"/>
                      <a:pt x="422" y="219"/>
                    </a:cubicBezTo>
                    <a:cubicBezTo>
                      <a:pt x="344" y="267"/>
                      <a:pt x="247" y="280"/>
                      <a:pt x="156" y="284"/>
                    </a:cubicBezTo>
                    <a:cubicBezTo>
                      <a:pt x="159" y="248"/>
                      <a:pt x="179" y="215"/>
                      <a:pt x="214" y="186"/>
                    </a:cubicBezTo>
                    <a:cubicBezTo>
                      <a:pt x="263" y="141"/>
                      <a:pt x="334" y="118"/>
                      <a:pt x="399" y="115"/>
                    </a:cubicBezTo>
                    <a:close/>
                    <a:moveTo>
                      <a:pt x="432" y="1"/>
                    </a:moveTo>
                    <a:cubicBezTo>
                      <a:pt x="338" y="1"/>
                      <a:pt x="234" y="30"/>
                      <a:pt x="188" y="60"/>
                    </a:cubicBezTo>
                    <a:cubicBezTo>
                      <a:pt x="107" y="115"/>
                      <a:pt x="49" y="190"/>
                      <a:pt x="33" y="277"/>
                    </a:cubicBezTo>
                    <a:cubicBezTo>
                      <a:pt x="4" y="287"/>
                      <a:pt x="0" y="332"/>
                      <a:pt x="30" y="345"/>
                    </a:cubicBezTo>
                    <a:cubicBezTo>
                      <a:pt x="33" y="410"/>
                      <a:pt x="65" y="475"/>
                      <a:pt x="127" y="526"/>
                    </a:cubicBezTo>
                    <a:cubicBezTo>
                      <a:pt x="206" y="592"/>
                      <a:pt x="307" y="623"/>
                      <a:pt x="408" y="623"/>
                    </a:cubicBezTo>
                    <a:cubicBezTo>
                      <a:pt x="513" y="623"/>
                      <a:pt x="618" y="589"/>
                      <a:pt x="700" y="523"/>
                    </a:cubicBezTo>
                    <a:cubicBezTo>
                      <a:pt x="744" y="485"/>
                      <a:pt x="702" y="419"/>
                      <a:pt x="655" y="419"/>
                    </a:cubicBezTo>
                    <a:cubicBezTo>
                      <a:pt x="646" y="419"/>
                      <a:pt x="637" y="421"/>
                      <a:pt x="629" y="426"/>
                    </a:cubicBezTo>
                    <a:cubicBezTo>
                      <a:pt x="558" y="471"/>
                      <a:pt x="482" y="500"/>
                      <a:pt x="402" y="500"/>
                    </a:cubicBezTo>
                    <a:cubicBezTo>
                      <a:pt x="372" y="500"/>
                      <a:pt x="342" y="496"/>
                      <a:pt x="311" y="488"/>
                    </a:cubicBezTo>
                    <a:cubicBezTo>
                      <a:pt x="237" y="465"/>
                      <a:pt x="175" y="413"/>
                      <a:pt x="156" y="358"/>
                    </a:cubicBezTo>
                    <a:lnTo>
                      <a:pt x="156" y="358"/>
                    </a:lnTo>
                    <a:cubicBezTo>
                      <a:pt x="162" y="358"/>
                      <a:pt x="169" y="358"/>
                      <a:pt x="175" y="358"/>
                    </a:cubicBezTo>
                    <a:cubicBezTo>
                      <a:pt x="355" y="358"/>
                      <a:pt x="597" y="313"/>
                      <a:pt x="616" y="151"/>
                    </a:cubicBezTo>
                    <a:cubicBezTo>
                      <a:pt x="631" y="37"/>
                      <a:pt x="538" y="1"/>
                      <a:pt x="4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2"/>
              <p:cNvSpPr/>
              <p:nvPr/>
            </p:nvSpPr>
            <p:spPr>
              <a:xfrm>
                <a:off x="6323768" y="2904122"/>
                <a:ext cx="60876" cy="83992"/>
              </a:xfrm>
              <a:custGeom>
                <a:avLst/>
                <a:gdLst/>
                <a:ahLst/>
                <a:cxnLst/>
                <a:rect l="l" t="t" r="r" b="b"/>
                <a:pathLst>
                  <a:path w="927" h="1279" extrusionOk="0">
                    <a:moveTo>
                      <a:pt x="497" y="271"/>
                    </a:moveTo>
                    <a:cubicBezTo>
                      <a:pt x="507" y="271"/>
                      <a:pt x="516" y="272"/>
                      <a:pt x="525" y="273"/>
                    </a:cubicBezTo>
                    <a:cubicBezTo>
                      <a:pt x="522" y="295"/>
                      <a:pt x="536" y="325"/>
                      <a:pt x="563" y="325"/>
                    </a:cubicBezTo>
                    <a:cubicBezTo>
                      <a:pt x="564" y="325"/>
                      <a:pt x="565" y="325"/>
                      <a:pt x="567" y="325"/>
                    </a:cubicBezTo>
                    <a:lnTo>
                      <a:pt x="570" y="325"/>
                    </a:lnTo>
                    <a:cubicBezTo>
                      <a:pt x="567" y="328"/>
                      <a:pt x="564" y="331"/>
                      <a:pt x="564" y="338"/>
                    </a:cubicBezTo>
                    <a:cubicBezTo>
                      <a:pt x="557" y="370"/>
                      <a:pt x="551" y="396"/>
                      <a:pt x="534" y="425"/>
                    </a:cubicBezTo>
                    <a:cubicBezTo>
                      <a:pt x="521" y="470"/>
                      <a:pt x="500" y="492"/>
                      <a:pt x="470" y="492"/>
                    </a:cubicBezTo>
                    <a:cubicBezTo>
                      <a:pt x="429" y="492"/>
                      <a:pt x="372" y="448"/>
                      <a:pt x="298" y="360"/>
                    </a:cubicBezTo>
                    <a:cubicBezTo>
                      <a:pt x="333" y="306"/>
                      <a:pt x="421" y="271"/>
                      <a:pt x="497" y="271"/>
                    </a:cubicBezTo>
                    <a:close/>
                    <a:moveTo>
                      <a:pt x="425" y="825"/>
                    </a:moveTo>
                    <a:cubicBezTo>
                      <a:pt x="447" y="825"/>
                      <a:pt x="471" y="827"/>
                      <a:pt x="496" y="830"/>
                    </a:cubicBezTo>
                    <a:cubicBezTo>
                      <a:pt x="486" y="843"/>
                      <a:pt x="470" y="859"/>
                      <a:pt x="457" y="879"/>
                    </a:cubicBezTo>
                    <a:cubicBezTo>
                      <a:pt x="411" y="953"/>
                      <a:pt x="450" y="1099"/>
                      <a:pt x="340" y="1135"/>
                    </a:cubicBezTo>
                    <a:cubicBezTo>
                      <a:pt x="332" y="1135"/>
                      <a:pt x="324" y="1135"/>
                      <a:pt x="316" y="1135"/>
                    </a:cubicBezTo>
                    <a:cubicBezTo>
                      <a:pt x="196" y="1135"/>
                      <a:pt x="161" y="1087"/>
                      <a:pt x="201" y="992"/>
                    </a:cubicBezTo>
                    <a:cubicBezTo>
                      <a:pt x="228" y="879"/>
                      <a:pt x="302" y="825"/>
                      <a:pt x="425" y="825"/>
                    </a:cubicBezTo>
                    <a:close/>
                    <a:moveTo>
                      <a:pt x="838" y="0"/>
                    </a:moveTo>
                    <a:cubicBezTo>
                      <a:pt x="814" y="0"/>
                      <a:pt x="792" y="13"/>
                      <a:pt x="784" y="36"/>
                    </a:cubicBezTo>
                    <a:cubicBezTo>
                      <a:pt x="777" y="56"/>
                      <a:pt x="777" y="79"/>
                      <a:pt x="787" y="95"/>
                    </a:cubicBezTo>
                    <a:cubicBezTo>
                      <a:pt x="768" y="127"/>
                      <a:pt x="732" y="153"/>
                      <a:pt x="703" y="176"/>
                    </a:cubicBezTo>
                    <a:cubicBezTo>
                      <a:pt x="677" y="195"/>
                      <a:pt x="648" y="208"/>
                      <a:pt x="619" y="218"/>
                    </a:cubicBezTo>
                    <a:cubicBezTo>
                      <a:pt x="580" y="177"/>
                      <a:pt x="528" y="160"/>
                      <a:pt x="473" y="160"/>
                    </a:cubicBezTo>
                    <a:cubicBezTo>
                      <a:pt x="301" y="160"/>
                      <a:pt x="97" y="334"/>
                      <a:pt x="159" y="506"/>
                    </a:cubicBezTo>
                    <a:cubicBezTo>
                      <a:pt x="190" y="601"/>
                      <a:pt x="293" y="665"/>
                      <a:pt x="390" y="665"/>
                    </a:cubicBezTo>
                    <a:cubicBezTo>
                      <a:pt x="403" y="665"/>
                      <a:pt x="415" y="664"/>
                      <a:pt x="427" y="662"/>
                    </a:cubicBezTo>
                    <a:cubicBezTo>
                      <a:pt x="466" y="652"/>
                      <a:pt x="502" y="639"/>
                      <a:pt x="531" y="620"/>
                    </a:cubicBezTo>
                    <a:lnTo>
                      <a:pt x="531" y="620"/>
                    </a:lnTo>
                    <a:cubicBezTo>
                      <a:pt x="521" y="652"/>
                      <a:pt x="515" y="684"/>
                      <a:pt x="502" y="717"/>
                    </a:cubicBezTo>
                    <a:cubicBezTo>
                      <a:pt x="476" y="710"/>
                      <a:pt x="450" y="707"/>
                      <a:pt x="425" y="707"/>
                    </a:cubicBezTo>
                    <a:cubicBezTo>
                      <a:pt x="208" y="707"/>
                      <a:pt x="0" y="936"/>
                      <a:pt x="87" y="1167"/>
                    </a:cubicBezTo>
                    <a:cubicBezTo>
                      <a:pt x="119" y="1243"/>
                      <a:pt x="184" y="1278"/>
                      <a:pt x="256" y="1278"/>
                    </a:cubicBezTo>
                    <a:cubicBezTo>
                      <a:pt x="280" y="1278"/>
                      <a:pt x="303" y="1275"/>
                      <a:pt x="327" y="1267"/>
                    </a:cubicBezTo>
                    <a:cubicBezTo>
                      <a:pt x="392" y="1248"/>
                      <a:pt x="450" y="1206"/>
                      <a:pt x="486" y="1154"/>
                    </a:cubicBezTo>
                    <a:cubicBezTo>
                      <a:pt x="517" y="1110"/>
                      <a:pt x="548" y="923"/>
                      <a:pt x="608" y="923"/>
                    </a:cubicBezTo>
                    <a:cubicBezTo>
                      <a:pt x="610" y="923"/>
                      <a:pt x="613" y="923"/>
                      <a:pt x="615" y="924"/>
                    </a:cubicBezTo>
                    <a:cubicBezTo>
                      <a:pt x="621" y="926"/>
                      <a:pt x="626" y="926"/>
                      <a:pt x="631" y="926"/>
                    </a:cubicBezTo>
                    <a:cubicBezTo>
                      <a:pt x="691" y="926"/>
                      <a:pt x="710" y="829"/>
                      <a:pt x="648" y="814"/>
                    </a:cubicBezTo>
                    <a:cubicBezTo>
                      <a:pt x="628" y="811"/>
                      <a:pt x="606" y="807"/>
                      <a:pt x="589" y="807"/>
                    </a:cubicBezTo>
                    <a:cubicBezTo>
                      <a:pt x="645" y="655"/>
                      <a:pt x="667" y="516"/>
                      <a:pt x="667" y="357"/>
                    </a:cubicBezTo>
                    <a:cubicBezTo>
                      <a:pt x="667" y="338"/>
                      <a:pt x="654" y="322"/>
                      <a:pt x="638" y="312"/>
                    </a:cubicBezTo>
                    <a:cubicBezTo>
                      <a:pt x="726" y="289"/>
                      <a:pt x="800" y="241"/>
                      <a:pt x="862" y="166"/>
                    </a:cubicBezTo>
                    <a:cubicBezTo>
                      <a:pt x="887" y="127"/>
                      <a:pt x="926" y="79"/>
                      <a:pt x="894" y="30"/>
                    </a:cubicBezTo>
                    <a:cubicBezTo>
                      <a:pt x="880" y="10"/>
                      <a:pt x="858" y="0"/>
                      <a:pt x="83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8" name="Google Shape;148;p2"/>
            <p:cNvGrpSpPr/>
            <p:nvPr/>
          </p:nvGrpSpPr>
          <p:grpSpPr>
            <a:xfrm rot="-4946701">
              <a:off x="7202988" y="-406085"/>
              <a:ext cx="979619" cy="216229"/>
              <a:chOff x="7968422" y="675563"/>
              <a:chExt cx="462304" cy="102049"/>
            </a:xfrm>
          </p:grpSpPr>
          <p:sp>
            <p:nvSpPr>
              <p:cNvPr id="149" name="Google Shape;149;p2"/>
              <p:cNvSpPr/>
              <p:nvPr/>
            </p:nvSpPr>
            <p:spPr>
              <a:xfrm>
                <a:off x="7968422" y="693884"/>
                <a:ext cx="58052" cy="61139"/>
              </a:xfrm>
              <a:custGeom>
                <a:avLst/>
                <a:gdLst/>
                <a:ahLst/>
                <a:cxnLst/>
                <a:rect l="l" t="t" r="r" b="b"/>
                <a:pathLst>
                  <a:path w="884" h="931" extrusionOk="0">
                    <a:moveTo>
                      <a:pt x="554" y="0"/>
                    </a:moveTo>
                    <a:cubicBezTo>
                      <a:pt x="537" y="0"/>
                      <a:pt x="521" y="1"/>
                      <a:pt x="505" y="3"/>
                    </a:cubicBezTo>
                    <a:cubicBezTo>
                      <a:pt x="305" y="32"/>
                      <a:pt x="107" y="165"/>
                      <a:pt x="49" y="366"/>
                    </a:cubicBezTo>
                    <a:cubicBezTo>
                      <a:pt x="0" y="534"/>
                      <a:pt x="49" y="732"/>
                      <a:pt x="188" y="842"/>
                    </a:cubicBezTo>
                    <a:cubicBezTo>
                      <a:pt x="269" y="906"/>
                      <a:pt x="365" y="930"/>
                      <a:pt x="464" y="930"/>
                    </a:cubicBezTo>
                    <a:cubicBezTo>
                      <a:pt x="586" y="930"/>
                      <a:pt x="712" y="893"/>
                      <a:pt x="820" y="849"/>
                    </a:cubicBezTo>
                    <a:cubicBezTo>
                      <a:pt x="883" y="825"/>
                      <a:pt x="867" y="724"/>
                      <a:pt x="804" y="724"/>
                    </a:cubicBezTo>
                    <a:cubicBezTo>
                      <a:pt x="797" y="724"/>
                      <a:pt x="789" y="726"/>
                      <a:pt x="781" y="729"/>
                    </a:cubicBezTo>
                    <a:cubicBezTo>
                      <a:pt x="689" y="764"/>
                      <a:pt x="574" y="792"/>
                      <a:pt x="467" y="792"/>
                    </a:cubicBezTo>
                    <a:cubicBezTo>
                      <a:pt x="306" y="792"/>
                      <a:pt x="165" y="727"/>
                      <a:pt x="156" y="518"/>
                    </a:cubicBezTo>
                    <a:cubicBezTo>
                      <a:pt x="146" y="376"/>
                      <a:pt x="227" y="259"/>
                      <a:pt x="343" y="184"/>
                    </a:cubicBezTo>
                    <a:cubicBezTo>
                      <a:pt x="391" y="156"/>
                      <a:pt x="509" y="110"/>
                      <a:pt x="605" y="110"/>
                    </a:cubicBezTo>
                    <a:cubicBezTo>
                      <a:pt x="674" y="110"/>
                      <a:pt x="731" y="134"/>
                      <a:pt x="742" y="204"/>
                    </a:cubicBezTo>
                    <a:cubicBezTo>
                      <a:pt x="745" y="231"/>
                      <a:pt x="765" y="245"/>
                      <a:pt x="784" y="245"/>
                    </a:cubicBezTo>
                    <a:cubicBezTo>
                      <a:pt x="803" y="245"/>
                      <a:pt x="821" y="231"/>
                      <a:pt x="823" y="204"/>
                    </a:cubicBezTo>
                    <a:cubicBezTo>
                      <a:pt x="840" y="56"/>
                      <a:pt x="681" y="0"/>
                      <a:pt x="5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2"/>
              <p:cNvSpPr/>
              <p:nvPr/>
            </p:nvSpPr>
            <p:spPr>
              <a:xfrm>
                <a:off x="8024765" y="724551"/>
                <a:ext cx="27581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08" extrusionOk="0">
                    <a:moveTo>
                      <a:pt x="353" y="0"/>
                    </a:moveTo>
                    <a:cubicBezTo>
                      <a:pt x="339" y="0"/>
                      <a:pt x="324" y="6"/>
                      <a:pt x="311" y="19"/>
                    </a:cubicBezTo>
                    <a:cubicBezTo>
                      <a:pt x="286" y="48"/>
                      <a:pt x="263" y="80"/>
                      <a:pt x="243" y="116"/>
                    </a:cubicBezTo>
                    <a:cubicBezTo>
                      <a:pt x="237" y="129"/>
                      <a:pt x="227" y="165"/>
                      <a:pt x="221" y="171"/>
                    </a:cubicBezTo>
                    <a:cubicBezTo>
                      <a:pt x="215" y="175"/>
                      <a:pt x="210" y="176"/>
                      <a:pt x="203" y="176"/>
                    </a:cubicBezTo>
                    <a:cubicBezTo>
                      <a:pt x="159" y="176"/>
                      <a:pt x="97" y="97"/>
                      <a:pt x="94" y="54"/>
                    </a:cubicBezTo>
                    <a:cubicBezTo>
                      <a:pt x="93" y="33"/>
                      <a:pt x="73" y="19"/>
                      <a:pt x="54" y="19"/>
                    </a:cubicBezTo>
                    <a:cubicBezTo>
                      <a:pt x="39" y="19"/>
                      <a:pt x="24" y="28"/>
                      <a:pt x="20" y="48"/>
                    </a:cubicBezTo>
                    <a:cubicBezTo>
                      <a:pt x="0" y="155"/>
                      <a:pt x="17" y="317"/>
                      <a:pt x="162" y="330"/>
                    </a:cubicBezTo>
                    <a:cubicBezTo>
                      <a:pt x="168" y="330"/>
                      <a:pt x="173" y="331"/>
                      <a:pt x="179" y="331"/>
                    </a:cubicBezTo>
                    <a:cubicBezTo>
                      <a:pt x="204" y="331"/>
                      <a:pt x="224" y="324"/>
                      <a:pt x="240" y="314"/>
                    </a:cubicBezTo>
                    <a:lnTo>
                      <a:pt x="240" y="314"/>
                    </a:lnTo>
                    <a:cubicBezTo>
                      <a:pt x="208" y="456"/>
                      <a:pt x="166" y="592"/>
                      <a:pt x="133" y="735"/>
                    </a:cubicBezTo>
                    <a:cubicBezTo>
                      <a:pt x="124" y="781"/>
                      <a:pt x="157" y="807"/>
                      <a:pt x="191" y="807"/>
                    </a:cubicBezTo>
                    <a:cubicBezTo>
                      <a:pt x="214" y="807"/>
                      <a:pt x="237" y="795"/>
                      <a:pt x="247" y="767"/>
                    </a:cubicBezTo>
                    <a:cubicBezTo>
                      <a:pt x="328" y="547"/>
                      <a:pt x="376" y="310"/>
                      <a:pt x="415" y="77"/>
                    </a:cubicBezTo>
                    <a:cubicBezTo>
                      <a:pt x="420" y="35"/>
                      <a:pt x="388" y="0"/>
                      <a:pt x="3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151;p2"/>
              <p:cNvSpPr/>
              <p:nvPr/>
            </p:nvSpPr>
            <p:spPr>
              <a:xfrm>
                <a:off x="8060095" y="730330"/>
                <a:ext cx="35133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115" extrusionOk="0">
                    <a:moveTo>
                      <a:pt x="315" y="1"/>
                    </a:moveTo>
                    <a:cubicBezTo>
                      <a:pt x="226" y="1"/>
                      <a:pt x="136" y="7"/>
                      <a:pt x="55" y="15"/>
                    </a:cubicBezTo>
                    <a:cubicBezTo>
                      <a:pt x="0" y="18"/>
                      <a:pt x="0" y="96"/>
                      <a:pt x="55" y="99"/>
                    </a:cubicBezTo>
                    <a:cubicBezTo>
                      <a:pt x="147" y="106"/>
                      <a:pt x="247" y="115"/>
                      <a:pt x="345" y="115"/>
                    </a:cubicBezTo>
                    <a:cubicBezTo>
                      <a:pt x="395" y="115"/>
                      <a:pt x="445" y="112"/>
                      <a:pt x="493" y="106"/>
                    </a:cubicBezTo>
                    <a:cubicBezTo>
                      <a:pt x="535" y="93"/>
                      <a:pt x="535" y="15"/>
                      <a:pt x="493" y="12"/>
                    </a:cubicBezTo>
                    <a:cubicBezTo>
                      <a:pt x="436" y="4"/>
                      <a:pt x="376" y="1"/>
                      <a:pt x="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152;p2"/>
              <p:cNvSpPr/>
              <p:nvPr/>
            </p:nvSpPr>
            <p:spPr>
              <a:xfrm>
                <a:off x="8059898" y="717262"/>
                <a:ext cx="33360" cy="886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135" extrusionOk="0">
                    <a:moveTo>
                      <a:pt x="256" y="0"/>
                    </a:moveTo>
                    <a:cubicBezTo>
                      <a:pt x="182" y="0"/>
                      <a:pt x="109" y="13"/>
                      <a:pt x="42" y="39"/>
                    </a:cubicBezTo>
                    <a:cubicBezTo>
                      <a:pt x="0" y="54"/>
                      <a:pt x="11" y="118"/>
                      <a:pt x="51" y="118"/>
                    </a:cubicBezTo>
                    <a:cubicBezTo>
                      <a:pt x="54" y="118"/>
                      <a:pt x="58" y="118"/>
                      <a:pt x="62" y="117"/>
                    </a:cubicBezTo>
                    <a:cubicBezTo>
                      <a:pt x="113" y="103"/>
                      <a:pt x="163" y="97"/>
                      <a:pt x="212" y="97"/>
                    </a:cubicBezTo>
                    <a:cubicBezTo>
                      <a:pt x="282" y="97"/>
                      <a:pt x="351" y="110"/>
                      <a:pt x="421" y="133"/>
                    </a:cubicBezTo>
                    <a:cubicBezTo>
                      <a:pt x="426" y="134"/>
                      <a:pt x="431" y="135"/>
                      <a:pt x="435" y="135"/>
                    </a:cubicBezTo>
                    <a:cubicBezTo>
                      <a:pt x="489" y="135"/>
                      <a:pt x="507" y="51"/>
                      <a:pt x="450" y="33"/>
                    </a:cubicBezTo>
                    <a:cubicBezTo>
                      <a:pt x="389" y="11"/>
                      <a:pt x="322" y="0"/>
                      <a:pt x="2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153;p2"/>
              <p:cNvSpPr/>
              <p:nvPr/>
            </p:nvSpPr>
            <p:spPr>
              <a:xfrm>
                <a:off x="8102647" y="693687"/>
                <a:ext cx="50369" cy="60285"/>
              </a:xfrm>
              <a:custGeom>
                <a:avLst/>
                <a:gdLst/>
                <a:ahLst/>
                <a:cxnLst/>
                <a:rect l="l" t="t" r="r" b="b"/>
                <a:pathLst>
                  <a:path w="767" h="918" extrusionOk="0">
                    <a:moveTo>
                      <a:pt x="330" y="0"/>
                    </a:moveTo>
                    <a:cubicBezTo>
                      <a:pt x="306" y="0"/>
                      <a:pt x="281" y="6"/>
                      <a:pt x="256" y="19"/>
                    </a:cubicBezTo>
                    <a:cubicBezTo>
                      <a:pt x="123" y="90"/>
                      <a:pt x="33" y="294"/>
                      <a:pt x="16" y="440"/>
                    </a:cubicBezTo>
                    <a:cubicBezTo>
                      <a:pt x="0" y="589"/>
                      <a:pt x="55" y="754"/>
                      <a:pt x="182" y="848"/>
                    </a:cubicBezTo>
                    <a:cubicBezTo>
                      <a:pt x="252" y="898"/>
                      <a:pt x="332" y="918"/>
                      <a:pt x="413" y="918"/>
                    </a:cubicBezTo>
                    <a:cubicBezTo>
                      <a:pt x="510" y="918"/>
                      <a:pt x="608" y="890"/>
                      <a:pt x="697" y="855"/>
                    </a:cubicBezTo>
                    <a:cubicBezTo>
                      <a:pt x="767" y="823"/>
                      <a:pt x="755" y="728"/>
                      <a:pt x="693" y="728"/>
                    </a:cubicBezTo>
                    <a:cubicBezTo>
                      <a:pt x="687" y="728"/>
                      <a:pt x="679" y="729"/>
                      <a:pt x="671" y="732"/>
                    </a:cubicBezTo>
                    <a:cubicBezTo>
                      <a:pt x="589" y="756"/>
                      <a:pt x="496" y="780"/>
                      <a:pt x="410" y="780"/>
                    </a:cubicBezTo>
                    <a:cubicBezTo>
                      <a:pt x="299" y="780"/>
                      <a:pt x="200" y="739"/>
                      <a:pt x="152" y="602"/>
                    </a:cubicBezTo>
                    <a:cubicBezTo>
                      <a:pt x="123" y="521"/>
                      <a:pt x="130" y="437"/>
                      <a:pt x="152" y="359"/>
                    </a:cubicBezTo>
                    <a:cubicBezTo>
                      <a:pt x="162" y="311"/>
                      <a:pt x="188" y="259"/>
                      <a:pt x="217" y="213"/>
                    </a:cubicBezTo>
                    <a:cubicBezTo>
                      <a:pt x="222" y="204"/>
                      <a:pt x="302" y="82"/>
                      <a:pt x="351" y="82"/>
                    </a:cubicBezTo>
                    <a:cubicBezTo>
                      <a:pt x="367" y="82"/>
                      <a:pt x="379" y="94"/>
                      <a:pt x="386" y="126"/>
                    </a:cubicBezTo>
                    <a:cubicBezTo>
                      <a:pt x="390" y="143"/>
                      <a:pt x="404" y="151"/>
                      <a:pt x="418" y="151"/>
                    </a:cubicBezTo>
                    <a:cubicBezTo>
                      <a:pt x="435" y="151"/>
                      <a:pt x="452" y="139"/>
                      <a:pt x="450" y="119"/>
                    </a:cubicBezTo>
                    <a:cubicBezTo>
                      <a:pt x="448" y="46"/>
                      <a:pt x="395" y="0"/>
                      <a:pt x="3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154;p2"/>
              <p:cNvSpPr/>
              <p:nvPr/>
            </p:nvSpPr>
            <p:spPr>
              <a:xfrm>
                <a:off x="8139881" y="675563"/>
                <a:ext cx="4793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2" extrusionOk="0">
                    <a:moveTo>
                      <a:pt x="255" y="289"/>
                    </a:moveTo>
                    <a:cubicBezTo>
                      <a:pt x="303" y="289"/>
                      <a:pt x="361" y="313"/>
                      <a:pt x="418" y="344"/>
                    </a:cubicBezTo>
                    <a:cubicBezTo>
                      <a:pt x="399" y="376"/>
                      <a:pt x="373" y="405"/>
                      <a:pt x="340" y="425"/>
                    </a:cubicBezTo>
                    <a:cubicBezTo>
                      <a:pt x="323" y="435"/>
                      <a:pt x="291" y="442"/>
                      <a:pt x="257" y="442"/>
                    </a:cubicBezTo>
                    <a:cubicBezTo>
                      <a:pt x="189" y="442"/>
                      <a:pt x="117" y="413"/>
                      <a:pt x="172" y="331"/>
                    </a:cubicBezTo>
                    <a:cubicBezTo>
                      <a:pt x="192" y="301"/>
                      <a:pt x="221" y="289"/>
                      <a:pt x="255" y="289"/>
                    </a:cubicBezTo>
                    <a:close/>
                    <a:moveTo>
                      <a:pt x="578" y="1"/>
                    </a:moveTo>
                    <a:cubicBezTo>
                      <a:pt x="570" y="1"/>
                      <a:pt x="562" y="5"/>
                      <a:pt x="557" y="16"/>
                    </a:cubicBezTo>
                    <a:cubicBezTo>
                      <a:pt x="518" y="91"/>
                      <a:pt x="496" y="172"/>
                      <a:pt x="463" y="250"/>
                    </a:cubicBezTo>
                    <a:cubicBezTo>
                      <a:pt x="401" y="214"/>
                      <a:pt x="334" y="184"/>
                      <a:pt x="256" y="184"/>
                    </a:cubicBezTo>
                    <a:cubicBezTo>
                      <a:pt x="248" y="184"/>
                      <a:pt x="241" y="184"/>
                      <a:pt x="233" y="185"/>
                    </a:cubicBezTo>
                    <a:cubicBezTo>
                      <a:pt x="110" y="201"/>
                      <a:pt x="0" y="301"/>
                      <a:pt x="55" y="431"/>
                    </a:cubicBezTo>
                    <a:cubicBezTo>
                      <a:pt x="90" y="520"/>
                      <a:pt x="168" y="561"/>
                      <a:pt x="252" y="561"/>
                    </a:cubicBezTo>
                    <a:cubicBezTo>
                      <a:pt x="302" y="561"/>
                      <a:pt x="354" y="546"/>
                      <a:pt x="399" y="519"/>
                    </a:cubicBezTo>
                    <a:cubicBezTo>
                      <a:pt x="441" y="489"/>
                      <a:pt x="480" y="444"/>
                      <a:pt x="509" y="395"/>
                    </a:cubicBezTo>
                    <a:cubicBezTo>
                      <a:pt x="564" y="431"/>
                      <a:pt x="612" y="463"/>
                      <a:pt x="645" y="473"/>
                    </a:cubicBezTo>
                    <a:cubicBezTo>
                      <a:pt x="651" y="475"/>
                      <a:pt x="657" y="476"/>
                      <a:pt x="663" y="476"/>
                    </a:cubicBezTo>
                    <a:cubicBezTo>
                      <a:pt x="714" y="476"/>
                      <a:pt x="729" y="390"/>
                      <a:pt x="671" y="366"/>
                    </a:cubicBezTo>
                    <a:cubicBezTo>
                      <a:pt x="625" y="350"/>
                      <a:pt x="590" y="327"/>
                      <a:pt x="548" y="301"/>
                    </a:cubicBezTo>
                    <a:cubicBezTo>
                      <a:pt x="580" y="214"/>
                      <a:pt x="596" y="117"/>
                      <a:pt x="609" y="36"/>
                    </a:cubicBezTo>
                    <a:cubicBezTo>
                      <a:pt x="611" y="17"/>
                      <a:pt x="594" y="1"/>
                      <a:pt x="5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155;p2"/>
              <p:cNvSpPr/>
              <p:nvPr/>
            </p:nvSpPr>
            <p:spPr>
              <a:xfrm>
                <a:off x="8144938" y="726061"/>
                <a:ext cx="31850" cy="46297"/>
              </a:xfrm>
              <a:custGeom>
                <a:avLst/>
                <a:gdLst/>
                <a:ahLst/>
                <a:cxnLst/>
                <a:rect l="l" t="t" r="r" b="b"/>
                <a:pathLst>
                  <a:path w="485" h="705" extrusionOk="0">
                    <a:moveTo>
                      <a:pt x="424" y="0"/>
                    </a:moveTo>
                    <a:cubicBezTo>
                      <a:pt x="404" y="0"/>
                      <a:pt x="384" y="9"/>
                      <a:pt x="373" y="28"/>
                    </a:cubicBezTo>
                    <a:cubicBezTo>
                      <a:pt x="354" y="64"/>
                      <a:pt x="338" y="106"/>
                      <a:pt x="309" y="132"/>
                    </a:cubicBezTo>
                    <a:cubicBezTo>
                      <a:pt x="285" y="157"/>
                      <a:pt x="223" y="188"/>
                      <a:pt x="175" y="188"/>
                    </a:cubicBezTo>
                    <a:cubicBezTo>
                      <a:pt x="131" y="188"/>
                      <a:pt x="99" y="163"/>
                      <a:pt x="114" y="90"/>
                    </a:cubicBezTo>
                    <a:cubicBezTo>
                      <a:pt x="120" y="59"/>
                      <a:pt x="101" y="42"/>
                      <a:pt x="80" y="42"/>
                    </a:cubicBezTo>
                    <a:cubicBezTo>
                      <a:pt x="66" y="42"/>
                      <a:pt x="51" y="50"/>
                      <a:pt x="43" y="67"/>
                    </a:cubicBezTo>
                    <a:cubicBezTo>
                      <a:pt x="1" y="171"/>
                      <a:pt x="85" y="271"/>
                      <a:pt x="189" y="287"/>
                    </a:cubicBezTo>
                    <a:cubicBezTo>
                      <a:pt x="196" y="288"/>
                      <a:pt x="203" y="289"/>
                      <a:pt x="210" y="289"/>
                    </a:cubicBezTo>
                    <a:cubicBezTo>
                      <a:pt x="256" y="289"/>
                      <a:pt x="298" y="271"/>
                      <a:pt x="338" y="245"/>
                    </a:cubicBezTo>
                    <a:lnTo>
                      <a:pt x="338" y="245"/>
                    </a:lnTo>
                    <a:cubicBezTo>
                      <a:pt x="318" y="385"/>
                      <a:pt x="292" y="521"/>
                      <a:pt x="296" y="657"/>
                    </a:cubicBezTo>
                    <a:cubicBezTo>
                      <a:pt x="296" y="687"/>
                      <a:pt x="322" y="704"/>
                      <a:pt x="347" y="704"/>
                    </a:cubicBezTo>
                    <a:cubicBezTo>
                      <a:pt x="368" y="704"/>
                      <a:pt x="388" y="693"/>
                      <a:pt x="393" y="666"/>
                    </a:cubicBezTo>
                    <a:cubicBezTo>
                      <a:pt x="448" y="472"/>
                      <a:pt x="454" y="255"/>
                      <a:pt x="480" y="51"/>
                    </a:cubicBezTo>
                    <a:cubicBezTo>
                      <a:pt x="484" y="20"/>
                      <a:pt x="454" y="0"/>
                      <a:pt x="4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56;p2"/>
              <p:cNvSpPr/>
              <p:nvPr/>
            </p:nvSpPr>
            <p:spPr>
              <a:xfrm>
                <a:off x="8178560" y="686464"/>
                <a:ext cx="48070" cy="84452"/>
              </a:xfrm>
              <a:custGeom>
                <a:avLst/>
                <a:gdLst/>
                <a:ahLst/>
                <a:cxnLst/>
                <a:rect l="l" t="t" r="r" b="b"/>
                <a:pathLst>
                  <a:path w="732" h="1286" extrusionOk="0">
                    <a:moveTo>
                      <a:pt x="537" y="1"/>
                    </a:moveTo>
                    <a:cubicBezTo>
                      <a:pt x="532" y="1"/>
                      <a:pt x="525" y="2"/>
                      <a:pt x="519" y="6"/>
                    </a:cubicBezTo>
                    <a:cubicBezTo>
                      <a:pt x="23" y="265"/>
                      <a:pt x="1" y="1234"/>
                      <a:pt x="652" y="1286"/>
                    </a:cubicBezTo>
                    <a:cubicBezTo>
                      <a:pt x="654" y="1286"/>
                      <a:pt x="655" y="1286"/>
                      <a:pt x="657" y="1286"/>
                    </a:cubicBezTo>
                    <a:cubicBezTo>
                      <a:pt x="717" y="1286"/>
                      <a:pt x="731" y="1178"/>
                      <a:pt x="668" y="1169"/>
                    </a:cubicBezTo>
                    <a:cubicBezTo>
                      <a:pt x="108" y="1088"/>
                      <a:pt x="189" y="340"/>
                      <a:pt x="555" y="67"/>
                    </a:cubicBezTo>
                    <a:cubicBezTo>
                      <a:pt x="584" y="43"/>
                      <a:pt x="567" y="1"/>
                      <a:pt x="5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157;p2"/>
              <p:cNvSpPr/>
              <p:nvPr/>
            </p:nvSpPr>
            <p:spPr>
              <a:xfrm>
                <a:off x="8206468" y="700582"/>
                <a:ext cx="51945" cy="42423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6" extrusionOk="0">
                    <a:moveTo>
                      <a:pt x="214" y="298"/>
                    </a:moveTo>
                    <a:cubicBezTo>
                      <a:pt x="261" y="298"/>
                      <a:pt x="307" y="343"/>
                      <a:pt x="347" y="377"/>
                    </a:cubicBezTo>
                    <a:cubicBezTo>
                      <a:pt x="304" y="441"/>
                      <a:pt x="238" y="510"/>
                      <a:pt x="183" y="510"/>
                    </a:cubicBezTo>
                    <a:cubicBezTo>
                      <a:pt x="163" y="510"/>
                      <a:pt x="145" y="501"/>
                      <a:pt x="130" y="478"/>
                    </a:cubicBezTo>
                    <a:cubicBezTo>
                      <a:pt x="104" y="439"/>
                      <a:pt x="146" y="322"/>
                      <a:pt x="182" y="306"/>
                    </a:cubicBezTo>
                    <a:cubicBezTo>
                      <a:pt x="192" y="301"/>
                      <a:pt x="203" y="298"/>
                      <a:pt x="214" y="298"/>
                    </a:cubicBezTo>
                    <a:close/>
                    <a:moveTo>
                      <a:pt x="590" y="0"/>
                    </a:moveTo>
                    <a:cubicBezTo>
                      <a:pt x="582" y="0"/>
                      <a:pt x="574" y="3"/>
                      <a:pt x="567" y="11"/>
                    </a:cubicBezTo>
                    <a:cubicBezTo>
                      <a:pt x="499" y="92"/>
                      <a:pt x="467" y="183"/>
                      <a:pt x="418" y="274"/>
                    </a:cubicBezTo>
                    <a:cubicBezTo>
                      <a:pt x="360" y="225"/>
                      <a:pt x="295" y="163"/>
                      <a:pt x="214" y="163"/>
                    </a:cubicBezTo>
                    <a:cubicBezTo>
                      <a:pt x="71" y="163"/>
                      <a:pt x="0" y="345"/>
                      <a:pt x="13" y="468"/>
                    </a:cubicBezTo>
                    <a:cubicBezTo>
                      <a:pt x="23" y="567"/>
                      <a:pt x="90" y="609"/>
                      <a:pt x="166" y="609"/>
                    </a:cubicBezTo>
                    <a:cubicBezTo>
                      <a:pt x="215" y="609"/>
                      <a:pt x="267" y="592"/>
                      <a:pt x="311" y="562"/>
                    </a:cubicBezTo>
                    <a:cubicBezTo>
                      <a:pt x="360" y="530"/>
                      <a:pt x="395" y="487"/>
                      <a:pt x="428" y="439"/>
                    </a:cubicBezTo>
                    <a:cubicBezTo>
                      <a:pt x="509" y="504"/>
                      <a:pt x="596" y="572"/>
                      <a:pt x="677" y="633"/>
                    </a:cubicBezTo>
                    <a:cubicBezTo>
                      <a:pt x="688" y="642"/>
                      <a:pt x="699" y="646"/>
                      <a:pt x="710" y="646"/>
                    </a:cubicBezTo>
                    <a:cubicBezTo>
                      <a:pt x="754" y="646"/>
                      <a:pt x="791" y="582"/>
                      <a:pt x="752" y="546"/>
                    </a:cubicBezTo>
                    <a:cubicBezTo>
                      <a:pt x="667" y="471"/>
                      <a:pt x="580" y="403"/>
                      <a:pt x="493" y="335"/>
                    </a:cubicBezTo>
                    <a:cubicBezTo>
                      <a:pt x="538" y="241"/>
                      <a:pt x="574" y="141"/>
                      <a:pt x="622" y="57"/>
                    </a:cubicBezTo>
                    <a:cubicBezTo>
                      <a:pt x="639" y="32"/>
                      <a:pt x="616" y="0"/>
                      <a:pt x="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58;p2"/>
              <p:cNvSpPr/>
              <p:nvPr/>
            </p:nvSpPr>
            <p:spPr>
              <a:xfrm>
                <a:off x="8258806" y="712009"/>
                <a:ext cx="31916" cy="9391"/>
              </a:xfrm>
              <a:custGeom>
                <a:avLst/>
                <a:gdLst/>
                <a:ahLst/>
                <a:cxnLst/>
                <a:rect l="l" t="t" r="r" b="b"/>
                <a:pathLst>
                  <a:path w="486" h="143" extrusionOk="0">
                    <a:moveTo>
                      <a:pt x="56" y="1"/>
                    </a:moveTo>
                    <a:cubicBezTo>
                      <a:pt x="14" y="1"/>
                      <a:pt x="1" y="66"/>
                      <a:pt x="45" y="83"/>
                    </a:cubicBezTo>
                    <a:cubicBezTo>
                      <a:pt x="145" y="123"/>
                      <a:pt x="259" y="143"/>
                      <a:pt x="368" y="143"/>
                    </a:cubicBezTo>
                    <a:cubicBezTo>
                      <a:pt x="384" y="143"/>
                      <a:pt x="399" y="143"/>
                      <a:pt x="415" y="142"/>
                    </a:cubicBezTo>
                    <a:cubicBezTo>
                      <a:pt x="485" y="135"/>
                      <a:pt x="486" y="35"/>
                      <a:pt x="421" y="35"/>
                    </a:cubicBezTo>
                    <a:cubicBezTo>
                      <a:pt x="420" y="35"/>
                      <a:pt x="419" y="35"/>
                      <a:pt x="418" y="35"/>
                    </a:cubicBezTo>
                    <a:cubicBezTo>
                      <a:pt x="391" y="37"/>
                      <a:pt x="364" y="38"/>
                      <a:pt x="338" y="38"/>
                    </a:cubicBezTo>
                    <a:cubicBezTo>
                      <a:pt x="247" y="38"/>
                      <a:pt x="161" y="25"/>
                      <a:pt x="68" y="2"/>
                    </a:cubicBezTo>
                    <a:cubicBezTo>
                      <a:pt x="64" y="1"/>
                      <a:pt x="60" y="1"/>
                      <a:pt x="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159;p2"/>
              <p:cNvSpPr/>
              <p:nvPr/>
            </p:nvSpPr>
            <p:spPr>
              <a:xfrm>
                <a:off x="8314295" y="694081"/>
                <a:ext cx="50369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02" extrusionOk="0">
                    <a:moveTo>
                      <a:pt x="170" y="245"/>
                    </a:moveTo>
                    <a:cubicBezTo>
                      <a:pt x="215" y="245"/>
                      <a:pt x="278" y="282"/>
                      <a:pt x="302" y="308"/>
                    </a:cubicBezTo>
                    <a:cubicBezTo>
                      <a:pt x="318" y="327"/>
                      <a:pt x="331" y="356"/>
                      <a:pt x="341" y="379"/>
                    </a:cubicBezTo>
                    <a:cubicBezTo>
                      <a:pt x="350" y="392"/>
                      <a:pt x="354" y="405"/>
                      <a:pt x="363" y="418"/>
                    </a:cubicBezTo>
                    <a:cubicBezTo>
                      <a:pt x="334" y="450"/>
                      <a:pt x="305" y="473"/>
                      <a:pt x="276" y="486"/>
                    </a:cubicBezTo>
                    <a:cubicBezTo>
                      <a:pt x="265" y="502"/>
                      <a:pt x="253" y="510"/>
                      <a:pt x="240" y="510"/>
                    </a:cubicBezTo>
                    <a:cubicBezTo>
                      <a:pt x="226" y="510"/>
                      <a:pt x="212" y="501"/>
                      <a:pt x="195" y="483"/>
                    </a:cubicBezTo>
                    <a:cubicBezTo>
                      <a:pt x="159" y="483"/>
                      <a:pt x="143" y="470"/>
                      <a:pt x="140" y="441"/>
                    </a:cubicBezTo>
                    <a:cubicBezTo>
                      <a:pt x="124" y="408"/>
                      <a:pt x="114" y="269"/>
                      <a:pt x="140" y="253"/>
                    </a:cubicBezTo>
                    <a:cubicBezTo>
                      <a:pt x="148" y="248"/>
                      <a:pt x="158" y="245"/>
                      <a:pt x="170" y="245"/>
                    </a:cubicBezTo>
                    <a:close/>
                    <a:moveTo>
                      <a:pt x="721" y="0"/>
                    </a:moveTo>
                    <a:cubicBezTo>
                      <a:pt x="711" y="0"/>
                      <a:pt x="700" y="5"/>
                      <a:pt x="691" y="16"/>
                    </a:cubicBezTo>
                    <a:cubicBezTo>
                      <a:pt x="613" y="123"/>
                      <a:pt x="542" y="227"/>
                      <a:pt x="451" y="324"/>
                    </a:cubicBezTo>
                    <a:cubicBezTo>
                      <a:pt x="406" y="237"/>
                      <a:pt x="363" y="146"/>
                      <a:pt x="269" y="107"/>
                    </a:cubicBezTo>
                    <a:cubicBezTo>
                      <a:pt x="241" y="94"/>
                      <a:pt x="215" y="88"/>
                      <a:pt x="192" y="88"/>
                    </a:cubicBezTo>
                    <a:cubicBezTo>
                      <a:pt x="57" y="88"/>
                      <a:pt x="0" y="280"/>
                      <a:pt x="17" y="402"/>
                    </a:cubicBezTo>
                    <a:cubicBezTo>
                      <a:pt x="36" y="521"/>
                      <a:pt x="94" y="637"/>
                      <a:pt x="195" y="637"/>
                    </a:cubicBezTo>
                    <a:cubicBezTo>
                      <a:pt x="228" y="637"/>
                      <a:pt x="266" y="625"/>
                      <a:pt x="308" y="596"/>
                    </a:cubicBezTo>
                    <a:cubicBezTo>
                      <a:pt x="347" y="570"/>
                      <a:pt x="383" y="544"/>
                      <a:pt x="415" y="512"/>
                    </a:cubicBezTo>
                    <a:cubicBezTo>
                      <a:pt x="422" y="522"/>
                      <a:pt x="425" y="531"/>
                      <a:pt x="435" y="541"/>
                    </a:cubicBezTo>
                    <a:cubicBezTo>
                      <a:pt x="493" y="619"/>
                      <a:pt x="564" y="680"/>
                      <a:pt x="661" y="700"/>
                    </a:cubicBezTo>
                    <a:cubicBezTo>
                      <a:pt x="666" y="701"/>
                      <a:pt x="671" y="701"/>
                      <a:pt x="676" y="701"/>
                    </a:cubicBezTo>
                    <a:cubicBezTo>
                      <a:pt x="743" y="701"/>
                      <a:pt x="767" y="598"/>
                      <a:pt x="694" y="583"/>
                    </a:cubicBezTo>
                    <a:cubicBezTo>
                      <a:pt x="600" y="564"/>
                      <a:pt x="548" y="499"/>
                      <a:pt x="503" y="424"/>
                    </a:cubicBezTo>
                    <a:cubicBezTo>
                      <a:pt x="603" y="311"/>
                      <a:pt x="694" y="178"/>
                      <a:pt x="749" y="55"/>
                    </a:cubicBezTo>
                    <a:cubicBezTo>
                      <a:pt x="762" y="24"/>
                      <a:pt x="743" y="0"/>
                      <a:pt x="7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160;p2"/>
              <p:cNvSpPr/>
              <p:nvPr/>
            </p:nvSpPr>
            <p:spPr>
              <a:xfrm>
                <a:off x="8370310" y="732497"/>
                <a:ext cx="14250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217" h="202" extrusionOk="0">
                    <a:moveTo>
                      <a:pt x="149" y="0"/>
                    </a:moveTo>
                    <a:cubicBezTo>
                      <a:pt x="73" y="0"/>
                      <a:pt x="0" y="62"/>
                      <a:pt x="6" y="141"/>
                    </a:cubicBezTo>
                    <a:cubicBezTo>
                      <a:pt x="6" y="163"/>
                      <a:pt x="22" y="180"/>
                      <a:pt x="48" y="193"/>
                    </a:cubicBezTo>
                    <a:cubicBezTo>
                      <a:pt x="62" y="198"/>
                      <a:pt x="76" y="201"/>
                      <a:pt x="90" y="201"/>
                    </a:cubicBezTo>
                    <a:cubicBezTo>
                      <a:pt x="145" y="201"/>
                      <a:pt x="198" y="159"/>
                      <a:pt x="213" y="102"/>
                    </a:cubicBezTo>
                    <a:cubicBezTo>
                      <a:pt x="217" y="82"/>
                      <a:pt x="213" y="60"/>
                      <a:pt x="197" y="47"/>
                    </a:cubicBezTo>
                    <a:cubicBezTo>
                      <a:pt x="197" y="27"/>
                      <a:pt x="191" y="8"/>
                      <a:pt x="165" y="1"/>
                    </a:cubicBezTo>
                    <a:cubicBezTo>
                      <a:pt x="159" y="1"/>
                      <a:pt x="154" y="0"/>
                      <a:pt x="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61;p2"/>
              <p:cNvSpPr/>
              <p:nvPr/>
            </p:nvSpPr>
            <p:spPr>
              <a:xfrm>
                <a:off x="8396117" y="684100"/>
                <a:ext cx="34608" cy="7735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8" extrusionOk="0">
                    <a:moveTo>
                      <a:pt x="46" y="1"/>
                    </a:moveTo>
                    <a:cubicBezTo>
                      <a:pt x="23" y="1"/>
                      <a:pt x="0" y="27"/>
                      <a:pt x="15" y="52"/>
                    </a:cubicBezTo>
                    <a:cubicBezTo>
                      <a:pt x="99" y="214"/>
                      <a:pt x="229" y="356"/>
                      <a:pt x="267" y="541"/>
                    </a:cubicBezTo>
                    <a:cubicBezTo>
                      <a:pt x="306" y="745"/>
                      <a:pt x="238" y="926"/>
                      <a:pt x="115" y="1085"/>
                    </a:cubicBezTo>
                    <a:cubicBezTo>
                      <a:pt x="86" y="1126"/>
                      <a:pt x="131" y="1178"/>
                      <a:pt x="173" y="1178"/>
                    </a:cubicBezTo>
                    <a:cubicBezTo>
                      <a:pt x="187" y="1178"/>
                      <a:pt x="202" y="1171"/>
                      <a:pt x="212" y="1156"/>
                    </a:cubicBezTo>
                    <a:cubicBezTo>
                      <a:pt x="527" y="787"/>
                      <a:pt x="381" y="330"/>
                      <a:pt x="67" y="10"/>
                    </a:cubicBezTo>
                    <a:cubicBezTo>
                      <a:pt x="60" y="3"/>
                      <a:pt x="53" y="1"/>
                      <a:pt x="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2" name="Google Shape;162;p2"/>
            <p:cNvGrpSpPr/>
            <p:nvPr/>
          </p:nvGrpSpPr>
          <p:grpSpPr>
            <a:xfrm rot="-1872959">
              <a:off x="2277086" y="151506"/>
              <a:ext cx="677116" cy="330879"/>
              <a:chOff x="7053208" y="3451133"/>
              <a:chExt cx="306539" cy="149789"/>
            </a:xfrm>
          </p:grpSpPr>
          <p:sp>
            <p:nvSpPr>
              <p:cNvPr id="163" name="Google Shape;163;p2"/>
              <p:cNvSpPr/>
              <p:nvPr/>
            </p:nvSpPr>
            <p:spPr>
              <a:xfrm>
                <a:off x="7053208" y="3487841"/>
                <a:ext cx="57067" cy="94762"/>
              </a:xfrm>
              <a:custGeom>
                <a:avLst/>
                <a:gdLst/>
                <a:ahLst/>
                <a:cxnLst/>
                <a:rect l="l" t="t" r="r" b="b"/>
                <a:pathLst>
                  <a:path w="869" h="1443" extrusionOk="0">
                    <a:moveTo>
                      <a:pt x="267" y="0"/>
                    </a:moveTo>
                    <a:cubicBezTo>
                      <a:pt x="250" y="0"/>
                      <a:pt x="233" y="9"/>
                      <a:pt x="230" y="27"/>
                    </a:cubicBezTo>
                    <a:cubicBezTo>
                      <a:pt x="227" y="53"/>
                      <a:pt x="221" y="82"/>
                      <a:pt x="214" y="105"/>
                    </a:cubicBezTo>
                    <a:cubicBezTo>
                      <a:pt x="211" y="115"/>
                      <a:pt x="204" y="124"/>
                      <a:pt x="211" y="134"/>
                    </a:cubicBezTo>
                    <a:cubicBezTo>
                      <a:pt x="133" y="539"/>
                      <a:pt x="72" y="947"/>
                      <a:pt x="7" y="1355"/>
                    </a:cubicBezTo>
                    <a:cubicBezTo>
                      <a:pt x="1" y="1393"/>
                      <a:pt x="22" y="1443"/>
                      <a:pt x="67" y="1443"/>
                    </a:cubicBezTo>
                    <a:cubicBezTo>
                      <a:pt x="69" y="1443"/>
                      <a:pt x="70" y="1443"/>
                      <a:pt x="72" y="1443"/>
                    </a:cubicBezTo>
                    <a:cubicBezTo>
                      <a:pt x="282" y="1427"/>
                      <a:pt x="493" y="1401"/>
                      <a:pt x="697" y="1349"/>
                    </a:cubicBezTo>
                    <a:cubicBezTo>
                      <a:pt x="767" y="1330"/>
                      <a:pt x="742" y="1231"/>
                      <a:pt x="676" y="1231"/>
                    </a:cubicBezTo>
                    <a:cubicBezTo>
                      <a:pt x="673" y="1231"/>
                      <a:pt x="669" y="1231"/>
                      <a:pt x="664" y="1232"/>
                    </a:cubicBezTo>
                    <a:cubicBezTo>
                      <a:pt x="490" y="1255"/>
                      <a:pt x="318" y="1284"/>
                      <a:pt x="149" y="1300"/>
                    </a:cubicBezTo>
                    <a:cubicBezTo>
                      <a:pt x="172" y="1135"/>
                      <a:pt x="198" y="973"/>
                      <a:pt x="217" y="805"/>
                    </a:cubicBezTo>
                    <a:cubicBezTo>
                      <a:pt x="288" y="813"/>
                      <a:pt x="365" y="820"/>
                      <a:pt x="440" y="820"/>
                    </a:cubicBezTo>
                    <a:cubicBezTo>
                      <a:pt x="505" y="820"/>
                      <a:pt x="568" y="815"/>
                      <a:pt x="626" y="801"/>
                    </a:cubicBezTo>
                    <a:cubicBezTo>
                      <a:pt x="690" y="785"/>
                      <a:pt x="674" y="691"/>
                      <a:pt x="609" y="688"/>
                    </a:cubicBezTo>
                    <a:cubicBezTo>
                      <a:pt x="603" y="688"/>
                      <a:pt x="597" y="688"/>
                      <a:pt x="590" y="688"/>
                    </a:cubicBezTo>
                    <a:cubicBezTo>
                      <a:pt x="524" y="688"/>
                      <a:pt x="453" y="701"/>
                      <a:pt x="383" y="704"/>
                    </a:cubicBezTo>
                    <a:cubicBezTo>
                      <a:pt x="331" y="707"/>
                      <a:pt x="282" y="707"/>
                      <a:pt x="230" y="707"/>
                    </a:cubicBezTo>
                    <a:cubicBezTo>
                      <a:pt x="253" y="529"/>
                      <a:pt x="272" y="351"/>
                      <a:pt x="295" y="173"/>
                    </a:cubicBezTo>
                    <a:cubicBezTo>
                      <a:pt x="360" y="183"/>
                      <a:pt x="428" y="183"/>
                      <a:pt x="496" y="183"/>
                    </a:cubicBezTo>
                    <a:cubicBezTo>
                      <a:pt x="565" y="185"/>
                      <a:pt x="633" y="187"/>
                      <a:pt x="702" y="187"/>
                    </a:cubicBezTo>
                    <a:cubicBezTo>
                      <a:pt x="731" y="187"/>
                      <a:pt x="759" y="187"/>
                      <a:pt x="788" y="186"/>
                    </a:cubicBezTo>
                    <a:cubicBezTo>
                      <a:pt x="865" y="186"/>
                      <a:pt x="869" y="72"/>
                      <a:pt x="788" y="69"/>
                    </a:cubicBezTo>
                    <a:cubicBezTo>
                      <a:pt x="759" y="68"/>
                      <a:pt x="731" y="68"/>
                      <a:pt x="702" y="68"/>
                    </a:cubicBezTo>
                    <a:cubicBezTo>
                      <a:pt x="633" y="68"/>
                      <a:pt x="565" y="70"/>
                      <a:pt x="496" y="72"/>
                    </a:cubicBezTo>
                    <a:cubicBezTo>
                      <a:pt x="431" y="72"/>
                      <a:pt x="366" y="72"/>
                      <a:pt x="308" y="82"/>
                    </a:cubicBezTo>
                    <a:cubicBezTo>
                      <a:pt x="308" y="69"/>
                      <a:pt x="311" y="53"/>
                      <a:pt x="311" y="40"/>
                    </a:cubicBezTo>
                    <a:cubicBezTo>
                      <a:pt x="313" y="14"/>
                      <a:pt x="289" y="0"/>
                      <a:pt x="2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164;p2"/>
              <p:cNvSpPr/>
              <p:nvPr/>
            </p:nvSpPr>
            <p:spPr>
              <a:xfrm>
                <a:off x="7119335" y="3550488"/>
                <a:ext cx="35396" cy="37892"/>
              </a:xfrm>
              <a:custGeom>
                <a:avLst/>
                <a:gdLst/>
                <a:ahLst/>
                <a:cxnLst/>
                <a:rect l="l" t="t" r="r" b="b"/>
                <a:pathLst>
                  <a:path w="539" h="577" extrusionOk="0">
                    <a:moveTo>
                      <a:pt x="81" y="1"/>
                    </a:moveTo>
                    <a:cubicBezTo>
                      <a:pt x="70" y="1"/>
                      <a:pt x="59" y="8"/>
                      <a:pt x="53" y="22"/>
                    </a:cubicBezTo>
                    <a:cubicBezTo>
                      <a:pt x="1" y="168"/>
                      <a:pt x="7" y="395"/>
                      <a:pt x="62" y="541"/>
                    </a:cubicBezTo>
                    <a:cubicBezTo>
                      <a:pt x="71" y="565"/>
                      <a:pt x="97" y="577"/>
                      <a:pt x="120" y="577"/>
                    </a:cubicBezTo>
                    <a:cubicBezTo>
                      <a:pt x="147" y="577"/>
                      <a:pt x="171" y="561"/>
                      <a:pt x="166" y="528"/>
                    </a:cubicBezTo>
                    <a:cubicBezTo>
                      <a:pt x="156" y="479"/>
                      <a:pt x="150" y="434"/>
                      <a:pt x="137" y="385"/>
                    </a:cubicBezTo>
                    <a:cubicBezTo>
                      <a:pt x="140" y="382"/>
                      <a:pt x="140" y="382"/>
                      <a:pt x="140" y="379"/>
                    </a:cubicBezTo>
                    <a:cubicBezTo>
                      <a:pt x="147" y="382"/>
                      <a:pt x="150" y="382"/>
                      <a:pt x="153" y="385"/>
                    </a:cubicBezTo>
                    <a:cubicBezTo>
                      <a:pt x="236" y="420"/>
                      <a:pt x="348" y="441"/>
                      <a:pt x="442" y="441"/>
                    </a:cubicBezTo>
                    <a:cubicBezTo>
                      <a:pt x="454" y="441"/>
                      <a:pt x="466" y="441"/>
                      <a:pt x="477" y="440"/>
                    </a:cubicBezTo>
                    <a:cubicBezTo>
                      <a:pt x="539" y="427"/>
                      <a:pt x="539" y="349"/>
                      <a:pt x="477" y="343"/>
                    </a:cubicBezTo>
                    <a:cubicBezTo>
                      <a:pt x="425" y="333"/>
                      <a:pt x="373" y="336"/>
                      <a:pt x="318" y="333"/>
                    </a:cubicBezTo>
                    <a:cubicBezTo>
                      <a:pt x="279" y="330"/>
                      <a:pt x="234" y="327"/>
                      <a:pt x="195" y="320"/>
                    </a:cubicBezTo>
                    <a:cubicBezTo>
                      <a:pt x="250" y="262"/>
                      <a:pt x="305" y="197"/>
                      <a:pt x="354" y="136"/>
                    </a:cubicBezTo>
                    <a:cubicBezTo>
                      <a:pt x="373" y="104"/>
                      <a:pt x="342" y="70"/>
                      <a:pt x="312" y="70"/>
                    </a:cubicBezTo>
                    <a:cubicBezTo>
                      <a:pt x="302" y="70"/>
                      <a:pt x="291" y="74"/>
                      <a:pt x="283" y="84"/>
                    </a:cubicBezTo>
                    <a:cubicBezTo>
                      <a:pt x="228" y="149"/>
                      <a:pt x="176" y="217"/>
                      <a:pt x="121" y="288"/>
                    </a:cubicBezTo>
                    <a:lnTo>
                      <a:pt x="121" y="281"/>
                    </a:lnTo>
                    <a:cubicBezTo>
                      <a:pt x="114" y="200"/>
                      <a:pt x="117" y="116"/>
                      <a:pt x="111" y="29"/>
                    </a:cubicBezTo>
                    <a:cubicBezTo>
                      <a:pt x="107" y="11"/>
                      <a:pt x="94" y="1"/>
                      <a:pt x="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65;p2"/>
              <p:cNvSpPr/>
              <p:nvPr/>
            </p:nvSpPr>
            <p:spPr>
              <a:xfrm>
                <a:off x="7135555" y="3534005"/>
                <a:ext cx="45050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5" extrusionOk="0">
                    <a:moveTo>
                      <a:pt x="612" y="0"/>
                    </a:moveTo>
                    <a:cubicBezTo>
                      <a:pt x="608" y="0"/>
                      <a:pt x="604" y="0"/>
                      <a:pt x="599" y="1"/>
                    </a:cubicBezTo>
                    <a:cubicBezTo>
                      <a:pt x="418" y="24"/>
                      <a:pt x="240" y="34"/>
                      <a:pt x="52" y="34"/>
                    </a:cubicBezTo>
                    <a:cubicBezTo>
                      <a:pt x="0" y="34"/>
                      <a:pt x="0" y="111"/>
                      <a:pt x="52" y="115"/>
                    </a:cubicBezTo>
                    <a:cubicBezTo>
                      <a:pt x="128" y="121"/>
                      <a:pt x="204" y="124"/>
                      <a:pt x="280" y="124"/>
                    </a:cubicBezTo>
                    <a:cubicBezTo>
                      <a:pt x="392" y="124"/>
                      <a:pt x="504" y="117"/>
                      <a:pt x="612" y="102"/>
                    </a:cubicBezTo>
                    <a:cubicBezTo>
                      <a:pt x="686" y="95"/>
                      <a:pt x="678" y="0"/>
                      <a:pt x="6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66;p2"/>
              <p:cNvSpPr/>
              <p:nvPr/>
            </p:nvSpPr>
            <p:spPr>
              <a:xfrm>
                <a:off x="7136803" y="3520477"/>
                <a:ext cx="47742" cy="7683"/>
              </a:xfrm>
              <a:custGeom>
                <a:avLst/>
                <a:gdLst/>
                <a:ahLst/>
                <a:cxnLst/>
                <a:rect l="l" t="t" r="r" b="b"/>
                <a:pathLst>
                  <a:path w="727" h="117" extrusionOk="0">
                    <a:moveTo>
                      <a:pt x="466" y="1"/>
                    </a:moveTo>
                    <a:cubicBezTo>
                      <a:pt x="329" y="1"/>
                      <a:pt x="189" y="12"/>
                      <a:pt x="56" y="22"/>
                    </a:cubicBezTo>
                    <a:cubicBezTo>
                      <a:pt x="1" y="26"/>
                      <a:pt x="1" y="97"/>
                      <a:pt x="56" y="97"/>
                    </a:cubicBezTo>
                    <a:cubicBezTo>
                      <a:pt x="192" y="106"/>
                      <a:pt x="339" y="117"/>
                      <a:pt x="482" y="117"/>
                    </a:cubicBezTo>
                    <a:cubicBezTo>
                      <a:pt x="543" y="117"/>
                      <a:pt x="603" y="115"/>
                      <a:pt x="661" y="110"/>
                    </a:cubicBezTo>
                    <a:cubicBezTo>
                      <a:pt x="726" y="103"/>
                      <a:pt x="726" y="13"/>
                      <a:pt x="661" y="10"/>
                    </a:cubicBezTo>
                    <a:cubicBezTo>
                      <a:pt x="598" y="3"/>
                      <a:pt x="533" y="1"/>
                      <a:pt x="4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2"/>
              <p:cNvSpPr/>
              <p:nvPr/>
            </p:nvSpPr>
            <p:spPr>
              <a:xfrm>
                <a:off x="7203390" y="3535844"/>
                <a:ext cx="125364" cy="13791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210" extrusionOk="0">
                    <a:moveTo>
                      <a:pt x="356" y="1"/>
                    </a:moveTo>
                    <a:cubicBezTo>
                      <a:pt x="254" y="1"/>
                      <a:pt x="153" y="3"/>
                      <a:pt x="52" y="9"/>
                    </a:cubicBezTo>
                    <a:cubicBezTo>
                      <a:pt x="17" y="15"/>
                      <a:pt x="0" y="70"/>
                      <a:pt x="46" y="80"/>
                    </a:cubicBezTo>
                    <a:cubicBezTo>
                      <a:pt x="622" y="177"/>
                      <a:pt x="1238" y="177"/>
                      <a:pt x="1828" y="210"/>
                    </a:cubicBezTo>
                    <a:cubicBezTo>
                      <a:pt x="1830" y="210"/>
                      <a:pt x="1832" y="210"/>
                      <a:pt x="1833" y="210"/>
                    </a:cubicBezTo>
                    <a:cubicBezTo>
                      <a:pt x="1909" y="210"/>
                      <a:pt x="1907" y="86"/>
                      <a:pt x="1828" y="83"/>
                    </a:cubicBezTo>
                    <a:cubicBezTo>
                      <a:pt x="1345" y="56"/>
                      <a:pt x="844" y="1"/>
                      <a:pt x="3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68;p2"/>
              <p:cNvSpPr/>
              <p:nvPr/>
            </p:nvSpPr>
            <p:spPr>
              <a:xfrm>
                <a:off x="7210220" y="3487118"/>
                <a:ext cx="49384" cy="34280"/>
              </a:xfrm>
              <a:custGeom>
                <a:avLst/>
                <a:gdLst/>
                <a:ahLst/>
                <a:cxnLst/>
                <a:rect l="l" t="t" r="r" b="b"/>
                <a:pathLst>
                  <a:path w="752" h="522" extrusionOk="0">
                    <a:moveTo>
                      <a:pt x="565" y="0"/>
                    </a:moveTo>
                    <a:cubicBezTo>
                      <a:pt x="501" y="0"/>
                      <a:pt x="456" y="46"/>
                      <a:pt x="421" y="109"/>
                    </a:cubicBezTo>
                    <a:cubicBezTo>
                      <a:pt x="397" y="48"/>
                      <a:pt x="355" y="2"/>
                      <a:pt x="289" y="2"/>
                    </a:cubicBezTo>
                    <a:cubicBezTo>
                      <a:pt x="284" y="2"/>
                      <a:pt x="280" y="2"/>
                      <a:pt x="276" y="2"/>
                    </a:cubicBezTo>
                    <a:cubicBezTo>
                      <a:pt x="201" y="12"/>
                      <a:pt x="143" y="77"/>
                      <a:pt x="104" y="148"/>
                    </a:cubicBezTo>
                    <a:cubicBezTo>
                      <a:pt x="97" y="126"/>
                      <a:pt x="97" y="96"/>
                      <a:pt x="97" y="70"/>
                    </a:cubicBezTo>
                    <a:cubicBezTo>
                      <a:pt x="96" y="45"/>
                      <a:pt x="78" y="33"/>
                      <a:pt x="60" y="33"/>
                    </a:cubicBezTo>
                    <a:cubicBezTo>
                      <a:pt x="41" y="33"/>
                      <a:pt x="21" y="46"/>
                      <a:pt x="16" y="70"/>
                    </a:cubicBezTo>
                    <a:cubicBezTo>
                      <a:pt x="0" y="200"/>
                      <a:pt x="13" y="343"/>
                      <a:pt x="46" y="469"/>
                    </a:cubicBezTo>
                    <a:cubicBezTo>
                      <a:pt x="53" y="496"/>
                      <a:pt x="75" y="508"/>
                      <a:pt x="98" y="508"/>
                    </a:cubicBezTo>
                    <a:cubicBezTo>
                      <a:pt x="132" y="508"/>
                      <a:pt x="167" y="481"/>
                      <a:pt x="156" y="440"/>
                    </a:cubicBezTo>
                    <a:cubicBezTo>
                      <a:pt x="143" y="398"/>
                      <a:pt x="136" y="359"/>
                      <a:pt x="127" y="317"/>
                    </a:cubicBezTo>
                    <a:cubicBezTo>
                      <a:pt x="146" y="245"/>
                      <a:pt x="178" y="164"/>
                      <a:pt x="233" y="138"/>
                    </a:cubicBezTo>
                    <a:cubicBezTo>
                      <a:pt x="259" y="145"/>
                      <a:pt x="288" y="148"/>
                      <a:pt x="318" y="155"/>
                    </a:cubicBezTo>
                    <a:cubicBezTo>
                      <a:pt x="324" y="184"/>
                      <a:pt x="334" y="213"/>
                      <a:pt x="340" y="245"/>
                    </a:cubicBezTo>
                    <a:cubicBezTo>
                      <a:pt x="350" y="291"/>
                      <a:pt x="353" y="333"/>
                      <a:pt x="357" y="378"/>
                    </a:cubicBezTo>
                    <a:cubicBezTo>
                      <a:pt x="357" y="391"/>
                      <a:pt x="357" y="404"/>
                      <a:pt x="363" y="411"/>
                    </a:cubicBezTo>
                    <a:cubicBezTo>
                      <a:pt x="366" y="445"/>
                      <a:pt x="396" y="464"/>
                      <a:pt x="423" y="464"/>
                    </a:cubicBezTo>
                    <a:cubicBezTo>
                      <a:pt x="449" y="464"/>
                      <a:pt x="473" y="447"/>
                      <a:pt x="470" y="411"/>
                    </a:cubicBezTo>
                    <a:cubicBezTo>
                      <a:pt x="467" y="356"/>
                      <a:pt x="467" y="297"/>
                      <a:pt x="486" y="242"/>
                    </a:cubicBezTo>
                    <a:cubicBezTo>
                      <a:pt x="499" y="203"/>
                      <a:pt x="518" y="168"/>
                      <a:pt x="548" y="138"/>
                    </a:cubicBezTo>
                    <a:cubicBezTo>
                      <a:pt x="593" y="155"/>
                      <a:pt x="616" y="184"/>
                      <a:pt x="622" y="229"/>
                    </a:cubicBezTo>
                    <a:cubicBezTo>
                      <a:pt x="648" y="323"/>
                      <a:pt x="577" y="404"/>
                      <a:pt x="616" y="492"/>
                    </a:cubicBezTo>
                    <a:cubicBezTo>
                      <a:pt x="627" y="514"/>
                      <a:pt x="651" y="522"/>
                      <a:pt x="671" y="522"/>
                    </a:cubicBezTo>
                    <a:cubicBezTo>
                      <a:pt x="674" y="522"/>
                      <a:pt x="677" y="521"/>
                      <a:pt x="680" y="521"/>
                    </a:cubicBezTo>
                    <a:cubicBezTo>
                      <a:pt x="713" y="511"/>
                      <a:pt x="726" y="495"/>
                      <a:pt x="739" y="462"/>
                    </a:cubicBezTo>
                    <a:cubicBezTo>
                      <a:pt x="745" y="443"/>
                      <a:pt x="739" y="424"/>
                      <a:pt x="723" y="411"/>
                    </a:cubicBezTo>
                    <a:cubicBezTo>
                      <a:pt x="726" y="378"/>
                      <a:pt x="742" y="346"/>
                      <a:pt x="742" y="317"/>
                    </a:cubicBezTo>
                    <a:cubicBezTo>
                      <a:pt x="752" y="255"/>
                      <a:pt x="745" y="200"/>
                      <a:pt x="726" y="151"/>
                    </a:cubicBezTo>
                    <a:cubicBezTo>
                      <a:pt x="706" y="87"/>
                      <a:pt x="661" y="15"/>
                      <a:pt x="590" y="2"/>
                    </a:cubicBezTo>
                    <a:cubicBezTo>
                      <a:pt x="581" y="1"/>
                      <a:pt x="573" y="0"/>
                      <a:pt x="5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169;p2"/>
              <p:cNvSpPr/>
              <p:nvPr/>
            </p:nvSpPr>
            <p:spPr>
              <a:xfrm>
                <a:off x="7259602" y="3457765"/>
                <a:ext cx="59825" cy="72500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04" extrusionOk="0">
                    <a:moveTo>
                      <a:pt x="820" y="1"/>
                    </a:moveTo>
                    <a:cubicBezTo>
                      <a:pt x="800" y="1"/>
                      <a:pt x="780" y="10"/>
                      <a:pt x="768" y="32"/>
                    </a:cubicBezTo>
                    <a:cubicBezTo>
                      <a:pt x="631" y="284"/>
                      <a:pt x="541" y="560"/>
                      <a:pt x="505" y="841"/>
                    </a:cubicBezTo>
                    <a:cubicBezTo>
                      <a:pt x="356" y="582"/>
                      <a:pt x="217" y="317"/>
                      <a:pt x="84" y="48"/>
                    </a:cubicBezTo>
                    <a:cubicBezTo>
                      <a:pt x="76" y="35"/>
                      <a:pt x="65" y="30"/>
                      <a:pt x="53" y="30"/>
                    </a:cubicBezTo>
                    <a:cubicBezTo>
                      <a:pt x="27" y="30"/>
                      <a:pt x="0" y="58"/>
                      <a:pt x="16" y="90"/>
                    </a:cubicBezTo>
                    <a:cubicBezTo>
                      <a:pt x="158" y="427"/>
                      <a:pt x="327" y="751"/>
                      <a:pt x="495" y="1075"/>
                    </a:cubicBezTo>
                    <a:cubicBezTo>
                      <a:pt x="506" y="1095"/>
                      <a:pt x="523" y="1103"/>
                      <a:pt x="542" y="1103"/>
                    </a:cubicBezTo>
                    <a:cubicBezTo>
                      <a:pt x="573" y="1103"/>
                      <a:pt x="607" y="1077"/>
                      <a:pt x="609" y="1042"/>
                    </a:cubicBezTo>
                    <a:cubicBezTo>
                      <a:pt x="638" y="705"/>
                      <a:pt x="722" y="398"/>
                      <a:pt x="881" y="96"/>
                    </a:cubicBezTo>
                    <a:cubicBezTo>
                      <a:pt x="910" y="47"/>
                      <a:pt x="865" y="1"/>
                      <a:pt x="8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70;p2"/>
              <p:cNvSpPr/>
              <p:nvPr/>
            </p:nvSpPr>
            <p:spPr>
              <a:xfrm>
                <a:off x="7323563" y="3451133"/>
                <a:ext cx="36184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90" extrusionOk="0">
                    <a:moveTo>
                      <a:pt x="163" y="0"/>
                    </a:moveTo>
                    <a:cubicBezTo>
                      <a:pt x="131" y="0"/>
                      <a:pt x="97" y="11"/>
                      <a:pt x="66" y="35"/>
                    </a:cubicBezTo>
                    <a:cubicBezTo>
                      <a:pt x="27" y="68"/>
                      <a:pt x="61" y="115"/>
                      <a:pt x="99" y="115"/>
                    </a:cubicBezTo>
                    <a:cubicBezTo>
                      <a:pt x="106" y="115"/>
                      <a:pt x="114" y="113"/>
                      <a:pt x="121" y="110"/>
                    </a:cubicBezTo>
                    <a:cubicBezTo>
                      <a:pt x="138" y="101"/>
                      <a:pt x="153" y="96"/>
                      <a:pt x="166" y="96"/>
                    </a:cubicBezTo>
                    <a:cubicBezTo>
                      <a:pt x="244" y="96"/>
                      <a:pt x="224" y="259"/>
                      <a:pt x="202" y="304"/>
                    </a:cubicBezTo>
                    <a:cubicBezTo>
                      <a:pt x="169" y="369"/>
                      <a:pt x="121" y="414"/>
                      <a:pt x="62" y="447"/>
                    </a:cubicBezTo>
                    <a:cubicBezTo>
                      <a:pt x="1" y="476"/>
                      <a:pt x="33" y="563"/>
                      <a:pt x="95" y="567"/>
                    </a:cubicBezTo>
                    <a:cubicBezTo>
                      <a:pt x="218" y="576"/>
                      <a:pt x="344" y="589"/>
                      <a:pt x="467" y="589"/>
                    </a:cubicBezTo>
                    <a:cubicBezTo>
                      <a:pt x="471" y="590"/>
                      <a:pt x="474" y="590"/>
                      <a:pt x="477" y="590"/>
                    </a:cubicBezTo>
                    <a:cubicBezTo>
                      <a:pt x="551" y="590"/>
                      <a:pt x="539" y="482"/>
                      <a:pt x="467" y="469"/>
                    </a:cubicBezTo>
                    <a:cubicBezTo>
                      <a:pt x="396" y="463"/>
                      <a:pt x="325" y="456"/>
                      <a:pt x="257" y="450"/>
                    </a:cubicBezTo>
                    <a:cubicBezTo>
                      <a:pt x="318" y="369"/>
                      <a:pt x="354" y="269"/>
                      <a:pt x="338" y="165"/>
                    </a:cubicBezTo>
                    <a:cubicBezTo>
                      <a:pt x="321" y="72"/>
                      <a:pt x="246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71;p2"/>
              <p:cNvSpPr/>
              <p:nvPr/>
            </p:nvSpPr>
            <p:spPr>
              <a:xfrm>
                <a:off x="7236159" y="3552326"/>
                <a:ext cx="67706" cy="48596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740" extrusionOk="0">
                    <a:moveTo>
                      <a:pt x="484" y="0"/>
                    </a:moveTo>
                    <a:cubicBezTo>
                      <a:pt x="312" y="0"/>
                      <a:pt x="0" y="133"/>
                      <a:pt x="185" y="253"/>
                    </a:cubicBezTo>
                    <a:cubicBezTo>
                      <a:pt x="191" y="257"/>
                      <a:pt x="197" y="259"/>
                      <a:pt x="203" y="259"/>
                    </a:cubicBezTo>
                    <a:cubicBezTo>
                      <a:pt x="234" y="259"/>
                      <a:pt x="263" y="216"/>
                      <a:pt x="234" y="189"/>
                    </a:cubicBezTo>
                    <a:cubicBezTo>
                      <a:pt x="204" y="163"/>
                      <a:pt x="412" y="104"/>
                      <a:pt x="438" y="104"/>
                    </a:cubicBezTo>
                    <a:cubicBezTo>
                      <a:pt x="609" y="127"/>
                      <a:pt x="577" y="273"/>
                      <a:pt x="525" y="370"/>
                    </a:cubicBezTo>
                    <a:cubicBezTo>
                      <a:pt x="477" y="464"/>
                      <a:pt x="409" y="551"/>
                      <a:pt x="347" y="642"/>
                    </a:cubicBezTo>
                    <a:cubicBezTo>
                      <a:pt x="318" y="681"/>
                      <a:pt x="357" y="739"/>
                      <a:pt x="405" y="739"/>
                    </a:cubicBezTo>
                    <a:cubicBezTo>
                      <a:pt x="587" y="736"/>
                      <a:pt x="768" y="739"/>
                      <a:pt x="946" y="723"/>
                    </a:cubicBezTo>
                    <a:cubicBezTo>
                      <a:pt x="1031" y="723"/>
                      <a:pt x="1031" y="610"/>
                      <a:pt x="950" y="607"/>
                    </a:cubicBezTo>
                    <a:cubicBezTo>
                      <a:pt x="907" y="605"/>
                      <a:pt x="865" y="604"/>
                      <a:pt x="822" y="604"/>
                    </a:cubicBezTo>
                    <a:cubicBezTo>
                      <a:pt x="726" y="604"/>
                      <a:pt x="629" y="608"/>
                      <a:pt x="535" y="610"/>
                    </a:cubicBezTo>
                    <a:cubicBezTo>
                      <a:pt x="658" y="415"/>
                      <a:pt x="820" y="121"/>
                      <a:pt x="551" y="10"/>
                    </a:cubicBezTo>
                    <a:cubicBezTo>
                      <a:pt x="534" y="3"/>
                      <a:pt x="510" y="0"/>
                      <a:pt x="4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2" name="Google Shape;172;p2"/>
            <p:cNvGrpSpPr/>
            <p:nvPr/>
          </p:nvGrpSpPr>
          <p:grpSpPr>
            <a:xfrm rot="1974685">
              <a:off x="119287" y="480725"/>
              <a:ext cx="1187875" cy="262190"/>
              <a:chOff x="7968422" y="675563"/>
              <a:chExt cx="462304" cy="102049"/>
            </a:xfrm>
          </p:grpSpPr>
          <p:sp>
            <p:nvSpPr>
              <p:cNvPr id="173" name="Google Shape;173;p2"/>
              <p:cNvSpPr/>
              <p:nvPr/>
            </p:nvSpPr>
            <p:spPr>
              <a:xfrm>
                <a:off x="7968422" y="693884"/>
                <a:ext cx="58052" cy="61139"/>
              </a:xfrm>
              <a:custGeom>
                <a:avLst/>
                <a:gdLst/>
                <a:ahLst/>
                <a:cxnLst/>
                <a:rect l="l" t="t" r="r" b="b"/>
                <a:pathLst>
                  <a:path w="884" h="931" extrusionOk="0">
                    <a:moveTo>
                      <a:pt x="554" y="0"/>
                    </a:moveTo>
                    <a:cubicBezTo>
                      <a:pt x="537" y="0"/>
                      <a:pt x="521" y="1"/>
                      <a:pt x="505" y="3"/>
                    </a:cubicBezTo>
                    <a:cubicBezTo>
                      <a:pt x="305" y="32"/>
                      <a:pt x="107" y="165"/>
                      <a:pt x="49" y="366"/>
                    </a:cubicBezTo>
                    <a:cubicBezTo>
                      <a:pt x="0" y="534"/>
                      <a:pt x="49" y="732"/>
                      <a:pt x="188" y="842"/>
                    </a:cubicBezTo>
                    <a:cubicBezTo>
                      <a:pt x="269" y="906"/>
                      <a:pt x="365" y="930"/>
                      <a:pt x="464" y="930"/>
                    </a:cubicBezTo>
                    <a:cubicBezTo>
                      <a:pt x="586" y="930"/>
                      <a:pt x="712" y="893"/>
                      <a:pt x="820" y="849"/>
                    </a:cubicBezTo>
                    <a:cubicBezTo>
                      <a:pt x="883" y="825"/>
                      <a:pt x="867" y="724"/>
                      <a:pt x="804" y="724"/>
                    </a:cubicBezTo>
                    <a:cubicBezTo>
                      <a:pt x="797" y="724"/>
                      <a:pt x="789" y="726"/>
                      <a:pt x="781" y="729"/>
                    </a:cubicBezTo>
                    <a:cubicBezTo>
                      <a:pt x="689" y="764"/>
                      <a:pt x="574" y="792"/>
                      <a:pt x="467" y="792"/>
                    </a:cubicBezTo>
                    <a:cubicBezTo>
                      <a:pt x="306" y="792"/>
                      <a:pt x="165" y="727"/>
                      <a:pt x="156" y="518"/>
                    </a:cubicBezTo>
                    <a:cubicBezTo>
                      <a:pt x="146" y="376"/>
                      <a:pt x="227" y="259"/>
                      <a:pt x="343" y="184"/>
                    </a:cubicBezTo>
                    <a:cubicBezTo>
                      <a:pt x="391" y="156"/>
                      <a:pt x="509" y="110"/>
                      <a:pt x="605" y="110"/>
                    </a:cubicBezTo>
                    <a:cubicBezTo>
                      <a:pt x="674" y="110"/>
                      <a:pt x="731" y="134"/>
                      <a:pt x="742" y="204"/>
                    </a:cubicBezTo>
                    <a:cubicBezTo>
                      <a:pt x="745" y="231"/>
                      <a:pt x="765" y="245"/>
                      <a:pt x="784" y="245"/>
                    </a:cubicBezTo>
                    <a:cubicBezTo>
                      <a:pt x="803" y="245"/>
                      <a:pt x="821" y="231"/>
                      <a:pt x="823" y="204"/>
                    </a:cubicBezTo>
                    <a:cubicBezTo>
                      <a:pt x="840" y="56"/>
                      <a:pt x="681" y="0"/>
                      <a:pt x="5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74;p2"/>
              <p:cNvSpPr/>
              <p:nvPr/>
            </p:nvSpPr>
            <p:spPr>
              <a:xfrm>
                <a:off x="8024765" y="724551"/>
                <a:ext cx="27581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08" extrusionOk="0">
                    <a:moveTo>
                      <a:pt x="353" y="0"/>
                    </a:moveTo>
                    <a:cubicBezTo>
                      <a:pt x="339" y="0"/>
                      <a:pt x="324" y="6"/>
                      <a:pt x="311" y="19"/>
                    </a:cubicBezTo>
                    <a:cubicBezTo>
                      <a:pt x="286" y="48"/>
                      <a:pt x="263" y="80"/>
                      <a:pt x="243" y="116"/>
                    </a:cubicBezTo>
                    <a:cubicBezTo>
                      <a:pt x="237" y="129"/>
                      <a:pt x="227" y="165"/>
                      <a:pt x="221" y="171"/>
                    </a:cubicBezTo>
                    <a:cubicBezTo>
                      <a:pt x="215" y="175"/>
                      <a:pt x="210" y="176"/>
                      <a:pt x="203" y="176"/>
                    </a:cubicBezTo>
                    <a:cubicBezTo>
                      <a:pt x="159" y="176"/>
                      <a:pt x="97" y="97"/>
                      <a:pt x="94" y="54"/>
                    </a:cubicBezTo>
                    <a:cubicBezTo>
                      <a:pt x="93" y="33"/>
                      <a:pt x="73" y="19"/>
                      <a:pt x="54" y="19"/>
                    </a:cubicBezTo>
                    <a:cubicBezTo>
                      <a:pt x="39" y="19"/>
                      <a:pt x="24" y="28"/>
                      <a:pt x="20" y="48"/>
                    </a:cubicBezTo>
                    <a:cubicBezTo>
                      <a:pt x="0" y="155"/>
                      <a:pt x="17" y="317"/>
                      <a:pt x="162" y="330"/>
                    </a:cubicBezTo>
                    <a:cubicBezTo>
                      <a:pt x="168" y="330"/>
                      <a:pt x="173" y="331"/>
                      <a:pt x="179" y="331"/>
                    </a:cubicBezTo>
                    <a:cubicBezTo>
                      <a:pt x="204" y="331"/>
                      <a:pt x="224" y="324"/>
                      <a:pt x="240" y="314"/>
                    </a:cubicBezTo>
                    <a:lnTo>
                      <a:pt x="240" y="314"/>
                    </a:lnTo>
                    <a:cubicBezTo>
                      <a:pt x="208" y="456"/>
                      <a:pt x="166" y="592"/>
                      <a:pt x="133" y="735"/>
                    </a:cubicBezTo>
                    <a:cubicBezTo>
                      <a:pt x="124" y="781"/>
                      <a:pt x="157" y="807"/>
                      <a:pt x="191" y="807"/>
                    </a:cubicBezTo>
                    <a:cubicBezTo>
                      <a:pt x="214" y="807"/>
                      <a:pt x="237" y="795"/>
                      <a:pt x="247" y="767"/>
                    </a:cubicBezTo>
                    <a:cubicBezTo>
                      <a:pt x="328" y="547"/>
                      <a:pt x="376" y="310"/>
                      <a:pt x="415" y="77"/>
                    </a:cubicBezTo>
                    <a:cubicBezTo>
                      <a:pt x="420" y="35"/>
                      <a:pt x="388" y="0"/>
                      <a:pt x="3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75;p2"/>
              <p:cNvSpPr/>
              <p:nvPr/>
            </p:nvSpPr>
            <p:spPr>
              <a:xfrm>
                <a:off x="8060095" y="730330"/>
                <a:ext cx="35133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115" extrusionOk="0">
                    <a:moveTo>
                      <a:pt x="315" y="1"/>
                    </a:moveTo>
                    <a:cubicBezTo>
                      <a:pt x="226" y="1"/>
                      <a:pt x="136" y="7"/>
                      <a:pt x="55" y="15"/>
                    </a:cubicBezTo>
                    <a:cubicBezTo>
                      <a:pt x="0" y="18"/>
                      <a:pt x="0" y="96"/>
                      <a:pt x="55" y="99"/>
                    </a:cubicBezTo>
                    <a:cubicBezTo>
                      <a:pt x="147" y="106"/>
                      <a:pt x="247" y="115"/>
                      <a:pt x="345" y="115"/>
                    </a:cubicBezTo>
                    <a:cubicBezTo>
                      <a:pt x="395" y="115"/>
                      <a:pt x="445" y="112"/>
                      <a:pt x="493" y="106"/>
                    </a:cubicBezTo>
                    <a:cubicBezTo>
                      <a:pt x="535" y="93"/>
                      <a:pt x="535" y="15"/>
                      <a:pt x="493" y="12"/>
                    </a:cubicBezTo>
                    <a:cubicBezTo>
                      <a:pt x="436" y="4"/>
                      <a:pt x="376" y="1"/>
                      <a:pt x="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2"/>
              <p:cNvSpPr/>
              <p:nvPr/>
            </p:nvSpPr>
            <p:spPr>
              <a:xfrm>
                <a:off x="8059898" y="717262"/>
                <a:ext cx="33360" cy="886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135" extrusionOk="0">
                    <a:moveTo>
                      <a:pt x="256" y="0"/>
                    </a:moveTo>
                    <a:cubicBezTo>
                      <a:pt x="182" y="0"/>
                      <a:pt x="109" y="13"/>
                      <a:pt x="42" y="39"/>
                    </a:cubicBezTo>
                    <a:cubicBezTo>
                      <a:pt x="0" y="54"/>
                      <a:pt x="11" y="118"/>
                      <a:pt x="51" y="118"/>
                    </a:cubicBezTo>
                    <a:cubicBezTo>
                      <a:pt x="54" y="118"/>
                      <a:pt x="58" y="118"/>
                      <a:pt x="62" y="117"/>
                    </a:cubicBezTo>
                    <a:cubicBezTo>
                      <a:pt x="113" y="103"/>
                      <a:pt x="163" y="97"/>
                      <a:pt x="212" y="97"/>
                    </a:cubicBezTo>
                    <a:cubicBezTo>
                      <a:pt x="282" y="97"/>
                      <a:pt x="351" y="110"/>
                      <a:pt x="421" y="133"/>
                    </a:cubicBezTo>
                    <a:cubicBezTo>
                      <a:pt x="426" y="134"/>
                      <a:pt x="431" y="135"/>
                      <a:pt x="435" y="135"/>
                    </a:cubicBezTo>
                    <a:cubicBezTo>
                      <a:pt x="489" y="135"/>
                      <a:pt x="507" y="51"/>
                      <a:pt x="450" y="33"/>
                    </a:cubicBezTo>
                    <a:cubicBezTo>
                      <a:pt x="389" y="11"/>
                      <a:pt x="322" y="0"/>
                      <a:pt x="2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77;p2"/>
              <p:cNvSpPr/>
              <p:nvPr/>
            </p:nvSpPr>
            <p:spPr>
              <a:xfrm>
                <a:off x="8102647" y="693687"/>
                <a:ext cx="50369" cy="60285"/>
              </a:xfrm>
              <a:custGeom>
                <a:avLst/>
                <a:gdLst/>
                <a:ahLst/>
                <a:cxnLst/>
                <a:rect l="l" t="t" r="r" b="b"/>
                <a:pathLst>
                  <a:path w="767" h="918" extrusionOk="0">
                    <a:moveTo>
                      <a:pt x="330" y="0"/>
                    </a:moveTo>
                    <a:cubicBezTo>
                      <a:pt x="306" y="0"/>
                      <a:pt x="281" y="6"/>
                      <a:pt x="256" y="19"/>
                    </a:cubicBezTo>
                    <a:cubicBezTo>
                      <a:pt x="123" y="90"/>
                      <a:pt x="33" y="294"/>
                      <a:pt x="16" y="440"/>
                    </a:cubicBezTo>
                    <a:cubicBezTo>
                      <a:pt x="0" y="589"/>
                      <a:pt x="55" y="754"/>
                      <a:pt x="182" y="848"/>
                    </a:cubicBezTo>
                    <a:cubicBezTo>
                      <a:pt x="252" y="898"/>
                      <a:pt x="332" y="918"/>
                      <a:pt x="413" y="918"/>
                    </a:cubicBezTo>
                    <a:cubicBezTo>
                      <a:pt x="510" y="918"/>
                      <a:pt x="608" y="890"/>
                      <a:pt x="697" y="855"/>
                    </a:cubicBezTo>
                    <a:cubicBezTo>
                      <a:pt x="767" y="823"/>
                      <a:pt x="755" y="728"/>
                      <a:pt x="693" y="728"/>
                    </a:cubicBezTo>
                    <a:cubicBezTo>
                      <a:pt x="687" y="728"/>
                      <a:pt x="679" y="729"/>
                      <a:pt x="671" y="732"/>
                    </a:cubicBezTo>
                    <a:cubicBezTo>
                      <a:pt x="589" y="756"/>
                      <a:pt x="496" y="780"/>
                      <a:pt x="410" y="780"/>
                    </a:cubicBezTo>
                    <a:cubicBezTo>
                      <a:pt x="299" y="780"/>
                      <a:pt x="200" y="739"/>
                      <a:pt x="152" y="602"/>
                    </a:cubicBezTo>
                    <a:cubicBezTo>
                      <a:pt x="123" y="521"/>
                      <a:pt x="130" y="437"/>
                      <a:pt x="152" y="359"/>
                    </a:cubicBezTo>
                    <a:cubicBezTo>
                      <a:pt x="162" y="311"/>
                      <a:pt x="188" y="259"/>
                      <a:pt x="217" y="213"/>
                    </a:cubicBezTo>
                    <a:cubicBezTo>
                      <a:pt x="222" y="204"/>
                      <a:pt x="302" y="82"/>
                      <a:pt x="351" y="82"/>
                    </a:cubicBezTo>
                    <a:cubicBezTo>
                      <a:pt x="367" y="82"/>
                      <a:pt x="379" y="94"/>
                      <a:pt x="386" y="126"/>
                    </a:cubicBezTo>
                    <a:cubicBezTo>
                      <a:pt x="390" y="143"/>
                      <a:pt x="404" y="151"/>
                      <a:pt x="418" y="151"/>
                    </a:cubicBezTo>
                    <a:cubicBezTo>
                      <a:pt x="435" y="151"/>
                      <a:pt x="452" y="139"/>
                      <a:pt x="450" y="119"/>
                    </a:cubicBezTo>
                    <a:cubicBezTo>
                      <a:pt x="448" y="46"/>
                      <a:pt x="395" y="0"/>
                      <a:pt x="3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78;p2"/>
              <p:cNvSpPr/>
              <p:nvPr/>
            </p:nvSpPr>
            <p:spPr>
              <a:xfrm>
                <a:off x="8139881" y="675563"/>
                <a:ext cx="4793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2" extrusionOk="0">
                    <a:moveTo>
                      <a:pt x="255" y="289"/>
                    </a:moveTo>
                    <a:cubicBezTo>
                      <a:pt x="303" y="289"/>
                      <a:pt x="361" y="313"/>
                      <a:pt x="418" y="344"/>
                    </a:cubicBezTo>
                    <a:cubicBezTo>
                      <a:pt x="399" y="376"/>
                      <a:pt x="373" y="405"/>
                      <a:pt x="340" y="425"/>
                    </a:cubicBezTo>
                    <a:cubicBezTo>
                      <a:pt x="323" y="435"/>
                      <a:pt x="291" y="442"/>
                      <a:pt x="257" y="442"/>
                    </a:cubicBezTo>
                    <a:cubicBezTo>
                      <a:pt x="189" y="442"/>
                      <a:pt x="117" y="413"/>
                      <a:pt x="172" y="331"/>
                    </a:cubicBezTo>
                    <a:cubicBezTo>
                      <a:pt x="192" y="301"/>
                      <a:pt x="221" y="289"/>
                      <a:pt x="255" y="289"/>
                    </a:cubicBezTo>
                    <a:close/>
                    <a:moveTo>
                      <a:pt x="578" y="1"/>
                    </a:moveTo>
                    <a:cubicBezTo>
                      <a:pt x="570" y="1"/>
                      <a:pt x="562" y="5"/>
                      <a:pt x="557" y="16"/>
                    </a:cubicBezTo>
                    <a:cubicBezTo>
                      <a:pt x="518" y="91"/>
                      <a:pt x="496" y="172"/>
                      <a:pt x="463" y="250"/>
                    </a:cubicBezTo>
                    <a:cubicBezTo>
                      <a:pt x="401" y="214"/>
                      <a:pt x="334" y="184"/>
                      <a:pt x="256" y="184"/>
                    </a:cubicBezTo>
                    <a:cubicBezTo>
                      <a:pt x="248" y="184"/>
                      <a:pt x="241" y="184"/>
                      <a:pt x="233" y="185"/>
                    </a:cubicBezTo>
                    <a:cubicBezTo>
                      <a:pt x="110" y="201"/>
                      <a:pt x="0" y="301"/>
                      <a:pt x="55" y="431"/>
                    </a:cubicBezTo>
                    <a:cubicBezTo>
                      <a:pt x="90" y="520"/>
                      <a:pt x="168" y="561"/>
                      <a:pt x="252" y="561"/>
                    </a:cubicBezTo>
                    <a:cubicBezTo>
                      <a:pt x="302" y="561"/>
                      <a:pt x="354" y="546"/>
                      <a:pt x="399" y="519"/>
                    </a:cubicBezTo>
                    <a:cubicBezTo>
                      <a:pt x="441" y="489"/>
                      <a:pt x="480" y="444"/>
                      <a:pt x="509" y="395"/>
                    </a:cubicBezTo>
                    <a:cubicBezTo>
                      <a:pt x="564" y="431"/>
                      <a:pt x="612" y="463"/>
                      <a:pt x="645" y="473"/>
                    </a:cubicBezTo>
                    <a:cubicBezTo>
                      <a:pt x="651" y="475"/>
                      <a:pt x="657" y="476"/>
                      <a:pt x="663" y="476"/>
                    </a:cubicBezTo>
                    <a:cubicBezTo>
                      <a:pt x="714" y="476"/>
                      <a:pt x="729" y="390"/>
                      <a:pt x="671" y="366"/>
                    </a:cubicBezTo>
                    <a:cubicBezTo>
                      <a:pt x="625" y="350"/>
                      <a:pt x="590" y="327"/>
                      <a:pt x="548" y="301"/>
                    </a:cubicBezTo>
                    <a:cubicBezTo>
                      <a:pt x="580" y="214"/>
                      <a:pt x="596" y="117"/>
                      <a:pt x="609" y="36"/>
                    </a:cubicBezTo>
                    <a:cubicBezTo>
                      <a:pt x="611" y="17"/>
                      <a:pt x="594" y="1"/>
                      <a:pt x="5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179;p2"/>
              <p:cNvSpPr/>
              <p:nvPr/>
            </p:nvSpPr>
            <p:spPr>
              <a:xfrm>
                <a:off x="8144938" y="726061"/>
                <a:ext cx="31850" cy="46297"/>
              </a:xfrm>
              <a:custGeom>
                <a:avLst/>
                <a:gdLst/>
                <a:ahLst/>
                <a:cxnLst/>
                <a:rect l="l" t="t" r="r" b="b"/>
                <a:pathLst>
                  <a:path w="485" h="705" extrusionOk="0">
                    <a:moveTo>
                      <a:pt x="424" y="0"/>
                    </a:moveTo>
                    <a:cubicBezTo>
                      <a:pt x="404" y="0"/>
                      <a:pt x="384" y="9"/>
                      <a:pt x="373" y="28"/>
                    </a:cubicBezTo>
                    <a:cubicBezTo>
                      <a:pt x="354" y="64"/>
                      <a:pt x="338" y="106"/>
                      <a:pt x="309" y="132"/>
                    </a:cubicBezTo>
                    <a:cubicBezTo>
                      <a:pt x="285" y="157"/>
                      <a:pt x="223" y="188"/>
                      <a:pt x="175" y="188"/>
                    </a:cubicBezTo>
                    <a:cubicBezTo>
                      <a:pt x="131" y="188"/>
                      <a:pt x="99" y="163"/>
                      <a:pt x="114" y="90"/>
                    </a:cubicBezTo>
                    <a:cubicBezTo>
                      <a:pt x="120" y="59"/>
                      <a:pt x="101" y="42"/>
                      <a:pt x="80" y="42"/>
                    </a:cubicBezTo>
                    <a:cubicBezTo>
                      <a:pt x="66" y="42"/>
                      <a:pt x="51" y="50"/>
                      <a:pt x="43" y="67"/>
                    </a:cubicBezTo>
                    <a:cubicBezTo>
                      <a:pt x="1" y="171"/>
                      <a:pt x="85" y="271"/>
                      <a:pt x="189" y="287"/>
                    </a:cubicBezTo>
                    <a:cubicBezTo>
                      <a:pt x="196" y="288"/>
                      <a:pt x="203" y="289"/>
                      <a:pt x="210" y="289"/>
                    </a:cubicBezTo>
                    <a:cubicBezTo>
                      <a:pt x="256" y="289"/>
                      <a:pt x="298" y="271"/>
                      <a:pt x="338" y="245"/>
                    </a:cubicBezTo>
                    <a:lnTo>
                      <a:pt x="338" y="245"/>
                    </a:lnTo>
                    <a:cubicBezTo>
                      <a:pt x="318" y="385"/>
                      <a:pt x="292" y="521"/>
                      <a:pt x="296" y="657"/>
                    </a:cubicBezTo>
                    <a:cubicBezTo>
                      <a:pt x="296" y="687"/>
                      <a:pt x="322" y="704"/>
                      <a:pt x="347" y="704"/>
                    </a:cubicBezTo>
                    <a:cubicBezTo>
                      <a:pt x="368" y="704"/>
                      <a:pt x="388" y="693"/>
                      <a:pt x="393" y="666"/>
                    </a:cubicBezTo>
                    <a:cubicBezTo>
                      <a:pt x="448" y="472"/>
                      <a:pt x="454" y="255"/>
                      <a:pt x="480" y="51"/>
                    </a:cubicBezTo>
                    <a:cubicBezTo>
                      <a:pt x="484" y="20"/>
                      <a:pt x="454" y="0"/>
                      <a:pt x="4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80;p2"/>
              <p:cNvSpPr/>
              <p:nvPr/>
            </p:nvSpPr>
            <p:spPr>
              <a:xfrm>
                <a:off x="8178560" y="686464"/>
                <a:ext cx="48070" cy="84452"/>
              </a:xfrm>
              <a:custGeom>
                <a:avLst/>
                <a:gdLst/>
                <a:ahLst/>
                <a:cxnLst/>
                <a:rect l="l" t="t" r="r" b="b"/>
                <a:pathLst>
                  <a:path w="732" h="1286" extrusionOk="0">
                    <a:moveTo>
                      <a:pt x="537" y="1"/>
                    </a:moveTo>
                    <a:cubicBezTo>
                      <a:pt x="532" y="1"/>
                      <a:pt x="525" y="2"/>
                      <a:pt x="519" y="6"/>
                    </a:cubicBezTo>
                    <a:cubicBezTo>
                      <a:pt x="23" y="265"/>
                      <a:pt x="1" y="1234"/>
                      <a:pt x="652" y="1286"/>
                    </a:cubicBezTo>
                    <a:cubicBezTo>
                      <a:pt x="654" y="1286"/>
                      <a:pt x="655" y="1286"/>
                      <a:pt x="657" y="1286"/>
                    </a:cubicBezTo>
                    <a:cubicBezTo>
                      <a:pt x="717" y="1286"/>
                      <a:pt x="731" y="1178"/>
                      <a:pt x="668" y="1169"/>
                    </a:cubicBezTo>
                    <a:cubicBezTo>
                      <a:pt x="108" y="1088"/>
                      <a:pt x="189" y="340"/>
                      <a:pt x="555" y="67"/>
                    </a:cubicBezTo>
                    <a:cubicBezTo>
                      <a:pt x="584" y="43"/>
                      <a:pt x="567" y="1"/>
                      <a:pt x="5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81;p2"/>
              <p:cNvSpPr/>
              <p:nvPr/>
            </p:nvSpPr>
            <p:spPr>
              <a:xfrm>
                <a:off x="8206468" y="700582"/>
                <a:ext cx="51945" cy="42423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6" extrusionOk="0">
                    <a:moveTo>
                      <a:pt x="214" y="298"/>
                    </a:moveTo>
                    <a:cubicBezTo>
                      <a:pt x="261" y="298"/>
                      <a:pt x="307" y="343"/>
                      <a:pt x="347" y="377"/>
                    </a:cubicBezTo>
                    <a:cubicBezTo>
                      <a:pt x="304" y="441"/>
                      <a:pt x="238" y="510"/>
                      <a:pt x="183" y="510"/>
                    </a:cubicBezTo>
                    <a:cubicBezTo>
                      <a:pt x="163" y="510"/>
                      <a:pt x="145" y="501"/>
                      <a:pt x="130" y="478"/>
                    </a:cubicBezTo>
                    <a:cubicBezTo>
                      <a:pt x="104" y="439"/>
                      <a:pt x="146" y="322"/>
                      <a:pt x="182" y="306"/>
                    </a:cubicBezTo>
                    <a:cubicBezTo>
                      <a:pt x="192" y="301"/>
                      <a:pt x="203" y="298"/>
                      <a:pt x="214" y="298"/>
                    </a:cubicBezTo>
                    <a:close/>
                    <a:moveTo>
                      <a:pt x="590" y="0"/>
                    </a:moveTo>
                    <a:cubicBezTo>
                      <a:pt x="582" y="0"/>
                      <a:pt x="574" y="3"/>
                      <a:pt x="567" y="11"/>
                    </a:cubicBezTo>
                    <a:cubicBezTo>
                      <a:pt x="499" y="92"/>
                      <a:pt x="467" y="183"/>
                      <a:pt x="418" y="274"/>
                    </a:cubicBezTo>
                    <a:cubicBezTo>
                      <a:pt x="360" y="225"/>
                      <a:pt x="295" y="163"/>
                      <a:pt x="214" y="163"/>
                    </a:cubicBezTo>
                    <a:cubicBezTo>
                      <a:pt x="71" y="163"/>
                      <a:pt x="0" y="345"/>
                      <a:pt x="13" y="468"/>
                    </a:cubicBezTo>
                    <a:cubicBezTo>
                      <a:pt x="23" y="567"/>
                      <a:pt x="90" y="609"/>
                      <a:pt x="166" y="609"/>
                    </a:cubicBezTo>
                    <a:cubicBezTo>
                      <a:pt x="215" y="609"/>
                      <a:pt x="267" y="592"/>
                      <a:pt x="311" y="562"/>
                    </a:cubicBezTo>
                    <a:cubicBezTo>
                      <a:pt x="360" y="530"/>
                      <a:pt x="395" y="487"/>
                      <a:pt x="428" y="439"/>
                    </a:cubicBezTo>
                    <a:cubicBezTo>
                      <a:pt x="509" y="504"/>
                      <a:pt x="596" y="572"/>
                      <a:pt x="677" y="633"/>
                    </a:cubicBezTo>
                    <a:cubicBezTo>
                      <a:pt x="688" y="642"/>
                      <a:pt x="699" y="646"/>
                      <a:pt x="710" y="646"/>
                    </a:cubicBezTo>
                    <a:cubicBezTo>
                      <a:pt x="754" y="646"/>
                      <a:pt x="791" y="582"/>
                      <a:pt x="752" y="546"/>
                    </a:cubicBezTo>
                    <a:cubicBezTo>
                      <a:pt x="667" y="471"/>
                      <a:pt x="580" y="403"/>
                      <a:pt x="493" y="335"/>
                    </a:cubicBezTo>
                    <a:cubicBezTo>
                      <a:pt x="538" y="241"/>
                      <a:pt x="574" y="141"/>
                      <a:pt x="622" y="57"/>
                    </a:cubicBezTo>
                    <a:cubicBezTo>
                      <a:pt x="639" y="32"/>
                      <a:pt x="616" y="0"/>
                      <a:pt x="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2"/>
              <p:cNvSpPr/>
              <p:nvPr/>
            </p:nvSpPr>
            <p:spPr>
              <a:xfrm>
                <a:off x="8258806" y="712009"/>
                <a:ext cx="31916" cy="9391"/>
              </a:xfrm>
              <a:custGeom>
                <a:avLst/>
                <a:gdLst/>
                <a:ahLst/>
                <a:cxnLst/>
                <a:rect l="l" t="t" r="r" b="b"/>
                <a:pathLst>
                  <a:path w="486" h="143" extrusionOk="0">
                    <a:moveTo>
                      <a:pt x="56" y="1"/>
                    </a:moveTo>
                    <a:cubicBezTo>
                      <a:pt x="14" y="1"/>
                      <a:pt x="1" y="66"/>
                      <a:pt x="45" y="83"/>
                    </a:cubicBezTo>
                    <a:cubicBezTo>
                      <a:pt x="145" y="123"/>
                      <a:pt x="259" y="143"/>
                      <a:pt x="368" y="143"/>
                    </a:cubicBezTo>
                    <a:cubicBezTo>
                      <a:pt x="384" y="143"/>
                      <a:pt x="399" y="143"/>
                      <a:pt x="415" y="142"/>
                    </a:cubicBezTo>
                    <a:cubicBezTo>
                      <a:pt x="485" y="135"/>
                      <a:pt x="486" y="35"/>
                      <a:pt x="421" y="35"/>
                    </a:cubicBezTo>
                    <a:cubicBezTo>
                      <a:pt x="420" y="35"/>
                      <a:pt x="419" y="35"/>
                      <a:pt x="418" y="35"/>
                    </a:cubicBezTo>
                    <a:cubicBezTo>
                      <a:pt x="391" y="37"/>
                      <a:pt x="364" y="38"/>
                      <a:pt x="338" y="38"/>
                    </a:cubicBezTo>
                    <a:cubicBezTo>
                      <a:pt x="247" y="38"/>
                      <a:pt x="161" y="25"/>
                      <a:pt x="68" y="2"/>
                    </a:cubicBezTo>
                    <a:cubicBezTo>
                      <a:pt x="64" y="1"/>
                      <a:pt x="60" y="1"/>
                      <a:pt x="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2"/>
              <p:cNvSpPr/>
              <p:nvPr/>
            </p:nvSpPr>
            <p:spPr>
              <a:xfrm>
                <a:off x="8314295" y="694081"/>
                <a:ext cx="50369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02" extrusionOk="0">
                    <a:moveTo>
                      <a:pt x="170" y="245"/>
                    </a:moveTo>
                    <a:cubicBezTo>
                      <a:pt x="215" y="245"/>
                      <a:pt x="278" y="282"/>
                      <a:pt x="302" y="308"/>
                    </a:cubicBezTo>
                    <a:cubicBezTo>
                      <a:pt x="318" y="327"/>
                      <a:pt x="331" y="356"/>
                      <a:pt x="341" y="379"/>
                    </a:cubicBezTo>
                    <a:cubicBezTo>
                      <a:pt x="350" y="392"/>
                      <a:pt x="354" y="405"/>
                      <a:pt x="363" y="418"/>
                    </a:cubicBezTo>
                    <a:cubicBezTo>
                      <a:pt x="334" y="450"/>
                      <a:pt x="305" y="473"/>
                      <a:pt x="276" y="486"/>
                    </a:cubicBezTo>
                    <a:cubicBezTo>
                      <a:pt x="265" y="502"/>
                      <a:pt x="253" y="510"/>
                      <a:pt x="240" y="510"/>
                    </a:cubicBezTo>
                    <a:cubicBezTo>
                      <a:pt x="226" y="510"/>
                      <a:pt x="212" y="501"/>
                      <a:pt x="195" y="483"/>
                    </a:cubicBezTo>
                    <a:cubicBezTo>
                      <a:pt x="159" y="483"/>
                      <a:pt x="143" y="470"/>
                      <a:pt x="140" y="441"/>
                    </a:cubicBezTo>
                    <a:cubicBezTo>
                      <a:pt x="124" y="408"/>
                      <a:pt x="114" y="269"/>
                      <a:pt x="140" y="253"/>
                    </a:cubicBezTo>
                    <a:cubicBezTo>
                      <a:pt x="148" y="248"/>
                      <a:pt x="158" y="245"/>
                      <a:pt x="170" y="245"/>
                    </a:cubicBezTo>
                    <a:close/>
                    <a:moveTo>
                      <a:pt x="721" y="0"/>
                    </a:moveTo>
                    <a:cubicBezTo>
                      <a:pt x="711" y="0"/>
                      <a:pt x="700" y="5"/>
                      <a:pt x="691" y="16"/>
                    </a:cubicBezTo>
                    <a:cubicBezTo>
                      <a:pt x="613" y="123"/>
                      <a:pt x="542" y="227"/>
                      <a:pt x="451" y="324"/>
                    </a:cubicBezTo>
                    <a:cubicBezTo>
                      <a:pt x="406" y="237"/>
                      <a:pt x="363" y="146"/>
                      <a:pt x="269" y="107"/>
                    </a:cubicBezTo>
                    <a:cubicBezTo>
                      <a:pt x="241" y="94"/>
                      <a:pt x="215" y="88"/>
                      <a:pt x="192" y="88"/>
                    </a:cubicBezTo>
                    <a:cubicBezTo>
                      <a:pt x="57" y="88"/>
                      <a:pt x="0" y="280"/>
                      <a:pt x="17" y="402"/>
                    </a:cubicBezTo>
                    <a:cubicBezTo>
                      <a:pt x="36" y="521"/>
                      <a:pt x="94" y="637"/>
                      <a:pt x="195" y="637"/>
                    </a:cubicBezTo>
                    <a:cubicBezTo>
                      <a:pt x="228" y="637"/>
                      <a:pt x="266" y="625"/>
                      <a:pt x="308" y="596"/>
                    </a:cubicBezTo>
                    <a:cubicBezTo>
                      <a:pt x="347" y="570"/>
                      <a:pt x="383" y="544"/>
                      <a:pt x="415" y="512"/>
                    </a:cubicBezTo>
                    <a:cubicBezTo>
                      <a:pt x="422" y="522"/>
                      <a:pt x="425" y="531"/>
                      <a:pt x="435" y="541"/>
                    </a:cubicBezTo>
                    <a:cubicBezTo>
                      <a:pt x="493" y="619"/>
                      <a:pt x="564" y="680"/>
                      <a:pt x="661" y="700"/>
                    </a:cubicBezTo>
                    <a:cubicBezTo>
                      <a:pt x="666" y="701"/>
                      <a:pt x="671" y="701"/>
                      <a:pt x="676" y="701"/>
                    </a:cubicBezTo>
                    <a:cubicBezTo>
                      <a:pt x="743" y="701"/>
                      <a:pt x="767" y="598"/>
                      <a:pt x="694" y="583"/>
                    </a:cubicBezTo>
                    <a:cubicBezTo>
                      <a:pt x="600" y="564"/>
                      <a:pt x="548" y="499"/>
                      <a:pt x="503" y="424"/>
                    </a:cubicBezTo>
                    <a:cubicBezTo>
                      <a:pt x="603" y="311"/>
                      <a:pt x="694" y="178"/>
                      <a:pt x="749" y="55"/>
                    </a:cubicBezTo>
                    <a:cubicBezTo>
                      <a:pt x="762" y="24"/>
                      <a:pt x="743" y="0"/>
                      <a:pt x="7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2"/>
              <p:cNvSpPr/>
              <p:nvPr/>
            </p:nvSpPr>
            <p:spPr>
              <a:xfrm>
                <a:off x="8370310" y="732497"/>
                <a:ext cx="14250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217" h="202" extrusionOk="0">
                    <a:moveTo>
                      <a:pt x="149" y="0"/>
                    </a:moveTo>
                    <a:cubicBezTo>
                      <a:pt x="73" y="0"/>
                      <a:pt x="0" y="62"/>
                      <a:pt x="6" y="141"/>
                    </a:cubicBezTo>
                    <a:cubicBezTo>
                      <a:pt x="6" y="163"/>
                      <a:pt x="22" y="180"/>
                      <a:pt x="48" y="193"/>
                    </a:cubicBezTo>
                    <a:cubicBezTo>
                      <a:pt x="62" y="198"/>
                      <a:pt x="76" y="201"/>
                      <a:pt x="90" y="201"/>
                    </a:cubicBezTo>
                    <a:cubicBezTo>
                      <a:pt x="145" y="201"/>
                      <a:pt x="198" y="159"/>
                      <a:pt x="213" y="102"/>
                    </a:cubicBezTo>
                    <a:cubicBezTo>
                      <a:pt x="217" y="82"/>
                      <a:pt x="213" y="60"/>
                      <a:pt x="197" y="47"/>
                    </a:cubicBezTo>
                    <a:cubicBezTo>
                      <a:pt x="197" y="27"/>
                      <a:pt x="191" y="8"/>
                      <a:pt x="165" y="1"/>
                    </a:cubicBezTo>
                    <a:cubicBezTo>
                      <a:pt x="159" y="1"/>
                      <a:pt x="154" y="0"/>
                      <a:pt x="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2"/>
              <p:cNvSpPr/>
              <p:nvPr/>
            </p:nvSpPr>
            <p:spPr>
              <a:xfrm>
                <a:off x="8396117" y="684100"/>
                <a:ext cx="34608" cy="7735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8" extrusionOk="0">
                    <a:moveTo>
                      <a:pt x="46" y="1"/>
                    </a:moveTo>
                    <a:cubicBezTo>
                      <a:pt x="23" y="1"/>
                      <a:pt x="0" y="27"/>
                      <a:pt x="15" y="52"/>
                    </a:cubicBezTo>
                    <a:cubicBezTo>
                      <a:pt x="99" y="214"/>
                      <a:pt x="229" y="356"/>
                      <a:pt x="267" y="541"/>
                    </a:cubicBezTo>
                    <a:cubicBezTo>
                      <a:pt x="306" y="745"/>
                      <a:pt x="238" y="926"/>
                      <a:pt x="115" y="1085"/>
                    </a:cubicBezTo>
                    <a:cubicBezTo>
                      <a:pt x="86" y="1126"/>
                      <a:pt x="131" y="1178"/>
                      <a:pt x="173" y="1178"/>
                    </a:cubicBezTo>
                    <a:cubicBezTo>
                      <a:pt x="187" y="1178"/>
                      <a:pt x="202" y="1171"/>
                      <a:pt x="212" y="1156"/>
                    </a:cubicBezTo>
                    <a:cubicBezTo>
                      <a:pt x="527" y="787"/>
                      <a:pt x="381" y="330"/>
                      <a:pt x="67" y="10"/>
                    </a:cubicBezTo>
                    <a:cubicBezTo>
                      <a:pt x="60" y="3"/>
                      <a:pt x="53" y="1"/>
                      <a:pt x="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6" name="Google Shape;186;p2"/>
            <p:cNvGrpSpPr/>
            <p:nvPr/>
          </p:nvGrpSpPr>
          <p:grpSpPr>
            <a:xfrm rot="-2124795">
              <a:off x="538436" y="-186596"/>
              <a:ext cx="714312" cy="332767"/>
              <a:chOff x="8025882" y="2821184"/>
              <a:chExt cx="340424" cy="158589"/>
            </a:xfrm>
          </p:grpSpPr>
          <p:sp>
            <p:nvSpPr>
              <p:cNvPr id="187" name="Google Shape;187;p2"/>
              <p:cNvSpPr/>
              <p:nvPr/>
            </p:nvSpPr>
            <p:spPr>
              <a:xfrm>
                <a:off x="8025882" y="2871420"/>
                <a:ext cx="56214" cy="78279"/>
              </a:xfrm>
              <a:custGeom>
                <a:avLst/>
                <a:gdLst/>
                <a:ahLst/>
                <a:cxnLst/>
                <a:rect l="l" t="t" r="r" b="b"/>
                <a:pathLst>
                  <a:path w="856" h="1192" extrusionOk="0">
                    <a:moveTo>
                      <a:pt x="799" y="0"/>
                    </a:moveTo>
                    <a:cubicBezTo>
                      <a:pt x="790" y="0"/>
                      <a:pt x="781" y="4"/>
                      <a:pt x="774" y="13"/>
                    </a:cubicBezTo>
                    <a:cubicBezTo>
                      <a:pt x="709" y="94"/>
                      <a:pt x="648" y="178"/>
                      <a:pt x="586" y="259"/>
                    </a:cubicBezTo>
                    <a:cubicBezTo>
                      <a:pt x="554" y="304"/>
                      <a:pt x="495" y="366"/>
                      <a:pt x="453" y="431"/>
                    </a:cubicBezTo>
                    <a:cubicBezTo>
                      <a:pt x="408" y="382"/>
                      <a:pt x="359" y="340"/>
                      <a:pt x="317" y="291"/>
                    </a:cubicBezTo>
                    <a:cubicBezTo>
                      <a:pt x="236" y="210"/>
                      <a:pt x="158" y="126"/>
                      <a:pt x="77" y="45"/>
                    </a:cubicBezTo>
                    <a:cubicBezTo>
                      <a:pt x="69" y="37"/>
                      <a:pt x="60" y="33"/>
                      <a:pt x="51" y="33"/>
                    </a:cubicBezTo>
                    <a:cubicBezTo>
                      <a:pt x="23" y="33"/>
                      <a:pt x="1" y="70"/>
                      <a:pt x="26" y="97"/>
                    </a:cubicBezTo>
                    <a:cubicBezTo>
                      <a:pt x="94" y="181"/>
                      <a:pt x="165" y="262"/>
                      <a:pt x="239" y="343"/>
                    </a:cubicBezTo>
                    <a:cubicBezTo>
                      <a:pt x="294" y="408"/>
                      <a:pt x="350" y="483"/>
                      <a:pt x="405" y="544"/>
                    </a:cubicBezTo>
                    <a:cubicBezTo>
                      <a:pt x="401" y="615"/>
                      <a:pt x="437" y="706"/>
                      <a:pt x="450" y="774"/>
                    </a:cubicBezTo>
                    <a:cubicBezTo>
                      <a:pt x="473" y="901"/>
                      <a:pt x="499" y="1024"/>
                      <a:pt x="531" y="1147"/>
                    </a:cubicBezTo>
                    <a:cubicBezTo>
                      <a:pt x="539" y="1178"/>
                      <a:pt x="561" y="1191"/>
                      <a:pt x="584" y="1191"/>
                    </a:cubicBezTo>
                    <a:cubicBezTo>
                      <a:pt x="619" y="1191"/>
                      <a:pt x="655" y="1161"/>
                      <a:pt x="648" y="1114"/>
                    </a:cubicBezTo>
                    <a:cubicBezTo>
                      <a:pt x="625" y="949"/>
                      <a:pt x="534" y="755"/>
                      <a:pt x="537" y="586"/>
                    </a:cubicBezTo>
                    <a:lnTo>
                      <a:pt x="537" y="564"/>
                    </a:lnTo>
                    <a:cubicBezTo>
                      <a:pt x="547" y="564"/>
                      <a:pt x="547" y="560"/>
                      <a:pt x="547" y="551"/>
                    </a:cubicBezTo>
                    <a:cubicBezTo>
                      <a:pt x="576" y="382"/>
                      <a:pt x="755" y="198"/>
                      <a:pt x="839" y="61"/>
                    </a:cubicBezTo>
                    <a:cubicBezTo>
                      <a:pt x="856" y="35"/>
                      <a:pt x="827" y="0"/>
                      <a:pt x="7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2"/>
              <p:cNvSpPr/>
              <p:nvPr/>
            </p:nvSpPr>
            <p:spPr>
              <a:xfrm>
                <a:off x="8072703" y="2920867"/>
                <a:ext cx="40190" cy="8997"/>
              </a:xfrm>
              <a:custGeom>
                <a:avLst/>
                <a:gdLst/>
                <a:ahLst/>
                <a:cxnLst/>
                <a:rect l="l" t="t" r="r" b="b"/>
                <a:pathLst>
                  <a:path w="612" h="137" extrusionOk="0">
                    <a:moveTo>
                      <a:pt x="52" y="0"/>
                    </a:moveTo>
                    <a:cubicBezTo>
                      <a:pt x="13" y="0"/>
                      <a:pt x="0" y="58"/>
                      <a:pt x="45" y="73"/>
                    </a:cubicBezTo>
                    <a:cubicBezTo>
                      <a:pt x="149" y="106"/>
                      <a:pt x="280" y="137"/>
                      <a:pt x="403" y="137"/>
                    </a:cubicBezTo>
                    <a:cubicBezTo>
                      <a:pt x="459" y="137"/>
                      <a:pt x="513" y="130"/>
                      <a:pt x="563" y="115"/>
                    </a:cubicBezTo>
                    <a:cubicBezTo>
                      <a:pt x="612" y="105"/>
                      <a:pt x="602" y="34"/>
                      <a:pt x="550" y="28"/>
                    </a:cubicBezTo>
                    <a:cubicBezTo>
                      <a:pt x="479" y="28"/>
                      <a:pt x="411" y="41"/>
                      <a:pt x="341" y="41"/>
                    </a:cubicBezTo>
                    <a:cubicBezTo>
                      <a:pt x="334" y="41"/>
                      <a:pt x="327" y="41"/>
                      <a:pt x="320" y="41"/>
                    </a:cubicBezTo>
                    <a:cubicBezTo>
                      <a:pt x="236" y="37"/>
                      <a:pt x="148" y="24"/>
                      <a:pt x="64" y="2"/>
                    </a:cubicBezTo>
                    <a:cubicBezTo>
                      <a:pt x="60" y="1"/>
                      <a:pt x="56" y="0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9;p2"/>
              <p:cNvSpPr/>
              <p:nvPr/>
            </p:nvSpPr>
            <p:spPr>
              <a:xfrm>
                <a:off x="8069354" y="2907077"/>
                <a:ext cx="45050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8" extrusionOk="0">
                    <a:moveTo>
                      <a:pt x="32" y="1"/>
                    </a:moveTo>
                    <a:cubicBezTo>
                      <a:pt x="2" y="1"/>
                      <a:pt x="0" y="53"/>
                      <a:pt x="31" y="59"/>
                    </a:cubicBezTo>
                    <a:cubicBezTo>
                      <a:pt x="186" y="100"/>
                      <a:pt x="364" y="127"/>
                      <a:pt x="528" y="127"/>
                    </a:cubicBezTo>
                    <a:cubicBezTo>
                      <a:pt x="559" y="127"/>
                      <a:pt x="590" y="126"/>
                      <a:pt x="621" y="124"/>
                    </a:cubicBezTo>
                    <a:cubicBezTo>
                      <a:pt x="685" y="118"/>
                      <a:pt x="685" y="24"/>
                      <a:pt x="621" y="24"/>
                    </a:cubicBezTo>
                    <a:cubicBezTo>
                      <a:pt x="426" y="17"/>
                      <a:pt x="232" y="17"/>
                      <a:pt x="37" y="1"/>
                    </a:cubicBezTo>
                    <a:cubicBezTo>
                      <a:pt x="36" y="1"/>
                      <a:pt x="34" y="1"/>
                      <a:pt x="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2"/>
              <p:cNvSpPr/>
              <p:nvPr/>
            </p:nvSpPr>
            <p:spPr>
              <a:xfrm>
                <a:off x="8122545" y="2887968"/>
                <a:ext cx="48793" cy="51617"/>
              </a:xfrm>
              <a:custGeom>
                <a:avLst/>
                <a:gdLst/>
                <a:ahLst/>
                <a:cxnLst/>
                <a:rect l="l" t="t" r="r" b="b"/>
                <a:pathLst>
                  <a:path w="743" h="786" extrusionOk="0">
                    <a:moveTo>
                      <a:pt x="427" y="0"/>
                    </a:moveTo>
                    <a:cubicBezTo>
                      <a:pt x="173" y="0"/>
                      <a:pt x="0" y="319"/>
                      <a:pt x="99" y="542"/>
                    </a:cubicBezTo>
                    <a:cubicBezTo>
                      <a:pt x="162" y="682"/>
                      <a:pt x="334" y="785"/>
                      <a:pt x="495" y="785"/>
                    </a:cubicBezTo>
                    <a:cubicBezTo>
                      <a:pt x="575" y="785"/>
                      <a:pt x="652" y="760"/>
                      <a:pt x="711" y="700"/>
                    </a:cubicBezTo>
                    <a:cubicBezTo>
                      <a:pt x="743" y="669"/>
                      <a:pt x="715" y="603"/>
                      <a:pt x="670" y="603"/>
                    </a:cubicBezTo>
                    <a:cubicBezTo>
                      <a:pt x="665" y="603"/>
                      <a:pt x="659" y="604"/>
                      <a:pt x="653" y="606"/>
                    </a:cubicBezTo>
                    <a:cubicBezTo>
                      <a:pt x="589" y="630"/>
                      <a:pt x="519" y="648"/>
                      <a:pt x="453" y="648"/>
                    </a:cubicBezTo>
                    <a:cubicBezTo>
                      <a:pt x="359" y="648"/>
                      <a:pt x="271" y="612"/>
                      <a:pt x="216" y="509"/>
                    </a:cubicBezTo>
                    <a:cubicBezTo>
                      <a:pt x="112" y="315"/>
                      <a:pt x="277" y="127"/>
                      <a:pt x="452" y="72"/>
                    </a:cubicBezTo>
                    <a:cubicBezTo>
                      <a:pt x="491" y="59"/>
                      <a:pt x="484" y="4"/>
                      <a:pt x="442" y="1"/>
                    </a:cubicBezTo>
                    <a:cubicBezTo>
                      <a:pt x="437" y="0"/>
                      <a:pt x="432" y="0"/>
                      <a:pt x="42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1;p2"/>
              <p:cNvSpPr/>
              <p:nvPr/>
            </p:nvSpPr>
            <p:spPr>
              <a:xfrm>
                <a:off x="8170088" y="2914695"/>
                <a:ext cx="29814" cy="39468"/>
              </a:xfrm>
              <a:custGeom>
                <a:avLst/>
                <a:gdLst/>
                <a:ahLst/>
                <a:cxnLst/>
                <a:rect l="l" t="t" r="r" b="b"/>
                <a:pathLst>
                  <a:path w="454" h="601" extrusionOk="0">
                    <a:moveTo>
                      <a:pt x="309" y="0"/>
                    </a:moveTo>
                    <a:cubicBezTo>
                      <a:pt x="286" y="0"/>
                      <a:pt x="265" y="13"/>
                      <a:pt x="259" y="41"/>
                    </a:cubicBezTo>
                    <a:cubicBezTo>
                      <a:pt x="250" y="70"/>
                      <a:pt x="243" y="105"/>
                      <a:pt x="214" y="122"/>
                    </a:cubicBezTo>
                    <a:cubicBezTo>
                      <a:pt x="201" y="130"/>
                      <a:pt x="182" y="135"/>
                      <a:pt x="162" y="135"/>
                    </a:cubicBezTo>
                    <a:cubicBezTo>
                      <a:pt x="127" y="135"/>
                      <a:pt x="92" y="117"/>
                      <a:pt x="107" y="67"/>
                    </a:cubicBezTo>
                    <a:cubicBezTo>
                      <a:pt x="117" y="38"/>
                      <a:pt x="96" y="20"/>
                      <a:pt x="73" y="20"/>
                    </a:cubicBezTo>
                    <a:cubicBezTo>
                      <a:pt x="58" y="20"/>
                      <a:pt x="42" y="29"/>
                      <a:pt x="36" y="47"/>
                    </a:cubicBezTo>
                    <a:cubicBezTo>
                      <a:pt x="0" y="131"/>
                      <a:pt x="65" y="229"/>
                      <a:pt x="152" y="245"/>
                    </a:cubicBezTo>
                    <a:cubicBezTo>
                      <a:pt x="163" y="247"/>
                      <a:pt x="173" y="248"/>
                      <a:pt x="183" y="248"/>
                    </a:cubicBezTo>
                    <a:cubicBezTo>
                      <a:pt x="228" y="248"/>
                      <a:pt x="266" y="226"/>
                      <a:pt x="298" y="199"/>
                    </a:cubicBezTo>
                    <a:cubicBezTo>
                      <a:pt x="324" y="306"/>
                      <a:pt x="324" y="413"/>
                      <a:pt x="308" y="523"/>
                    </a:cubicBezTo>
                    <a:cubicBezTo>
                      <a:pt x="300" y="570"/>
                      <a:pt x="338" y="600"/>
                      <a:pt x="373" y="600"/>
                    </a:cubicBezTo>
                    <a:cubicBezTo>
                      <a:pt x="396" y="600"/>
                      <a:pt x="418" y="587"/>
                      <a:pt x="425" y="556"/>
                    </a:cubicBezTo>
                    <a:cubicBezTo>
                      <a:pt x="454" y="381"/>
                      <a:pt x="437" y="209"/>
                      <a:pt x="373" y="41"/>
                    </a:cubicBezTo>
                    <a:cubicBezTo>
                      <a:pt x="361" y="15"/>
                      <a:pt x="334" y="0"/>
                      <a:pt x="30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2"/>
              <p:cNvSpPr/>
              <p:nvPr/>
            </p:nvSpPr>
            <p:spPr>
              <a:xfrm>
                <a:off x="8207519" y="2885604"/>
                <a:ext cx="35987" cy="59103"/>
              </a:xfrm>
              <a:custGeom>
                <a:avLst/>
                <a:gdLst/>
                <a:ahLst/>
                <a:cxnLst/>
                <a:rect l="l" t="t" r="r" b="b"/>
                <a:pathLst>
                  <a:path w="548" h="900" extrusionOk="0">
                    <a:moveTo>
                      <a:pt x="272" y="153"/>
                    </a:moveTo>
                    <a:cubicBezTo>
                      <a:pt x="290" y="153"/>
                      <a:pt x="309" y="158"/>
                      <a:pt x="331" y="169"/>
                    </a:cubicBezTo>
                    <a:cubicBezTo>
                      <a:pt x="392" y="199"/>
                      <a:pt x="408" y="224"/>
                      <a:pt x="389" y="296"/>
                    </a:cubicBezTo>
                    <a:cubicBezTo>
                      <a:pt x="357" y="399"/>
                      <a:pt x="234" y="445"/>
                      <a:pt x="136" y="467"/>
                    </a:cubicBezTo>
                    <a:cubicBezTo>
                      <a:pt x="133" y="403"/>
                      <a:pt x="133" y="338"/>
                      <a:pt x="153" y="273"/>
                    </a:cubicBezTo>
                    <a:cubicBezTo>
                      <a:pt x="175" y="206"/>
                      <a:pt x="214" y="153"/>
                      <a:pt x="272" y="153"/>
                    </a:cubicBezTo>
                    <a:close/>
                    <a:moveTo>
                      <a:pt x="306" y="0"/>
                    </a:moveTo>
                    <a:cubicBezTo>
                      <a:pt x="215" y="0"/>
                      <a:pt x="127" y="57"/>
                      <a:pt x="72" y="134"/>
                    </a:cubicBezTo>
                    <a:cubicBezTo>
                      <a:pt x="63" y="121"/>
                      <a:pt x="49" y="115"/>
                      <a:pt x="36" y="115"/>
                    </a:cubicBezTo>
                    <a:cubicBezTo>
                      <a:pt x="18" y="115"/>
                      <a:pt x="0" y="127"/>
                      <a:pt x="0" y="153"/>
                    </a:cubicBezTo>
                    <a:cubicBezTo>
                      <a:pt x="0" y="383"/>
                      <a:pt x="7" y="610"/>
                      <a:pt x="13" y="840"/>
                    </a:cubicBezTo>
                    <a:cubicBezTo>
                      <a:pt x="13" y="880"/>
                      <a:pt x="41" y="899"/>
                      <a:pt x="70" y="899"/>
                    </a:cubicBezTo>
                    <a:cubicBezTo>
                      <a:pt x="95" y="899"/>
                      <a:pt x="121" y="885"/>
                      <a:pt x="130" y="856"/>
                    </a:cubicBezTo>
                    <a:cubicBezTo>
                      <a:pt x="162" y="772"/>
                      <a:pt x="159" y="685"/>
                      <a:pt x="149" y="597"/>
                    </a:cubicBezTo>
                    <a:cubicBezTo>
                      <a:pt x="298" y="561"/>
                      <a:pt x="467" y="493"/>
                      <a:pt x="515" y="331"/>
                    </a:cubicBezTo>
                    <a:cubicBezTo>
                      <a:pt x="548" y="218"/>
                      <a:pt x="509" y="79"/>
                      <a:pt x="402" y="24"/>
                    </a:cubicBezTo>
                    <a:cubicBezTo>
                      <a:pt x="371" y="7"/>
                      <a:pt x="338" y="0"/>
                      <a:pt x="3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93;p2"/>
              <p:cNvSpPr/>
              <p:nvPr/>
            </p:nvSpPr>
            <p:spPr>
              <a:xfrm>
                <a:off x="8251123" y="2904582"/>
                <a:ext cx="60022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914" h="202" extrusionOk="0">
                    <a:moveTo>
                      <a:pt x="52" y="0"/>
                    </a:moveTo>
                    <a:cubicBezTo>
                      <a:pt x="7" y="0"/>
                      <a:pt x="0" y="72"/>
                      <a:pt x="39" y="78"/>
                    </a:cubicBezTo>
                    <a:cubicBezTo>
                      <a:pt x="295" y="143"/>
                      <a:pt x="574" y="162"/>
                      <a:pt x="833" y="201"/>
                    </a:cubicBezTo>
                    <a:cubicBezTo>
                      <a:pt x="836" y="202"/>
                      <a:pt x="839" y="202"/>
                      <a:pt x="842" y="202"/>
                    </a:cubicBezTo>
                    <a:cubicBezTo>
                      <a:pt x="914" y="202"/>
                      <a:pt x="911" y="87"/>
                      <a:pt x="839" y="78"/>
                    </a:cubicBezTo>
                    <a:cubicBezTo>
                      <a:pt x="577" y="49"/>
                      <a:pt x="311" y="0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194;p2"/>
              <p:cNvSpPr/>
              <p:nvPr/>
            </p:nvSpPr>
            <p:spPr>
              <a:xfrm>
                <a:off x="8254472" y="2839702"/>
                <a:ext cx="49909" cy="56542"/>
              </a:xfrm>
              <a:custGeom>
                <a:avLst/>
                <a:gdLst/>
                <a:ahLst/>
                <a:cxnLst/>
                <a:rect l="l" t="t" r="r" b="b"/>
                <a:pathLst>
                  <a:path w="760" h="861" extrusionOk="0">
                    <a:moveTo>
                      <a:pt x="691" y="0"/>
                    </a:moveTo>
                    <a:cubicBezTo>
                      <a:pt x="674" y="0"/>
                      <a:pt x="657" y="9"/>
                      <a:pt x="646" y="29"/>
                    </a:cubicBezTo>
                    <a:cubicBezTo>
                      <a:pt x="545" y="233"/>
                      <a:pt x="474" y="454"/>
                      <a:pt x="390" y="671"/>
                    </a:cubicBezTo>
                    <a:cubicBezTo>
                      <a:pt x="277" y="483"/>
                      <a:pt x="176" y="289"/>
                      <a:pt x="79" y="94"/>
                    </a:cubicBezTo>
                    <a:cubicBezTo>
                      <a:pt x="72" y="82"/>
                      <a:pt x="60" y="77"/>
                      <a:pt x="48" y="77"/>
                    </a:cubicBezTo>
                    <a:cubicBezTo>
                      <a:pt x="24" y="77"/>
                      <a:pt x="0" y="96"/>
                      <a:pt x="11" y="123"/>
                    </a:cubicBezTo>
                    <a:cubicBezTo>
                      <a:pt x="102" y="370"/>
                      <a:pt x="228" y="600"/>
                      <a:pt x="354" y="833"/>
                    </a:cubicBezTo>
                    <a:cubicBezTo>
                      <a:pt x="364" y="851"/>
                      <a:pt x="386" y="861"/>
                      <a:pt x="408" y="861"/>
                    </a:cubicBezTo>
                    <a:cubicBezTo>
                      <a:pt x="428" y="861"/>
                      <a:pt x="449" y="852"/>
                      <a:pt x="458" y="833"/>
                    </a:cubicBezTo>
                    <a:cubicBezTo>
                      <a:pt x="568" y="596"/>
                      <a:pt x="704" y="331"/>
                      <a:pt x="753" y="75"/>
                    </a:cubicBezTo>
                    <a:cubicBezTo>
                      <a:pt x="759" y="34"/>
                      <a:pt x="724" y="0"/>
                      <a:pt x="69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95;p2"/>
              <p:cNvSpPr/>
              <p:nvPr/>
            </p:nvSpPr>
            <p:spPr>
              <a:xfrm>
                <a:off x="8305364" y="2821184"/>
                <a:ext cx="33032" cy="40781"/>
              </a:xfrm>
              <a:custGeom>
                <a:avLst/>
                <a:gdLst/>
                <a:ahLst/>
                <a:cxnLst/>
                <a:rect l="l" t="t" r="r" b="b"/>
                <a:pathLst>
                  <a:path w="503" h="621" extrusionOk="0">
                    <a:moveTo>
                      <a:pt x="185" y="1"/>
                    </a:moveTo>
                    <a:cubicBezTo>
                      <a:pt x="131" y="1"/>
                      <a:pt x="80" y="27"/>
                      <a:pt x="65" y="88"/>
                    </a:cubicBezTo>
                    <a:cubicBezTo>
                      <a:pt x="57" y="121"/>
                      <a:pt x="88" y="149"/>
                      <a:pt x="116" y="149"/>
                    </a:cubicBezTo>
                    <a:cubicBezTo>
                      <a:pt x="129" y="149"/>
                      <a:pt x="142" y="142"/>
                      <a:pt x="150" y="127"/>
                    </a:cubicBezTo>
                    <a:cubicBezTo>
                      <a:pt x="157" y="109"/>
                      <a:pt x="171" y="101"/>
                      <a:pt x="185" y="101"/>
                    </a:cubicBezTo>
                    <a:cubicBezTo>
                      <a:pt x="207" y="101"/>
                      <a:pt x="230" y="120"/>
                      <a:pt x="234" y="149"/>
                    </a:cubicBezTo>
                    <a:cubicBezTo>
                      <a:pt x="237" y="195"/>
                      <a:pt x="201" y="240"/>
                      <a:pt x="172" y="266"/>
                    </a:cubicBezTo>
                    <a:cubicBezTo>
                      <a:pt x="124" y="315"/>
                      <a:pt x="69" y="357"/>
                      <a:pt x="23" y="409"/>
                    </a:cubicBezTo>
                    <a:cubicBezTo>
                      <a:pt x="0" y="438"/>
                      <a:pt x="0" y="483"/>
                      <a:pt x="36" y="506"/>
                    </a:cubicBezTo>
                    <a:cubicBezTo>
                      <a:pt x="141" y="566"/>
                      <a:pt x="263" y="620"/>
                      <a:pt x="386" y="620"/>
                    </a:cubicBezTo>
                    <a:cubicBezTo>
                      <a:pt x="396" y="620"/>
                      <a:pt x="405" y="620"/>
                      <a:pt x="415" y="619"/>
                    </a:cubicBezTo>
                    <a:cubicBezTo>
                      <a:pt x="483" y="616"/>
                      <a:pt x="503" y="515"/>
                      <a:pt x="435" y="499"/>
                    </a:cubicBezTo>
                    <a:cubicBezTo>
                      <a:pt x="341" y="483"/>
                      <a:pt x="256" y="467"/>
                      <a:pt x="169" y="434"/>
                    </a:cubicBezTo>
                    <a:cubicBezTo>
                      <a:pt x="273" y="337"/>
                      <a:pt x="409" y="217"/>
                      <a:pt x="324" y="72"/>
                    </a:cubicBezTo>
                    <a:cubicBezTo>
                      <a:pt x="296" y="27"/>
                      <a:pt x="239" y="1"/>
                      <a:pt x="18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6;p2"/>
              <p:cNvSpPr/>
              <p:nvPr/>
            </p:nvSpPr>
            <p:spPr>
              <a:xfrm>
                <a:off x="8256836" y="2927171"/>
                <a:ext cx="58840" cy="52602"/>
              </a:xfrm>
              <a:custGeom>
                <a:avLst/>
                <a:gdLst/>
                <a:ahLst/>
                <a:cxnLst/>
                <a:rect l="l" t="t" r="r" b="b"/>
                <a:pathLst>
                  <a:path w="896" h="801" extrusionOk="0">
                    <a:moveTo>
                      <a:pt x="237" y="1"/>
                    </a:moveTo>
                    <a:cubicBezTo>
                      <a:pt x="160" y="1"/>
                      <a:pt x="86" y="45"/>
                      <a:pt x="66" y="139"/>
                    </a:cubicBezTo>
                    <a:cubicBezTo>
                      <a:pt x="62" y="166"/>
                      <a:pt x="84" y="184"/>
                      <a:pt x="105" y="184"/>
                    </a:cubicBezTo>
                    <a:cubicBezTo>
                      <a:pt x="120" y="184"/>
                      <a:pt x="134" y="176"/>
                      <a:pt x="140" y="158"/>
                    </a:cubicBezTo>
                    <a:cubicBezTo>
                      <a:pt x="156" y="105"/>
                      <a:pt x="183" y="85"/>
                      <a:pt x="212" y="85"/>
                    </a:cubicBezTo>
                    <a:cubicBezTo>
                      <a:pt x="276" y="85"/>
                      <a:pt x="350" y="181"/>
                      <a:pt x="348" y="236"/>
                    </a:cubicBezTo>
                    <a:cubicBezTo>
                      <a:pt x="348" y="304"/>
                      <a:pt x="302" y="369"/>
                      <a:pt x="260" y="418"/>
                    </a:cubicBezTo>
                    <a:cubicBezTo>
                      <a:pt x="195" y="495"/>
                      <a:pt x="114" y="557"/>
                      <a:pt x="46" y="625"/>
                    </a:cubicBezTo>
                    <a:cubicBezTo>
                      <a:pt x="1" y="670"/>
                      <a:pt x="40" y="732"/>
                      <a:pt x="92" y="735"/>
                    </a:cubicBezTo>
                    <a:cubicBezTo>
                      <a:pt x="270" y="758"/>
                      <a:pt x="448" y="790"/>
                      <a:pt x="629" y="800"/>
                    </a:cubicBezTo>
                    <a:cubicBezTo>
                      <a:pt x="638" y="800"/>
                      <a:pt x="646" y="800"/>
                      <a:pt x="654" y="800"/>
                    </a:cubicBezTo>
                    <a:cubicBezTo>
                      <a:pt x="743" y="800"/>
                      <a:pt x="828" y="782"/>
                      <a:pt x="869" y="693"/>
                    </a:cubicBezTo>
                    <a:cubicBezTo>
                      <a:pt x="896" y="646"/>
                      <a:pt x="856" y="601"/>
                      <a:pt x="813" y="601"/>
                    </a:cubicBezTo>
                    <a:cubicBezTo>
                      <a:pt x="793" y="601"/>
                      <a:pt x="773" y="611"/>
                      <a:pt x="759" y="635"/>
                    </a:cubicBezTo>
                    <a:cubicBezTo>
                      <a:pt x="740" y="666"/>
                      <a:pt x="697" y="676"/>
                      <a:pt x="647" y="676"/>
                    </a:cubicBezTo>
                    <a:cubicBezTo>
                      <a:pt x="568" y="676"/>
                      <a:pt x="472" y="650"/>
                      <a:pt x="432" y="644"/>
                    </a:cubicBezTo>
                    <a:cubicBezTo>
                      <a:pt x="364" y="638"/>
                      <a:pt x="299" y="628"/>
                      <a:pt x="228" y="622"/>
                    </a:cubicBezTo>
                    <a:cubicBezTo>
                      <a:pt x="370" y="476"/>
                      <a:pt x="542" y="304"/>
                      <a:pt x="419" y="103"/>
                    </a:cubicBezTo>
                    <a:cubicBezTo>
                      <a:pt x="379" y="36"/>
                      <a:pt x="307" y="1"/>
                      <a:pt x="2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7;p2"/>
              <p:cNvSpPr/>
              <p:nvPr/>
            </p:nvSpPr>
            <p:spPr>
              <a:xfrm>
                <a:off x="8313048" y="2875951"/>
                <a:ext cx="53258" cy="67968"/>
              </a:xfrm>
              <a:custGeom>
                <a:avLst/>
                <a:gdLst/>
                <a:ahLst/>
                <a:cxnLst/>
                <a:rect l="l" t="t" r="r" b="b"/>
                <a:pathLst>
                  <a:path w="811" h="1035" extrusionOk="0">
                    <a:moveTo>
                      <a:pt x="481" y="1"/>
                    </a:moveTo>
                    <a:cubicBezTo>
                      <a:pt x="364" y="1"/>
                      <a:pt x="250" y="33"/>
                      <a:pt x="156" y="106"/>
                    </a:cubicBezTo>
                    <a:cubicBezTo>
                      <a:pt x="78" y="161"/>
                      <a:pt x="0" y="252"/>
                      <a:pt x="65" y="349"/>
                    </a:cubicBezTo>
                    <a:cubicBezTo>
                      <a:pt x="149" y="478"/>
                      <a:pt x="369" y="440"/>
                      <a:pt x="496" y="485"/>
                    </a:cubicBezTo>
                    <a:cubicBezTo>
                      <a:pt x="593" y="524"/>
                      <a:pt x="645" y="566"/>
                      <a:pt x="635" y="676"/>
                    </a:cubicBezTo>
                    <a:cubicBezTo>
                      <a:pt x="629" y="776"/>
                      <a:pt x="577" y="838"/>
                      <a:pt x="473" y="864"/>
                    </a:cubicBezTo>
                    <a:cubicBezTo>
                      <a:pt x="376" y="887"/>
                      <a:pt x="305" y="864"/>
                      <a:pt x="214" y="912"/>
                    </a:cubicBezTo>
                    <a:cubicBezTo>
                      <a:pt x="153" y="946"/>
                      <a:pt x="191" y="1035"/>
                      <a:pt x="250" y="1035"/>
                    </a:cubicBezTo>
                    <a:cubicBezTo>
                      <a:pt x="260" y="1035"/>
                      <a:pt x="271" y="1032"/>
                      <a:pt x="282" y="1026"/>
                    </a:cubicBezTo>
                    <a:cubicBezTo>
                      <a:pt x="360" y="981"/>
                      <a:pt x="473" y="1003"/>
                      <a:pt x="557" y="971"/>
                    </a:cubicBezTo>
                    <a:cubicBezTo>
                      <a:pt x="616" y="951"/>
                      <a:pt x="667" y="916"/>
                      <a:pt x="710" y="870"/>
                    </a:cubicBezTo>
                    <a:cubicBezTo>
                      <a:pt x="778" y="789"/>
                      <a:pt x="810" y="679"/>
                      <a:pt x="771" y="576"/>
                    </a:cubicBezTo>
                    <a:cubicBezTo>
                      <a:pt x="726" y="459"/>
                      <a:pt x="612" y="388"/>
                      <a:pt x="499" y="355"/>
                    </a:cubicBezTo>
                    <a:cubicBezTo>
                      <a:pt x="454" y="346"/>
                      <a:pt x="405" y="336"/>
                      <a:pt x="356" y="333"/>
                    </a:cubicBezTo>
                    <a:cubicBezTo>
                      <a:pt x="269" y="320"/>
                      <a:pt x="240" y="349"/>
                      <a:pt x="246" y="239"/>
                    </a:cubicBezTo>
                    <a:cubicBezTo>
                      <a:pt x="253" y="141"/>
                      <a:pt x="295" y="125"/>
                      <a:pt x="389" y="96"/>
                    </a:cubicBezTo>
                    <a:cubicBezTo>
                      <a:pt x="437" y="82"/>
                      <a:pt x="487" y="78"/>
                      <a:pt x="536" y="78"/>
                    </a:cubicBezTo>
                    <a:cubicBezTo>
                      <a:pt x="556" y="78"/>
                      <a:pt x="576" y="79"/>
                      <a:pt x="596" y="80"/>
                    </a:cubicBezTo>
                    <a:cubicBezTo>
                      <a:pt x="597" y="80"/>
                      <a:pt x="598" y="80"/>
                      <a:pt x="599" y="80"/>
                    </a:cubicBezTo>
                    <a:cubicBezTo>
                      <a:pt x="636" y="80"/>
                      <a:pt x="644" y="15"/>
                      <a:pt x="603" y="12"/>
                    </a:cubicBezTo>
                    <a:cubicBezTo>
                      <a:pt x="562" y="4"/>
                      <a:pt x="521" y="1"/>
                      <a:pt x="4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8" name="Google Shape;198;p2"/>
            <p:cNvGrpSpPr/>
            <p:nvPr/>
          </p:nvGrpSpPr>
          <p:grpSpPr>
            <a:xfrm rot="-1304569">
              <a:off x="220179" y="2524907"/>
              <a:ext cx="795426" cy="288904"/>
              <a:chOff x="3720033" y="657636"/>
              <a:chExt cx="380942" cy="138367"/>
            </a:xfrm>
          </p:grpSpPr>
          <p:sp>
            <p:nvSpPr>
              <p:cNvPr id="199" name="Google Shape;199;p2"/>
              <p:cNvSpPr/>
              <p:nvPr/>
            </p:nvSpPr>
            <p:spPr>
              <a:xfrm>
                <a:off x="3720033" y="657636"/>
                <a:ext cx="84977" cy="138367"/>
              </a:xfrm>
              <a:custGeom>
                <a:avLst/>
                <a:gdLst/>
                <a:ahLst/>
                <a:cxnLst/>
                <a:rect l="l" t="t" r="r" b="b"/>
                <a:pathLst>
                  <a:path w="1294" h="2107" extrusionOk="0">
                    <a:moveTo>
                      <a:pt x="179" y="0"/>
                    </a:moveTo>
                    <a:cubicBezTo>
                      <a:pt x="136" y="0"/>
                      <a:pt x="94" y="6"/>
                      <a:pt x="69" y="33"/>
                    </a:cubicBezTo>
                    <a:cubicBezTo>
                      <a:pt x="1" y="98"/>
                      <a:pt x="43" y="299"/>
                      <a:pt x="43" y="374"/>
                    </a:cubicBezTo>
                    <a:lnTo>
                      <a:pt x="43" y="1093"/>
                    </a:lnTo>
                    <a:cubicBezTo>
                      <a:pt x="43" y="1333"/>
                      <a:pt x="36" y="1572"/>
                      <a:pt x="43" y="1815"/>
                    </a:cubicBezTo>
                    <a:cubicBezTo>
                      <a:pt x="43" y="1887"/>
                      <a:pt x="20" y="1997"/>
                      <a:pt x="82" y="2048"/>
                    </a:cubicBezTo>
                    <a:cubicBezTo>
                      <a:pt x="123" y="2088"/>
                      <a:pt x="205" y="2097"/>
                      <a:pt x="284" y="2097"/>
                    </a:cubicBezTo>
                    <a:cubicBezTo>
                      <a:pt x="349" y="2097"/>
                      <a:pt x="411" y="2091"/>
                      <a:pt x="448" y="2091"/>
                    </a:cubicBezTo>
                    <a:cubicBezTo>
                      <a:pt x="710" y="2097"/>
                      <a:pt x="969" y="2107"/>
                      <a:pt x="1232" y="2107"/>
                    </a:cubicBezTo>
                    <a:cubicBezTo>
                      <a:pt x="1293" y="2097"/>
                      <a:pt x="1290" y="2006"/>
                      <a:pt x="1228" y="2000"/>
                    </a:cubicBezTo>
                    <a:cubicBezTo>
                      <a:pt x="1054" y="1984"/>
                      <a:pt x="879" y="1977"/>
                      <a:pt x="700" y="1968"/>
                    </a:cubicBezTo>
                    <a:cubicBezTo>
                      <a:pt x="695" y="1967"/>
                      <a:pt x="690" y="1967"/>
                      <a:pt x="684" y="1967"/>
                    </a:cubicBezTo>
                    <a:cubicBezTo>
                      <a:pt x="623" y="1967"/>
                      <a:pt x="540" y="1976"/>
                      <a:pt x="464" y="1976"/>
                    </a:cubicBezTo>
                    <a:cubicBezTo>
                      <a:pt x="403" y="1976"/>
                      <a:pt x="347" y="1970"/>
                      <a:pt x="308" y="1951"/>
                    </a:cubicBezTo>
                    <a:cubicBezTo>
                      <a:pt x="59" y="1828"/>
                      <a:pt x="172" y="1313"/>
                      <a:pt x="172" y="1090"/>
                    </a:cubicBezTo>
                    <a:lnTo>
                      <a:pt x="172" y="1022"/>
                    </a:lnTo>
                    <a:cubicBezTo>
                      <a:pt x="179" y="1025"/>
                      <a:pt x="189" y="1028"/>
                      <a:pt x="195" y="1028"/>
                    </a:cubicBezTo>
                    <a:cubicBezTo>
                      <a:pt x="327" y="1042"/>
                      <a:pt x="463" y="1048"/>
                      <a:pt x="598" y="1048"/>
                    </a:cubicBezTo>
                    <a:cubicBezTo>
                      <a:pt x="712" y="1048"/>
                      <a:pt x="826" y="1044"/>
                      <a:pt x="937" y="1038"/>
                    </a:cubicBezTo>
                    <a:cubicBezTo>
                      <a:pt x="1018" y="1035"/>
                      <a:pt x="1018" y="915"/>
                      <a:pt x="937" y="911"/>
                    </a:cubicBezTo>
                    <a:cubicBezTo>
                      <a:pt x="832" y="906"/>
                      <a:pt x="725" y="903"/>
                      <a:pt x="618" y="903"/>
                    </a:cubicBezTo>
                    <a:cubicBezTo>
                      <a:pt x="476" y="903"/>
                      <a:pt x="333" y="908"/>
                      <a:pt x="195" y="921"/>
                    </a:cubicBezTo>
                    <a:cubicBezTo>
                      <a:pt x="189" y="921"/>
                      <a:pt x="179" y="924"/>
                      <a:pt x="172" y="928"/>
                    </a:cubicBezTo>
                    <a:lnTo>
                      <a:pt x="172" y="633"/>
                    </a:lnTo>
                    <a:cubicBezTo>
                      <a:pt x="172" y="526"/>
                      <a:pt x="130" y="328"/>
                      <a:pt x="172" y="241"/>
                    </a:cubicBezTo>
                    <a:cubicBezTo>
                      <a:pt x="218" y="146"/>
                      <a:pt x="367" y="120"/>
                      <a:pt x="532" y="120"/>
                    </a:cubicBezTo>
                    <a:cubicBezTo>
                      <a:pt x="730" y="120"/>
                      <a:pt x="952" y="158"/>
                      <a:pt x="1050" y="163"/>
                    </a:cubicBezTo>
                    <a:cubicBezTo>
                      <a:pt x="1051" y="163"/>
                      <a:pt x="1052" y="163"/>
                      <a:pt x="1053" y="163"/>
                    </a:cubicBezTo>
                    <a:cubicBezTo>
                      <a:pt x="1131" y="163"/>
                      <a:pt x="1130" y="40"/>
                      <a:pt x="1050" y="37"/>
                    </a:cubicBezTo>
                    <a:cubicBezTo>
                      <a:pt x="818" y="16"/>
                      <a:pt x="585" y="4"/>
                      <a:pt x="352" y="4"/>
                    </a:cubicBezTo>
                    <a:cubicBezTo>
                      <a:pt x="326" y="4"/>
                      <a:pt x="299" y="4"/>
                      <a:pt x="273" y="4"/>
                    </a:cubicBezTo>
                    <a:cubicBezTo>
                      <a:pt x="247" y="4"/>
                      <a:pt x="213" y="0"/>
                      <a:pt x="17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00;p2"/>
              <p:cNvSpPr/>
              <p:nvPr/>
            </p:nvSpPr>
            <p:spPr>
              <a:xfrm>
                <a:off x="3821293" y="728688"/>
                <a:ext cx="57658" cy="13725"/>
              </a:xfrm>
              <a:custGeom>
                <a:avLst/>
                <a:gdLst/>
                <a:ahLst/>
                <a:cxnLst/>
                <a:rect l="l" t="t" r="r" b="b"/>
                <a:pathLst>
                  <a:path w="878" h="209" extrusionOk="0">
                    <a:moveTo>
                      <a:pt x="789" y="1"/>
                    </a:moveTo>
                    <a:cubicBezTo>
                      <a:pt x="783" y="1"/>
                      <a:pt x="776" y="2"/>
                      <a:pt x="769" y="4"/>
                    </a:cubicBezTo>
                    <a:cubicBezTo>
                      <a:pt x="535" y="69"/>
                      <a:pt x="305" y="98"/>
                      <a:pt x="66" y="105"/>
                    </a:cubicBezTo>
                    <a:cubicBezTo>
                      <a:pt x="1" y="108"/>
                      <a:pt x="1" y="202"/>
                      <a:pt x="66" y="205"/>
                    </a:cubicBezTo>
                    <a:cubicBezTo>
                      <a:pt x="103" y="207"/>
                      <a:pt x="139" y="208"/>
                      <a:pt x="176" y="208"/>
                    </a:cubicBezTo>
                    <a:cubicBezTo>
                      <a:pt x="388" y="208"/>
                      <a:pt x="597" y="178"/>
                      <a:pt x="804" y="131"/>
                    </a:cubicBezTo>
                    <a:cubicBezTo>
                      <a:pt x="878" y="110"/>
                      <a:pt x="855" y="1"/>
                      <a:pt x="7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01;p2"/>
              <p:cNvSpPr/>
              <p:nvPr/>
            </p:nvSpPr>
            <p:spPr>
              <a:xfrm>
                <a:off x="3811312" y="715095"/>
                <a:ext cx="62189" cy="9062"/>
              </a:xfrm>
              <a:custGeom>
                <a:avLst/>
                <a:gdLst/>
                <a:ahLst/>
                <a:cxnLst/>
                <a:rect l="l" t="t" r="r" b="b"/>
                <a:pathLst>
                  <a:path w="947" h="138" extrusionOk="0">
                    <a:moveTo>
                      <a:pt x="875" y="1"/>
                    </a:moveTo>
                    <a:cubicBezTo>
                      <a:pt x="874" y="1"/>
                      <a:pt x="873" y="1"/>
                      <a:pt x="872" y="1"/>
                    </a:cubicBezTo>
                    <a:cubicBezTo>
                      <a:pt x="600" y="14"/>
                      <a:pt x="331" y="33"/>
                      <a:pt x="62" y="46"/>
                    </a:cubicBezTo>
                    <a:cubicBezTo>
                      <a:pt x="3" y="49"/>
                      <a:pt x="1" y="137"/>
                      <a:pt x="56" y="137"/>
                    </a:cubicBezTo>
                    <a:cubicBezTo>
                      <a:pt x="58" y="137"/>
                      <a:pt x="60" y="137"/>
                      <a:pt x="62" y="137"/>
                    </a:cubicBezTo>
                    <a:cubicBezTo>
                      <a:pt x="331" y="130"/>
                      <a:pt x="600" y="127"/>
                      <a:pt x="872" y="117"/>
                    </a:cubicBezTo>
                    <a:cubicBezTo>
                      <a:pt x="945" y="117"/>
                      <a:pt x="946" y="1"/>
                      <a:pt x="8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02;p2"/>
              <p:cNvSpPr/>
              <p:nvPr/>
            </p:nvSpPr>
            <p:spPr>
              <a:xfrm>
                <a:off x="3909879" y="703340"/>
                <a:ext cx="88720" cy="49384"/>
              </a:xfrm>
              <a:custGeom>
                <a:avLst/>
                <a:gdLst/>
                <a:ahLst/>
                <a:cxnLst/>
                <a:rect l="l" t="t" r="r" b="b"/>
                <a:pathLst>
                  <a:path w="1351" h="752" extrusionOk="0">
                    <a:moveTo>
                      <a:pt x="55" y="1"/>
                    </a:moveTo>
                    <a:cubicBezTo>
                      <a:pt x="27" y="1"/>
                      <a:pt x="1" y="18"/>
                      <a:pt x="6" y="50"/>
                    </a:cubicBezTo>
                    <a:cubicBezTo>
                      <a:pt x="35" y="274"/>
                      <a:pt x="90" y="488"/>
                      <a:pt x="174" y="698"/>
                    </a:cubicBezTo>
                    <a:cubicBezTo>
                      <a:pt x="186" y="726"/>
                      <a:pt x="218" y="743"/>
                      <a:pt x="247" y="743"/>
                    </a:cubicBezTo>
                    <a:cubicBezTo>
                      <a:pt x="272" y="743"/>
                      <a:pt x="295" y="730"/>
                      <a:pt x="301" y="698"/>
                    </a:cubicBezTo>
                    <a:cubicBezTo>
                      <a:pt x="314" y="614"/>
                      <a:pt x="330" y="526"/>
                      <a:pt x="343" y="442"/>
                    </a:cubicBezTo>
                    <a:cubicBezTo>
                      <a:pt x="362" y="344"/>
                      <a:pt x="334" y="280"/>
                      <a:pt x="448" y="280"/>
                    </a:cubicBezTo>
                    <a:cubicBezTo>
                      <a:pt x="450" y="280"/>
                      <a:pt x="453" y="280"/>
                      <a:pt x="456" y="280"/>
                    </a:cubicBezTo>
                    <a:cubicBezTo>
                      <a:pt x="608" y="290"/>
                      <a:pt x="618" y="517"/>
                      <a:pt x="638" y="646"/>
                    </a:cubicBezTo>
                    <a:cubicBezTo>
                      <a:pt x="644" y="679"/>
                      <a:pt x="667" y="693"/>
                      <a:pt x="693" y="693"/>
                    </a:cubicBezTo>
                    <a:cubicBezTo>
                      <a:pt x="724" y="693"/>
                      <a:pt x="757" y="674"/>
                      <a:pt x="767" y="646"/>
                    </a:cubicBezTo>
                    <a:cubicBezTo>
                      <a:pt x="800" y="552"/>
                      <a:pt x="884" y="339"/>
                      <a:pt x="978" y="296"/>
                    </a:cubicBezTo>
                    <a:cubicBezTo>
                      <a:pt x="1003" y="286"/>
                      <a:pt x="1025" y="281"/>
                      <a:pt x="1043" y="281"/>
                    </a:cubicBezTo>
                    <a:cubicBezTo>
                      <a:pt x="1183" y="281"/>
                      <a:pt x="1117" y="570"/>
                      <a:pt x="1088" y="679"/>
                    </a:cubicBezTo>
                    <a:cubicBezTo>
                      <a:pt x="1074" y="723"/>
                      <a:pt x="1108" y="751"/>
                      <a:pt x="1143" y="751"/>
                    </a:cubicBezTo>
                    <a:cubicBezTo>
                      <a:pt x="1168" y="751"/>
                      <a:pt x="1193" y="738"/>
                      <a:pt x="1205" y="708"/>
                    </a:cubicBezTo>
                    <a:cubicBezTo>
                      <a:pt x="1273" y="565"/>
                      <a:pt x="1350" y="154"/>
                      <a:pt x="1111" y="105"/>
                    </a:cubicBezTo>
                    <a:cubicBezTo>
                      <a:pt x="1096" y="102"/>
                      <a:pt x="1083" y="101"/>
                      <a:pt x="1069" y="101"/>
                    </a:cubicBezTo>
                    <a:cubicBezTo>
                      <a:pt x="929" y="101"/>
                      <a:pt x="811" y="259"/>
                      <a:pt x="732" y="410"/>
                    </a:cubicBezTo>
                    <a:cubicBezTo>
                      <a:pt x="689" y="258"/>
                      <a:pt x="612" y="96"/>
                      <a:pt x="459" y="66"/>
                    </a:cubicBezTo>
                    <a:cubicBezTo>
                      <a:pt x="448" y="64"/>
                      <a:pt x="437" y="63"/>
                      <a:pt x="426" y="63"/>
                    </a:cubicBezTo>
                    <a:cubicBezTo>
                      <a:pt x="286" y="63"/>
                      <a:pt x="231" y="238"/>
                      <a:pt x="203" y="407"/>
                    </a:cubicBezTo>
                    <a:cubicBezTo>
                      <a:pt x="165" y="283"/>
                      <a:pt x="132" y="164"/>
                      <a:pt x="106" y="37"/>
                    </a:cubicBezTo>
                    <a:cubicBezTo>
                      <a:pt x="100" y="12"/>
                      <a:pt x="78" y="1"/>
                      <a:pt x="5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203;p2"/>
              <p:cNvSpPr/>
              <p:nvPr/>
            </p:nvSpPr>
            <p:spPr>
              <a:xfrm>
                <a:off x="4004704" y="712009"/>
                <a:ext cx="46429" cy="43277"/>
              </a:xfrm>
              <a:custGeom>
                <a:avLst/>
                <a:gdLst/>
                <a:ahLst/>
                <a:cxnLst/>
                <a:rect l="l" t="t" r="r" b="b"/>
                <a:pathLst>
                  <a:path w="707" h="659" extrusionOk="0">
                    <a:moveTo>
                      <a:pt x="477" y="1"/>
                    </a:moveTo>
                    <a:cubicBezTo>
                      <a:pt x="441" y="1"/>
                      <a:pt x="404" y="8"/>
                      <a:pt x="373" y="19"/>
                    </a:cubicBezTo>
                    <a:cubicBezTo>
                      <a:pt x="237" y="64"/>
                      <a:pt x="104" y="148"/>
                      <a:pt x="65" y="294"/>
                    </a:cubicBezTo>
                    <a:cubicBezTo>
                      <a:pt x="0" y="527"/>
                      <a:pt x="214" y="658"/>
                      <a:pt x="421" y="658"/>
                    </a:cubicBezTo>
                    <a:cubicBezTo>
                      <a:pt x="505" y="658"/>
                      <a:pt x="588" y="637"/>
                      <a:pt x="651" y="592"/>
                    </a:cubicBezTo>
                    <a:cubicBezTo>
                      <a:pt x="706" y="557"/>
                      <a:pt x="673" y="480"/>
                      <a:pt x="617" y="480"/>
                    </a:cubicBezTo>
                    <a:cubicBezTo>
                      <a:pt x="606" y="480"/>
                      <a:pt x="595" y="482"/>
                      <a:pt x="583" y="488"/>
                    </a:cubicBezTo>
                    <a:cubicBezTo>
                      <a:pt x="533" y="514"/>
                      <a:pt x="460" y="533"/>
                      <a:pt x="390" y="533"/>
                    </a:cubicBezTo>
                    <a:cubicBezTo>
                      <a:pt x="293" y="533"/>
                      <a:pt x="200" y="497"/>
                      <a:pt x="182" y="391"/>
                    </a:cubicBezTo>
                    <a:cubicBezTo>
                      <a:pt x="165" y="307"/>
                      <a:pt x="230" y="229"/>
                      <a:pt x="295" y="184"/>
                    </a:cubicBezTo>
                    <a:cubicBezTo>
                      <a:pt x="317" y="169"/>
                      <a:pt x="431" y="109"/>
                      <a:pt x="490" y="109"/>
                    </a:cubicBezTo>
                    <a:cubicBezTo>
                      <a:pt x="510" y="109"/>
                      <a:pt x="524" y="116"/>
                      <a:pt x="525" y="135"/>
                    </a:cubicBezTo>
                    <a:cubicBezTo>
                      <a:pt x="527" y="166"/>
                      <a:pt x="550" y="181"/>
                      <a:pt x="574" y="181"/>
                    </a:cubicBezTo>
                    <a:cubicBezTo>
                      <a:pt x="597" y="181"/>
                      <a:pt x="621" y="166"/>
                      <a:pt x="622" y="135"/>
                    </a:cubicBezTo>
                    <a:cubicBezTo>
                      <a:pt x="629" y="35"/>
                      <a:pt x="556" y="1"/>
                      <a:pt x="4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204;p2"/>
              <p:cNvSpPr/>
              <p:nvPr/>
            </p:nvSpPr>
            <p:spPr>
              <a:xfrm>
                <a:off x="4047388" y="673133"/>
                <a:ext cx="53587" cy="44721"/>
              </a:xfrm>
              <a:custGeom>
                <a:avLst/>
                <a:gdLst/>
                <a:ahLst/>
                <a:cxnLst/>
                <a:rect l="l" t="t" r="r" b="b"/>
                <a:pathLst>
                  <a:path w="816" h="681" extrusionOk="0">
                    <a:moveTo>
                      <a:pt x="333" y="0"/>
                    </a:moveTo>
                    <a:cubicBezTo>
                      <a:pt x="215" y="0"/>
                      <a:pt x="72" y="119"/>
                      <a:pt x="21" y="206"/>
                    </a:cubicBezTo>
                    <a:cubicBezTo>
                      <a:pt x="1" y="241"/>
                      <a:pt x="30" y="272"/>
                      <a:pt x="61" y="272"/>
                    </a:cubicBezTo>
                    <a:cubicBezTo>
                      <a:pt x="74" y="272"/>
                      <a:pt x="89" y="266"/>
                      <a:pt x="99" y="251"/>
                    </a:cubicBezTo>
                    <a:cubicBezTo>
                      <a:pt x="134" y="200"/>
                      <a:pt x="209" y="121"/>
                      <a:pt x="276" y="121"/>
                    </a:cubicBezTo>
                    <a:cubicBezTo>
                      <a:pt x="277" y="121"/>
                      <a:pt x="279" y="121"/>
                      <a:pt x="280" y="121"/>
                    </a:cubicBezTo>
                    <a:cubicBezTo>
                      <a:pt x="387" y="125"/>
                      <a:pt x="374" y="209"/>
                      <a:pt x="364" y="283"/>
                    </a:cubicBezTo>
                    <a:cubicBezTo>
                      <a:pt x="355" y="397"/>
                      <a:pt x="296" y="484"/>
                      <a:pt x="209" y="556"/>
                    </a:cubicBezTo>
                    <a:cubicBezTo>
                      <a:pt x="170" y="581"/>
                      <a:pt x="193" y="656"/>
                      <a:pt x="235" y="662"/>
                    </a:cubicBezTo>
                    <a:cubicBezTo>
                      <a:pt x="300" y="675"/>
                      <a:pt x="364" y="681"/>
                      <a:pt x="426" y="681"/>
                    </a:cubicBezTo>
                    <a:cubicBezTo>
                      <a:pt x="531" y="681"/>
                      <a:pt x="633" y="663"/>
                      <a:pt x="737" y="627"/>
                    </a:cubicBezTo>
                    <a:cubicBezTo>
                      <a:pt x="815" y="601"/>
                      <a:pt x="792" y="493"/>
                      <a:pt x="732" y="493"/>
                    </a:cubicBezTo>
                    <a:cubicBezTo>
                      <a:pt x="725" y="493"/>
                      <a:pt x="718" y="494"/>
                      <a:pt x="711" y="497"/>
                    </a:cubicBezTo>
                    <a:cubicBezTo>
                      <a:pt x="616" y="529"/>
                      <a:pt x="527" y="550"/>
                      <a:pt x="431" y="550"/>
                    </a:cubicBezTo>
                    <a:cubicBezTo>
                      <a:pt x="419" y="550"/>
                      <a:pt x="406" y="550"/>
                      <a:pt x="393" y="549"/>
                    </a:cubicBezTo>
                    <a:cubicBezTo>
                      <a:pt x="491" y="416"/>
                      <a:pt x="539" y="235"/>
                      <a:pt x="468" y="89"/>
                    </a:cubicBezTo>
                    <a:cubicBezTo>
                      <a:pt x="435" y="25"/>
                      <a:pt x="387" y="0"/>
                      <a:pt x="3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5" name="Google Shape;205;p2"/>
            <p:cNvGrpSpPr/>
            <p:nvPr/>
          </p:nvGrpSpPr>
          <p:grpSpPr>
            <a:xfrm rot="-1237466">
              <a:off x="444662" y="4324379"/>
              <a:ext cx="714306" cy="332764"/>
              <a:chOff x="8025882" y="2821184"/>
              <a:chExt cx="340424" cy="158589"/>
            </a:xfrm>
          </p:grpSpPr>
          <p:sp>
            <p:nvSpPr>
              <p:cNvPr id="206" name="Google Shape;206;p2"/>
              <p:cNvSpPr/>
              <p:nvPr/>
            </p:nvSpPr>
            <p:spPr>
              <a:xfrm>
                <a:off x="8025882" y="2871420"/>
                <a:ext cx="56214" cy="78279"/>
              </a:xfrm>
              <a:custGeom>
                <a:avLst/>
                <a:gdLst/>
                <a:ahLst/>
                <a:cxnLst/>
                <a:rect l="l" t="t" r="r" b="b"/>
                <a:pathLst>
                  <a:path w="856" h="1192" extrusionOk="0">
                    <a:moveTo>
                      <a:pt x="799" y="0"/>
                    </a:moveTo>
                    <a:cubicBezTo>
                      <a:pt x="790" y="0"/>
                      <a:pt x="781" y="4"/>
                      <a:pt x="774" y="13"/>
                    </a:cubicBezTo>
                    <a:cubicBezTo>
                      <a:pt x="709" y="94"/>
                      <a:pt x="648" y="178"/>
                      <a:pt x="586" y="259"/>
                    </a:cubicBezTo>
                    <a:cubicBezTo>
                      <a:pt x="554" y="304"/>
                      <a:pt x="495" y="366"/>
                      <a:pt x="453" y="431"/>
                    </a:cubicBezTo>
                    <a:cubicBezTo>
                      <a:pt x="408" y="382"/>
                      <a:pt x="359" y="340"/>
                      <a:pt x="317" y="291"/>
                    </a:cubicBezTo>
                    <a:cubicBezTo>
                      <a:pt x="236" y="210"/>
                      <a:pt x="158" y="126"/>
                      <a:pt x="77" y="45"/>
                    </a:cubicBezTo>
                    <a:cubicBezTo>
                      <a:pt x="69" y="37"/>
                      <a:pt x="60" y="33"/>
                      <a:pt x="51" y="33"/>
                    </a:cubicBezTo>
                    <a:cubicBezTo>
                      <a:pt x="23" y="33"/>
                      <a:pt x="1" y="70"/>
                      <a:pt x="26" y="97"/>
                    </a:cubicBezTo>
                    <a:cubicBezTo>
                      <a:pt x="94" y="181"/>
                      <a:pt x="165" y="262"/>
                      <a:pt x="239" y="343"/>
                    </a:cubicBezTo>
                    <a:cubicBezTo>
                      <a:pt x="294" y="408"/>
                      <a:pt x="350" y="483"/>
                      <a:pt x="405" y="544"/>
                    </a:cubicBezTo>
                    <a:cubicBezTo>
                      <a:pt x="401" y="615"/>
                      <a:pt x="437" y="706"/>
                      <a:pt x="450" y="774"/>
                    </a:cubicBezTo>
                    <a:cubicBezTo>
                      <a:pt x="473" y="901"/>
                      <a:pt x="499" y="1024"/>
                      <a:pt x="531" y="1147"/>
                    </a:cubicBezTo>
                    <a:cubicBezTo>
                      <a:pt x="539" y="1178"/>
                      <a:pt x="561" y="1191"/>
                      <a:pt x="584" y="1191"/>
                    </a:cubicBezTo>
                    <a:cubicBezTo>
                      <a:pt x="619" y="1191"/>
                      <a:pt x="655" y="1161"/>
                      <a:pt x="648" y="1114"/>
                    </a:cubicBezTo>
                    <a:cubicBezTo>
                      <a:pt x="625" y="949"/>
                      <a:pt x="534" y="755"/>
                      <a:pt x="537" y="586"/>
                    </a:cubicBezTo>
                    <a:lnTo>
                      <a:pt x="537" y="564"/>
                    </a:lnTo>
                    <a:cubicBezTo>
                      <a:pt x="547" y="564"/>
                      <a:pt x="547" y="560"/>
                      <a:pt x="547" y="551"/>
                    </a:cubicBezTo>
                    <a:cubicBezTo>
                      <a:pt x="576" y="382"/>
                      <a:pt x="755" y="198"/>
                      <a:pt x="839" y="61"/>
                    </a:cubicBezTo>
                    <a:cubicBezTo>
                      <a:pt x="856" y="35"/>
                      <a:pt x="827" y="0"/>
                      <a:pt x="7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207;p2"/>
              <p:cNvSpPr/>
              <p:nvPr/>
            </p:nvSpPr>
            <p:spPr>
              <a:xfrm>
                <a:off x="8072703" y="2920867"/>
                <a:ext cx="40190" cy="8997"/>
              </a:xfrm>
              <a:custGeom>
                <a:avLst/>
                <a:gdLst/>
                <a:ahLst/>
                <a:cxnLst/>
                <a:rect l="l" t="t" r="r" b="b"/>
                <a:pathLst>
                  <a:path w="612" h="137" extrusionOk="0">
                    <a:moveTo>
                      <a:pt x="52" y="0"/>
                    </a:moveTo>
                    <a:cubicBezTo>
                      <a:pt x="13" y="0"/>
                      <a:pt x="0" y="58"/>
                      <a:pt x="45" y="73"/>
                    </a:cubicBezTo>
                    <a:cubicBezTo>
                      <a:pt x="149" y="106"/>
                      <a:pt x="280" y="137"/>
                      <a:pt x="403" y="137"/>
                    </a:cubicBezTo>
                    <a:cubicBezTo>
                      <a:pt x="459" y="137"/>
                      <a:pt x="513" y="130"/>
                      <a:pt x="563" y="115"/>
                    </a:cubicBezTo>
                    <a:cubicBezTo>
                      <a:pt x="612" y="105"/>
                      <a:pt x="602" y="34"/>
                      <a:pt x="550" y="28"/>
                    </a:cubicBezTo>
                    <a:cubicBezTo>
                      <a:pt x="479" y="28"/>
                      <a:pt x="411" y="41"/>
                      <a:pt x="341" y="41"/>
                    </a:cubicBezTo>
                    <a:cubicBezTo>
                      <a:pt x="334" y="41"/>
                      <a:pt x="327" y="41"/>
                      <a:pt x="320" y="41"/>
                    </a:cubicBezTo>
                    <a:cubicBezTo>
                      <a:pt x="236" y="37"/>
                      <a:pt x="148" y="24"/>
                      <a:pt x="64" y="2"/>
                    </a:cubicBezTo>
                    <a:cubicBezTo>
                      <a:pt x="60" y="1"/>
                      <a:pt x="56" y="0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208;p2"/>
              <p:cNvSpPr/>
              <p:nvPr/>
            </p:nvSpPr>
            <p:spPr>
              <a:xfrm>
                <a:off x="8069354" y="2907077"/>
                <a:ext cx="45050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8" extrusionOk="0">
                    <a:moveTo>
                      <a:pt x="32" y="1"/>
                    </a:moveTo>
                    <a:cubicBezTo>
                      <a:pt x="2" y="1"/>
                      <a:pt x="0" y="53"/>
                      <a:pt x="31" y="59"/>
                    </a:cubicBezTo>
                    <a:cubicBezTo>
                      <a:pt x="186" y="100"/>
                      <a:pt x="364" y="127"/>
                      <a:pt x="528" y="127"/>
                    </a:cubicBezTo>
                    <a:cubicBezTo>
                      <a:pt x="559" y="127"/>
                      <a:pt x="590" y="126"/>
                      <a:pt x="621" y="124"/>
                    </a:cubicBezTo>
                    <a:cubicBezTo>
                      <a:pt x="685" y="118"/>
                      <a:pt x="685" y="24"/>
                      <a:pt x="621" y="24"/>
                    </a:cubicBezTo>
                    <a:cubicBezTo>
                      <a:pt x="426" y="17"/>
                      <a:pt x="232" y="17"/>
                      <a:pt x="37" y="1"/>
                    </a:cubicBezTo>
                    <a:cubicBezTo>
                      <a:pt x="36" y="1"/>
                      <a:pt x="34" y="1"/>
                      <a:pt x="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209;p2"/>
              <p:cNvSpPr/>
              <p:nvPr/>
            </p:nvSpPr>
            <p:spPr>
              <a:xfrm>
                <a:off x="8122545" y="2887968"/>
                <a:ext cx="48793" cy="51617"/>
              </a:xfrm>
              <a:custGeom>
                <a:avLst/>
                <a:gdLst/>
                <a:ahLst/>
                <a:cxnLst/>
                <a:rect l="l" t="t" r="r" b="b"/>
                <a:pathLst>
                  <a:path w="743" h="786" extrusionOk="0">
                    <a:moveTo>
                      <a:pt x="427" y="0"/>
                    </a:moveTo>
                    <a:cubicBezTo>
                      <a:pt x="173" y="0"/>
                      <a:pt x="0" y="319"/>
                      <a:pt x="99" y="542"/>
                    </a:cubicBezTo>
                    <a:cubicBezTo>
                      <a:pt x="162" y="682"/>
                      <a:pt x="334" y="785"/>
                      <a:pt x="495" y="785"/>
                    </a:cubicBezTo>
                    <a:cubicBezTo>
                      <a:pt x="575" y="785"/>
                      <a:pt x="652" y="760"/>
                      <a:pt x="711" y="700"/>
                    </a:cubicBezTo>
                    <a:cubicBezTo>
                      <a:pt x="743" y="669"/>
                      <a:pt x="715" y="603"/>
                      <a:pt x="670" y="603"/>
                    </a:cubicBezTo>
                    <a:cubicBezTo>
                      <a:pt x="665" y="603"/>
                      <a:pt x="659" y="604"/>
                      <a:pt x="653" y="606"/>
                    </a:cubicBezTo>
                    <a:cubicBezTo>
                      <a:pt x="589" y="630"/>
                      <a:pt x="519" y="648"/>
                      <a:pt x="453" y="648"/>
                    </a:cubicBezTo>
                    <a:cubicBezTo>
                      <a:pt x="359" y="648"/>
                      <a:pt x="271" y="612"/>
                      <a:pt x="216" y="509"/>
                    </a:cubicBezTo>
                    <a:cubicBezTo>
                      <a:pt x="112" y="315"/>
                      <a:pt x="277" y="127"/>
                      <a:pt x="452" y="72"/>
                    </a:cubicBezTo>
                    <a:cubicBezTo>
                      <a:pt x="491" y="59"/>
                      <a:pt x="484" y="4"/>
                      <a:pt x="442" y="1"/>
                    </a:cubicBezTo>
                    <a:cubicBezTo>
                      <a:pt x="437" y="0"/>
                      <a:pt x="432" y="0"/>
                      <a:pt x="42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210;p2"/>
              <p:cNvSpPr/>
              <p:nvPr/>
            </p:nvSpPr>
            <p:spPr>
              <a:xfrm>
                <a:off x="8170088" y="2914695"/>
                <a:ext cx="29814" cy="39468"/>
              </a:xfrm>
              <a:custGeom>
                <a:avLst/>
                <a:gdLst/>
                <a:ahLst/>
                <a:cxnLst/>
                <a:rect l="l" t="t" r="r" b="b"/>
                <a:pathLst>
                  <a:path w="454" h="601" extrusionOk="0">
                    <a:moveTo>
                      <a:pt x="309" y="0"/>
                    </a:moveTo>
                    <a:cubicBezTo>
                      <a:pt x="286" y="0"/>
                      <a:pt x="265" y="13"/>
                      <a:pt x="259" y="41"/>
                    </a:cubicBezTo>
                    <a:cubicBezTo>
                      <a:pt x="250" y="70"/>
                      <a:pt x="243" y="105"/>
                      <a:pt x="214" y="122"/>
                    </a:cubicBezTo>
                    <a:cubicBezTo>
                      <a:pt x="201" y="130"/>
                      <a:pt x="182" y="135"/>
                      <a:pt x="162" y="135"/>
                    </a:cubicBezTo>
                    <a:cubicBezTo>
                      <a:pt x="127" y="135"/>
                      <a:pt x="92" y="117"/>
                      <a:pt x="107" y="67"/>
                    </a:cubicBezTo>
                    <a:cubicBezTo>
                      <a:pt x="117" y="38"/>
                      <a:pt x="96" y="20"/>
                      <a:pt x="73" y="20"/>
                    </a:cubicBezTo>
                    <a:cubicBezTo>
                      <a:pt x="58" y="20"/>
                      <a:pt x="42" y="29"/>
                      <a:pt x="36" y="47"/>
                    </a:cubicBezTo>
                    <a:cubicBezTo>
                      <a:pt x="0" y="131"/>
                      <a:pt x="65" y="229"/>
                      <a:pt x="152" y="245"/>
                    </a:cubicBezTo>
                    <a:cubicBezTo>
                      <a:pt x="163" y="247"/>
                      <a:pt x="173" y="248"/>
                      <a:pt x="183" y="248"/>
                    </a:cubicBezTo>
                    <a:cubicBezTo>
                      <a:pt x="228" y="248"/>
                      <a:pt x="266" y="226"/>
                      <a:pt x="298" y="199"/>
                    </a:cubicBezTo>
                    <a:cubicBezTo>
                      <a:pt x="324" y="306"/>
                      <a:pt x="324" y="413"/>
                      <a:pt x="308" y="523"/>
                    </a:cubicBezTo>
                    <a:cubicBezTo>
                      <a:pt x="300" y="570"/>
                      <a:pt x="338" y="600"/>
                      <a:pt x="373" y="600"/>
                    </a:cubicBezTo>
                    <a:cubicBezTo>
                      <a:pt x="396" y="600"/>
                      <a:pt x="418" y="587"/>
                      <a:pt x="425" y="556"/>
                    </a:cubicBezTo>
                    <a:cubicBezTo>
                      <a:pt x="454" y="381"/>
                      <a:pt x="437" y="209"/>
                      <a:pt x="373" y="41"/>
                    </a:cubicBezTo>
                    <a:cubicBezTo>
                      <a:pt x="361" y="15"/>
                      <a:pt x="334" y="0"/>
                      <a:pt x="30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11;p2"/>
              <p:cNvSpPr/>
              <p:nvPr/>
            </p:nvSpPr>
            <p:spPr>
              <a:xfrm>
                <a:off x="8207519" y="2885604"/>
                <a:ext cx="35987" cy="59103"/>
              </a:xfrm>
              <a:custGeom>
                <a:avLst/>
                <a:gdLst/>
                <a:ahLst/>
                <a:cxnLst/>
                <a:rect l="l" t="t" r="r" b="b"/>
                <a:pathLst>
                  <a:path w="548" h="900" extrusionOk="0">
                    <a:moveTo>
                      <a:pt x="272" y="153"/>
                    </a:moveTo>
                    <a:cubicBezTo>
                      <a:pt x="290" y="153"/>
                      <a:pt x="309" y="158"/>
                      <a:pt x="331" y="169"/>
                    </a:cubicBezTo>
                    <a:cubicBezTo>
                      <a:pt x="392" y="199"/>
                      <a:pt x="408" y="224"/>
                      <a:pt x="389" y="296"/>
                    </a:cubicBezTo>
                    <a:cubicBezTo>
                      <a:pt x="357" y="399"/>
                      <a:pt x="234" y="445"/>
                      <a:pt x="136" y="467"/>
                    </a:cubicBezTo>
                    <a:cubicBezTo>
                      <a:pt x="133" y="403"/>
                      <a:pt x="133" y="338"/>
                      <a:pt x="153" y="273"/>
                    </a:cubicBezTo>
                    <a:cubicBezTo>
                      <a:pt x="175" y="206"/>
                      <a:pt x="214" y="153"/>
                      <a:pt x="272" y="153"/>
                    </a:cubicBezTo>
                    <a:close/>
                    <a:moveTo>
                      <a:pt x="306" y="0"/>
                    </a:moveTo>
                    <a:cubicBezTo>
                      <a:pt x="215" y="0"/>
                      <a:pt x="127" y="57"/>
                      <a:pt x="72" y="134"/>
                    </a:cubicBezTo>
                    <a:cubicBezTo>
                      <a:pt x="63" y="121"/>
                      <a:pt x="49" y="115"/>
                      <a:pt x="36" y="115"/>
                    </a:cubicBezTo>
                    <a:cubicBezTo>
                      <a:pt x="18" y="115"/>
                      <a:pt x="0" y="127"/>
                      <a:pt x="0" y="153"/>
                    </a:cubicBezTo>
                    <a:cubicBezTo>
                      <a:pt x="0" y="383"/>
                      <a:pt x="7" y="610"/>
                      <a:pt x="13" y="840"/>
                    </a:cubicBezTo>
                    <a:cubicBezTo>
                      <a:pt x="13" y="880"/>
                      <a:pt x="41" y="899"/>
                      <a:pt x="70" y="899"/>
                    </a:cubicBezTo>
                    <a:cubicBezTo>
                      <a:pt x="95" y="899"/>
                      <a:pt x="121" y="885"/>
                      <a:pt x="130" y="856"/>
                    </a:cubicBezTo>
                    <a:cubicBezTo>
                      <a:pt x="162" y="772"/>
                      <a:pt x="159" y="685"/>
                      <a:pt x="149" y="597"/>
                    </a:cubicBezTo>
                    <a:cubicBezTo>
                      <a:pt x="298" y="561"/>
                      <a:pt x="467" y="493"/>
                      <a:pt x="515" y="331"/>
                    </a:cubicBezTo>
                    <a:cubicBezTo>
                      <a:pt x="548" y="218"/>
                      <a:pt x="509" y="79"/>
                      <a:pt x="402" y="24"/>
                    </a:cubicBezTo>
                    <a:cubicBezTo>
                      <a:pt x="371" y="7"/>
                      <a:pt x="338" y="0"/>
                      <a:pt x="3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212;p2"/>
              <p:cNvSpPr/>
              <p:nvPr/>
            </p:nvSpPr>
            <p:spPr>
              <a:xfrm>
                <a:off x="8251123" y="2904582"/>
                <a:ext cx="60022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914" h="202" extrusionOk="0">
                    <a:moveTo>
                      <a:pt x="52" y="0"/>
                    </a:moveTo>
                    <a:cubicBezTo>
                      <a:pt x="7" y="0"/>
                      <a:pt x="0" y="72"/>
                      <a:pt x="39" y="78"/>
                    </a:cubicBezTo>
                    <a:cubicBezTo>
                      <a:pt x="295" y="143"/>
                      <a:pt x="574" y="162"/>
                      <a:pt x="833" y="201"/>
                    </a:cubicBezTo>
                    <a:cubicBezTo>
                      <a:pt x="836" y="202"/>
                      <a:pt x="839" y="202"/>
                      <a:pt x="842" y="202"/>
                    </a:cubicBezTo>
                    <a:cubicBezTo>
                      <a:pt x="914" y="202"/>
                      <a:pt x="911" y="87"/>
                      <a:pt x="839" y="78"/>
                    </a:cubicBezTo>
                    <a:cubicBezTo>
                      <a:pt x="577" y="49"/>
                      <a:pt x="311" y="0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13;p2"/>
              <p:cNvSpPr/>
              <p:nvPr/>
            </p:nvSpPr>
            <p:spPr>
              <a:xfrm>
                <a:off x="8254472" y="2839702"/>
                <a:ext cx="49909" cy="56542"/>
              </a:xfrm>
              <a:custGeom>
                <a:avLst/>
                <a:gdLst/>
                <a:ahLst/>
                <a:cxnLst/>
                <a:rect l="l" t="t" r="r" b="b"/>
                <a:pathLst>
                  <a:path w="760" h="861" extrusionOk="0">
                    <a:moveTo>
                      <a:pt x="691" y="0"/>
                    </a:moveTo>
                    <a:cubicBezTo>
                      <a:pt x="674" y="0"/>
                      <a:pt x="657" y="9"/>
                      <a:pt x="646" y="29"/>
                    </a:cubicBezTo>
                    <a:cubicBezTo>
                      <a:pt x="545" y="233"/>
                      <a:pt x="474" y="454"/>
                      <a:pt x="390" y="671"/>
                    </a:cubicBezTo>
                    <a:cubicBezTo>
                      <a:pt x="277" y="483"/>
                      <a:pt x="176" y="289"/>
                      <a:pt x="79" y="94"/>
                    </a:cubicBezTo>
                    <a:cubicBezTo>
                      <a:pt x="72" y="82"/>
                      <a:pt x="60" y="77"/>
                      <a:pt x="48" y="77"/>
                    </a:cubicBezTo>
                    <a:cubicBezTo>
                      <a:pt x="24" y="77"/>
                      <a:pt x="0" y="96"/>
                      <a:pt x="11" y="123"/>
                    </a:cubicBezTo>
                    <a:cubicBezTo>
                      <a:pt x="102" y="370"/>
                      <a:pt x="228" y="600"/>
                      <a:pt x="354" y="833"/>
                    </a:cubicBezTo>
                    <a:cubicBezTo>
                      <a:pt x="364" y="851"/>
                      <a:pt x="386" y="861"/>
                      <a:pt x="408" y="861"/>
                    </a:cubicBezTo>
                    <a:cubicBezTo>
                      <a:pt x="428" y="861"/>
                      <a:pt x="449" y="852"/>
                      <a:pt x="458" y="833"/>
                    </a:cubicBezTo>
                    <a:cubicBezTo>
                      <a:pt x="568" y="596"/>
                      <a:pt x="704" y="331"/>
                      <a:pt x="753" y="75"/>
                    </a:cubicBezTo>
                    <a:cubicBezTo>
                      <a:pt x="759" y="34"/>
                      <a:pt x="724" y="0"/>
                      <a:pt x="69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214;p2"/>
              <p:cNvSpPr/>
              <p:nvPr/>
            </p:nvSpPr>
            <p:spPr>
              <a:xfrm>
                <a:off x="8305364" y="2821184"/>
                <a:ext cx="33032" cy="40781"/>
              </a:xfrm>
              <a:custGeom>
                <a:avLst/>
                <a:gdLst/>
                <a:ahLst/>
                <a:cxnLst/>
                <a:rect l="l" t="t" r="r" b="b"/>
                <a:pathLst>
                  <a:path w="503" h="621" extrusionOk="0">
                    <a:moveTo>
                      <a:pt x="185" y="1"/>
                    </a:moveTo>
                    <a:cubicBezTo>
                      <a:pt x="131" y="1"/>
                      <a:pt x="80" y="27"/>
                      <a:pt x="65" y="88"/>
                    </a:cubicBezTo>
                    <a:cubicBezTo>
                      <a:pt x="57" y="121"/>
                      <a:pt x="88" y="149"/>
                      <a:pt x="116" y="149"/>
                    </a:cubicBezTo>
                    <a:cubicBezTo>
                      <a:pt x="129" y="149"/>
                      <a:pt x="142" y="142"/>
                      <a:pt x="150" y="127"/>
                    </a:cubicBezTo>
                    <a:cubicBezTo>
                      <a:pt x="157" y="109"/>
                      <a:pt x="171" y="101"/>
                      <a:pt x="185" y="101"/>
                    </a:cubicBezTo>
                    <a:cubicBezTo>
                      <a:pt x="207" y="101"/>
                      <a:pt x="230" y="120"/>
                      <a:pt x="234" y="149"/>
                    </a:cubicBezTo>
                    <a:cubicBezTo>
                      <a:pt x="237" y="195"/>
                      <a:pt x="201" y="240"/>
                      <a:pt x="172" y="266"/>
                    </a:cubicBezTo>
                    <a:cubicBezTo>
                      <a:pt x="124" y="315"/>
                      <a:pt x="69" y="357"/>
                      <a:pt x="23" y="409"/>
                    </a:cubicBezTo>
                    <a:cubicBezTo>
                      <a:pt x="0" y="438"/>
                      <a:pt x="0" y="483"/>
                      <a:pt x="36" y="506"/>
                    </a:cubicBezTo>
                    <a:cubicBezTo>
                      <a:pt x="141" y="566"/>
                      <a:pt x="263" y="620"/>
                      <a:pt x="386" y="620"/>
                    </a:cubicBezTo>
                    <a:cubicBezTo>
                      <a:pt x="396" y="620"/>
                      <a:pt x="405" y="620"/>
                      <a:pt x="415" y="619"/>
                    </a:cubicBezTo>
                    <a:cubicBezTo>
                      <a:pt x="483" y="616"/>
                      <a:pt x="503" y="515"/>
                      <a:pt x="435" y="499"/>
                    </a:cubicBezTo>
                    <a:cubicBezTo>
                      <a:pt x="341" y="483"/>
                      <a:pt x="256" y="467"/>
                      <a:pt x="169" y="434"/>
                    </a:cubicBezTo>
                    <a:cubicBezTo>
                      <a:pt x="273" y="337"/>
                      <a:pt x="409" y="217"/>
                      <a:pt x="324" y="72"/>
                    </a:cubicBezTo>
                    <a:cubicBezTo>
                      <a:pt x="296" y="27"/>
                      <a:pt x="239" y="1"/>
                      <a:pt x="18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215;p2"/>
              <p:cNvSpPr/>
              <p:nvPr/>
            </p:nvSpPr>
            <p:spPr>
              <a:xfrm>
                <a:off x="8256836" y="2927171"/>
                <a:ext cx="58840" cy="52602"/>
              </a:xfrm>
              <a:custGeom>
                <a:avLst/>
                <a:gdLst/>
                <a:ahLst/>
                <a:cxnLst/>
                <a:rect l="l" t="t" r="r" b="b"/>
                <a:pathLst>
                  <a:path w="896" h="801" extrusionOk="0">
                    <a:moveTo>
                      <a:pt x="237" y="1"/>
                    </a:moveTo>
                    <a:cubicBezTo>
                      <a:pt x="160" y="1"/>
                      <a:pt x="86" y="45"/>
                      <a:pt x="66" y="139"/>
                    </a:cubicBezTo>
                    <a:cubicBezTo>
                      <a:pt x="62" y="166"/>
                      <a:pt x="84" y="184"/>
                      <a:pt x="105" y="184"/>
                    </a:cubicBezTo>
                    <a:cubicBezTo>
                      <a:pt x="120" y="184"/>
                      <a:pt x="134" y="176"/>
                      <a:pt x="140" y="158"/>
                    </a:cubicBezTo>
                    <a:cubicBezTo>
                      <a:pt x="156" y="105"/>
                      <a:pt x="183" y="85"/>
                      <a:pt x="212" y="85"/>
                    </a:cubicBezTo>
                    <a:cubicBezTo>
                      <a:pt x="276" y="85"/>
                      <a:pt x="350" y="181"/>
                      <a:pt x="348" y="236"/>
                    </a:cubicBezTo>
                    <a:cubicBezTo>
                      <a:pt x="348" y="304"/>
                      <a:pt x="302" y="369"/>
                      <a:pt x="260" y="418"/>
                    </a:cubicBezTo>
                    <a:cubicBezTo>
                      <a:pt x="195" y="495"/>
                      <a:pt x="114" y="557"/>
                      <a:pt x="46" y="625"/>
                    </a:cubicBezTo>
                    <a:cubicBezTo>
                      <a:pt x="1" y="670"/>
                      <a:pt x="40" y="732"/>
                      <a:pt x="92" y="735"/>
                    </a:cubicBezTo>
                    <a:cubicBezTo>
                      <a:pt x="270" y="758"/>
                      <a:pt x="448" y="790"/>
                      <a:pt x="629" y="800"/>
                    </a:cubicBezTo>
                    <a:cubicBezTo>
                      <a:pt x="638" y="800"/>
                      <a:pt x="646" y="800"/>
                      <a:pt x="654" y="800"/>
                    </a:cubicBezTo>
                    <a:cubicBezTo>
                      <a:pt x="743" y="800"/>
                      <a:pt x="828" y="782"/>
                      <a:pt x="869" y="693"/>
                    </a:cubicBezTo>
                    <a:cubicBezTo>
                      <a:pt x="896" y="646"/>
                      <a:pt x="856" y="601"/>
                      <a:pt x="813" y="601"/>
                    </a:cubicBezTo>
                    <a:cubicBezTo>
                      <a:pt x="793" y="601"/>
                      <a:pt x="773" y="611"/>
                      <a:pt x="759" y="635"/>
                    </a:cubicBezTo>
                    <a:cubicBezTo>
                      <a:pt x="740" y="666"/>
                      <a:pt x="697" y="676"/>
                      <a:pt x="647" y="676"/>
                    </a:cubicBezTo>
                    <a:cubicBezTo>
                      <a:pt x="568" y="676"/>
                      <a:pt x="472" y="650"/>
                      <a:pt x="432" y="644"/>
                    </a:cubicBezTo>
                    <a:cubicBezTo>
                      <a:pt x="364" y="638"/>
                      <a:pt x="299" y="628"/>
                      <a:pt x="228" y="622"/>
                    </a:cubicBezTo>
                    <a:cubicBezTo>
                      <a:pt x="370" y="476"/>
                      <a:pt x="542" y="304"/>
                      <a:pt x="419" y="103"/>
                    </a:cubicBezTo>
                    <a:cubicBezTo>
                      <a:pt x="379" y="36"/>
                      <a:pt x="307" y="1"/>
                      <a:pt x="2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2"/>
              <p:cNvSpPr/>
              <p:nvPr/>
            </p:nvSpPr>
            <p:spPr>
              <a:xfrm>
                <a:off x="8313048" y="2875951"/>
                <a:ext cx="53258" cy="67968"/>
              </a:xfrm>
              <a:custGeom>
                <a:avLst/>
                <a:gdLst/>
                <a:ahLst/>
                <a:cxnLst/>
                <a:rect l="l" t="t" r="r" b="b"/>
                <a:pathLst>
                  <a:path w="811" h="1035" extrusionOk="0">
                    <a:moveTo>
                      <a:pt x="481" y="1"/>
                    </a:moveTo>
                    <a:cubicBezTo>
                      <a:pt x="364" y="1"/>
                      <a:pt x="250" y="33"/>
                      <a:pt x="156" y="106"/>
                    </a:cubicBezTo>
                    <a:cubicBezTo>
                      <a:pt x="78" y="161"/>
                      <a:pt x="0" y="252"/>
                      <a:pt x="65" y="349"/>
                    </a:cubicBezTo>
                    <a:cubicBezTo>
                      <a:pt x="149" y="478"/>
                      <a:pt x="369" y="440"/>
                      <a:pt x="496" y="485"/>
                    </a:cubicBezTo>
                    <a:cubicBezTo>
                      <a:pt x="593" y="524"/>
                      <a:pt x="645" y="566"/>
                      <a:pt x="635" y="676"/>
                    </a:cubicBezTo>
                    <a:cubicBezTo>
                      <a:pt x="629" y="776"/>
                      <a:pt x="577" y="838"/>
                      <a:pt x="473" y="864"/>
                    </a:cubicBezTo>
                    <a:cubicBezTo>
                      <a:pt x="376" y="887"/>
                      <a:pt x="305" y="864"/>
                      <a:pt x="214" y="912"/>
                    </a:cubicBezTo>
                    <a:cubicBezTo>
                      <a:pt x="153" y="946"/>
                      <a:pt x="191" y="1035"/>
                      <a:pt x="250" y="1035"/>
                    </a:cubicBezTo>
                    <a:cubicBezTo>
                      <a:pt x="260" y="1035"/>
                      <a:pt x="271" y="1032"/>
                      <a:pt x="282" y="1026"/>
                    </a:cubicBezTo>
                    <a:cubicBezTo>
                      <a:pt x="360" y="981"/>
                      <a:pt x="473" y="1003"/>
                      <a:pt x="557" y="971"/>
                    </a:cubicBezTo>
                    <a:cubicBezTo>
                      <a:pt x="616" y="951"/>
                      <a:pt x="667" y="916"/>
                      <a:pt x="710" y="870"/>
                    </a:cubicBezTo>
                    <a:cubicBezTo>
                      <a:pt x="778" y="789"/>
                      <a:pt x="810" y="679"/>
                      <a:pt x="771" y="576"/>
                    </a:cubicBezTo>
                    <a:cubicBezTo>
                      <a:pt x="726" y="459"/>
                      <a:pt x="612" y="388"/>
                      <a:pt x="499" y="355"/>
                    </a:cubicBezTo>
                    <a:cubicBezTo>
                      <a:pt x="454" y="346"/>
                      <a:pt x="405" y="336"/>
                      <a:pt x="356" y="333"/>
                    </a:cubicBezTo>
                    <a:cubicBezTo>
                      <a:pt x="269" y="320"/>
                      <a:pt x="240" y="349"/>
                      <a:pt x="246" y="239"/>
                    </a:cubicBezTo>
                    <a:cubicBezTo>
                      <a:pt x="253" y="141"/>
                      <a:pt x="295" y="125"/>
                      <a:pt x="389" y="96"/>
                    </a:cubicBezTo>
                    <a:cubicBezTo>
                      <a:pt x="437" y="82"/>
                      <a:pt x="487" y="78"/>
                      <a:pt x="536" y="78"/>
                    </a:cubicBezTo>
                    <a:cubicBezTo>
                      <a:pt x="556" y="78"/>
                      <a:pt x="576" y="79"/>
                      <a:pt x="596" y="80"/>
                    </a:cubicBezTo>
                    <a:cubicBezTo>
                      <a:pt x="597" y="80"/>
                      <a:pt x="598" y="80"/>
                      <a:pt x="599" y="80"/>
                    </a:cubicBezTo>
                    <a:cubicBezTo>
                      <a:pt x="636" y="80"/>
                      <a:pt x="644" y="15"/>
                      <a:pt x="603" y="12"/>
                    </a:cubicBezTo>
                    <a:cubicBezTo>
                      <a:pt x="562" y="4"/>
                      <a:pt x="521" y="1"/>
                      <a:pt x="4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7" name="Google Shape;217;p2"/>
            <p:cNvGrpSpPr/>
            <p:nvPr/>
          </p:nvGrpSpPr>
          <p:grpSpPr>
            <a:xfrm rot="1967023">
              <a:off x="-715268" y="3814614"/>
              <a:ext cx="1107620" cy="218172"/>
              <a:chOff x="4737493" y="4305992"/>
              <a:chExt cx="547410" cy="107830"/>
            </a:xfrm>
          </p:grpSpPr>
          <p:sp>
            <p:nvSpPr>
              <p:cNvPr id="218" name="Google Shape;218;p2"/>
              <p:cNvSpPr/>
              <p:nvPr/>
            </p:nvSpPr>
            <p:spPr>
              <a:xfrm>
                <a:off x="4737493" y="4313938"/>
                <a:ext cx="52470" cy="8615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1312" extrusionOk="0">
                    <a:moveTo>
                      <a:pt x="233" y="127"/>
                    </a:moveTo>
                    <a:cubicBezTo>
                      <a:pt x="302" y="127"/>
                      <a:pt x="435" y="167"/>
                      <a:pt x="468" y="195"/>
                    </a:cubicBezTo>
                    <a:cubicBezTo>
                      <a:pt x="578" y="412"/>
                      <a:pt x="569" y="519"/>
                      <a:pt x="432" y="535"/>
                    </a:cubicBezTo>
                    <a:cubicBezTo>
                      <a:pt x="364" y="551"/>
                      <a:pt x="296" y="561"/>
                      <a:pt x="225" y="567"/>
                    </a:cubicBezTo>
                    <a:cubicBezTo>
                      <a:pt x="215" y="567"/>
                      <a:pt x="202" y="577"/>
                      <a:pt x="196" y="580"/>
                    </a:cubicBezTo>
                    <a:cubicBezTo>
                      <a:pt x="189" y="548"/>
                      <a:pt x="186" y="515"/>
                      <a:pt x="180" y="483"/>
                    </a:cubicBezTo>
                    <a:cubicBezTo>
                      <a:pt x="170" y="412"/>
                      <a:pt x="164" y="340"/>
                      <a:pt x="154" y="269"/>
                    </a:cubicBezTo>
                    <a:cubicBezTo>
                      <a:pt x="141" y="169"/>
                      <a:pt x="118" y="156"/>
                      <a:pt x="206" y="130"/>
                    </a:cubicBezTo>
                    <a:cubicBezTo>
                      <a:pt x="213" y="128"/>
                      <a:pt x="222" y="127"/>
                      <a:pt x="233" y="127"/>
                    </a:cubicBezTo>
                    <a:close/>
                    <a:moveTo>
                      <a:pt x="180" y="0"/>
                    </a:moveTo>
                    <a:cubicBezTo>
                      <a:pt x="27" y="0"/>
                      <a:pt x="0" y="82"/>
                      <a:pt x="24" y="272"/>
                    </a:cubicBezTo>
                    <a:cubicBezTo>
                      <a:pt x="63" y="613"/>
                      <a:pt x="92" y="985"/>
                      <a:pt x="238" y="1296"/>
                    </a:cubicBezTo>
                    <a:cubicBezTo>
                      <a:pt x="243" y="1307"/>
                      <a:pt x="252" y="1312"/>
                      <a:pt x="262" y="1312"/>
                    </a:cubicBezTo>
                    <a:cubicBezTo>
                      <a:pt x="278" y="1312"/>
                      <a:pt x="296" y="1298"/>
                      <a:pt x="296" y="1280"/>
                    </a:cubicBezTo>
                    <a:cubicBezTo>
                      <a:pt x="290" y="1082"/>
                      <a:pt x="251" y="888"/>
                      <a:pt x="215" y="690"/>
                    </a:cubicBezTo>
                    <a:lnTo>
                      <a:pt x="225" y="690"/>
                    </a:lnTo>
                    <a:cubicBezTo>
                      <a:pt x="413" y="681"/>
                      <a:pt x="727" y="661"/>
                      <a:pt x="760" y="421"/>
                    </a:cubicBezTo>
                    <a:cubicBezTo>
                      <a:pt x="799" y="175"/>
                      <a:pt x="494" y="39"/>
                      <a:pt x="290" y="10"/>
                    </a:cubicBezTo>
                    <a:cubicBezTo>
                      <a:pt x="247" y="3"/>
                      <a:pt x="211" y="0"/>
                      <a:pt x="1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9;p2"/>
              <p:cNvSpPr/>
              <p:nvPr/>
            </p:nvSpPr>
            <p:spPr>
              <a:xfrm>
                <a:off x="4790749" y="4371135"/>
                <a:ext cx="3749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71" h="139" extrusionOk="0">
                    <a:moveTo>
                      <a:pt x="496" y="1"/>
                    </a:moveTo>
                    <a:cubicBezTo>
                      <a:pt x="415" y="1"/>
                      <a:pt x="334" y="20"/>
                      <a:pt x="253" y="27"/>
                    </a:cubicBezTo>
                    <a:cubicBezTo>
                      <a:pt x="182" y="30"/>
                      <a:pt x="107" y="27"/>
                      <a:pt x="36" y="36"/>
                    </a:cubicBezTo>
                    <a:cubicBezTo>
                      <a:pt x="0" y="43"/>
                      <a:pt x="4" y="98"/>
                      <a:pt x="36" y="111"/>
                    </a:cubicBezTo>
                    <a:cubicBezTo>
                      <a:pt x="101" y="130"/>
                      <a:pt x="184" y="139"/>
                      <a:pt x="267" y="139"/>
                    </a:cubicBezTo>
                    <a:cubicBezTo>
                      <a:pt x="354" y="139"/>
                      <a:pt x="441" y="129"/>
                      <a:pt x="509" y="111"/>
                    </a:cubicBezTo>
                    <a:cubicBezTo>
                      <a:pt x="571" y="91"/>
                      <a:pt x="558" y="1"/>
                      <a:pt x="4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20;p2"/>
              <p:cNvSpPr/>
              <p:nvPr/>
            </p:nvSpPr>
            <p:spPr>
              <a:xfrm>
                <a:off x="4791406" y="4352419"/>
                <a:ext cx="41109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26" h="128" extrusionOk="0">
                    <a:moveTo>
                      <a:pt x="275" y="1"/>
                    </a:moveTo>
                    <a:cubicBezTo>
                      <a:pt x="203" y="1"/>
                      <a:pt x="131" y="3"/>
                      <a:pt x="59" y="7"/>
                    </a:cubicBezTo>
                    <a:cubicBezTo>
                      <a:pt x="0" y="10"/>
                      <a:pt x="0" y="95"/>
                      <a:pt x="59" y="95"/>
                    </a:cubicBezTo>
                    <a:cubicBezTo>
                      <a:pt x="224" y="95"/>
                      <a:pt x="386" y="108"/>
                      <a:pt x="551" y="127"/>
                    </a:cubicBezTo>
                    <a:cubicBezTo>
                      <a:pt x="554" y="127"/>
                      <a:pt x="557" y="128"/>
                      <a:pt x="560" y="128"/>
                    </a:cubicBezTo>
                    <a:cubicBezTo>
                      <a:pt x="625" y="128"/>
                      <a:pt x="622" y="23"/>
                      <a:pt x="551" y="14"/>
                    </a:cubicBezTo>
                    <a:cubicBezTo>
                      <a:pt x="460" y="5"/>
                      <a:pt x="367" y="1"/>
                      <a:pt x="2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221;p2"/>
              <p:cNvSpPr/>
              <p:nvPr/>
            </p:nvSpPr>
            <p:spPr>
              <a:xfrm>
                <a:off x="4848209" y="4305992"/>
                <a:ext cx="50238" cy="82088"/>
              </a:xfrm>
              <a:custGeom>
                <a:avLst/>
                <a:gdLst/>
                <a:ahLst/>
                <a:cxnLst/>
                <a:rect l="l" t="t" r="r" b="b"/>
                <a:pathLst>
                  <a:path w="765" h="1250" extrusionOk="0">
                    <a:moveTo>
                      <a:pt x="353" y="142"/>
                    </a:moveTo>
                    <a:cubicBezTo>
                      <a:pt x="382" y="142"/>
                      <a:pt x="414" y="150"/>
                      <a:pt x="447" y="167"/>
                    </a:cubicBezTo>
                    <a:cubicBezTo>
                      <a:pt x="590" y="241"/>
                      <a:pt x="593" y="410"/>
                      <a:pt x="460" y="494"/>
                    </a:cubicBezTo>
                    <a:cubicBezTo>
                      <a:pt x="376" y="549"/>
                      <a:pt x="279" y="549"/>
                      <a:pt x="182" y="555"/>
                    </a:cubicBezTo>
                    <a:cubicBezTo>
                      <a:pt x="178" y="555"/>
                      <a:pt x="169" y="559"/>
                      <a:pt x="165" y="559"/>
                    </a:cubicBezTo>
                    <a:cubicBezTo>
                      <a:pt x="162" y="517"/>
                      <a:pt x="156" y="468"/>
                      <a:pt x="152" y="423"/>
                    </a:cubicBezTo>
                    <a:cubicBezTo>
                      <a:pt x="142" y="286"/>
                      <a:pt x="226" y="142"/>
                      <a:pt x="353" y="142"/>
                    </a:cubicBezTo>
                    <a:close/>
                    <a:moveTo>
                      <a:pt x="310" y="0"/>
                    </a:moveTo>
                    <a:cubicBezTo>
                      <a:pt x="182" y="0"/>
                      <a:pt x="71" y="68"/>
                      <a:pt x="33" y="209"/>
                    </a:cubicBezTo>
                    <a:cubicBezTo>
                      <a:pt x="0" y="329"/>
                      <a:pt x="33" y="471"/>
                      <a:pt x="42" y="591"/>
                    </a:cubicBezTo>
                    <a:cubicBezTo>
                      <a:pt x="65" y="795"/>
                      <a:pt x="84" y="996"/>
                      <a:pt x="114" y="1200"/>
                    </a:cubicBezTo>
                    <a:cubicBezTo>
                      <a:pt x="117" y="1233"/>
                      <a:pt x="146" y="1250"/>
                      <a:pt x="172" y="1250"/>
                    </a:cubicBezTo>
                    <a:cubicBezTo>
                      <a:pt x="198" y="1250"/>
                      <a:pt x="222" y="1234"/>
                      <a:pt x="217" y="1200"/>
                    </a:cubicBezTo>
                    <a:cubicBezTo>
                      <a:pt x="204" y="1025"/>
                      <a:pt x="188" y="857"/>
                      <a:pt x="172" y="682"/>
                    </a:cubicBezTo>
                    <a:lnTo>
                      <a:pt x="178" y="682"/>
                    </a:lnTo>
                    <a:cubicBezTo>
                      <a:pt x="376" y="679"/>
                      <a:pt x="638" y="640"/>
                      <a:pt x="703" y="416"/>
                    </a:cubicBezTo>
                    <a:cubicBezTo>
                      <a:pt x="765" y="225"/>
                      <a:pt x="590" y="63"/>
                      <a:pt x="415" y="14"/>
                    </a:cubicBezTo>
                    <a:cubicBezTo>
                      <a:pt x="379" y="5"/>
                      <a:pt x="344" y="0"/>
                      <a:pt x="3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222;p2"/>
              <p:cNvSpPr/>
              <p:nvPr/>
            </p:nvSpPr>
            <p:spPr>
              <a:xfrm>
                <a:off x="4888792" y="4369099"/>
                <a:ext cx="20752" cy="14382"/>
              </a:xfrm>
              <a:custGeom>
                <a:avLst/>
                <a:gdLst/>
                <a:ahLst/>
                <a:cxnLst/>
                <a:rect l="l" t="t" r="r" b="b"/>
                <a:pathLst>
                  <a:path w="316" h="219" extrusionOk="0">
                    <a:moveTo>
                      <a:pt x="189" y="0"/>
                    </a:moveTo>
                    <a:cubicBezTo>
                      <a:pt x="175" y="0"/>
                      <a:pt x="161" y="2"/>
                      <a:pt x="147" y="6"/>
                    </a:cubicBezTo>
                    <a:cubicBezTo>
                      <a:pt x="143" y="6"/>
                      <a:pt x="134" y="12"/>
                      <a:pt x="130" y="16"/>
                    </a:cubicBezTo>
                    <a:cubicBezTo>
                      <a:pt x="121" y="12"/>
                      <a:pt x="114" y="6"/>
                      <a:pt x="105" y="6"/>
                    </a:cubicBezTo>
                    <a:cubicBezTo>
                      <a:pt x="14" y="6"/>
                      <a:pt x="1" y="126"/>
                      <a:pt x="50" y="181"/>
                    </a:cubicBezTo>
                    <a:cubicBezTo>
                      <a:pt x="74" y="208"/>
                      <a:pt x="102" y="219"/>
                      <a:pt x="131" y="219"/>
                    </a:cubicBezTo>
                    <a:cubicBezTo>
                      <a:pt x="191" y="219"/>
                      <a:pt x="254" y="171"/>
                      <a:pt x="296" y="129"/>
                    </a:cubicBezTo>
                    <a:cubicBezTo>
                      <a:pt x="312" y="103"/>
                      <a:pt x="315" y="64"/>
                      <a:pt x="292" y="42"/>
                    </a:cubicBezTo>
                    <a:cubicBezTo>
                      <a:pt x="262" y="13"/>
                      <a:pt x="226" y="0"/>
                      <a:pt x="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223;p2"/>
              <p:cNvSpPr/>
              <p:nvPr/>
            </p:nvSpPr>
            <p:spPr>
              <a:xfrm>
                <a:off x="4922676" y="4350909"/>
                <a:ext cx="44065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71" h="131" extrusionOk="0">
                    <a:moveTo>
                      <a:pt x="298" y="0"/>
                    </a:moveTo>
                    <a:cubicBezTo>
                      <a:pt x="216" y="0"/>
                      <a:pt x="134" y="3"/>
                      <a:pt x="55" y="11"/>
                    </a:cubicBezTo>
                    <a:cubicBezTo>
                      <a:pt x="0" y="14"/>
                      <a:pt x="0" y="92"/>
                      <a:pt x="55" y="95"/>
                    </a:cubicBezTo>
                    <a:cubicBezTo>
                      <a:pt x="233" y="114"/>
                      <a:pt x="415" y="118"/>
                      <a:pt x="593" y="131"/>
                    </a:cubicBezTo>
                    <a:cubicBezTo>
                      <a:pt x="594" y="131"/>
                      <a:pt x="595" y="131"/>
                      <a:pt x="596" y="131"/>
                    </a:cubicBezTo>
                    <a:cubicBezTo>
                      <a:pt x="671" y="131"/>
                      <a:pt x="670" y="20"/>
                      <a:pt x="593" y="14"/>
                    </a:cubicBezTo>
                    <a:cubicBezTo>
                      <a:pt x="498" y="5"/>
                      <a:pt x="398" y="0"/>
                      <a:pt x="2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224;p2"/>
              <p:cNvSpPr/>
              <p:nvPr/>
            </p:nvSpPr>
            <p:spPr>
              <a:xfrm>
                <a:off x="4974357" y="4314923"/>
                <a:ext cx="33163" cy="82547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257" extrusionOk="0">
                    <a:moveTo>
                      <a:pt x="394" y="1"/>
                    </a:moveTo>
                    <a:cubicBezTo>
                      <a:pt x="384" y="1"/>
                      <a:pt x="374" y="4"/>
                      <a:pt x="366" y="11"/>
                    </a:cubicBezTo>
                    <a:cubicBezTo>
                      <a:pt x="185" y="196"/>
                      <a:pt x="0" y="423"/>
                      <a:pt x="10" y="698"/>
                    </a:cubicBezTo>
                    <a:cubicBezTo>
                      <a:pt x="16" y="935"/>
                      <a:pt x="195" y="1148"/>
                      <a:pt x="402" y="1249"/>
                    </a:cubicBezTo>
                    <a:cubicBezTo>
                      <a:pt x="412" y="1254"/>
                      <a:pt x="422" y="1256"/>
                      <a:pt x="431" y="1256"/>
                    </a:cubicBezTo>
                    <a:cubicBezTo>
                      <a:pt x="475" y="1256"/>
                      <a:pt x="505" y="1205"/>
                      <a:pt x="470" y="1168"/>
                    </a:cubicBezTo>
                    <a:cubicBezTo>
                      <a:pt x="305" y="990"/>
                      <a:pt x="110" y="886"/>
                      <a:pt x="143" y="601"/>
                    </a:cubicBezTo>
                    <a:cubicBezTo>
                      <a:pt x="169" y="390"/>
                      <a:pt x="318" y="228"/>
                      <a:pt x="438" y="66"/>
                    </a:cubicBezTo>
                    <a:cubicBezTo>
                      <a:pt x="463" y="36"/>
                      <a:pt x="428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2"/>
              <p:cNvSpPr/>
              <p:nvPr/>
            </p:nvSpPr>
            <p:spPr>
              <a:xfrm>
                <a:off x="5009686" y="4324576"/>
                <a:ext cx="42226" cy="65210"/>
              </a:xfrm>
              <a:custGeom>
                <a:avLst/>
                <a:gdLst/>
                <a:ahLst/>
                <a:cxnLst/>
                <a:rect l="l" t="t" r="r" b="b"/>
                <a:pathLst>
                  <a:path w="643" h="993" extrusionOk="0">
                    <a:moveTo>
                      <a:pt x="574" y="1"/>
                    </a:moveTo>
                    <a:cubicBezTo>
                      <a:pt x="550" y="1"/>
                      <a:pt x="526" y="14"/>
                      <a:pt x="515" y="46"/>
                    </a:cubicBezTo>
                    <a:cubicBezTo>
                      <a:pt x="476" y="185"/>
                      <a:pt x="441" y="321"/>
                      <a:pt x="402" y="464"/>
                    </a:cubicBezTo>
                    <a:cubicBezTo>
                      <a:pt x="386" y="532"/>
                      <a:pt x="350" y="788"/>
                      <a:pt x="288" y="872"/>
                    </a:cubicBezTo>
                    <a:cubicBezTo>
                      <a:pt x="217" y="723"/>
                      <a:pt x="152" y="567"/>
                      <a:pt x="91" y="415"/>
                    </a:cubicBezTo>
                    <a:cubicBezTo>
                      <a:pt x="83" y="395"/>
                      <a:pt x="66" y="387"/>
                      <a:pt x="49" y="387"/>
                    </a:cubicBezTo>
                    <a:cubicBezTo>
                      <a:pt x="24" y="387"/>
                      <a:pt x="0" y="405"/>
                      <a:pt x="10" y="434"/>
                    </a:cubicBezTo>
                    <a:cubicBezTo>
                      <a:pt x="75" y="616"/>
                      <a:pt x="152" y="791"/>
                      <a:pt x="230" y="969"/>
                    </a:cubicBezTo>
                    <a:cubicBezTo>
                      <a:pt x="235" y="983"/>
                      <a:pt x="252" y="992"/>
                      <a:pt x="267" y="992"/>
                    </a:cubicBezTo>
                    <a:cubicBezTo>
                      <a:pt x="272" y="992"/>
                      <a:pt x="277" y="991"/>
                      <a:pt x="282" y="988"/>
                    </a:cubicBezTo>
                    <a:cubicBezTo>
                      <a:pt x="408" y="956"/>
                      <a:pt x="424" y="823"/>
                      <a:pt x="450" y="713"/>
                    </a:cubicBezTo>
                    <a:cubicBezTo>
                      <a:pt x="512" y="502"/>
                      <a:pt x="577" y="289"/>
                      <a:pt x="625" y="75"/>
                    </a:cubicBezTo>
                    <a:cubicBezTo>
                      <a:pt x="643" y="30"/>
                      <a:pt x="609" y="1"/>
                      <a:pt x="5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2"/>
              <p:cNvSpPr/>
              <p:nvPr/>
            </p:nvSpPr>
            <p:spPr>
              <a:xfrm>
                <a:off x="5056048" y="4358789"/>
                <a:ext cx="40453" cy="9259"/>
              </a:xfrm>
              <a:custGeom>
                <a:avLst/>
                <a:gdLst/>
                <a:ahLst/>
                <a:cxnLst/>
                <a:rect l="l" t="t" r="r" b="b"/>
                <a:pathLst>
                  <a:path w="616" h="141" extrusionOk="0">
                    <a:moveTo>
                      <a:pt x="68" y="1"/>
                    </a:moveTo>
                    <a:cubicBezTo>
                      <a:pt x="0" y="1"/>
                      <a:pt x="3" y="105"/>
                      <a:pt x="68" y="108"/>
                    </a:cubicBezTo>
                    <a:cubicBezTo>
                      <a:pt x="227" y="121"/>
                      <a:pt x="386" y="130"/>
                      <a:pt x="538" y="140"/>
                    </a:cubicBezTo>
                    <a:cubicBezTo>
                      <a:pt x="539" y="140"/>
                      <a:pt x="540" y="140"/>
                      <a:pt x="541" y="140"/>
                    </a:cubicBezTo>
                    <a:cubicBezTo>
                      <a:pt x="616" y="140"/>
                      <a:pt x="615" y="23"/>
                      <a:pt x="538" y="17"/>
                    </a:cubicBezTo>
                    <a:cubicBezTo>
                      <a:pt x="382" y="11"/>
                      <a:pt x="224" y="7"/>
                      <a:pt x="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2"/>
              <p:cNvSpPr/>
              <p:nvPr/>
            </p:nvSpPr>
            <p:spPr>
              <a:xfrm>
                <a:off x="5118235" y="4331209"/>
                <a:ext cx="17665" cy="76571"/>
              </a:xfrm>
              <a:custGeom>
                <a:avLst/>
                <a:gdLst/>
                <a:ahLst/>
                <a:cxnLst/>
                <a:rect l="l" t="t" r="r" b="b"/>
                <a:pathLst>
                  <a:path w="269" h="1166" extrusionOk="0">
                    <a:moveTo>
                      <a:pt x="202" y="1"/>
                    </a:moveTo>
                    <a:cubicBezTo>
                      <a:pt x="195" y="1"/>
                      <a:pt x="189" y="3"/>
                      <a:pt x="184" y="6"/>
                    </a:cubicBezTo>
                    <a:cubicBezTo>
                      <a:pt x="90" y="65"/>
                      <a:pt x="138" y="223"/>
                      <a:pt x="135" y="314"/>
                    </a:cubicBezTo>
                    <a:cubicBezTo>
                      <a:pt x="129" y="576"/>
                      <a:pt x="90" y="832"/>
                      <a:pt x="12" y="1082"/>
                    </a:cubicBezTo>
                    <a:cubicBezTo>
                      <a:pt x="0" y="1124"/>
                      <a:pt x="40" y="1165"/>
                      <a:pt x="80" y="1165"/>
                    </a:cubicBezTo>
                    <a:cubicBezTo>
                      <a:pt x="95" y="1165"/>
                      <a:pt x="110" y="1160"/>
                      <a:pt x="122" y="1147"/>
                    </a:cubicBezTo>
                    <a:lnTo>
                      <a:pt x="171" y="1085"/>
                    </a:lnTo>
                    <a:cubicBezTo>
                      <a:pt x="197" y="1059"/>
                      <a:pt x="187" y="1023"/>
                      <a:pt x="168" y="998"/>
                    </a:cubicBezTo>
                    <a:cubicBezTo>
                      <a:pt x="197" y="878"/>
                      <a:pt x="216" y="755"/>
                      <a:pt x="229" y="635"/>
                    </a:cubicBezTo>
                    <a:cubicBezTo>
                      <a:pt x="236" y="554"/>
                      <a:pt x="239" y="476"/>
                      <a:pt x="245" y="395"/>
                    </a:cubicBezTo>
                    <a:cubicBezTo>
                      <a:pt x="245" y="353"/>
                      <a:pt x="213" y="142"/>
                      <a:pt x="229" y="87"/>
                    </a:cubicBezTo>
                    <a:cubicBezTo>
                      <a:pt x="252" y="74"/>
                      <a:pt x="268" y="52"/>
                      <a:pt x="249" y="29"/>
                    </a:cubicBezTo>
                    <a:lnTo>
                      <a:pt x="239" y="22"/>
                    </a:lnTo>
                    <a:cubicBezTo>
                      <a:pt x="232" y="11"/>
                      <a:pt x="217" y="1"/>
                      <a:pt x="2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228;p2"/>
              <p:cNvSpPr/>
              <p:nvPr/>
            </p:nvSpPr>
            <p:spPr>
              <a:xfrm>
                <a:off x="5142007" y="4340337"/>
                <a:ext cx="68559" cy="41503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632" extrusionOk="0">
                    <a:moveTo>
                      <a:pt x="207" y="191"/>
                    </a:moveTo>
                    <a:cubicBezTo>
                      <a:pt x="314" y="198"/>
                      <a:pt x="473" y="473"/>
                      <a:pt x="308" y="499"/>
                    </a:cubicBezTo>
                    <a:cubicBezTo>
                      <a:pt x="302" y="500"/>
                      <a:pt x="297" y="500"/>
                      <a:pt x="292" y="500"/>
                    </a:cubicBezTo>
                    <a:cubicBezTo>
                      <a:pt x="216" y="500"/>
                      <a:pt x="165" y="417"/>
                      <a:pt x="165" y="350"/>
                    </a:cubicBezTo>
                    <a:cubicBezTo>
                      <a:pt x="165" y="324"/>
                      <a:pt x="181" y="256"/>
                      <a:pt x="207" y="191"/>
                    </a:cubicBezTo>
                    <a:close/>
                    <a:moveTo>
                      <a:pt x="743" y="270"/>
                    </a:moveTo>
                    <a:cubicBezTo>
                      <a:pt x="755" y="270"/>
                      <a:pt x="768" y="272"/>
                      <a:pt x="781" y="275"/>
                    </a:cubicBezTo>
                    <a:cubicBezTo>
                      <a:pt x="858" y="295"/>
                      <a:pt x="897" y="366"/>
                      <a:pt x="878" y="437"/>
                    </a:cubicBezTo>
                    <a:cubicBezTo>
                      <a:pt x="867" y="486"/>
                      <a:pt x="834" y="507"/>
                      <a:pt x="797" y="507"/>
                    </a:cubicBezTo>
                    <a:cubicBezTo>
                      <a:pt x="767" y="507"/>
                      <a:pt x="734" y="493"/>
                      <a:pt x="709" y="467"/>
                    </a:cubicBezTo>
                    <a:cubicBezTo>
                      <a:pt x="654" y="411"/>
                      <a:pt x="658" y="343"/>
                      <a:pt x="680" y="279"/>
                    </a:cubicBezTo>
                    <a:cubicBezTo>
                      <a:pt x="701" y="275"/>
                      <a:pt x="721" y="270"/>
                      <a:pt x="743" y="270"/>
                    </a:cubicBezTo>
                    <a:close/>
                    <a:moveTo>
                      <a:pt x="276" y="0"/>
                    </a:moveTo>
                    <a:cubicBezTo>
                      <a:pt x="230" y="0"/>
                      <a:pt x="189" y="30"/>
                      <a:pt x="156" y="75"/>
                    </a:cubicBezTo>
                    <a:cubicBezTo>
                      <a:pt x="71" y="84"/>
                      <a:pt x="0" y="143"/>
                      <a:pt x="3" y="253"/>
                    </a:cubicBezTo>
                    <a:cubicBezTo>
                      <a:pt x="3" y="285"/>
                      <a:pt x="32" y="308"/>
                      <a:pt x="62" y="311"/>
                    </a:cubicBezTo>
                    <a:cubicBezTo>
                      <a:pt x="55" y="337"/>
                      <a:pt x="52" y="360"/>
                      <a:pt x="55" y="376"/>
                    </a:cubicBezTo>
                    <a:cubicBezTo>
                      <a:pt x="66" y="504"/>
                      <a:pt x="180" y="619"/>
                      <a:pt x="307" y="619"/>
                    </a:cubicBezTo>
                    <a:cubicBezTo>
                      <a:pt x="334" y="619"/>
                      <a:pt x="362" y="614"/>
                      <a:pt x="389" y="603"/>
                    </a:cubicBezTo>
                    <a:cubicBezTo>
                      <a:pt x="502" y="554"/>
                      <a:pt x="518" y="437"/>
                      <a:pt x="489" y="334"/>
                    </a:cubicBezTo>
                    <a:lnTo>
                      <a:pt x="489" y="334"/>
                    </a:lnTo>
                    <a:cubicBezTo>
                      <a:pt x="502" y="340"/>
                      <a:pt x="517" y="345"/>
                      <a:pt x="532" y="345"/>
                    </a:cubicBezTo>
                    <a:cubicBezTo>
                      <a:pt x="540" y="345"/>
                      <a:pt x="547" y="344"/>
                      <a:pt x="554" y="340"/>
                    </a:cubicBezTo>
                    <a:cubicBezTo>
                      <a:pt x="557" y="340"/>
                      <a:pt x="557" y="337"/>
                      <a:pt x="564" y="337"/>
                    </a:cubicBezTo>
                    <a:cubicBezTo>
                      <a:pt x="554" y="418"/>
                      <a:pt x="573" y="496"/>
                      <a:pt x="635" y="560"/>
                    </a:cubicBezTo>
                    <a:cubicBezTo>
                      <a:pt x="681" y="607"/>
                      <a:pt x="743" y="632"/>
                      <a:pt x="803" y="632"/>
                    </a:cubicBezTo>
                    <a:cubicBezTo>
                      <a:pt x="873" y="632"/>
                      <a:pt x="940" y="598"/>
                      <a:pt x="978" y="525"/>
                    </a:cubicBezTo>
                    <a:cubicBezTo>
                      <a:pt x="1043" y="415"/>
                      <a:pt x="1008" y="256"/>
                      <a:pt x="894" y="181"/>
                    </a:cubicBezTo>
                    <a:cubicBezTo>
                      <a:pt x="849" y="156"/>
                      <a:pt x="794" y="143"/>
                      <a:pt x="735" y="139"/>
                    </a:cubicBezTo>
                    <a:cubicBezTo>
                      <a:pt x="733" y="117"/>
                      <a:pt x="711" y="98"/>
                      <a:pt x="689" y="98"/>
                    </a:cubicBezTo>
                    <a:cubicBezTo>
                      <a:pt x="680" y="98"/>
                      <a:pt x="671" y="101"/>
                      <a:pt x="664" y="110"/>
                    </a:cubicBezTo>
                    <a:cubicBezTo>
                      <a:pt x="651" y="123"/>
                      <a:pt x="645" y="139"/>
                      <a:pt x="632" y="149"/>
                    </a:cubicBezTo>
                    <a:cubicBezTo>
                      <a:pt x="567" y="165"/>
                      <a:pt x="509" y="204"/>
                      <a:pt x="470" y="256"/>
                    </a:cubicBezTo>
                    <a:cubicBezTo>
                      <a:pt x="467" y="259"/>
                      <a:pt x="467" y="262"/>
                      <a:pt x="467" y="269"/>
                    </a:cubicBezTo>
                    <a:cubicBezTo>
                      <a:pt x="444" y="220"/>
                      <a:pt x="411" y="172"/>
                      <a:pt x="379" y="143"/>
                    </a:cubicBezTo>
                    <a:cubicBezTo>
                      <a:pt x="353" y="113"/>
                      <a:pt x="311" y="94"/>
                      <a:pt x="272" y="81"/>
                    </a:cubicBezTo>
                    <a:cubicBezTo>
                      <a:pt x="279" y="78"/>
                      <a:pt x="292" y="75"/>
                      <a:pt x="305" y="75"/>
                    </a:cubicBezTo>
                    <a:cubicBezTo>
                      <a:pt x="306" y="75"/>
                      <a:pt x="307" y="75"/>
                      <a:pt x="308" y="75"/>
                    </a:cubicBezTo>
                    <a:cubicBezTo>
                      <a:pt x="336" y="75"/>
                      <a:pt x="362" y="32"/>
                      <a:pt x="327" y="13"/>
                    </a:cubicBezTo>
                    <a:cubicBezTo>
                      <a:pt x="310" y="4"/>
                      <a:pt x="292" y="0"/>
                      <a:pt x="2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229;p2"/>
              <p:cNvSpPr/>
              <p:nvPr/>
            </p:nvSpPr>
            <p:spPr>
              <a:xfrm>
                <a:off x="5197300" y="4316828"/>
                <a:ext cx="30077" cy="96995"/>
              </a:xfrm>
              <a:custGeom>
                <a:avLst/>
                <a:gdLst/>
                <a:ahLst/>
                <a:cxnLst/>
                <a:rect l="l" t="t" r="r" b="b"/>
                <a:pathLst>
                  <a:path w="458" h="1477" extrusionOk="0">
                    <a:moveTo>
                      <a:pt x="94" y="1"/>
                    </a:moveTo>
                    <a:cubicBezTo>
                      <a:pt x="77" y="1"/>
                      <a:pt x="60" y="5"/>
                      <a:pt x="42" y="15"/>
                    </a:cubicBezTo>
                    <a:cubicBezTo>
                      <a:pt x="8" y="32"/>
                      <a:pt x="27" y="88"/>
                      <a:pt x="62" y="88"/>
                    </a:cubicBezTo>
                    <a:cubicBezTo>
                      <a:pt x="66" y="88"/>
                      <a:pt x="70" y="88"/>
                      <a:pt x="75" y="86"/>
                    </a:cubicBezTo>
                    <a:cubicBezTo>
                      <a:pt x="82" y="84"/>
                      <a:pt x="88" y="83"/>
                      <a:pt x="94" y="83"/>
                    </a:cubicBezTo>
                    <a:cubicBezTo>
                      <a:pt x="252" y="83"/>
                      <a:pt x="285" y="724"/>
                      <a:pt x="269" y="802"/>
                    </a:cubicBezTo>
                    <a:cubicBezTo>
                      <a:pt x="243" y="980"/>
                      <a:pt x="166" y="1148"/>
                      <a:pt x="72" y="1301"/>
                    </a:cubicBezTo>
                    <a:cubicBezTo>
                      <a:pt x="68" y="1304"/>
                      <a:pt x="65" y="1310"/>
                      <a:pt x="59" y="1317"/>
                    </a:cubicBezTo>
                    <a:cubicBezTo>
                      <a:pt x="49" y="1340"/>
                      <a:pt x="39" y="1359"/>
                      <a:pt x="29" y="1379"/>
                    </a:cubicBezTo>
                    <a:cubicBezTo>
                      <a:pt x="1" y="1430"/>
                      <a:pt x="43" y="1476"/>
                      <a:pt x="87" y="1476"/>
                    </a:cubicBezTo>
                    <a:cubicBezTo>
                      <a:pt x="107" y="1476"/>
                      <a:pt x="126" y="1467"/>
                      <a:pt x="140" y="1443"/>
                    </a:cubicBezTo>
                    <a:cubicBezTo>
                      <a:pt x="324" y="1139"/>
                      <a:pt x="457" y="792"/>
                      <a:pt x="376" y="433"/>
                    </a:cubicBezTo>
                    <a:cubicBezTo>
                      <a:pt x="356" y="337"/>
                      <a:pt x="241" y="1"/>
                      <a:pt x="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2"/>
              <p:cNvSpPr/>
              <p:nvPr/>
            </p:nvSpPr>
            <p:spPr>
              <a:xfrm>
                <a:off x="5232366" y="4332062"/>
                <a:ext cx="52536" cy="66195"/>
              </a:xfrm>
              <a:custGeom>
                <a:avLst/>
                <a:gdLst/>
                <a:ahLst/>
                <a:cxnLst/>
                <a:rect l="l" t="t" r="r" b="b"/>
                <a:pathLst>
                  <a:path w="800" h="1008" extrusionOk="0">
                    <a:moveTo>
                      <a:pt x="166" y="1"/>
                    </a:moveTo>
                    <a:cubicBezTo>
                      <a:pt x="134" y="1"/>
                      <a:pt x="100" y="21"/>
                      <a:pt x="98" y="61"/>
                    </a:cubicBezTo>
                    <a:cubicBezTo>
                      <a:pt x="75" y="307"/>
                      <a:pt x="46" y="550"/>
                      <a:pt x="4" y="800"/>
                    </a:cubicBezTo>
                    <a:cubicBezTo>
                      <a:pt x="1" y="832"/>
                      <a:pt x="17" y="868"/>
                      <a:pt x="46" y="881"/>
                    </a:cubicBezTo>
                    <a:cubicBezTo>
                      <a:pt x="50" y="903"/>
                      <a:pt x="73" y="917"/>
                      <a:pt x="94" y="917"/>
                    </a:cubicBezTo>
                    <a:cubicBezTo>
                      <a:pt x="113" y="917"/>
                      <a:pt x="131" y="907"/>
                      <a:pt x="134" y="884"/>
                    </a:cubicBezTo>
                    <a:cubicBezTo>
                      <a:pt x="134" y="874"/>
                      <a:pt x="134" y="868"/>
                      <a:pt x="137" y="865"/>
                    </a:cubicBezTo>
                    <a:cubicBezTo>
                      <a:pt x="169" y="852"/>
                      <a:pt x="202" y="839"/>
                      <a:pt x="231" y="826"/>
                    </a:cubicBezTo>
                    <a:cubicBezTo>
                      <a:pt x="390" y="855"/>
                      <a:pt x="535" y="910"/>
                      <a:pt x="671" y="997"/>
                    </a:cubicBezTo>
                    <a:cubicBezTo>
                      <a:pt x="683" y="1005"/>
                      <a:pt x="694" y="1008"/>
                      <a:pt x="705" y="1008"/>
                    </a:cubicBezTo>
                    <a:cubicBezTo>
                      <a:pt x="763" y="1008"/>
                      <a:pt x="799" y="916"/>
                      <a:pt x="736" y="881"/>
                    </a:cubicBezTo>
                    <a:cubicBezTo>
                      <a:pt x="633" y="816"/>
                      <a:pt x="526" y="771"/>
                      <a:pt x="412" y="735"/>
                    </a:cubicBezTo>
                    <a:cubicBezTo>
                      <a:pt x="503" y="680"/>
                      <a:pt x="590" y="622"/>
                      <a:pt x="671" y="550"/>
                    </a:cubicBezTo>
                    <a:cubicBezTo>
                      <a:pt x="714" y="516"/>
                      <a:pt x="679" y="439"/>
                      <a:pt x="628" y="439"/>
                    </a:cubicBezTo>
                    <a:cubicBezTo>
                      <a:pt x="621" y="439"/>
                      <a:pt x="614" y="440"/>
                      <a:pt x="607" y="444"/>
                    </a:cubicBezTo>
                    <a:cubicBezTo>
                      <a:pt x="451" y="499"/>
                      <a:pt x="305" y="567"/>
                      <a:pt x="163" y="657"/>
                    </a:cubicBezTo>
                    <a:lnTo>
                      <a:pt x="163" y="644"/>
                    </a:lnTo>
                    <a:cubicBezTo>
                      <a:pt x="192" y="450"/>
                      <a:pt x="215" y="256"/>
                      <a:pt x="228" y="61"/>
                    </a:cubicBezTo>
                    <a:cubicBezTo>
                      <a:pt x="231" y="21"/>
                      <a:pt x="199" y="1"/>
                      <a:pt x="1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1" name="Google Shape;231;p2"/>
            <p:cNvGrpSpPr/>
            <p:nvPr/>
          </p:nvGrpSpPr>
          <p:grpSpPr>
            <a:xfrm rot="-4946701">
              <a:off x="-318237" y="4951265"/>
              <a:ext cx="979619" cy="216229"/>
              <a:chOff x="7968422" y="675563"/>
              <a:chExt cx="462304" cy="102049"/>
            </a:xfrm>
          </p:grpSpPr>
          <p:sp>
            <p:nvSpPr>
              <p:cNvPr id="232" name="Google Shape;232;p2"/>
              <p:cNvSpPr/>
              <p:nvPr/>
            </p:nvSpPr>
            <p:spPr>
              <a:xfrm>
                <a:off x="7968422" y="693884"/>
                <a:ext cx="58052" cy="61139"/>
              </a:xfrm>
              <a:custGeom>
                <a:avLst/>
                <a:gdLst/>
                <a:ahLst/>
                <a:cxnLst/>
                <a:rect l="l" t="t" r="r" b="b"/>
                <a:pathLst>
                  <a:path w="884" h="931" extrusionOk="0">
                    <a:moveTo>
                      <a:pt x="554" y="0"/>
                    </a:moveTo>
                    <a:cubicBezTo>
                      <a:pt x="537" y="0"/>
                      <a:pt x="521" y="1"/>
                      <a:pt x="505" y="3"/>
                    </a:cubicBezTo>
                    <a:cubicBezTo>
                      <a:pt x="305" y="32"/>
                      <a:pt x="107" y="165"/>
                      <a:pt x="49" y="366"/>
                    </a:cubicBezTo>
                    <a:cubicBezTo>
                      <a:pt x="0" y="534"/>
                      <a:pt x="49" y="732"/>
                      <a:pt x="188" y="842"/>
                    </a:cubicBezTo>
                    <a:cubicBezTo>
                      <a:pt x="269" y="906"/>
                      <a:pt x="365" y="930"/>
                      <a:pt x="464" y="930"/>
                    </a:cubicBezTo>
                    <a:cubicBezTo>
                      <a:pt x="586" y="930"/>
                      <a:pt x="712" y="893"/>
                      <a:pt x="820" y="849"/>
                    </a:cubicBezTo>
                    <a:cubicBezTo>
                      <a:pt x="883" y="825"/>
                      <a:pt x="867" y="724"/>
                      <a:pt x="804" y="724"/>
                    </a:cubicBezTo>
                    <a:cubicBezTo>
                      <a:pt x="797" y="724"/>
                      <a:pt x="789" y="726"/>
                      <a:pt x="781" y="729"/>
                    </a:cubicBezTo>
                    <a:cubicBezTo>
                      <a:pt x="689" y="764"/>
                      <a:pt x="574" y="792"/>
                      <a:pt x="467" y="792"/>
                    </a:cubicBezTo>
                    <a:cubicBezTo>
                      <a:pt x="306" y="792"/>
                      <a:pt x="165" y="727"/>
                      <a:pt x="156" y="518"/>
                    </a:cubicBezTo>
                    <a:cubicBezTo>
                      <a:pt x="146" y="376"/>
                      <a:pt x="227" y="259"/>
                      <a:pt x="343" y="184"/>
                    </a:cubicBezTo>
                    <a:cubicBezTo>
                      <a:pt x="391" y="156"/>
                      <a:pt x="509" y="110"/>
                      <a:pt x="605" y="110"/>
                    </a:cubicBezTo>
                    <a:cubicBezTo>
                      <a:pt x="674" y="110"/>
                      <a:pt x="731" y="134"/>
                      <a:pt x="742" y="204"/>
                    </a:cubicBezTo>
                    <a:cubicBezTo>
                      <a:pt x="745" y="231"/>
                      <a:pt x="765" y="245"/>
                      <a:pt x="784" y="245"/>
                    </a:cubicBezTo>
                    <a:cubicBezTo>
                      <a:pt x="803" y="245"/>
                      <a:pt x="821" y="231"/>
                      <a:pt x="823" y="204"/>
                    </a:cubicBezTo>
                    <a:cubicBezTo>
                      <a:pt x="840" y="56"/>
                      <a:pt x="681" y="0"/>
                      <a:pt x="5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233;p2"/>
              <p:cNvSpPr/>
              <p:nvPr/>
            </p:nvSpPr>
            <p:spPr>
              <a:xfrm>
                <a:off x="8024765" y="724551"/>
                <a:ext cx="27581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08" extrusionOk="0">
                    <a:moveTo>
                      <a:pt x="353" y="0"/>
                    </a:moveTo>
                    <a:cubicBezTo>
                      <a:pt x="339" y="0"/>
                      <a:pt x="324" y="6"/>
                      <a:pt x="311" y="19"/>
                    </a:cubicBezTo>
                    <a:cubicBezTo>
                      <a:pt x="286" y="48"/>
                      <a:pt x="263" y="80"/>
                      <a:pt x="243" y="116"/>
                    </a:cubicBezTo>
                    <a:cubicBezTo>
                      <a:pt x="237" y="129"/>
                      <a:pt x="227" y="165"/>
                      <a:pt x="221" y="171"/>
                    </a:cubicBezTo>
                    <a:cubicBezTo>
                      <a:pt x="215" y="175"/>
                      <a:pt x="210" y="176"/>
                      <a:pt x="203" y="176"/>
                    </a:cubicBezTo>
                    <a:cubicBezTo>
                      <a:pt x="159" y="176"/>
                      <a:pt x="97" y="97"/>
                      <a:pt x="94" y="54"/>
                    </a:cubicBezTo>
                    <a:cubicBezTo>
                      <a:pt x="93" y="33"/>
                      <a:pt x="73" y="19"/>
                      <a:pt x="54" y="19"/>
                    </a:cubicBezTo>
                    <a:cubicBezTo>
                      <a:pt x="39" y="19"/>
                      <a:pt x="24" y="28"/>
                      <a:pt x="20" y="48"/>
                    </a:cubicBezTo>
                    <a:cubicBezTo>
                      <a:pt x="0" y="155"/>
                      <a:pt x="17" y="317"/>
                      <a:pt x="162" y="330"/>
                    </a:cubicBezTo>
                    <a:cubicBezTo>
                      <a:pt x="168" y="330"/>
                      <a:pt x="173" y="331"/>
                      <a:pt x="179" y="331"/>
                    </a:cubicBezTo>
                    <a:cubicBezTo>
                      <a:pt x="204" y="331"/>
                      <a:pt x="224" y="324"/>
                      <a:pt x="240" y="314"/>
                    </a:cubicBezTo>
                    <a:lnTo>
                      <a:pt x="240" y="314"/>
                    </a:lnTo>
                    <a:cubicBezTo>
                      <a:pt x="208" y="456"/>
                      <a:pt x="166" y="592"/>
                      <a:pt x="133" y="735"/>
                    </a:cubicBezTo>
                    <a:cubicBezTo>
                      <a:pt x="124" y="781"/>
                      <a:pt x="157" y="807"/>
                      <a:pt x="191" y="807"/>
                    </a:cubicBezTo>
                    <a:cubicBezTo>
                      <a:pt x="214" y="807"/>
                      <a:pt x="237" y="795"/>
                      <a:pt x="247" y="767"/>
                    </a:cubicBezTo>
                    <a:cubicBezTo>
                      <a:pt x="328" y="547"/>
                      <a:pt x="376" y="310"/>
                      <a:pt x="415" y="77"/>
                    </a:cubicBezTo>
                    <a:cubicBezTo>
                      <a:pt x="420" y="35"/>
                      <a:pt x="388" y="0"/>
                      <a:pt x="3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234;p2"/>
              <p:cNvSpPr/>
              <p:nvPr/>
            </p:nvSpPr>
            <p:spPr>
              <a:xfrm>
                <a:off x="8060095" y="730330"/>
                <a:ext cx="35133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115" extrusionOk="0">
                    <a:moveTo>
                      <a:pt x="315" y="1"/>
                    </a:moveTo>
                    <a:cubicBezTo>
                      <a:pt x="226" y="1"/>
                      <a:pt x="136" y="7"/>
                      <a:pt x="55" y="15"/>
                    </a:cubicBezTo>
                    <a:cubicBezTo>
                      <a:pt x="0" y="18"/>
                      <a:pt x="0" y="96"/>
                      <a:pt x="55" y="99"/>
                    </a:cubicBezTo>
                    <a:cubicBezTo>
                      <a:pt x="147" y="106"/>
                      <a:pt x="247" y="115"/>
                      <a:pt x="345" y="115"/>
                    </a:cubicBezTo>
                    <a:cubicBezTo>
                      <a:pt x="395" y="115"/>
                      <a:pt x="445" y="112"/>
                      <a:pt x="493" y="106"/>
                    </a:cubicBezTo>
                    <a:cubicBezTo>
                      <a:pt x="535" y="93"/>
                      <a:pt x="535" y="15"/>
                      <a:pt x="493" y="12"/>
                    </a:cubicBezTo>
                    <a:cubicBezTo>
                      <a:pt x="436" y="4"/>
                      <a:pt x="376" y="1"/>
                      <a:pt x="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" name="Google Shape;235;p2"/>
              <p:cNvSpPr/>
              <p:nvPr/>
            </p:nvSpPr>
            <p:spPr>
              <a:xfrm>
                <a:off x="8059898" y="717262"/>
                <a:ext cx="33360" cy="886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135" extrusionOk="0">
                    <a:moveTo>
                      <a:pt x="256" y="0"/>
                    </a:moveTo>
                    <a:cubicBezTo>
                      <a:pt x="182" y="0"/>
                      <a:pt x="109" y="13"/>
                      <a:pt x="42" y="39"/>
                    </a:cubicBezTo>
                    <a:cubicBezTo>
                      <a:pt x="0" y="54"/>
                      <a:pt x="11" y="118"/>
                      <a:pt x="51" y="118"/>
                    </a:cubicBezTo>
                    <a:cubicBezTo>
                      <a:pt x="54" y="118"/>
                      <a:pt x="58" y="118"/>
                      <a:pt x="62" y="117"/>
                    </a:cubicBezTo>
                    <a:cubicBezTo>
                      <a:pt x="113" y="103"/>
                      <a:pt x="163" y="97"/>
                      <a:pt x="212" y="97"/>
                    </a:cubicBezTo>
                    <a:cubicBezTo>
                      <a:pt x="282" y="97"/>
                      <a:pt x="351" y="110"/>
                      <a:pt x="421" y="133"/>
                    </a:cubicBezTo>
                    <a:cubicBezTo>
                      <a:pt x="426" y="134"/>
                      <a:pt x="431" y="135"/>
                      <a:pt x="435" y="135"/>
                    </a:cubicBezTo>
                    <a:cubicBezTo>
                      <a:pt x="489" y="135"/>
                      <a:pt x="507" y="51"/>
                      <a:pt x="450" y="33"/>
                    </a:cubicBezTo>
                    <a:cubicBezTo>
                      <a:pt x="389" y="11"/>
                      <a:pt x="322" y="0"/>
                      <a:pt x="2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236;p2"/>
              <p:cNvSpPr/>
              <p:nvPr/>
            </p:nvSpPr>
            <p:spPr>
              <a:xfrm>
                <a:off x="8102647" y="693687"/>
                <a:ext cx="50369" cy="60285"/>
              </a:xfrm>
              <a:custGeom>
                <a:avLst/>
                <a:gdLst/>
                <a:ahLst/>
                <a:cxnLst/>
                <a:rect l="l" t="t" r="r" b="b"/>
                <a:pathLst>
                  <a:path w="767" h="918" extrusionOk="0">
                    <a:moveTo>
                      <a:pt x="330" y="0"/>
                    </a:moveTo>
                    <a:cubicBezTo>
                      <a:pt x="306" y="0"/>
                      <a:pt x="281" y="6"/>
                      <a:pt x="256" y="19"/>
                    </a:cubicBezTo>
                    <a:cubicBezTo>
                      <a:pt x="123" y="90"/>
                      <a:pt x="33" y="294"/>
                      <a:pt x="16" y="440"/>
                    </a:cubicBezTo>
                    <a:cubicBezTo>
                      <a:pt x="0" y="589"/>
                      <a:pt x="55" y="754"/>
                      <a:pt x="182" y="848"/>
                    </a:cubicBezTo>
                    <a:cubicBezTo>
                      <a:pt x="252" y="898"/>
                      <a:pt x="332" y="918"/>
                      <a:pt x="413" y="918"/>
                    </a:cubicBezTo>
                    <a:cubicBezTo>
                      <a:pt x="510" y="918"/>
                      <a:pt x="608" y="890"/>
                      <a:pt x="697" y="855"/>
                    </a:cubicBezTo>
                    <a:cubicBezTo>
                      <a:pt x="767" y="823"/>
                      <a:pt x="755" y="728"/>
                      <a:pt x="693" y="728"/>
                    </a:cubicBezTo>
                    <a:cubicBezTo>
                      <a:pt x="687" y="728"/>
                      <a:pt x="679" y="729"/>
                      <a:pt x="671" y="732"/>
                    </a:cubicBezTo>
                    <a:cubicBezTo>
                      <a:pt x="589" y="756"/>
                      <a:pt x="496" y="780"/>
                      <a:pt x="410" y="780"/>
                    </a:cubicBezTo>
                    <a:cubicBezTo>
                      <a:pt x="299" y="780"/>
                      <a:pt x="200" y="739"/>
                      <a:pt x="152" y="602"/>
                    </a:cubicBezTo>
                    <a:cubicBezTo>
                      <a:pt x="123" y="521"/>
                      <a:pt x="130" y="437"/>
                      <a:pt x="152" y="359"/>
                    </a:cubicBezTo>
                    <a:cubicBezTo>
                      <a:pt x="162" y="311"/>
                      <a:pt x="188" y="259"/>
                      <a:pt x="217" y="213"/>
                    </a:cubicBezTo>
                    <a:cubicBezTo>
                      <a:pt x="222" y="204"/>
                      <a:pt x="302" y="82"/>
                      <a:pt x="351" y="82"/>
                    </a:cubicBezTo>
                    <a:cubicBezTo>
                      <a:pt x="367" y="82"/>
                      <a:pt x="379" y="94"/>
                      <a:pt x="386" y="126"/>
                    </a:cubicBezTo>
                    <a:cubicBezTo>
                      <a:pt x="390" y="143"/>
                      <a:pt x="404" y="151"/>
                      <a:pt x="418" y="151"/>
                    </a:cubicBezTo>
                    <a:cubicBezTo>
                      <a:pt x="435" y="151"/>
                      <a:pt x="452" y="139"/>
                      <a:pt x="450" y="119"/>
                    </a:cubicBezTo>
                    <a:cubicBezTo>
                      <a:pt x="448" y="46"/>
                      <a:pt x="395" y="0"/>
                      <a:pt x="3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237;p2"/>
              <p:cNvSpPr/>
              <p:nvPr/>
            </p:nvSpPr>
            <p:spPr>
              <a:xfrm>
                <a:off x="8139881" y="675563"/>
                <a:ext cx="4793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2" extrusionOk="0">
                    <a:moveTo>
                      <a:pt x="255" y="289"/>
                    </a:moveTo>
                    <a:cubicBezTo>
                      <a:pt x="303" y="289"/>
                      <a:pt x="361" y="313"/>
                      <a:pt x="418" y="344"/>
                    </a:cubicBezTo>
                    <a:cubicBezTo>
                      <a:pt x="399" y="376"/>
                      <a:pt x="373" y="405"/>
                      <a:pt x="340" y="425"/>
                    </a:cubicBezTo>
                    <a:cubicBezTo>
                      <a:pt x="323" y="435"/>
                      <a:pt x="291" y="442"/>
                      <a:pt x="257" y="442"/>
                    </a:cubicBezTo>
                    <a:cubicBezTo>
                      <a:pt x="189" y="442"/>
                      <a:pt x="117" y="413"/>
                      <a:pt x="172" y="331"/>
                    </a:cubicBezTo>
                    <a:cubicBezTo>
                      <a:pt x="192" y="301"/>
                      <a:pt x="221" y="289"/>
                      <a:pt x="255" y="289"/>
                    </a:cubicBezTo>
                    <a:close/>
                    <a:moveTo>
                      <a:pt x="578" y="1"/>
                    </a:moveTo>
                    <a:cubicBezTo>
                      <a:pt x="570" y="1"/>
                      <a:pt x="562" y="5"/>
                      <a:pt x="557" y="16"/>
                    </a:cubicBezTo>
                    <a:cubicBezTo>
                      <a:pt x="518" y="91"/>
                      <a:pt x="496" y="172"/>
                      <a:pt x="463" y="250"/>
                    </a:cubicBezTo>
                    <a:cubicBezTo>
                      <a:pt x="401" y="214"/>
                      <a:pt x="334" y="184"/>
                      <a:pt x="256" y="184"/>
                    </a:cubicBezTo>
                    <a:cubicBezTo>
                      <a:pt x="248" y="184"/>
                      <a:pt x="241" y="184"/>
                      <a:pt x="233" y="185"/>
                    </a:cubicBezTo>
                    <a:cubicBezTo>
                      <a:pt x="110" y="201"/>
                      <a:pt x="0" y="301"/>
                      <a:pt x="55" y="431"/>
                    </a:cubicBezTo>
                    <a:cubicBezTo>
                      <a:pt x="90" y="520"/>
                      <a:pt x="168" y="561"/>
                      <a:pt x="252" y="561"/>
                    </a:cubicBezTo>
                    <a:cubicBezTo>
                      <a:pt x="302" y="561"/>
                      <a:pt x="354" y="546"/>
                      <a:pt x="399" y="519"/>
                    </a:cubicBezTo>
                    <a:cubicBezTo>
                      <a:pt x="441" y="489"/>
                      <a:pt x="480" y="444"/>
                      <a:pt x="509" y="395"/>
                    </a:cubicBezTo>
                    <a:cubicBezTo>
                      <a:pt x="564" y="431"/>
                      <a:pt x="612" y="463"/>
                      <a:pt x="645" y="473"/>
                    </a:cubicBezTo>
                    <a:cubicBezTo>
                      <a:pt x="651" y="475"/>
                      <a:pt x="657" y="476"/>
                      <a:pt x="663" y="476"/>
                    </a:cubicBezTo>
                    <a:cubicBezTo>
                      <a:pt x="714" y="476"/>
                      <a:pt x="729" y="390"/>
                      <a:pt x="671" y="366"/>
                    </a:cubicBezTo>
                    <a:cubicBezTo>
                      <a:pt x="625" y="350"/>
                      <a:pt x="590" y="327"/>
                      <a:pt x="548" y="301"/>
                    </a:cubicBezTo>
                    <a:cubicBezTo>
                      <a:pt x="580" y="214"/>
                      <a:pt x="596" y="117"/>
                      <a:pt x="609" y="36"/>
                    </a:cubicBezTo>
                    <a:cubicBezTo>
                      <a:pt x="611" y="17"/>
                      <a:pt x="594" y="1"/>
                      <a:pt x="5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238;p2"/>
              <p:cNvSpPr/>
              <p:nvPr/>
            </p:nvSpPr>
            <p:spPr>
              <a:xfrm>
                <a:off x="8144938" y="726061"/>
                <a:ext cx="31850" cy="46297"/>
              </a:xfrm>
              <a:custGeom>
                <a:avLst/>
                <a:gdLst/>
                <a:ahLst/>
                <a:cxnLst/>
                <a:rect l="l" t="t" r="r" b="b"/>
                <a:pathLst>
                  <a:path w="485" h="705" extrusionOk="0">
                    <a:moveTo>
                      <a:pt x="424" y="0"/>
                    </a:moveTo>
                    <a:cubicBezTo>
                      <a:pt x="404" y="0"/>
                      <a:pt x="384" y="9"/>
                      <a:pt x="373" y="28"/>
                    </a:cubicBezTo>
                    <a:cubicBezTo>
                      <a:pt x="354" y="64"/>
                      <a:pt x="338" y="106"/>
                      <a:pt x="309" y="132"/>
                    </a:cubicBezTo>
                    <a:cubicBezTo>
                      <a:pt x="285" y="157"/>
                      <a:pt x="223" y="188"/>
                      <a:pt x="175" y="188"/>
                    </a:cubicBezTo>
                    <a:cubicBezTo>
                      <a:pt x="131" y="188"/>
                      <a:pt x="99" y="163"/>
                      <a:pt x="114" y="90"/>
                    </a:cubicBezTo>
                    <a:cubicBezTo>
                      <a:pt x="120" y="59"/>
                      <a:pt x="101" y="42"/>
                      <a:pt x="80" y="42"/>
                    </a:cubicBezTo>
                    <a:cubicBezTo>
                      <a:pt x="66" y="42"/>
                      <a:pt x="51" y="50"/>
                      <a:pt x="43" y="67"/>
                    </a:cubicBezTo>
                    <a:cubicBezTo>
                      <a:pt x="1" y="171"/>
                      <a:pt x="85" y="271"/>
                      <a:pt x="189" y="287"/>
                    </a:cubicBezTo>
                    <a:cubicBezTo>
                      <a:pt x="196" y="288"/>
                      <a:pt x="203" y="289"/>
                      <a:pt x="210" y="289"/>
                    </a:cubicBezTo>
                    <a:cubicBezTo>
                      <a:pt x="256" y="289"/>
                      <a:pt x="298" y="271"/>
                      <a:pt x="338" y="245"/>
                    </a:cubicBezTo>
                    <a:lnTo>
                      <a:pt x="338" y="245"/>
                    </a:lnTo>
                    <a:cubicBezTo>
                      <a:pt x="318" y="385"/>
                      <a:pt x="292" y="521"/>
                      <a:pt x="296" y="657"/>
                    </a:cubicBezTo>
                    <a:cubicBezTo>
                      <a:pt x="296" y="687"/>
                      <a:pt x="322" y="704"/>
                      <a:pt x="347" y="704"/>
                    </a:cubicBezTo>
                    <a:cubicBezTo>
                      <a:pt x="368" y="704"/>
                      <a:pt x="388" y="693"/>
                      <a:pt x="393" y="666"/>
                    </a:cubicBezTo>
                    <a:cubicBezTo>
                      <a:pt x="448" y="472"/>
                      <a:pt x="454" y="255"/>
                      <a:pt x="480" y="51"/>
                    </a:cubicBezTo>
                    <a:cubicBezTo>
                      <a:pt x="484" y="20"/>
                      <a:pt x="454" y="0"/>
                      <a:pt x="4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" name="Google Shape;239;p2"/>
              <p:cNvSpPr/>
              <p:nvPr/>
            </p:nvSpPr>
            <p:spPr>
              <a:xfrm>
                <a:off x="8178560" y="686464"/>
                <a:ext cx="48070" cy="84452"/>
              </a:xfrm>
              <a:custGeom>
                <a:avLst/>
                <a:gdLst/>
                <a:ahLst/>
                <a:cxnLst/>
                <a:rect l="l" t="t" r="r" b="b"/>
                <a:pathLst>
                  <a:path w="732" h="1286" extrusionOk="0">
                    <a:moveTo>
                      <a:pt x="537" y="1"/>
                    </a:moveTo>
                    <a:cubicBezTo>
                      <a:pt x="532" y="1"/>
                      <a:pt x="525" y="2"/>
                      <a:pt x="519" y="6"/>
                    </a:cubicBezTo>
                    <a:cubicBezTo>
                      <a:pt x="23" y="265"/>
                      <a:pt x="1" y="1234"/>
                      <a:pt x="652" y="1286"/>
                    </a:cubicBezTo>
                    <a:cubicBezTo>
                      <a:pt x="654" y="1286"/>
                      <a:pt x="655" y="1286"/>
                      <a:pt x="657" y="1286"/>
                    </a:cubicBezTo>
                    <a:cubicBezTo>
                      <a:pt x="717" y="1286"/>
                      <a:pt x="731" y="1178"/>
                      <a:pt x="668" y="1169"/>
                    </a:cubicBezTo>
                    <a:cubicBezTo>
                      <a:pt x="108" y="1088"/>
                      <a:pt x="189" y="340"/>
                      <a:pt x="555" y="67"/>
                    </a:cubicBezTo>
                    <a:cubicBezTo>
                      <a:pt x="584" y="43"/>
                      <a:pt x="567" y="1"/>
                      <a:pt x="5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" name="Google Shape;240;p2"/>
              <p:cNvSpPr/>
              <p:nvPr/>
            </p:nvSpPr>
            <p:spPr>
              <a:xfrm>
                <a:off x="8206468" y="700582"/>
                <a:ext cx="51945" cy="42423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6" extrusionOk="0">
                    <a:moveTo>
                      <a:pt x="214" y="298"/>
                    </a:moveTo>
                    <a:cubicBezTo>
                      <a:pt x="261" y="298"/>
                      <a:pt x="307" y="343"/>
                      <a:pt x="347" y="377"/>
                    </a:cubicBezTo>
                    <a:cubicBezTo>
                      <a:pt x="304" y="441"/>
                      <a:pt x="238" y="510"/>
                      <a:pt x="183" y="510"/>
                    </a:cubicBezTo>
                    <a:cubicBezTo>
                      <a:pt x="163" y="510"/>
                      <a:pt x="145" y="501"/>
                      <a:pt x="130" y="478"/>
                    </a:cubicBezTo>
                    <a:cubicBezTo>
                      <a:pt x="104" y="439"/>
                      <a:pt x="146" y="322"/>
                      <a:pt x="182" y="306"/>
                    </a:cubicBezTo>
                    <a:cubicBezTo>
                      <a:pt x="192" y="301"/>
                      <a:pt x="203" y="298"/>
                      <a:pt x="214" y="298"/>
                    </a:cubicBezTo>
                    <a:close/>
                    <a:moveTo>
                      <a:pt x="590" y="0"/>
                    </a:moveTo>
                    <a:cubicBezTo>
                      <a:pt x="582" y="0"/>
                      <a:pt x="574" y="3"/>
                      <a:pt x="567" y="11"/>
                    </a:cubicBezTo>
                    <a:cubicBezTo>
                      <a:pt x="499" y="92"/>
                      <a:pt x="467" y="183"/>
                      <a:pt x="418" y="274"/>
                    </a:cubicBezTo>
                    <a:cubicBezTo>
                      <a:pt x="360" y="225"/>
                      <a:pt x="295" y="163"/>
                      <a:pt x="214" y="163"/>
                    </a:cubicBezTo>
                    <a:cubicBezTo>
                      <a:pt x="71" y="163"/>
                      <a:pt x="0" y="345"/>
                      <a:pt x="13" y="468"/>
                    </a:cubicBezTo>
                    <a:cubicBezTo>
                      <a:pt x="23" y="567"/>
                      <a:pt x="90" y="609"/>
                      <a:pt x="166" y="609"/>
                    </a:cubicBezTo>
                    <a:cubicBezTo>
                      <a:pt x="215" y="609"/>
                      <a:pt x="267" y="592"/>
                      <a:pt x="311" y="562"/>
                    </a:cubicBezTo>
                    <a:cubicBezTo>
                      <a:pt x="360" y="530"/>
                      <a:pt x="395" y="487"/>
                      <a:pt x="428" y="439"/>
                    </a:cubicBezTo>
                    <a:cubicBezTo>
                      <a:pt x="509" y="504"/>
                      <a:pt x="596" y="572"/>
                      <a:pt x="677" y="633"/>
                    </a:cubicBezTo>
                    <a:cubicBezTo>
                      <a:pt x="688" y="642"/>
                      <a:pt x="699" y="646"/>
                      <a:pt x="710" y="646"/>
                    </a:cubicBezTo>
                    <a:cubicBezTo>
                      <a:pt x="754" y="646"/>
                      <a:pt x="791" y="582"/>
                      <a:pt x="752" y="546"/>
                    </a:cubicBezTo>
                    <a:cubicBezTo>
                      <a:pt x="667" y="471"/>
                      <a:pt x="580" y="403"/>
                      <a:pt x="493" y="335"/>
                    </a:cubicBezTo>
                    <a:cubicBezTo>
                      <a:pt x="538" y="241"/>
                      <a:pt x="574" y="141"/>
                      <a:pt x="622" y="57"/>
                    </a:cubicBezTo>
                    <a:cubicBezTo>
                      <a:pt x="639" y="32"/>
                      <a:pt x="616" y="0"/>
                      <a:pt x="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241;p2"/>
              <p:cNvSpPr/>
              <p:nvPr/>
            </p:nvSpPr>
            <p:spPr>
              <a:xfrm>
                <a:off x="8258806" y="712009"/>
                <a:ext cx="31916" cy="9391"/>
              </a:xfrm>
              <a:custGeom>
                <a:avLst/>
                <a:gdLst/>
                <a:ahLst/>
                <a:cxnLst/>
                <a:rect l="l" t="t" r="r" b="b"/>
                <a:pathLst>
                  <a:path w="486" h="143" extrusionOk="0">
                    <a:moveTo>
                      <a:pt x="56" y="1"/>
                    </a:moveTo>
                    <a:cubicBezTo>
                      <a:pt x="14" y="1"/>
                      <a:pt x="1" y="66"/>
                      <a:pt x="45" y="83"/>
                    </a:cubicBezTo>
                    <a:cubicBezTo>
                      <a:pt x="145" y="123"/>
                      <a:pt x="259" y="143"/>
                      <a:pt x="368" y="143"/>
                    </a:cubicBezTo>
                    <a:cubicBezTo>
                      <a:pt x="384" y="143"/>
                      <a:pt x="399" y="143"/>
                      <a:pt x="415" y="142"/>
                    </a:cubicBezTo>
                    <a:cubicBezTo>
                      <a:pt x="485" y="135"/>
                      <a:pt x="486" y="35"/>
                      <a:pt x="421" y="35"/>
                    </a:cubicBezTo>
                    <a:cubicBezTo>
                      <a:pt x="420" y="35"/>
                      <a:pt x="419" y="35"/>
                      <a:pt x="418" y="35"/>
                    </a:cubicBezTo>
                    <a:cubicBezTo>
                      <a:pt x="391" y="37"/>
                      <a:pt x="364" y="38"/>
                      <a:pt x="338" y="38"/>
                    </a:cubicBezTo>
                    <a:cubicBezTo>
                      <a:pt x="247" y="38"/>
                      <a:pt x="161" y="25"/>
                      <a:pt x="68" y="2"/>
                    </a:cubicBezTo>
                    <a:cubicBezTo>
                      <a:pt x="64" y="1"/>
                      <a:pt x="60" y="1"/>
                      <a:pt x="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" name="Google Shape;242;p2"/>
              <p:cNvSpPr/>
              <p:nvPr/>
            </p:nvSpPr>
            <p:spPr>
              <a:xfrm>
                <a:off x="8314295" y="694081"/>
                <a:ext cx="50369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02" extrusionOk="0">
                    <a:moveTo>
                      <a:pt x="170" y="245"/>
                    </a:moveTo>
                    <a:cubicBezTo>
                      <a:pt x="215" y="245"/>
                      <a:pt x="278" y="282"/>
                      <a:pt x="302" y="308"/>
                    </a:cubicBezTo>
                    <a:cubicBezTo>
                      <a:pt x="318" y="327"/>
                      <a:pt x="331" y="356"/>
                      <a:pt x="341" y="379"/>
                    </a:cubicBezTo>
                    <a:cubicBezTo>
                      <a:pt x="350" y="392"/>
                      <a:pt x="354" y="405"/>
                      <a:pt x="363" y="418"/>
                    </a:cubicBezTo>
                    <a:cubicBezTo>
                      <a:pt x="334" y="450"/>
                      <a:pt x="305" y="473"/>
                      <a:pt x="276" y="486"/>
                    </a:cubicBezTo>
                    <a:cubicBezTo>
                      <a:pt x="265" y="502"/>
                      <a:pt x="253" y="510"/>
                      <a:pt x="240" y="510"/>
                    </a:cubicBezTo>
                    <a:cubicBezTo>
                      <a:pt x="226" y="510"/>
                      <a:pt x="212" y="501"/>
                      <a:pt x="195" y="483"/>
                    </a:cubicBezTo>
                    <a:cubicBezTo>
                      <a:pt x="159" y="483"/>
                      <a:pt x="143" y="470"/>
                      <a:pt x="140" y="441"/>
                    </a:cubicBezTo>
                    <a:cubicBezTo>
                      <a:pt x="124" y="408"/>
                      <a:pt x="114" y="269"/>
                      <a:pt x="140" y="253"/>
                    </a:cubicBezTo>
                    <a:cubicBezTo>
                      <a:pt x="148" y="248"/>
                      <a:pt x="158" y="245"/>
                      <a:pt x="170" y="245"/>
                    </a:cubicBezTo>
                    <a:close/>
                    <a:moveTo>
                      <a:pt x="721" y="0"/>
                    </a:moveTo>
                    <a:cubicBezTo>
                      <a:pt x="711" y="0"/>
                      <a:pt x="700" y="5"/>
                      <a:pt x="691" y="16"/>
                    </a:cubicBezTo>
                    <a:cubicBezTo>
                      <a:pt x="613" y="123"/>
                      <a:pt x="542" y="227"/>
                      <a:pt x="451" y="324"/>
                    </a:cubicBezTo>
                    <a:cubicBezTo>
                      <a:pt x="406" y="237"/>
                      <a:pt x="363" y="146"/>
                      <a:pt x="269" y="107"/>
                    </a:cubicBezTo>
                    <a:cubicBezTo>
                      <a:pt x="241" y="94"/>
                      <a:pt x="215" y="88"/>
                      <a:pt x="192" y="88"/>
                    </a:cubicBezTo>
                    <a:cubicBezTo>
                      <a:pt x="57" y="88"/>
                      <a:pt x="0" y="280"/>
                      <a:pt x="17" y="402"/>
                    </a:cubicBezTo>
                    <a:cubicBezTo>
                      <a:pt x="36" y="521"/>
                      <a:pt x="94" y="637"/>
                      <a:pt x="195" y="637"/>
                    </a:cubicBezTo>
                    <a:cubicBezTo>
                      <a:pt x="228" y="637"/>
                      <a:pt x="266" y="625"/>
                      <a:pt x="308" y="596"/>
                    </a:cubicBezTo>
                    <a:cubicBezTo>
                      <a:pt x="347" y="570"/>
                      <a:pt x="383" y="544"/>
                      <a:pt x="415" y="512"/>
                    </a:cubicBezTo>
                    <a:cubicBezTo>
                      <a:pt x="422" y="522"/>
                      <a:pt x="425" y="531"/>
                      <a:pt x="435" y="541"/>
                    </a:cubicBezTo>
                    <a:cubicBezTo>
                      <a:pt x="493" y="619"/>
                      <a:pt x="564" y="680"/>
                      <a:pt x="661" y="700"/>
                    </a:cubicBezTo>
                    <a:cubicBezTo>
                      <a:pt x="666" y="701"/>
                      <a:pt x="671" y="701"/>
                      <a:pt x="676" y="701"/>
                    </a:cubicBezTo>
                    <a:cubicBezTo>
                      <a:pt x="743" y="701"/>
                      <a:pt x="767" y="598"/>
                      <a:pt x="694" y="583"/>
                    </a:cubicBezTo>
                    <a:cubicBezTo>
                      <a:pt x="600" y="564"/>
                      <a:pt x="548" y="499"/>
                      <a:pt x="503" y="424"/>
                    </a:cubicBezTo>
                    <a:cubicBezTo>
                      <a:pt x="603" y="311"/>
                      <a:pt x="694" y="178"/>
                      <a:pt x="749" y="55"/>
                    </a:cubicBezTo>
                    <a:cubicBezTo>
                      <a:pt x="762" y="24"/>
                      <a:pt x="743" y="0"/>
                      <a:pt x="7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" name="Google Shape;243;p2"/>
              <p:cNvSpPr/>
              <p:nvPr/>
            </p:nvSpPr>
            <p:spPr>
              <a:xfrm>
                <a:off x="8370310" y="732497"/>
                <a:ext cx="14250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217" h="202" extrusionOk="0">
                    <a:moveTo>
                      <a:pt x="149" y="0"/>
                    </a:moveTo>
                    <a:cubicBezTo>
                      <a:pt x="73" y="0"/>
                      <a:pt x="0" y="62"/>
                      <a:pt x="6" y="141"/>
                    </a:cubicBezTo>
                    <a:cubicBezTo>
                      <a:pt x="6" y="163"/>
                      <a:pt x="22" y="180"/>
                      <a:pt x="48" y="193"/>
                    </a:cubicBezTo>
                    <a:cubicBezTo>
                      <a:pt x="62" y="198"/>
                      <a:pt x="76" y="201"/>
                      <a:pt x="90" y="201"/>
                    </a:cubicBezTo>
                    <a:cubicBezTo>
                      <a:pt x="145" y="201"/>
                      <a:pt x="198" y="159"/>
                      <a:pt x="213" y="102"/>
                    </a:cubicBezTo>
                    <a:cubicBezTo>
                      <a:pt x="217" y="82"/>
                      <a:pt x="213" y="60"/>
                      <a:pt x="197" y="47"/>
                    </a:cubicBezTo>
                    <a:cubicBezTo>
                      <a:pt x="197" y="27"/>
                      <a:pt x="191" y="8"/>
                      <a:pt x="165" y="1"/>
                    </a:cubicBezTo>
                    <a:cubicBezTo>
                      <a:pt x="159" y="1"/>
                      <a:pt x="154" y="0"/>
                      <a:pt x="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" name="Google Shape;244;p2"/>
              <p:cNvSpPr/>
              <p:nvPr/>
            </p:nvSpPr>
            <p:spPr>
              <a:xfrm>
                <a:off x="8396117" y="684100"/>
                <a:ext cx="34608" cy="7735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8" extrusionOk="0">
                    <a:moveTo>
                      <a:pt x="46" y="1"/>
                    </a:moveTo>
                    <a:cubicBezTo>
                      <a:pt x="23" y="1"/>
                      <a:pt x="0" y="27"/>
                      <a:pt x="15" y="52"/>
                    </a:cubicBezTo>
                    <a:cubicBezTo>
                      <a:pt x="99" y="214"/>
                      <a:pt x="229" y="356"/>
                      <a:pt x="267" y="541"/>
                    </a:cubicBezTo>
                    <a:cubicBezTo>
                      <a:pt x="306" y="745"/>
                      <a:pt x="238" y="926"/>
                      <a:pt x="115" y="1085"/>
                    </a:cubicBezTo>
                    <a:cubicBezTo>
                      <a:pt x="86" y="1126"/>
                      <a:pt x="131" y="1178"/>
                      <a:pt x="173" y="1178"/>
                    </a:cubicBezTo>
                    <a:cubicBezTo>
                      <a:pt x="187" y="1178"/>
                      <a:pt x="202" y="1171"/>
                      <a:pt x="212" y="1156"/>
                    </a:cubicBezTo>
                    <a:cubicBezTo>
                      <a:pt x="527" y="787"/>
                      <a:pt x="381" y="330"/>
                      <a:pt x="67" y="10"/>
                    </a:cubicBezTo>
                    <a:cubicBezTo>
                      <a:pt x="60" y="3"/>
                      <a:pt x="53" y="1"/>
                      <a:pt x="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5" name="Google Shape;245;p2"/>
            <p:cNvGrpSpPr/>
            <p:nvPr/>
          </p:nvGrpSpPr>
          <p:grpSpPr>
            <a:xfrm rot="-5138042">
              <a:off x="2079219" y="4713580"/>
              <a:ext cx="461598" cy="269558"/>
              <a:chOff x="5999959" y="663349"/>
              <a:chExt cx="216246" cy="126280"/>
            </a:xfrm>
          </p:grpSpPr>
          <p:sp>
            <p:nvSpPr>
              <p:cNvPr id="246" name="Google Shape;246;p2"/>
              <p:cNvSpPr/>
              <p:nvPr/>
            </p:nvSpPr>
            <p:spPr>
              <a:xfrm>
                <a:off x="5999959" y="677073"/>
                <a:ext cx="49844" cy="108290"/>
              </a:xfrm>
              <a:custGeom>
                <a:avLst/>
                <a:gdLst/>
                <a:ahLst/>
                <a:cxnLst/>
                <a:rect l="l" t="t" r="r" b="b"/>
                <a:pathLst>
                  <a:path w="759" h="1649" extrusionOk="0">
                    <a:moveTo>
                      <a:pt x="201" y="137"/>
                    </a:moveTo>
                    <a:cubicBezTo>
                      <a:pt x="216" y="137"/>
                      <a:pt x="238" y="145"/>
                      <a:pt x="266" y="162"/>
                    </a:cubicBezTo>
                    <a:cubicBezTo>
                      <a:pt x="289" y="178"/>
                      <a:pt x="318" y="191"/>
                      <a:pt x="340" y="207"/>
                    </a:cubicBezTo>
                    <a:cubicBezTo>
                      <a:pt x="412" y="246"/>
                      <a:pt x="535" y="356"/>
                      <a:pt x="561" y="437"/>
                    </a:cubicBezTo>
                    <a:cubicBezTo>
                      <a:pt x="655" y="713"/>
                      <a:pt x="353" y="764"/>
                      <a:pt x="172" y="787"/>
                    </a:cubicBezTo>
                    <a:cubicBezTo>
                      <a:pt x="172" y="674"/>
                      <a:pt x="172" y="564"/>
                      <a:pt x="175" y="450"/>
                    </a:cubicBezTo>
                    <a:cubicBezTo>
                      <a:pt x="175" y="392"/>
                      <a:pt x="156" y="256"/>
                      <a:pt x="178" y="207"/>
                    </a:cubicBezTo>
                    <a:cubicBezTo>
                      <a:pt x="166" y="160"/>
                      <a:pt x="174" y="137"/>
                      <a:pt x="201" y="137"/>
                    </a:cubicBezTo>
                    <a:close/>
                    <a:moveTo>
                      <a:pt x="179" y="1"/>
                    </a:moveTo>
                    <a:cubicBezTo>
                      <a:pt x="121" y="1"/>
                      <a:pt x="78" y="35"/>
                      <a:pt x="55" y="126"/>
                    </a:cubicBezTo>
                    <a:cubicBezTo>
                      <a:pt x="0" y="321"/>
                      <a:pt x="49" y="615"/>
                      <a:pt x="49" y="820"/>
                    </a:cubicBezTo>
                    <a:cubicBezTo>
                      <a:pt x="49" y="1082"/>
                      <a:pt x="55" y="1344"/>
                      <a:pt x="71" y="1607"/>
                    </a:cubicBezTo>
                    <a:cubicBezTo>
                      <a:pt x="73" y="1634"/>
                      <a:pt x="93" y="1648"/>
                      <a:pt x="113" y="1648"/>
                    </a:cubicBezTo>
                    <a:cubicBezTo>
                      <a:pt x="133" y="1648"/>
                      <a:pt x="152" y="1634"/>
                      <a:pt x="152" y="1607"/>
                    </a:cubicBezTo>
                    <a:cubicBezTo>
                      <a:pt x="162" y="1406"/>
                      <a:pt x="169" y="1202"/>
                      <a:pt x="169" y="1001"/>
                    </a:cubicBezTo>
                    <a:cubicBezTo>
                      <a:pt x="305" y="1192"/>
                      <a:pt x="441" y="1380"/>
                      <a:pt x="580" y="1568"/>
                    </a:cubicBezTo>
                    <a:cubicBezTo>
                      <a:pt x="595" y="1586"/>
                      <a:pt x="614" y="1594"/>
                      <a:pt x="633" y="1594"/>
                    </a:cubicBezTo>
                    <a:cubicBezTo>
                      <a:pt x="679" y="1594"/>
                      <a:pt x="722" y="1551"/>
                      <a:pt x="690" y="1503"/>
                    </a:cubicBezTo>
                    <a:cubicBezTo>
                      <a:pt x="554" y="1299"/>
                      <a:pt x="408" y="1105"/>
                      <a:pt x="266" y="907"/>
                    </a:cubicBezTo>
                    <a:cubicBezTo>
                      <a:pt x="467" y="871"/>
                      <a:pt x="719" y="794"/>
                      <a:pt x="739" y="580"/>
                    </a:cubicBezTo>
                    <a:cubicBezTo>
                      <a:pt x="758" y="356"/>
                      <a:pt x="509" y="129"/>
                      <a:pt x="324" y="45"/>
                    </a:cubicBezTo>
                    <a:cubicBezTo>
                      <a:pt x="269" y="18"/>
                      <a:pt x="220" y="1"/>
                      <a:pt x="1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247;p2"/>
              <p:cNvSpPr/>
              <p:nvPr/>
            </p:nvSpPr>
            <p:spPr>
              <a:xfrm>
                <a:off x="6049538" y="743004"/>
                <a:ext cx="38548" cy="7486"/>
              </a:xfrm>
              <a:custGeom>
                <a:avLst/>
                <a:gdLst/>
                <a:ahLst/>
                <a:cxnLst/>
                <a:rect l="l" t="t" r="r" b="b"/>
                <a:pathLst>
                  <a:path w="587" h="114" extrusionOk="0">
                    <a:moveTo>
                      <a:pt x="52" y="0"/>
                    </a:moveTo>
                    <a:cubicBezTo>
                      <a:pt x="0" y="0"/>
                      <a:pt x="0" y="78"/>
                      <a:pt x="52" y="81"/>
                    </a:cubicBezTo>
                    <a:cubicBezTo>
                      <a:pt x="211" y="97"/>
                      <a:pt x="369" y="101"/>
                      <a:pt x="522" y="114"/>
                    </a:cubicBezTo>
                    <a:cubicBezTo>
                      <a:pt x="523" y="114"/>
                      <a:pt x="524" y="114"/>
                      <a:pt x="525" y="114"/>
                    </a:cubicBezTo>
                    <a:cubicBezTo>
                      <a:pt x="586" y="114"/>
                      <a:pt x="585" y="16"/>
                      <a:pt x="522" y="16"/>
                    </a:cubicBezTo>
                    <a:cubicBezTo>
                      <a:pt x="366" y="13"/>
                      <a:pt x="207" y="3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" name="Google Shape;248;p2"/>
              <p:cNvSpPr/>
              <p:nvPr/>
            </p:nvSpPr>
            <p:spPr>
              <a:xfrm>
                <a:off x="6053544" y="728819"/>
                <a:ext cx="40518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617" h="106" extrusionOk="0">
                    <a:moveTo>
                      <a:pt x="411" y="1"/>
                    </a:moveTo>
                    <a:cubicBezTo>
                      <a:pt x="292" y="1"/>
                      <a:pt x="171" y="9"/>
                      <a:pt x="56" y="9"/>
                    </a:cubicBezTo>
                    <a:cubicBezTo>
                      <a:pt x="1" y="9"/>
                      <a:pt x="1" y="96"/>
                      <a:pt x="56" y="96"/>
                    </a:cubicBezTo>
                    <a:cubicBezTo>
                      <a:pt x="166" y="98"/>
                      <a:pt x="280" y="105"/>
                      <a:pt x="393" y="105"/>
                    </a:cubicBezTo>
                    <a:cubicBezTo>
                      <a:pt x="446" y="105"/>
                      <a:pt x="499" y="104"/>
                      <a:pt x="551" y="100"/>
                    </a:cubicBezTo>
                    <a:cubicBezTo>
                      <a:pt x="616" y="100"/>
                      <a:pt x="616" y="9"/>
                      <a:pt x="551" y="6"/>
                    </a:cubicBezTo>
                    <a:cubicBezTo>
                      <a:pt x="505" y="2"/>
                      <a:pt x="458" y="1"/>
                      <a:pt x="41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" name="Google Shape;249;p2"/>
              <p:cNvSpPr/>
              <p:nvPr/>
            </p:nvSpPr>
            <p:spPr>
              <a:xfrm>
                <a:off x="6115797" y="705639"/>
                <a:ext cx="30996" cy="68625"/>
              </a:xfrm>
              <a:custGeom>
                <a:avLst/>
                <a:gdLst/>
                <a:ahLst/>
                <a:cxnLst/>
                <a:rect l="l" t="t" r="r" b="b"/>
                <a:pathLst>
                  <a:path w="472" h="1045" extrusionOk="0">
                    <a:moveTo>
                      <a:pt x="221" y="133"/>
                    </a:moveTo>
                    <a:cubicBezTo>
                      <a:pt x="238" y="133"/>
                      <a:pt x="255" y="136"/>
                      <a:pt x="271" y="142"/>
                    </a:cubicBezTo>
                    <a:cubicBezTo>
                      <a:pt x="352" y="161"/>
                      <a:pt x="384" y="245"/>
                      <a:pt x="339" y="320"/>
                    </a:cubicBezTo>
                    <a:cubicBezTo>
                      <a:pt x="300" y="388"/>
                      <a:pt x="203" y="430"/>
                      <a:pt x="177" y="508"/>
                    </a:cubicBezTo>
                    <a:cubicBezTo>
                      <a:pt x="173" y="388"/>
                      <a:pt x="167" y="265"/>
                      <a:pt x="157" y="145"/>
                    </a:cubicBezTo>
                    <a:cubicBezTo>
                      <a:pt x="177" y="138"/>
                      <a:pt x="199" y="133"/>
                      <a:pt x="221" y="133"/>
                    </a:cubicBezTo>
                    <a:close/>
                    <a:moveTo>
                      <a:pt x="98" y="0"/>
                    </a:moveTo>
                    <a:cubicBezTo>
                      <a:pt x="75" y="0"/>
                      <a:pt x="54" y="16"/>
                      <a:pt x="54" y="48"/>
                    </a:cubicBezTo>
                    <a:lnTo>
                      <a:pt x="54" y="112"/>
                    </a:lnTo>
                    <a:cubicBezTo>
                      <a:pt x="44" y="119"/>
                      <a:pt x="31" y="125"/>
                      <a:pt x="24" y="132"/>
                    </a:cubicBezTo>
                    <a:cubicBezTo>
                      <a:pt x="0" y="150"/>
                      <a:pt x="21" y="191"/>
                      <a:pt x="48" y="191"/>
                    </a:cubicBezTo>
                    <a:cubicBezTo>
                      <a:pt x="50" y="191"/>
                      <a:pt x="52" y="191"/>
                      <a:pt x="54" y="190"/>
                    </a:cubicBezTo>
                    <a:cubicBezTo>
                      <a:pt x="60" y="453"/>
                      <a:pt x="63" y="718"/>
                      <a:pt x="54" y="984"/>
                    </a:cubicBezTo>
                    <a:cubicBezTo>
                      <a:pt x="50" y="1024"/>
                      <a:pt x="83" y="1045"/>
                      <a:pt x="116" y="1045"/>
                    </a:cubicBezTo>
                    <a:cubicBezTo>
                      <a:pt x="149" y="1045"/>
                      <a:pt x="183" y="1024"/>
                      <a:pt x="183" y="984"/>
                    </a:cubicBezTo>
                    <a:cubicBezTo>
                      <a:pt x="183" y="841"/>
                      <a:pt x="183" y="699"/>
                      <a:pt x="177" y="556"/>
                    </a:cubicBezTo>
                    <a:lnTo>
                      <a:pt x="177" y="556"/>
                    </a:lnTo>
                    <a:cubicBezTo>
                      <a:pt x="186" y="572"/>
                      <a:pt x="199" y="585"/>
                      <a:pt x="216" y="589"/>
                    </a:cubicBezTo>
                    <a:cubicBezTo>
                      <a:pt x="224" y="591"/>
                      <a:pt x="232" y="592"/>
                      <a:pt x="239" y="592"/>
                    </a:cubicBezTo>
                    <a:cubicBezTo>
                      <a:pt x="259" y="592"/>
                      <a:pt x="274" y="583"/>
                      <a:pt x="290" y="569"/>
                    </a:cubicBezTo>
                    <a:cubicBezTo>
                      <a:pt x="306" y="553"/>
                      <a:pt x="313" y="534"/>
                      <a:pt x="303" y="514"/>
                    </a:cubicBezTo>
                    <a:cubicBezTo>
                      <a:pt x="323" y="488"/>
                      <a:pt x="368" y="456"/>
                      <a:pt x="378" y="443"/>
                    </a:cubicBezTo>
                    <a:cubicBezTo>
                      <a:pt x="403" y="410"/>
                      <a:pt x="429" y="378"/>
                      <a:pt x="442" y="339"/>
                    </a:cubicBezTo>
                    <a:cubicBezTo>
                      <a:pt x="472" y="274"/>
                      <a:pt x="468" y="197"/>
                      <a:pt x="426" y="135"/>
                    </a:cubicBezTo>
                    <a:cubicBezTo>
                      <a:pt x="378" y="73"/>
                      <a:pt x="313" y="48"/>
                      <a:pt x="246" y="48"/>
                    </a:cubicBezTo>
                    <a:cubicBezTo>
                      <a:pt x="214" y="48"/>
                      <a:pt x="182" y="53"/>
                      <a:pt x="151" y="64"/>
                    </a:cubicBezTo>
                    <a:lnTo>
                      <a:pt x="151" y="48"/>
                    </a:lnTo>
                    <a:cubicBezTo>
                      <a:pt x="146" y="16"/>
                      <a:pt x="121" y="0"/>
                      <a:pt x="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" name="Google Shape;250;p2"/>
              <p:cNvSpPr/>
              <p:nvPr/>
            </p:nvSpPr>
            <p:spPr>
              <a:xfrm>
                <a:off x="6156118" y="729345"/>
                <a:ext cx="55163" cy="8471"/>
              </a:xfrm>
              <a:custGeom>
                <a:avLst/>
                <a:gdLst/>
                <a:ahLst/>
                <a:cxnLst/>
                <a:rect l="l" t="t" r="r" b="b"/>
                <a:pathLst>
                  <a:path w="840" h="129" extrusionOk="0">
                    <a:moveTo>
                      <a:pt x="510" y="0"/>
                    </a:moveTo>
                    <a:cubicBezTo>
                      <a:pt x="361" y="0"/>
                      <a:pt x="209" y="10"/>
                      <a:pt x="65" y="27"/>
                    </a:cubicBezTo>
                    <a:cubicBezTo>
                      <a:pt x="7" y="33"/>
                      <a:pt x="0" y="124"/>
                      <a:pt x="65" y="124"/>
                    </a:cubicBezTo>
                    <a:cubicBezTo>
                      <a:pt x="251" y="124"/>
                      <a:pt x="438" y="128"/>
                      <a:pt x="623" y="128"/>
                    </a:cubicBezTo>
                    <a:cubicBezTo>
                      <a:pt x="669" y="128"/>
                      <a:pt x="715" y="128"/>
                      <a:pt x="761" y="127"/>
                    </a:cubicBezTo>
                    <a:cubicBezTo>
                      <a:pt x="839" y="127"/>
                      <a:pt x="839" y="17"/>
                      <a:pt x="761" y="11"/>
                    </a:cubicBezTo>
                    <a:cubicBezTo>
                      <a:pt x="679" y="3"/>
                      <a:pt x="595" y="0"/>
                      <a:pt x="5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2"/>
              <p:cNvSpPr/>
              <p:nvPr/>
            </p:nvSpPr>
            <p:spPr>
              <a:xfrm>
                <a:off x="6169908" y="663349"/>
                <a:ext cx="46297" cy="50172"/>
              </a:xfrm>
              <a:custGeom>
                <a:avLst/>
                <a:gdLst/>
                <a:ahLst/>
                <a:cxnLst/>
                <a:rect l="l" t="t" r="r" b="b"/>
                <a:pathLst>
                  <a:path w="705" h="764" extrusionOk="0">
                    <a:moveTo>
                      <a:pt x="295" y="139"/>
                    </a:moveTo>
                    <a:cubicBezTo>
                      <a:pt x="367" y="139"/>
                      <a:pt x="393" y="178"/>
                      <a:pt x="370" y="257"/>
                    </a:cubicBezTo>
                    <a:cubicBezTo>
                      <a:pt x="367" y="287"/>
                      <a:pt x="357" y="309"/>
                      <a:pt x="351" y="338"/>
                    </a:cubicBezTo>
                    <a:cubicBezTo>
                      <a:pt x="331" y="403"/>
                      <a:pt x="305" y="468"/>
                      <a:pt x="266" y="520"/>
                    </a:cubicBezTo>
                    <a:cubicBezTo>
                      <a:pt x="208" y="449"/>
                      <a:pt x="172" y="355"/>
                      <a:pt x="176" y="287"/>
                    </a:cubicBezTo>
                    <a:cubicBezTo>
                      <a:pt x="179" y="245"/>
                      <a:pt x="192" y="173"/>
                      <a:pt x="227" y="147"/>
                    </a:cubicBezTo>
                    <a:cubicBezTo>
                      <a:pt x="253" y="142"/>
                      <a:pt x="276" y="139"/>
                      <a:pt x="295" y="139"/>
                    </a:cubicBezTo>
                    <a:close/>
                    <a:moveTo>
                      <a:pt x="294" y="1"/>
                    </a:moveTo>
                    <a:cubicBezTo>
                      <a:pt x="232" y="1"/>
                      <a:pt x="166" y="31"/>
                      <a:pt x="114" y="96"/>
                    </a:cubicBezTo>
                    <a:cubicBezTo>
                      <a:pt x="1" y="241"/>
                      <a:pt x="46" y="452"/>
                      <a:pt x="153" y="594"/>
                    </a:cubicBezTo>
                    <a:cubicBezTo>
                      <a:pt x="127" y="601"/>
                      <a:pt x="104" y="607"/>
                      <a:pt x="78" y="607"/>
                    </a:cubicBezTo>
                    <a:cubicBezTo>
                      <a:pt x="76" y="607"/>
                      <a:pt x="74" y="607"/>
                      <a:pt x="72" y="607"/>
                    </a:cubicBezTo>
                    <a:cubicBezTo>
                      <a:pt x="27" y="607"/>
                      <a:pt x="32" y="679"/>
                      <a:pt x="78" y="682"/>
                    </a:cubicBezTo>
                    <a:cubicBezTo>
                      <a:pt x="91" y="684"/>
                      <a:pt x="104" y="686"/>
                      <a:pt x="117" y="686"/>
                    </a:cubicBezTo>
                    <a:cubicBezTo>
                      <a:pt x="151" y="686"/>
                      <a:pt x="184" y="677"/>
                      <a:pt x="218" y="662"/>
                    </a:cubicBezTo>
                    <a:cubicBezTo>
                      <a:pt x="283" y="723"/>
                      <a:pt x="385" y="763"/>
                      <a:pt x="478" y="763"/>
                    </a:cubicBezTo>
                    <a:cubicBezTo>
                      <a:pt x="579" y="763"/>
                      <a:pt x="670" y="716"/>
                      <a:pt x="694" y="594"/>
                    </a:cubicBezTo>
                    <a:cubicBezTo>
                      <a:pt x="705" y="551"/>
                      <a:pt x="668" y="517"/>
                      <a:pt x="632" y="517"/>
                    </a:cubicBezTo>
                    <a:cubicBezTo>
                      <a:pt x="614" y="517"/>
                      <a:pt x="596" y="525"/>
                      <a:pt x="584" y="546"/>
                    </a:cubicBezTo>
                    <a:cubicBezTo>
                      <a:pt x="548" y="614"/>
                      <a:pt x="502" y="642"/>
                      <a:pt x="454" y="642"/>
                    </a:cubicBezTo>
                    <a:cubicBezTo>
                      <a:pt x="411" y="642"/>
                      <a:pt x="366" y="620"/>
                      <a:pt x="325" y="585"/>
                    </a:cubicBezTo>
                    <a:cubicBezTo>
                      <a:pt x="419" y="494"/>
                      <a:pt x="470" y="348"/>
                      <a:pt x="480" y="228"/>
                    </a:cubicBezTo>
                    <a:cubicBezTo>
                      <a:pt x="490" y="86"/>
                      <a:pt x="398" y="1"/>
                      <a:pt x="2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252;p2"/>
              <p:cNvSpPr/>
              <p:nvPr/>
            </p:nvSpPr>
            <p:spPr>
              <a:xfrm>
                <a:off x="6166493" y="742872"/>
                <a:ext cx="39665" cy="46757"/>
              </a:xfrm>
              <a:custGeom>
                <a:avLst/>
                <a:gdLst/>
                <a:ahLst/>
                <a:cxnLst/>
                <a:rect l="l" t="t" r="r" b="b"/>
                <a:pathLst>
                  <a:path w="604" h="712" extrusionOk="0">
                    <a:moveTo>
                      <a:pt x="385" y="0"/>
                    </a:moveTo>
                    <a:cubicBezTo>
                      <a:pt x="239" y="0"/>
                      <a:pt x="106" y="81"/>
                      <a:pt x="17" y="197"/>
                    </a:cubicBezTo>
                    <a:cubicBezTo>
                      <a:pt x="1" y="216"/>
                      <a:pt x="14" y="248"/>
                      <a:pt x="27" y="268"/>
                    </a:cubicBezTo>
                    <a:cubicBezTo>
                      <a:pt x="101" y="365"/>
                      <a:pt x="211" y="362"/>
                      <a:pt x="322" y="394"/>
                    </a:cubicBezTo>
                    <a:cubicBezTo>
                      <a:pt x="344" y="404"/>
                      <a:pt x="409" y="420"/>
                      <a:pt x="422" y="446"/>
                    </a:cubicBezTo>
                    <a:cubicBezTo>
                      <a:pt x="467" y="543"/>
                      <a:pt x="367" y="556"/>
                      <a:pt x="312" y="566"/>
                    </a:cubicBezTo>
                    <a:cubicBezTo>
                      <a:pt x="244" y="572"/>
                      <a:pt x="189" y="572"/>
                      <a:pt x="127" y="605"/>
                    </a:cubicBezTo>
                    <a:cubicBezTo>
                      <a:pt x="68" y="633"/>
                      <a:pt x="108" y="712"/>
                      <a:pt x="166" y="712"/>
                    </a:cubicBezTo>
                    <a:cubicBezTo>
                      <a:pt x="168" y="712"/>
                      <a:pt x="170" y="712"/>
                      <a:pt x="173" y="712"/>
                    </a:cubicBezTo>
                    <a:cubicBezTo>
                      <a:pt x="312" y="682"/>
                      <a:pt x="603" y="682"/>
                      <a:pt x="568" y="459"/>
                    </a:cubicBezTo>
                    <a:cubicBezTo>
                      <a:pt x="535" y="248"/>
                      <a:pt x="279" y="307"/>
                      <a:pt x="150" y="216"/>
                    </a:cubicBezTo>
                    <a:cubicBezTo>
                      <a:pt x="228" y="132"/>
                      <a:pt x="325" y="96"/>
                      <a:pt x="438" y="80"/>
                    </a:cubicBezTo>
                    <a:cubicBezTo>
                      <a:pt x="487" y="70"/>
                      <a:pt x="467" y="5"/>
                      <a:pt x="425" y="2"/>
                    </a:cubicBezTo>
                    <a:cubicBezTo>
                      <a:pt x="412" y="1"/>
                      <a:pt x="399" y="0"/>
                      <a:pt x="38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254;p3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5" name="Google Shape;255;p3"/>
          <p:cNvGrpSpPr/>
          <p:nvPr/>
        </p:nvGrpSpPr>
        <p:grpSpPr>
          <a:xfrm>
            <a:off x="-278132" y="-243845"/>
            <a:ext cx="9727651" cy="5779482"/>
            <a:chOff x="-278132" y="-243845"/>
            <a:chExt cx="9727651" cy="5779482"/>
          </a:xfrm>
        </p:grpSpPr>
        <p:grpSp>
          <p:nvGrpSpPr>
            <p:cNvPr id="256" name="Google Shape;256;p3"/>
            <p:cNvGrpSpPr/>
            <p:nvPr/>
          </p:nvGrpSpPr>
          <p:grpSpPr>
            <a:xfrm rot="-1810199">
              <a:off x="-166182" y="3979047"/>
              <a:ext cx="1251126" cy="782740"/>
              <a:chOff x="6880435" y="4156402"/>
              <a:chExt cx="650771" cy="407141"/>
            </a:xfrm>
          </p:grpSpPr>
          <p:sp>
            <p:nvSpPr>
              <p:cNvPr id="257" name="Google Shape;257;p3"/>
              <p:cNvSpPr/>
              <p:nvPr/>
            </p:nvSpPr>
            <p:spPr>
              <a:xfrm>
                <a:off x="6911496" y="4201712"/>
                <a:ext cx="562464" cy="308649"/>
              </a:xfrm>
              <a:custGeom>
                <a:avLst/>
                <a:gdLst/>
                <a:ahLst/>
                <a:cxnLst/>
                <a:rect l="l" t="t" r="r" b="b"/>
                <a:pathLst>
                  <a:path w="8565" h="4700" extrusionOk="0">
                    <a:moveTo>
                      <a:pt x="542" y="443"/>
                    </a:moveTo>
                    <a:lnTo>
                      <a:pt x="542" y="443"/>
                    </a:lnTo>
                    <a:cubicBezTo>
                      <a:pt x="1919" y="1751"/>
                      <a:pt x="3564" y="2821"/>
                      <a:pt x="5288" y="3682"/>
                    </a:cubicBezTo>
                    <a:lnTo>
                      <a:pt x="5275" y="3695"/>
                    </a:lnTo>
                    <a:cubicBezTo>
                      <a:pt x="5161" y="3903"/>
                      <a:pt x="5132" y="4233"/>
                      <a:pt x="5288" y="4431"/>
                    </a:cubicBezTo>
                    <a:cubicBezTo>
                      <a:pt x="4353" y="4399"/>
                      <a:pt x="3418" y="4377"/>
                      <a:pt x="2483" y="4377"/>
                    </a:cubicBezTo>
                    <a:cubicBezTo>
                      <a:pt x="1880" y="4377"/>
                      <a:pt x="1277" y="4386"/>
                      <a:pt x="675" y="4408"/>
                    </a:cubicBezTo>
                    <a:cubicBezTo>
                      <a:pt x="668" y="4022"/>
                      <a:pt x="662" y="3634"/>
                      <a:pt x="655" y="3245"/>
                    </a:cubicBezTo>
                    <a:lnTo>
                      <a:pt x="655" y="3245"/>
                    </a:lnTo>
                    <a:cubicBezTo>
                      <a:pt x="1157" y="3417"/>
                      <a:pt x="1692" y="3669"/>
                      <a:pt x="1721" y="4278"/>
                    </a:cubicBezTo>
                    <a:cubicBezTo>
                      <a:pt x="1723" y="4319"/>
                      <a:pt x="1755" y="4339"/>
                      <a:pt x="1786" y="4339"/>
                    </a:cubicBezTo>
                    <a:cubicBezTo>
                      <a:pt x="1817" y="4339"/>
                      <a:pt x="1846" y="4319"/>
                      <a:pt x="1841" y="4278"/>
                    </a:cubicBezTo>
                    <a:cubicBezTo>
                      <a:pt x="1808" y="3669"/>
                      <a:pt x="1222" y="3255"/>
                      <a:pt x="649" y="3167"/>
                    </a:cubicBezTo>
                    <a:cubicBezTo>
                      <a:pt x="629" y="2260"/>
                      <a:pt x="600" y="1350"/>
                      <a:pt x="542" y="443"/>
                    </a:cubicBezTo>
                    <a:close/>
                    <a:moveTo>
                      <a:pt x="5375" y="3728"/>
                    </a:moveTo>
                    <a:cubicBezTo>
                      <a:pt x="5945" y="4006"/>
                      <a:pt x="6522" y="4265"/>
                      <a:pt x="7102" y="4505"/>
                    </a:cubicBezTo>
                    <a:cubicBezTo>
                      <a:pt x="6525" y="4476"/>
                      <a:pt x="5949" y="4453"/>
                      <a:pt x="5366" y="4431"/>
                    </a:cubicBezTo>
                    <a:cubicBezTo>
                      <a:pt x="5336" y="4314"/>
                      <a:pt x="5294" y="4204"/>
                      <a:pt x="5294" y="4084"/>
                    </a:cubicBezTo>
                    <a:cubicBezTo>
                      <a:pt x="5294" y="3958"/>
                      <a:pt x="5333" y="3847"/>
                      <a:pt x="5375" y="3734"/>
                    </a:cubicBezTo>
                    <a:lnTo>
                      <a:pt x="5375" y="3728"/>
                    </a:lnTo>
                    <a:close/>
                    <a:moveTo>
                      <a:pt x="478" y="1"/>
                    </a:moveTo>
                    <a:cubicBezTo>
                      <a:pt x="463" y="1"/>
                      <a:pt x="449" y="11"/>
                      <a:pt x="448" y="31"/>
                    </a:cubicBezTo>
                    <a:cubicBezTo>
                      <a:pt x="412" y="1483"/>
                      <a:pt x="480" y="2953"/>
                      <a:pt x="539" y="4408"/>
                    </a:cubicBezTo>
                    <a:cubicBezTo>
                      <a:pt x="377" y="4411"/>
                      <a:pt x="218" y="4421"/>
                      <a:pt x="56" y="4427"/>
                    </a:cubicBezTo>
                    <a:cubicBezTo>
                      <a:pt x="1" y="4431"/>
                      <a:pt x="1" y="4508"/>
                      <a:pt x="56" y="4508"/>
                    </a:cubicBezTo>
                    <a:lnTo>
                      <a:pt x="542" y="4521"/>
                    </a:lnTo>
                    <a:cubicBezTo>
                      <a:pt x="542" y="4550"/>
                      <a:pt x="545" y="4583"/>
                      <a:pt x="545" y="4609"/>
                    </a:cubicBezTo>
                    <a:cubicBezTo>
                      <a:pt x="547" y="4652"/>
                      <a:pt x="580" y="4674"/>
                      <a:pt x="612" y="4674"/>
                    </a:cubicBezTo>
                    <a:cubicBezTo>
                      <a:pt x="645" y="4674"/>
                      <a:pt x="676" y="4652"/>
                      <a:pt x="675" y="4609"/>
                    </a:cubicBezTo>
                    <a:lnTo>
                      <a:pt x="675" y="4525"/>
                    </a:lnTo>
                    <a:cubicBezTo>
                      <a:pt x="3273" y="4586"/>
                      <a:pt x="5871" y="4573"/>
                      <a:pt x="8466" y="4699"/>
                    </a:cubicBezTo>
                    <a:cubicBezTo>
                      <a:pt x="8468" y="4700"/>
                      <a:pt x="8470" y="4700"/>
                      <a:pt x="8472" y="4700"/>
                    </a:cubicBezTo>
                    <a:cubicBezTo>
                      <a:pt x="8536" y="4700"/>
                      <a:pt x="8564" y="4605"/>
                      <a:pt x="8501" y="4576"/>
                    </a:cubicBezTo>
                    <a:cubicBezTo>
                      <a:pt x="8446" y="4554"/>
                      <a:pt x="8395" y="4528"/>
                      <a:pt x="8333" y="4505"/>
                    </a:cubicBezTo>
                    <a:cubicBezTo>
                      <a:pt x="8325" y="4502"/>
                      <a:pt x="8318" y="4501"/>
                      <a:pt x="8311" y="4501"/>
                    </a:cubicBezTo>
                    <a:cubicBezTo>
                      <a:pt x="8280" y="4501"/>
                      <a:pt x="8258" y="4528"/>
                      <a:pt x="8255" y="4557"/>
                    </a:cubicBezTo>
                    <a:cubicBezTo>
                      <a:pt x="7947" y="4541"/>
                      <a:pt x="7640" y="4528"/>
                      <a:pt x="7335" y="4512"/>
                    </a:cubicBezTo>
                    <a:cubicBezTo>
                      <a:pt x="7338" y="4486"/>
                      <a:pt x="7329" y="4453"/>
                      <a:pt x="7290" y="4434"/>
                    </a:cubicBezTo>
                    <a:cubicBezTo>
                      <a:pt x="6065" y="3945"/>
                      <a:pt x="4883" y="3355"/>
                      <a:pt x="3755" y="2665"/>
                    </a:cubicBezTo>
                    <a:cubicBezTo>
                      <a:pt x="2622" y="1975"/>
                      <a:pt x="1585" y="1172"/>
                      <a:pt x="542" y="355"/>
                    </a:cubicBezTo>
                    <a:cubicBezTo>
                      <a:pt x="539" y="355"/>
                      <a:pt x="539" y="349"/>
                      <a:pt x="532" y="349"/>
                    </a:cubicBezTo>
                    <a:cubicBezTo>
                      <a:pt x="526" y="245"/>
                      <a:pt x="516" y="135"/>
                      <a:pt x="509" y="31"/>
                    </a:cubicBezTo>
                    <a:cubicBezTo>
                      <a:pt x="508" y="11"/>
                      <a:pt x="493" y="1"/>
                      <a:pt x="4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258;p3"/>
              <p:cNvSpPr/>
              <p:nvPr/>
            </p:nvSpPr>
            <p:spPr>
              <a:xfrm>
                <a:off x="6880435" y="4510481"/>
                <a:ext cx="36644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558" h="808" extrusionOk="0">
                    <a:moveTo>
                      <a:pt x="283" y="292"/>
                    </a:moveTo>
                    <a:cubicBezTo>
                      <a:pt x="289" y="325"/>
                      <a:pt x="299" y="354"/>
                      <a:pt x="309" y="386"/>
                    </a:cubicBezTo>
                    <a:cubicBezTo>
                      <a:pt x="292" y="386"/>
                      <a:pt x="276" y="389"/>
                      <a:pt x="260" y="393"/>
                    </a:cubicBezTo>
                    <a:cubicBezTo>
                      <a:pt x="270" y="360"/>
                      <a:pt x="276" y="325"/>
                      <a:pt x="283" y="292"/>
                    </a:cubicBezTo>
                    <a:close/>
                    <a:moveTo>
                      <a:pt x="262" y="1"/>
                    </a:moveTo>
                    <a:cubicBezTo>
                      <a:pt x="239" y="1"/>
                      <a:pt x="217" y="12"/>
                      <a:pt x="211" y="40"/>
                    </a:cubicBezTo>
                    <a:cubicBezTo>
                      <a:pt x="192" y="163"/>
                      <a:pt x="173" y="283"/>
                      <a:pt x="147" y="406"/>
                    </a:cubicBezTo>
                    <a:cubicBezTo>
                      <a:pt x="114" y="409"/>
                      <a:pt x="88" y="412"/>
                      <a:pt x="56" y="419"/>
                    </a:cubicBezTo>
                    <a:cubicBezTo>
                      <a:pt x="17" y="422"/>
                      <a:pt x="1" y="480"/>
                      <a:pt x="46" y="487"/>
                    </a:cubicBezTo>
                    <a:cubicBezTo>
                      <a:pt x="75" y="490"/>
                      <a:pt x="104" y="493"/>
                      <a:pt x="137" y="493"/>
                    </a:cubicBezTo>
                    <a:cubicBezTo>
                      <a:pt x="121" y="584"/>
                      <a:pt x="104" y="668"/>
                      <a:pt x="92" y="759"/>
                    </a:cubicBezTo>
                    <a:cubicBezTo>
                      <a:pt x="86" y="788"/>
                      <a:pt x="110" y="808"/>
                      <a:pt x="134" y="808"/>
                    </a:cubicBezTo>
                    <a:cubicBezTo>
                      <a:pt x="149" y="808"/>
                      <a:pt x="164" y="799"/>
                      <a:pt x="169" y="778"/>
                    </a:cubicBezTo>
                    <a:cubicBezTo>
                      <a:pt x="192" y="684"/>
                      <a:pt x="211" y="587"/>
                      <a:pt x="234" y="493"/>
                    </a:cubicBezTo>
                    <a:cubicBezTo>
                      <a:pt x="266" y="493"/>
                      <a:pt x="302" y="490"/>
                      <a:pt x="334" y="487"/>
                    </a:cubicBezTo>
                    <a:cubicBezTo>
                      <a:pt x="354" y="551"/>
                      <a:pt x="380" y="619"/>
                      <a:pt x="412" y="681"/>
                    </a:cubicBezTo>
                    <a:cubicBezTo>
                      <a:pt x="421" y="702"/>
                      <a:pt x="437" y="710"/>
                      <a:pt x="453" y="710"/>
                    </a:cubicBezTo>
                    <a:cubicBezTo>
                      <a:pt x="486" y="710"/>
                      <a:pt x="521" y="677"/>
                      <a:pt x="513" y="636"/>
                    </a:cubicBezTo>
                    <a:cubicBezTo>
                      <a:pt x="500" y="577"/>
                      <a:pt x="487" y="519"/>
                      <a:pt x="467" y="457"/>
                    </a:cubicBezTo>
                    <a:cubicBezTo>
                      <a:pt x="477" y="454"/>
                      <a:pt x="484" y="454"/>
                      <a:pt x="496" y="451"/>
                    </a:cubicBezTo>
                    <a:cubicBezTo>
                      <a:pt x="557" y="436"/>
                      <a:pt x="538" y="353"/>
                      <a:pt x="483" y="353"/>
                    </a:cubicBezTo>
                    <a:cubicBezTo>
                      <a:pt x="479" y="353"/>
                      <a:pt x="475" y="353"/>
                      <a:pt x="471" y="354"/>
                    </a:cubicBezTo>
                    <a:cubicBezTo>
                      <a:pt x="461" y="357"/>
                      <a:pt x="451" y="357"/>
                      <a:pt x="438" y="360"/>
                    </a:cubicBezTo>
                    <a:cubicBezTo>
                      <a:pt x="403" y="253"/>
                      <a:pt x="364" y="146"/>
                      <a:pt x="325" y="40"/>
                    </a:cubicBezTo>
                    <a:cubicBezTo>
                      <a:pt x="316" y="15"/>
                      <a:pt x="288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" name="Google Shape;259;p3"/>
              <p:cNvSpPr/>
              <p:nvPr/>
            </p:nvSpPr>
            <p:spPr>
              <a:xfrm>
                <a:off x="6915108" y="4156402"/>
                <a:ext cx="36250" cy="35396"/>
              </a:xfrm>
              <a:custGeom>
                <a:avLst/>
                <a:gdLst/>
                <a:ahLst/>
                <a:cxnLst/>
                <a:rect l="l" t="t" r="r" b="b"/>
                <a:pathLst>
                  <a:path w="552" h="539" extrusionOk="0">
                    <a:moveTo>
                      <a:pt x="384" y="1"/>
                    </a:moveTo>
                    <a:cubicBezTo>
                      <a:pt x="216" y="1"/>
                      <a:pt x="42" y="75"/>
                      <a:pt x="14" y="258"/>
                    </a:cubicBezTo>
                    <a:cubicBezTo>
                      <a:pt x="1" y="349"/>
                      <a:pt x="33" y="433"/>
                      <a:pt x="114" y="478"/>
                    </a:cubicBezTo>
                    <a:cubicBezTo>
                      <a:pt x="202" y="530"/>
                      <a:pt x="322" y="517"/>
                      <a:pt x="419" y="537"/>
                    </a:cubicBezTo>
                    <a:cubicBezTo>
                      <a:pt x="424" y="538"/>
                      <a:pt x="429" y="538"/>
                      <a:pt x="433" y="538"/>
                    </a:cubicBezTo>
                    <a:cubicBezTo>
                      <a:pt x="490" y="538"/>
                      <a:pt x="527" y="454"/>
                      <a:pt x="467" y="430"/>
                    </a:cubicBezTo>
                    <a:cubicBezTo>
                      <a:pt x="377" y="388"/>
                      <a:pt x="130" y="430"/>
                      <a:pt x="134" y="287"/>
                    </a:cubicBezTo>
                    <a:cubicBezTo>
                      <a:pt x="137" y="96"/>
                      <a:pt x="390" y="115"/>
                      <a:pt x="516" y="96"/>
                    </a:cubicBezTo>
                    <a:cubicBezTo>
                      <a:pt x="552" y="90"/>
                      <a:pt x="552" y="25"/>
                      <a:pt x="509" y="15"/>
                    </a:cubicBezTo>
                    <a:cubicBezTo>
                      <a:pt x="470" y="6"/>
                      <a:pt x="427" y="1"/>
                      <a:pt x="3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" name="Google Shape;260;p3"/>
              <p:cNvSpPr/>
              <p:nvPr/>
            </p:nvSpPr>
            <p:spPr>
              <a:xfrm>
                <a:off x="7482282" y="4492817"/>
                <a:ext cx="48924" cy="52930"/>
              </a:xfrm>
              <a:custGeom>
                <a:avLst/>
                <a:gdLst/>
                <a:ahLst/>
                <a:cxnLst/>
                <a:rect l="l" t="t" r="r" b="b"/>
                <a:pathLst>
                  <a:path w="745" h="806" extrusionOk="0">
                    <a:moveTo>
                      <a:pt x="244" y="163"/>
                    </a:moveTo>
                    <a:cubicBezTo>
                      <a:pt x="334" y="169"/>
                      <a:pt x="344" y="202"/>
                      <a:pt x="279" y="266"/>
                    </a:cubicBezTo>
                    <a:cubicBezTo>
                      <a:pt x="260" y="286"/>
                      <a:pt x="237" y="302"/>
                      <a:pt x="211" y="318"/>
                    </a:cubicBezTo>
                    <a:cubicBezTo>
                      <a:pt x="211" y="279"/>
                      <a:pt x="214" y="176"/>
                      <a:pt x="244" y="163"/>
                    </a:cubicBezTo>
                    <a:close/>
                    <a:moveTo>
                      <a:pt x="208" y="435"/>
                    </a:moveTo>
                    <a:cubicBezTo>
                      <a:pt x="214" y="438"/>
                      <a:pt x="227" y="445"/>
                      <a:pt x="240" y="445"/>
                    </a:cubicBezTo>
                    <a:cubicBezTo>
                      <a:pt x="263" y="443"/>
                      <a:pt x="293" y="441"/>
                      <a:pt x="325" y="441"/>
                    </a:cubicBezTo>
                    <a:cubicBezTo>
                      <a:pt x="429" y="441"/>
                      <a:pt x="557" y="459"/>
                      <a:pt x="564" y="558"/>
                    </a:cubicBezTo>
                    <a:cubicBezTo>
                      <a:pt x="564" y="623"/>
                      <a:pt x="555" y="613"/>
                      <a:pt x="503" y="629"/>
                    </a:cubicBezTo>
                    <a:cubicBezTo>
                      <a:pt x="470" y="642"/>
                      <a:pt x="435" y="645"/>
                      <a:pt x="402" y="655"/>
                    </a:cubicBezTo>
                    <a:cubicBezTo>
                      <a:pt x="362" y="663"/>
                      <a:pt x="324" y="666"/>
                      <a:pt x="285" y="666"/>
                    </a:cubicBezTo>
                    <a:cubicBezTo>
                      <a:pt x="258" y="666"/>
                      <a:pt x="232" y="664"/>
                      <a:pt x="205" y="662"/>
                    </a:cubicBezTo>
                    <a:cubicBezTo>
                      <a:pt x="205" y="584"/>
                      <a:pt x="205" y="513"/>
                      <a:pt x="208" y="435"/>
                    </a:cubicBezTo>
                    <a:close/>
                    <a:moveTo>
                      <a:pt x="278" y="1"/>
                    </a:moveTo>
                    <a:cubicBezTo>
                      <a:pt x="276" y="1"/>
                      <a:pt x="274" y="1"/>
                      <a:pt x="273" y="1"/>
                    </a:cubicBezTo>
                    <a:cubicBezTo>
                      <a:pt x="1" y="11"/>
                      <a:pt x="69" y="561"/>
                      <a:pt x="82" y="714"/>
                    </a:cubicBezTo>
                    <a:cubicBezTo>
                      <a:pt x="85" y="739"/>
                      <a:pt x="98" y="756"/>
                      <a:pt x="117" y="762"/>
                    </a:cubicBezTo>
                    <a:cubicBezTo>
                      <a:pt x="127" y="775"/>
                      <a:pt x="137" y="788"/>
                      <a:pt x="159" y="791"/>
                    </a:cubicBezTo>
                    <a:cubicBezTo>
                      <a:pt x="182" y="794"/>
                      <a:pt x="208" y="801"/>
                      <a:pt x="237" y="804"/>
                    </a:cubicBezTo>
                    <a:cubicBezTo>
                      <a:pt x="241" y="805"/>
                      <a:pt x="245" y="805"/>
                      <a:pt x="248" y="805"/>
                    </a:cubicBezTo>
                    <a:cubicBezTo>
                      <a:pt x="258" y="805"/>
                      <a:pt x="266" y="802"/>
                      <a:pt x="276" y="794"/>
                    </a:cubicBezTo>
                    <a:cubicBezTo>
                      <a:pt x="282" y="795"/>
                      <a:pt x="289" y="795"/>
                      <a:pt x="296" y="795"/>
                    </a:cubicBezTo>
                    <a:cubicBezTo>
                      <a:pt x="483" y="795"/>
                      <a:pt x="745" y="749"/>
                      <a:pt x="723" y="558"/>
                    </a:cubicBezTo>
                    <a:cubicBezTo>
                      <a:pt x="700" y="396"/>
                      <a:pt x="551" y="338"/>
                      <a:pt x="402" y="322"/>
                    </a:cubicBezTo>
                    <a:cubicBezTo>
                      <a:pt x="431" y="283"/>
                      <a:pt x="451" y="234"/>
                      <a:pt x="444" y="176"/>
                    </a:cubicBezTo>
                    <a:cubicBezTo>
                      <a:pt x="438" y="90"/>
                      <a:pt x="372" y="1"/>
                      <a:pt x="2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1" name="Google Shape;261;p3"/>
            <p:cNvGrpSpPr/>
            <p:nvPr/>
          </p:nvGrpSpPr>
          <p:grpSpPr>
            <a:xfrm rot="-2463724">
              <a:off x="2142293" y="384557"/>
              <a:ext cx="787510" cy="743427"/>
              <a:chOff x="3712416" y="2719728"/>
              <a:chExt cx="383381" cy="361907"/>
            </a:xfrm>
          </p:grpSpPr>
          <p:sp>
            <p:nvSpPr>
              <p:cNvPr id="262" name="Google Shape;262;p3"/>
              <p:cNvSpPr/>
              <p:nvPr/>
            </p:nvSpPr>
            <p:spPr>
              <a:xfrm>
                <a:off x="3712416" y="2719728"/>
                <a:ext cx="383381" cy="361907"/>
              </a:xfrm>
              <a:custGeom>
                <a:avLst/>
                <a:gdLst/>
                <a:ahLst/>
                <a:cxnLst/>
                <a:rect l="l" t="t" r="r" b="b"/>
                <a:pathLst>
                  <a:path w="5838" h="5511" extrusionOk="0">
                    <a:moveTo>
                      <a:pt x="3178" y="130"/>
                    </a:moveTo>
                    <a:cubicBezTo>
                      <a:pt x="3222" y="130"/>
                      <a:pt x="3267" y="131"/>
                      <a:pt x="3311" y="133"/>
                    </a:cubicBezTo>
                    <a:cubicBezTo>
                      <a:pt x="2446" y="716"/>
                      <a:pt x="1882" y="1694"/>
                      <a:pt x="1847" y="2744"/>
                    </a:cubicBezTo>
                    <a:cubicBezTo>
                      <a:pt x="1332" y="2530"/>
                      <a:pt x="865" y="2209"/>
                      <a:pt x="492" y="1772"/>
                    </a:cubicBezTo>
                    <a:cubicBezTo>
                      <a:pt x="638" y="1380"/>
                      <a:pt x="891" y="1024"/>
                      <a:pt x="1251" y="765"/>
                    </a:cubicBezTo>
                    <a:cubicBezTo>
                      <a:pt x="1801" y="363"/>
                      <a:pt x="2492" y="130"/>
                      <a:pt x="3178" y="130"/>
                    </a:cubicBezTo>
                    <a:close/>
                    <a:moveTo>
                      <a:pt x="3501" y="155"/>
                    </a:moveTo>
                    <a:lnTo>
                      <a:pt x="3501" y="155"/>
                    </a:lnTo>
                    <a:cubicBezTo>
                      <a:pt x="3486" y="184"/>
                      <a:pt x="3490" y="224"/>
                      <a:pt x="3531" y="230"/>
                    </a:cubicBezTo>
                    <a:lnTo>
                      <a:pt x="3538" y="230"/>
                    </a:lnTo>
                    <a:cubicBezTo>
                      <a:pt x="3544" y="237"/>
                      <a:pt x="3544" y="246"/>
                      <a:pt x="3547" y="250"/>
                    </a:cubicBezTo>
                    <a:cubicBezTo>
                      <a:pt x="3554" y="266"/>
                      <a:pt x="3570" y="279"/>
                      <a:pt x="3593" y="282"/>
                    </a:cubicBezTo>
                    <a:cubicBezTo>
                      <a:pt x="3595" y="282"/>
                      <a:pt x="3597" y="282"/>
                      <a:pt x="3599" y="282"/>
                    </a:cubicBezTo>
                    <a:cubicBezTo>
                      <a:pt x="3637" y="282"/>
                      <a:pt x="3655" y="229"/>
                      <a:pt x="3615" y="214"/>
                    </a:cubicBezTo>
                    <a:lnTo>
                      <a:pt x="3615" y="207"/>
                    </a:lnTo>
                    <a:lnTo>
                      <a:pt x="3615" y="191"/>
                    </a:lnTo>
                    <a:cubicBezTo>
                      <a:pt x="3615" y="182"/>
                      <a:pt x="3612" y="169"/>
                      <a:pt x="3609" y="159"/>
                    </a:cubicBezTo>
                    <a:lnTo>
                      <a:pt x="3609" y="159"/>
                    </a:lnTo>
                    <a:cubicBezTo>
                      <a:pt x="3852" y="198"/>
                      <a:pt x="4095" y="269"/>
                      <a:pt x="4322" y="376"/>
                    </a:cubicBezTo>
                    <a:cubicBezTo>
                      <a:pt x="5261" y="820"/>
                      <a:pt x="5656" y="1727"/>
                      <a:pt x="5660" y="2708"/>
                    </a:cubicBezTo>
                    <a:cubicBezTo>
                      <a:pt x="5656" y="2712"/>
                      <a:pt x="5653" y="2712"/>
                      <a:pt x="5643" y="2712"/>
                    </a:cubicBezTo>
                    <a:cubicBezTo>
                      <a:pt x="5592" y="2712"/>
                      <a:pt x="5575" y="2763"/>
                      <a:pt x="5592" y="2799"/>
                    </a:cubicBezTo>
                    <a:cubicBezTo>
                      <a:pt x="5190" y="2993"/>
                      <a:pt x="4736" y="3036"/>
                      <a:pt x="4296" y="3065"/>
                    </a:cubicBezTo>
                    <a:lnTo>
                      <a:pt x="4053" y="3074"/>
                    </a:lnTo>
                    <a:lnTo>
                      <a:pt x="4053" y="3071"/>
                    </a:lnTo>
                    <a:cubicBezTo>
                      <a:pt x="4082" y="2945"/>
                      <a:pt x="4088" y="2809"/>
                      <a:pt x="4095" y="2682"/>
                    </a:cubicBezTo>
                    <a:cubicBezTo>
                      <a:pt x="4095" y="2655"/>
                      <a:pt x="4075" y="2641"/>
                      <a:pt x="4053" y="2641"/>
                    </a:cubicBezTo>
                    <a:cubicBezTo>
                      <a:pt x="4032" y="2641"/>
                      <a:pt x="4009" y="2655"/>
                      <a:pt x="4004" y="2682"/>
                    </a:cubicBezTo>
                    <a:cubicBezTo>
                      <a:pt x="3991" y="2806"/>
                      <a:pt x="3981" y="2942"/>
                      <a:pt x="3991" y="3065"/>
                    </a:cubicBezTo>
                    <a:cubicBezTo>
                      <a:pt x="3991" y="3068"/>
                      <a:pt x="3998" y="3071"/>
                      <a:pt x="3998" y="3074"/>
                    </a:cubicBezTo>
                    <a:cubicBezTo>
                      <a:pt x="3902" y="3078"/>
                      <a:pt x="3806" y="3080"/>
                      <a:pt x="3710" y="3080"/>
                    </a:cubicBezTo>
                    <a:cubicBezTo>
                      <a:pt x="3399" y="3080"/>
                      <a:pt x="3087" y="3059"/>
                      <a:pt x="2783" y="3010"/>
                    </a:cubicBezTo>
                    <a:cubicBezTo>
                      <a:pt x="2501" y="2968"/>
                      <a:pt x="2232" y="2893"/>
                      <a:pt x="1966" y="2796"/>
                    </a:cubicBezTo>
                    <a:cubicBezTo>
                      <a:pt x="1966" y="2699"/>
                      <a:pt x="1976" y="2598"/>
                      <a:pt x="1989" y="2501"/>
                    </a:cubicBezTo>
                    <a:cubicBezTo>
                      <a:pt x="1999" y="2401"/>
                      <a:pt x="2015" y="2303"/>
                      <a:pt x="2041" y="2206"/>
                    </a:cubicBezTo>
                    <a:cubicBezTo>
                      <a:pt x="2171" y="2229"/>
                      <a:pt x="2300" y="2258"/>
                      <a:pt x="2430" y="2271"/>
                    </a:cubicBezTo>
                    <a:cubicBezTo>
                      <a:pt x="2431" y="2271"/>
                      <a:pt x="2432" y="2271"/>
                      <a:pt x="2433" y="2271"/>
                    </a:cubicBezTo>
                    <a:cubicBezTo>
                      <a:pt x="2479" y="2271"/>
                      <a:pt x="2490" y="2193"/>
                      <a:pt x="2443" y="2184"/>
                    </a:cubicBezTo>
                    <a:cubicBezTo>
                      <a:pt x="2316" y="2158"/>
                      <a:pt x="2187" y="2148"/>
                      <a:pt x="2057" y="2135"/>
                    </a:cubicBezTo>
                    <a:cubicBezTo>
                      <a:pt x="2255" y="1322"/>
                      <a:pt x="2776" y="606"/>
                      <a:pt x="3496" y="159"/>
                    </a:cubicBezTo>
                    <a:cubicBezTo>
                      <a:pt x="3497" y="157"/>
                      <a:pt x="3499" y="156"/>
                      <a:pt x="3501" y="155"/>
                    </a:cubicBezTo>
                    <a:close/>
                    <a:moveTo>
                      <a:pt x="457" y="1873"/>
                    </a:moveTo>
                    <a:lnTo>
                      <a:pt x="457" y="1873"/>
                    </a:lnTo>
                    <a:cubicBezTo>
                      <a:pt x="816" y="2339"/>
                      <a:pt x="1302" y="2670"/>
                      <a:pt x="1843" y="2887"/>
                    </a:cubicBezTo>
                    <a:cubicBezTo>
                      <a:pt x="1847" y="3457"/>
                      <a:pt x="2015" y="4014"/>
                      <a:pt x="2265" y="4526"/>
                    </a:cubicBezTo>
                    <a:cubicBezTo>
                      <a:pt x="2371" y="4753"/>
                      <a:pt x="2543" y="5148"/>
                      <a:pt x="2789" y="5342"/>
                    </a:cubicBezTo>
                    <a:cubicBezTo>
                      <a:pt x="1827" y="5226"/>
                      <a:pt x="952" y="4668"/>
                      <a:pt x="554" y="3752"/>
                    </a:cubicBezTo>
                    <a:cubicBezTo>
                      <a:pt x="298" y="3155"/>
                      <a:pt x="259" y="2472"/>
                      <a:pt x="457" y="1873"/>
                    </a:cubicBezTo>
                    <a:close/>
                    <a:moveTo>
                      <a:pt x="5666" y="2912"/>
                    </a:moveTo>
                    <a:lnTo>
                      <a:pt x="5666" y="2912"/>
                    </a:lnTo>
                    <a:cubicBezTo>
                      <a:pt x="5660" y="2942"/>
                      <a:pt x="5660" y="2968"/>
                      <a:pt x="5656" y="2993"/>
                    </a:cubicBezTo>
                    <a:cubicBezTo>
                      <a:pt x="5611" y="3674"/>
                      <a:pt x="5319" y="4234"/>
                      <a:pt x="4769" y="4639"/>
                    </a:cubicBezTo>
                    <a:cubicBezTo>
                      <a:pt x="4357" y="4937"/>
                      <a:pt x="3732" y="5326"/>
                      <a:pt x="3204" y="5371"/>
                    </a:cubicBezTo>
                    <a:lnTo>
                      <a:pt x="3194" y="5371"/>
                    </a:lnTo>
                    <a:cubicBezTo>
                      <a:pt x="3187" y="5372"/>
                      <a:pt x="3180" y="5372"/>
                      <a:pt x="3173" y="5372"/>
                    </a:cubicBezTo>
                    <a:cubicBezTo>
                      <a:pt x="2666" y="5372"/>
                      <a:pt x="2318" y="4365"/>
                      <a:pt x="2184" y="3985"/>
                    </a:cubicBezTo>
                    <a:cubicBezTo>
                      <a:pt x="2060" y="3651"/>
                      <a:pt x="1992" y="3295"/>
                      <a:pt x="1979" y="2938"/>
                    </a:cubicBezTo>
                    <a:lnTo>
                      <a:pt x="1979" y="2938"/>
                    </a:lnTo>
                    <a:cubicBezTo>
                      <a:pt x="2252" y="3036"/>
                      <a:pt x="2533" y="3107"/>
                      <a:pt x="2818" y="3149"/>
                    </a:cubicBezTo>
                    <a:cubicBezTo>
                      <a:pt x="2874" y="3155"/>
                      <a:pt x="2935" y="3165"/>
                      <a:pt x="2997" y="3172"/>
                    </a:cubicBezTo>
                    <a:cubicBezTo>
                      <a:pt x="2980" y="3279"/>
                      <a:pt x="2961" y="3382"/>
                      <a:pt x="2955" y="3492"/>
                    </a:cubicBezTo>
                    <a:cubicBezTo>
                      <a:pt x="2955" y="3518"/>
                      <a:pt x="2973" y="3530"/>
                      <a:pt x="2991" y="3530"/>
                    </a:cubicBezTo>
                    <a:cubicBezTo>
                      <a:pt x="3011" y="3530"/>
                      <a:pt x="3031" y="3517"/>
                      <a:pt x="3032" y="3492"/>
                    </a:cubicBezTo>
                    <a:cubicBezTo>
                      <a:pt x="3045" y="3385"/>
                      <a:pt x="3045" y="3285"/>
                      <a:pt x="3045" y="3181"/>
                    </a:cubicBezTo>
                    <a:cubicBezTo>
                      <a:pt x="3269" y="3207"/>
                      <a:pt x="3495" y="3217"/>
                      <a:pt x="3721" y="3217"/>
                    </a:cubicBezTo>
                    <a:cubicBezTo>
                      <a:pt x="3955" y="3217"/>
                      <a:pt x="4189" y="3206"/>
                      <a:pt x="4422" y="3188"/>
                    </a:cubicBezTo>
                    <a:cubicBezTo>
                      <a:pt x="4850" y="3152"/>
                      <a:pt x="5281" y="3104"/>
                      <a:pt x="5666" y="2912"/>
                    </a:cubicBezTo>
                    <a:close/>
                    <a:moveTo>
                      <a:pt x="3185" y="0"/>
                    </a:moveTo>
                    <a:cubicBezTo>
                      <a:pt x="2599" y="0"/>
                      <a:pt x="2006" y="167"/>
                      <a:pt x="1490" y="457"/>
                    </a:cubicBezTo>
                    <a:cubicBezTo>
                      <a:pt x="454" y="1040"/>
                      <a:pt x="0" y="2190"/>
                      <a:pt x="275" y="3340"/>
                    </a:cubicBezTo>
                    <a:cubicBezTo>
                      <a:pt x="568" y="4557"/>
                      <a:pt x="1683" y="5453"/>
                      <a:pt x="2940" y="5453"/>
                    </a:cubicBezTo>
                    <a:cubicBezTo>
                      <a:pt x="2964" y="5453"/>
                      <a:pt x="2988" y="5453"/>
                      <a:pt x="3013" y="5452"/>
                    </a:cubicBezTo>
                    <a:cubicBezTo>
                      <a:pt x="3016" y="5452"/>
                      <a:pt x="3019" y="5452"/>
                      <a:pt x="3026" y="5456"/>
                    </a:cubicBezTo>
                    <a:cubicBezTo>
                      <a:pt x="3029" y="5485"/>
                      <a:pt x="3049" y="5511"/>
                      <a:pt x="3084" y="5511"/>
                    </a:cubicBezTo>
                    <a:cubicBezTo>
                      <a:pt x="3089" y="5511"/>
                      <a:pt x="3094" y="5511"/>
                      <a:pt x="3098" y="5511"/>
                    </a:cubicBezTo>
                    <a:cubicBezTo>
                      <a:pt x="3652" y="5511"/>
                      <a:pt x="4261" y="5139"/>
                      <a:pt x="4704" y="4843"/>
                    </a:cubicBezTo>
                    <a:cubicBezTo>
                      <a:pt x="5174" y="4539"/>
                      <a:pt x="5543" y="4124"/>
                      <a:pt x="5698" y="3573"/>
                    </a:cubicBezTo>
                    <a:cubicBezTo>
                      <a:pt x="5767" y="3330"/>
                      <a:pt x="5802" y="3078"/>
                      <a:pt x="5812" y="2828"/>
                    </a:cubicBezTo>
                    <a:cubicBezTo>
                      <a:pt x="5838" y="2799"/>
                      <a:pt x="5838" y="2760"/>
                      <a:pt x="5815" y="2731"/>
                    </a:cubicBezTo>
                    <a:cubicBezTo>
                      <a:pt x="5822" y="1866"/>
                      <a:pt x="5488" y="998"/>
                      <a:pt x="4769" y="489"/>
                    </a:cubicBezTo>
                    <a:cubicBezTo>
                      <a:pt x="4295" y="151"/>
                      <a:pt x="3743" y="0"/>
                      <a:pt x="318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" name="Google Shape;263;p3"/>
              <p:cNvSpPr/>
              <p:nvPr/>
            </p:nvSpPr>
            <p:spPr>
              <a:xfrm>
                <a:off x="3759500" y="2820987"/>
                <a:ext cx="36316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553" h="124" extrusionOk="0">
                    <a:moveTo>
                      <a:pt x="422" y="1"/>
                    </a:moveTo>
                    <a:cubicBezTo>
                      <a:pt x="286" y="1"/>
                      <a:pt x="137" y="22"/>
                      <a:pt x="18" y="81"/>
                    </a:cubicBezTo>
                    <a:cubicBezTo>
                      <a:pt x="0" y="87"/>
                      <a:pt x="7" y="124"/>
                      <a:pt x="27" y="124"/>
                    </a:cubicBezTo>
                    <a:cubicBezTo>
                      <a:pt x="28" y="124"/>
                      <a:pt x="30" y="124"/>
                      <a:pt x="31" y="123"/>
                    </a:cubicBezTo>
                    <a:cubicBezTo>
                      <a:pt x="190" y="107"/>
                      <a:pt x="342" y="84"/>
                      <a:pt x="504" y="81"/>
                    </a:cubicBezTo>
                    <a:cubicBezTo>
                      <a:pt x="553" y="75"/>
                      <a:pt x="553" y="3"/>
                      <a:pt x="504" y="3"/>
                    </a:cubicBezTo>
                    <a:cubicBezTo>
                      <a:pt x="478" y="2"/>
                      <a:pt x="450" y="1"/>
                      <a:pt x="4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" name="Google Shape;264;p3"/>
              <p:cNvSpPr/>
              <p:nvPr/>
            </p:nvSpPr>
            <p:spPr>
              <a:xfrm>
                <a:off x="3813216" y="2820659"/>
                <a:ext cx="33557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06" extrusionOk="0">
                    <a:moveTo>
                      <a:pt x="232" y="0"/>
                    </a:moveTo>
                    <a:cubicBezTo>
                      <a:pt x="171" y="0"/>
                      <a:pt x="109" y="4"/>
                      <a:pt x="49" y="12"/>
                    </a:cubicBezTo>
                    <a:cubicBezTo>
                      <a:pt x="4" y="15"/>
                      <a:pt x="1" y="86"/>
                      <a:pt x="49" y="86"/>
                    </a:cubicBezTo>
                    <a:cubicBezTo>
                      <a:pt x="82" y="84"/>
                      <a:pt x="114" y="83"/>
                      <a:pt x="146" y="83"/>
                    </a:cubicBezTo>
                    <a:cubicBezTo>
                      <a:pt x="249" y="83"/>
                      <a:pt x="351" y="93"/>
                      <a:pt x="454" y="106"/>
                    </a:cubicBezTo>
                    <a:cubicBezTo>
                      <a:pt x="456" y="106"/>
                      <a:pt x="457" y="106"/>
                      <a:pt x="459" y="106"/>
                    </a:cubicBezTo>
                    <a:cubicBezTo>
                      <a:pt x="500" y="106"/>
                      <a:pt x="511" y="28"/>
                      <a:pt x="464" y="21"/>
                    </a:cubicBezTo>
                    <a:cubicBezTo>
                      <a:pt x="388" y="7"/>
                      <a:pt x="310" y="0"/>
                      <a:pt x="23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265;p3"/>
              <p:cNvSpPr/>
              <p:nvPr/>
            </p:nvSpPr>
            <p:spPr>
              <a:xfrm>
                <a:off x="3866407" y="2827554"/>
                <a:ext cx="31981" cy="7289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11" extrusionOk="0">
                    <a:moveTo>
                      <a:pt x="40" y="0"/>
                    </a:moveTo>
                    <a:cubicBezTo>
                      <a:pt x="1" y="0"/>
                      <a:pt x="1" y="65"/>
                      <a:pt x="43" y="69"/>
                    </a:cubicBezTo>
                    <a:cubicBezTo>
                      <a:pt x="169" y="85"/>
                      <a:pt x="299" y="104"/>
                      <a:pt x="425" y="111"/>
                    </a:cubicBezTo>
                    <a:cubicBezTo>
                      <a:pt x="473" y="111"/>
                      <a:pt x="486" y="33"/>
                      <a:pt x="438" y="30"/>
                    </a:cubicBezTo>
                    <a:cubicBezTo>
                      <a:pt x="308" y="7"/>
                      <a:pt x="172" y="7"/>
                      <a:pt x="43" y="1"/>
                    </a:cubicBezTo>
                    <a:cubicBezTo>
                      <a:pt x="42" y="0"/>
                      <a:pt x="41" y="0"/>
                      <a:pt x="4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266;p3"/>
              <p:cNvSpPr/>
              <p:nvPr/>
            </p:nvSpPr>
            <p:spPr>
              <a:xfrm>
                <a:off x="3915724" y="2826175"/>
                <a:ext cx="47676" cy="31193"/>
              </a:xfrm>
              <a:custGeom>
                <a:avLst/>
                <a:gdLst/>
                <a:ahLst/>
                <a:cxnLst/>
                <a:rect l="l" t="t" r="r" b="b"/>
                <a:pathLst>
                  <a:path w="726" h="475" extrusionOk="0">
                    <a:moveTo>
                      <a:pt x="145" y="0"/>
                    </a:moveTo>
                    <a:cubicBezTo>
                      <a:pt x="130" y="0"/>
                      <a:pt x="114" y="10"/>
                      <a:pt x="114" y="28"/>
                    </a:cubicBezTo>
                    <a:lnTo>
                      <a:pt x="114" y="90"/>
                    </a:lnTo>
                    <a:cubicBezTo>
                      <a:pt x="98" y="86"/>
                      <a:pt x="82" y="86"/>
                      <a:pt x="66" y="83"/>
                    </a:cubicBezTo>
                    <a:cubicBezTo>
                      <a:pt x="63" y="82"/>
                      <a:pt x="60" y="82"/>
                      <a:pt x="57" y="82"/>
                    </a:cubicBezTo>
                    <a:cubicBezTo>
                      <a:pt x="15" y="82"/>
                      <a:pt x="1" y="145"/>
                      <a:pt x="46" y="154"/>
                    </a:cubicBezTo>
                    <a:cubicBezTo>
                      <a:pt x="66" y="158"/>
                      <a:pt x="92" y="167"/>
                      <a:pt x="111" y="171"/>
                    </a:cubicBezTo>
                    <a:cubicBezTo>
                      <a:pt x="102" y="255"/>
                      <a:pt x="85" y="342"/>
                      <a:pt x="66" y="427"/>
                    </a:cubicBezTo>
                    <a:cubicBezTo>
                      <a:pt x="58" y="455"/>
                      <a:pt x="80" y="474"/>
                      <a:pt x="104" y="474"/>
                    </a:cubicBezTo>
                    <a:cubicBezTo>
                      <a:pt x="119" y="474"/>
                      <a:pt x="136" y="466"/>
                      <a:pt x="144" y="446"/>
                    </a:cubicBezTo>
                    <a:cubicBezTo>
                      <a:pt x="176" y="365"/>
                      <a:pt x="189" y="274"/>
                      <a:pt x="189" y="190"/>
                    </a:cubicBezTo>
                    <a:cubicBezTo>
                      <a:pt x="344" y="232"/>
                      <a:pt x="497" y="287"/>
                      <a:pt x="649" y="342"/>
                    </a:cubicBezTo>
                    <a:cubicBezTo>
                      <a:pt x="654" y="344"/>
                      <a:pt x="658" y="344"/>
                      <a:pt x="662" y="344"/>
                    </a:cubicBezTo>
                    <a:cubicBezTo>
                      <a:pt x="703" y="344"/>
                      <a:pt x="726" y="279"/>
                      <a:pt x="685" y="261"/>
                    </a:cubicBezTo>
                    <a:cubicBezTo>
                      <a:pt x="529" y="184"/>
                      <a:pt x="357" y="138"/>
                      <a:pt x="183" y="103"/>
                    </a:cubicBezTo>
                    <a:cubicBezTo>
                      <a:pt x="179" y="73"/>
                      <a:pt x="176" y="44"/>
                      <a:pt x="173" y="22"/>
                    </a:cubicBezTo>
                    <a:cubicBezTo>
                      <a:pt x="170" y="7"/>
                      <a:pt x="158" y="0"/>
                      <a:pt x="14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3"/>
              <p:cNvSpPr/>
              <p:nvPr/>
            </p:nvSpPr>
            <p:spPr>
              <a:xfrm>
                <a:off x="3973512" y="2832479"/>
                <a:ext cx="34280" cy="30405"/>
              </a:xfrm>
              <a:custGeom>
                <a:avLst/>
                <a:gdLst/>
                <a:ahLst/>
                <a:cxnLst/>
                <a:rect l="l" t="t" r="r" b="b"/>
                <a:pathLst>
                  <a:path w="522" h="463" extrusionOk="0">
                    <a:moveTo>
                      <a:pt x="152" y="1"/>
                    </a:moveTo>
                    <a:cubicBezTo>
                      <a:pt x="127" y="1"/>
                      <a:pt x="100" y="22"/>
                      <a:pt x="106" y="52"/>
                    </a:cubicBezTo>
                    <a:cubicBezTo>
                      <a:pt x="119" y="120"/>
                      <a:pt x="135" y="188"/>
                      <a:pt x="155" y="256"/>
                    </a:cubicBezTo>
                    <a:cubicBezTo>
                      <a:pt x="122" y="250"/>
                      <a:pt x="93" y="237"/>
                      <a:pt x="61" y="230"/>
                    </a:cubicBezTo>
                    <a:cubicBezTo>
                      <a:pt x="55" y="228"/>
                      <a:pt x="50" y="227"/>
                      <a:pt x="45" y="227"/>
                    </a:cubicBezTo>
                    <a:cubicBezTo>
                      <a:pt x="9" y="227"/>
                      <a:pt x="1" y="287"/>
                      <a:pt x="41" y="301"/>
                    </a:cubicBezTo>
                    <a:cubicBezTo>
                      <a:pt x="86" y="321"/>
                      <a:pt x="135" y="340"/>
                      <a:pt x="184" y="363"/>
                    </a:cubicBezTo>
                    <a:lnTo>
                      <a:pt x="193" y="411"/>
                    </a:lnTo>
                    <a:cubicBezTo>
                      <a:pt x="199" y="427"/>
                      <a:pt x="211" y="434"/>
                      <a:pt x="224" y="434"/>
                    </a:cubicBezTo>
                    <a:cubicBezTo>
                      <a:pt x="243" y="434"/>
                      <a:pt x="262" y="419"/>
                      <a:pt x="258" y="395"/>
                    </a:cubicBezTo>
                    <a:lnTo>
                      <a:pt x="258" y="395"/>
                    </a:lnTo>
                    <a:cubicBezTo>
                      <a:pt x="320" y="418"/>
                      <a:pt x="385" y="444"/>
                      <a:pt x="446" y="460"/>
                    </a:cubicBezTo>
                    <a:cubicBezTo>
                      <a:pt x="451" y="462"/>
                      <a:pt x="456" y="463"/>
                      <a:pt x="461" y="463"/>
                    </a:cubicBezTo>
                    <a:cubicBezTo>
                      <a:pt x="501" y="463"/>
                      <a:pt x="522" y="406"/>
                      <a:pt x="478" y="382"/>
                    </a:cubicBezTo>
                    <a:cubicBezTo>
                      <a:pt x="401" y="347"/>
                      <a:pt x="320" y="318"/>
                      <a:pt x="239" y="288"/>
                    </a:cubicBezTo>
                    <a:cubicBezTo>
                      <a:pt x="223" y="204"/>
                      <a:pt x="206" y="117"/>
                      <a:pt x="187" y="29"/>
                    </a:cubicBezTo>
                    <a:cubicBezTo>
                      <a:pt x="182" y="9"/>
                      <a:pt x="167" y="1"/>
                      <a:pt x="1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" name="Google Shape;268;p3"/>
              <p:cNvSpPr/>
              <p:nvPr/>
            </p:nvSpPr>
            <p:spPr>
              <a:xfrm>
                <a:off x="4020267" y="2864919"/>
                <a:ext cx="23182" cy="14973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28" extrusionOk="0">
                    <a:moveTo>
                      <a:pt x="59" y="0"/>
                    </a:moveTo>
                    <a:cubicBezTo>
                      <a:pt x="13" y="0"/>
                      <a:pt x="0" y="68"/>
                      <a:pt x="48" y="83"/>
                    </a:cubicBezTo>
                    <a:cubicBezTo>
                      <a:pt x="126" y="112"/>
                      <a:pt x="191" y="157"/>
                      <a:pt x="252" y="212"/>
                    </a:cubicBezTo>
                    <a:cubicBezTo>
                      <a:pt x="261" y="223"/>
                      <a:pt x="272" y="227"/>
                      <a:pt x="283" y="227"/>
                    </a:cubicBezTo>
                    <a:cubicBezTo>
                      <a:pt x="318" y="227"/>
                      <a:pt x="352" y="179"/>
                      <a:pt x="317" y="144"/>
                    </a:cubicBezTo>
                    <a:cubicBezTo>
                      <a:pt x="249" y="76"/>
                      <a:pt x="162" y="28"/>
                      <a:pt x="71" y="2"/>
                    </a:cubicBezTo>
                    <a:cubicBezTo>
                      <a:pt x="67" y="1"/>
                      <a:pt x="63" y="0"/>
                      <a:pt x="5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269;p3"/>
              <p:cNvSpPr/>
              <p:nvPr/>
            </p:nvSpPr>
            <p:spPr>
              <a:xfrm>
                <a:off x="4045746" y="2878840"/>
                <a:ext cx="35593" cy="21408"/>
              </a:xfrm>
              <a:custGeom>
                <a:avLst/>
                <a:gdLst/>
                <a:ahLst/>
                <a:cxnLst/>
                <a:rect l="l" t="t" r="r" b="b"/>
                <a:pathLst>
                  <a:path w="542" h="326" extrusionOk="0">
                    <a:moveTo>
                      <a:pt x="137" y="0"/>
                    </a:moveTo>
                    <a:cubicBezTo>
                      <a:pt x="94" y="0"/>
                      <a:pt x="82" y="75"/>
                      <a:pt x="127" y="81"/>
                    </a:cubicBezTo>
                    <a:cubicBezTo>
                      <a:pt x="188" y="94"/>
                      <a:pt x="243" y="114"/>
                      <a:pt x="292" y="143"/>
                    </a:cubicBezTo>
                    <a:cubicBezTo>
                      <a:pt x="331" y="162"/>
                      <a:pt x="357" y="191"/>
                      <a:pt x="386" y="214"/>
                    </a:cubicBezTo>
                    <a:cubicBezTo>
                      <a:pt x="286" y="198"/>
                      <a:pt x="185" y="182"/>
                      <a:pt x="78" y="172"/>
                    </a:cubicBezTo>
                    <a:cubicBezTo>
                      <a:pt x="75" y="171"/>
                      <a:pt x="72" y="171"/>
                      <a:pt x="69" y="171"/>
                    </a:cubicBezTo>
                    <a:cubicBezTo>
                      <a:pt x="20" y="171"/>
                      <a:pt x="0" y="244"/>
                      <a:pt x="52" y="256"/>
                    </a:cubicBezTo>
                    <a:cubicBezTo>
                      <a:pt x="172" y="279"/>
                      <a:pt x="292" y="308"/>
                      <a:pt x="412" y="324"/>
                    </a:cubicBezTo>
                    <a:cubicBezTo>
                      <a:pt x="416" y="325"/>
                      <a:pt x="420" y="326"/>
                      <a:pt x="423" y="326"/>
                    </a:cubicBezTo>
                    <a:cubicBezTo>
                      <a:pt x="456" y="326"/>
                      <a:pt x="480" y="289"/>
                      <a:pt x="477" y="263"/>
                    </a:cubicBezTo>
                    <a:cubicBezTo>
                      <a:pt x="516" y="259"/>
                      <a:pt x="541" y="230"/>
                      <a:pt x="516" y="195"/>
                    </a:cubicBezTo>
                    <a:cubicBezTo>
                      <a:pt x="435" y="78"/>
                      <a:pt x="276" y="16"/>
                      <a:pt x="140" y="0"/>
                    </a:cubicBezTo>
                    <a:cubicBezTo>
                      <a:pt x="139" y="0"/>
                      <a:pt x="138" y="0"/>
                      <a:pt x="1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" name="Google Shape;270;p3"/>
              <p:cNvSpPr/>
              <p:nvPr/>
            </p:nvSpPr>
            <p:spPr>
              <a:xfrm>
                <a:off x="3912112" y="3038938"/>
                <a:ext cx="22262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339" h="485" extrusionOk="0">
                    <a:moveTo>
                      <a:pt x="287" y="1"/>
                    </a:moveTo>
                    <a:cubicBezTo>
                      <a:pt x="271" y="1"/>
                      <a:pt x="255" y="9"/>
                      <a:pt x="247" y="28"/>
                    </a:cubicBezTo>
                    <a:cubicBezTo>
                      <a:pt x="186" y="173"/>
                      <a:pt x="118" y="309"/>
                      <a:pt x="20" y="433"/>
                    </a:cubicBezTo>
                    <a:cubicBezTo>
                      <a:pt x="1" y="457"/>
                      <a:pt x="25" y="485"/>
                      <a:pt x="50" y="485"/>
                    </a:cubicBezTo>
                    <a:cubicBezTo>
                      <a:pt x="58" y="485"/>
                      <a:pt x="66" y="482"/>
                      <a:pt x="72" y="475"/>
                    </a:cubicBezTo>
                    <a:cubicBezTo>
                      <a:pt x="186" y="355"/>
                      <a:pt x="280" y="212"/>
                      <a:pt x="328" y="54"/>
                    </a:cubicBezTo>
                    <a:cubicBezTo>
                      <a:pt x="338" y="22"/>
                      <a:pt x="313" y="1"/>
                      <a:pt x="2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" name="Google Shape;271;p3"/>
              <p:cNvSpPr/>
              <p:nvPr/>
            </p:nvSpPr>
            <p:spPr>
              <a:xfrm>
                <a:off x="3942713" y="2990015"/>
                <a:ext cx="18256" cy="32178"/>
              </a:xfrm>
              <a:custGeom>
                <a:avLst/>
                <a:gdLst/>
                <a:ahLst/>
                <a:cxnLst/>
                <a:rect l="l" t="t" r="r" b="b"/>
                <a:pathLst>
                  <a:path w="278" h="490" extrusionOk="0">
                    <a:moveTo>
                      <a:pt x="222" y="1"/>
                    </a:moveTo>
                    <a:cubicBezTo>
                      <a:pt x="208" y="1"/>
                      <a:pt x="194" y="7"/>
                      <a:pt x="186" y="21"/>
                    </a:cubicBezTo>
                    <a:cubicBezTo>
                      <a:pt x="118" y="151"/>
                      <a:pt x="60" y="300"/>
                      <a:pt x="11" y="439"/>
                    </a:cubicBezTo>
                    <a:cubicBezTo>
                      <a:pt x="0" y="467"/>
                      <a:pt x="30" y="490"/>
                      <a:pt x="57" y="490"/>
                    </a:cubicBezTo>
                    <a:cubicBezTo>
                      <a:pt x="70" y="490"/>
                      <a:pt x="83" y="484"/>
                      <a:pt x="89" y="471"/>
                    </a:cubicBezTo>
                    <a:cubicBezTo>
                      <a:pt x="154" y="335"/>
                      <a:pt x="222" y="196"/>
                      <a:pt x="267" y="53"/>
                    </a:cubicBezTo>
                    <a:cubicBezTo>
                      <a:pt x="278" y="23"/>
                      <a:pt x="249" y="1"/>
                      <a:pt x="2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" name="Google Shape;272;p3"/>
              <p:cNvSpPr/>
              <p:nvPr/>
            </p:nvSpPr>
            <p:spPr>
              <a:xfrm>
                <a:off x="3963530" y="2938269"/>
                <a:ext cx="12412" cy="37826"/>
              </a:xfrm>
              <a:custGeom>
                <a:avLst/>
                <a:gdLst/>
                <a:ahLst/>
                <a:cxnLst/>
                <a:rect l="l" t="t" r="r" b="b"/>
                <a:pathLst>
                  <a:path w="189" h="576" extrusionOk="0">
                    <a:moveTo>
                      <a:pt x="133" y="0"/>
                    </a:moveTo>
                    <a:cubicBezTo>
                      <a:pt x="116" y="0"/>
                      <a:pt x="99" y="11"/>
                      <a:pt x="93" y="35"/>
                    </a:cubicBezTo>
                    <a:cubicBezTo>
                      <a:pt x="51" y="197"/>
                      <a:pt x="21" y="372"/>
                      <a:pt x="2" y="540"/>
                    </a:cubicBezTo>
                    <a:cubicBezTo>
                      <a:pt x="0" y="563"/>
                      <a:pt x="19" y="576"/>
                      <a:pt x="37" y="576"/>
                    </a:cubicBezTo>
                    <a:cubicBezTo>
                      <a:pt x="52" y="576"/>
                      <a:pt x="67" y="567"/>
                      <a:pt x="70" y="550"/>
                    </a:cubicBezTo>
                    <a:cubicBezTo>
                      <a:pt x="115" y="391"/>
                      <a:pt x="157" y="226"/>
                      <a:pt x="180" y="61"/>
                    </a:cubicBezTo>
                    <a:cubicBezTo>
                      <a:pt x="188" y="25"/>
                      <a:pt x="160" y="0"/>
                      <a:pt x="1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" name="Google Shape;273;p3"/>
              <p:cNvSpPr/>
              <p:nvPr/>
            </p:nvSpPr>
            <p:spPr>
              <a:xfrm>
                <a:off x="3970622" y="2794129"/>
                <a:ext cx="7946" cy="19832"/>
              </a:xfrm>
              <a:custGeom>
                <a:avLst/>
                <a:gdLst/>
                <a:ahLst/>
                <a:cxnLst/>
                <a:rect l="l" t="t" r="r" b="b"/>
                <a:pathLst>
                  <a:path w="121" h="302" extrusionOk="0">
                    <a:moveTo>
                      <a:pt x="56" y="0"/>
                    </a:moveTo>
                    <a:cubicBezTo>
                      <a:pt x="29" y="0"/>
                      <a:pt x="1" y="21"/>
                      <a:pt x="11" y="56"/>
                    </a:cubicBezTo>
                    <a:cubicBezTo>
                      <a:pt x="33" y="127"/>
                      <a:pt x="43" y="192"/>
                      <a:pt x="40" y="270"/>
                    </a:cubicBezTo>
                    <a:cubicBezTo>
                      <a:pt x="40" y="290"/>
                      <a:pt x="56" y="301"/>
                      <a:pt x="71" y="301"/>
                    </a:cubicBezTo>
                    <a:cubicBezTo>
                      <a:pt x="84" y="301"/>
                      <a:pt x="97" y="294"/>
                      <a:pt x="101" y="276"/>
                    </a:cubicBezTo>
                    <a:cubicBezTo>
                      <a:pt x="121" y="199"/>
                      <a:pt x="121" y="111"/>
                      <a:pt x="98" y="30"/>
                    </a:cubicBezTo>
                    <a:cubicBezTo>
                      <a:pt x="92" y="9"/>
                      <a:pt x="74" y="0"/>
                      <a:pt x="5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" name="Google Shape;274;p3"/>
              <p:cNvSpPr/>
              <p:nvPr/>
            </p:nvSpPr>
            <p:spPr>
              <a:xfrm>
                <a:off x="3958277" y="2746980"/>
                <a:ext cx="13594" cy="21474"/>
              </a:xfrm>
              <a:custGeom>
                <a:avLst/>
                <a:gdLst/>
                <a:ahLst/>
                <a:cxnLst/>
                <a:rect l="l" t="t" r="r" b="b"/>
                <a:pathLst>
                  <a:path w="207" h="327" extrusionOk="0">
                    <a:moveTo>
                      <a:pt x="64" y="0"/>
                    </a:moveTo>
                    <a:cubicBezTo>
                      <a:pt x="33" y="0"/>
                      <a:pt x="1" y="35"/>
                      <a:pt x="20" y="65"/>
                    </a:cubicBezTo>
                    <a:cubicBezTo>
                      <a:pt x="79" y="139"/>
                      <a:pt x="118" y="210"/>
                      <a:pt x="134" y="301"/>
                    </a:cubicBezTo>
                    <a:cubicBezTo>
                      <a:pt x="138" y="319"/>
                      <a:pt x="154" y="327"/>
                      <a:pt x="169" y="327"/>
                    </a:cubicBezTo>
                    <a:cubicBezTo>
                      <a:pt x="188" y="327"/>
                      <a:pt x="207" y="314"/>
                      <a:pt x="205" y="291"/>
                    </a:cubicBezTo>
                    <a:cubicBezTo>
                      <a:pt x="199" y="191"/>
                      <a:pt x="163" y="90"/>
                      <a:pt x="92" y="13"/>
                    </a:cubicBezTo>
                    <a:cubicBezTo>
                      <a:pt x="84" y="4"/>
                      <a:pt x="74" y="0"/>
                      <a:pt x="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3"/>
              <p:cNvSpPr/>
              <p:nvPr/>
            </p:nvSpPr>
            <p:spPr>
              <a:xfrm>
                <a:off x="3936081" y="2742120"/>
                <a:ext cx="9719" cy="31259"/>
              </a:xfrm>
              <a:custGeom>
                <a:avLst/>
                <a:gdLst/>
                <a:ahLst/>
                <a:cxnLst/>
                <a:rect l="l" t="t" r="r" b="b"/>
                <a:pathLst>
                  <a:path w="148" h="476" extrusionOk="0">
                    <a:moveTo>
                      <a:pt x="114" y="0"/>
                    </a:moveTo>
                    <a:cubicBezTo>
                      <a:pt x="101" y="0"/>
                      <a:pt x="87" y="8"/>
                      <a:pt x="83" y="22"/>
                    </a:cubicBezTo>
                    <a:cubicBezTo>
                      <a:pt x="44" y="152"/>
                      <a:pt x="15" y="297"/>
                      <a:pt x="2" y="433"/>
                    </a:cubicBezTo>
                    <a:cubicBezTo>
                      <a:pt x="0" y="461"/>
                      <a:pt x="23" y="476"/>
                      <a:pt x="45" y="476"/>
                    </a:cubicBezTo>
                    <a:cubicBezTo>
                      <a:pt x="62" y="476"/>
                      <a:pt x="79" y="466"/>
                      <a:pt x="83" y="446"/>
                    </a:cubicBezTo>
                    <a:cubicBezTo>
                      <a:pt x="122" y="317"/>
                      <a:pt x="141" y="168"/>
                      <a:pt x="148" y="35"/>
                    </a:cubicBezTo>
                    <a:cubicBezTo>
                      <a:pt x="148" y="12"/>
                      <a:pt x="131" y="0"/>
                      <a:pt x="1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276;p3"/>
              <p:cNvSpPr/>
              <p:nvPr/>
            </p:nvSpPr>
            <p:spPr>
              <a:xfrm>
                <a:off x="3926822" y="2785330"/>
                <a:ext cx="8800" cy="24429"/>
              </a:xfrm>
              <a:custGeom>
                <a:avLst/>
                <a:gdLst/>
                <a:ahLst/>
                <a:cxnLst/>
                <a:rect l="l" t="t" r="r" b="b"/>
                <a:pathLst>
                  <a:path w="134" h="372" extrusionOk="0">
                    <a:moveTo>
                      <a:pt x="93" y="1"/>
                    </a:moveTo>
                    <a:cubicBezTo>
                      <a:pt x="83" y="1"/>
                      <a:pt x="72" y="8"/>
                      <a:pt x="72" y="18"/>
                    </a:cubicBezTo>
                    <a:cubicBezTo>
                      <a:pt x="65" y="125"/>
                      <a:pt x="43" y="226"/>
                      <a:pt x="10" y="323"/>
                    </a:cubicBezTo>
                    <a:cubicBezTo>
                      <a:pt x="1" y="353"/>
                      <a:pt x="24" y="371"/>
                      <a:pt x="48" y="371"/>
                    </a:cubicBezTo>
                    <a:cubicBezTo>
                      <a:pt x="65" y="371"/>
                      <a:pt x="83" y="362"/>
                      <a:pt x="91" y="342"/>
                    </a:cubicBezTo>
                    <a:cubicBezTo>
                      <a:pt x="127" y="242"/>
                      <a:pt x="133" y="128"/>
                      <a:pt x="111" y="15"/>
                    </a:cubicBezTo>
                    <a:cubicBezTo>
                      <a:pt x="109" y="5"/>
                      <a:pt x="101" y="1"/>
                      <a:pt x="9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" name="Google Shape;277;p3"/>
              <p:cNvSpPr/>
              <p:nvPr/>
            </p:nvSpPr>
            <p:spPr>
              <a:xfrm>
                <a:off x="3889522" y="2869844"/>
                <a:ext cx="40978" cy="31653"/>
              </a:xfrm>
              <a:custGeom>
                <a:avLst/>
                <a:gdLst/>
                <a:ahLst/>
                <a:cxnLst/>
                <a:rect l="l" t="t" r="r" b="b"/>
                <a:pathLst>
                  <a:path w="624" h="482" extrusionOk="0">
                    <a:moveTo>
                      <a:pt x="48" y="1"/>
                    </a:moveTo>
                    <a:cubicBezTo>
                      <a:pt x="10" y="1"/>
                      <a:pt x="0" y="66"/>
                      <a:pt x="44" y="73"/>
                    </a:cubicBezTo>
                    <a:cubicBezTo>
                      <a:pt x="170" y="102"/>
                      <a:pt x="300" y="134"/>
                      <a:pt x="429" y="153"/>
                    </a:cubicBezTo>
                    <a:cubicBezTo>
                      <a:pt x="410" y="247"/>
                      <a:pt x="384" y="335"/>
                      <a:pt x="368" y="432"/>
                    </a:cubicBezTo>
                    <a:cubicBezTo>
                      <a:pt x="364" y="462"/>
                      <a:pt x="389" y="482"/>
                      <a:pt x="411" y="482"/>
                    </a:cubicBezTo>
                    <a:cubicBezTo>
                      <a:pt x="425" y="482"/>
                      <a:pt x="438" y="474"/>
                      <a:pt x="442" y="455"/>
                    </a:cubicBezTo>
                    <a:cubicBezTo>
                      <a:pt x="462" y="358"/>
                      <a:pt x="468" y="260"/>
                      <a:pt x="481" y="163"/>
                    </a:cubicBezTo>
                    <a:cubicBezTo>
                      <a:pt x="510" y="166"/>
                      <a:pt x="539" y="170"/>
                      <a:pt x="565" y="170"/>
                    </a:cubicBezTo>
                    <a:cubicBezTo>
                      <a:pt x="614" y="166"/>
                      <a:pt x="624" y="98"/>
                      <a:pt x="578" y="85"/>
                    </a:cubicBezTo>
                    <a:cubicBezTo>
                      <a:pt x="413" y="37"/>
                      <a:pt x="225" y="21"/>
                      <a:pt x="53" y="1"/>
                    </a:cubicBezTo>
                    <a:cubicBezTo>
                      <a:pt x="52" y="1"/>
                      <a:pt x="50" y="1"/>
                      <a:pt x="4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" name="Google Shape;278;p3"/>
              <p:cNvSpPr/>
              <p:nvPr/>
            </p:nvSpPr>
            <p:spPr>
              <a:xfrm>
                <a:off x="3900160" y="2966375"/>
                <a:ext cx="8209" cy="24561"/>
              </a:xfrm>
              <a:custGeom>
                <a:avLst/>
                <a:gdLst/>
                <a:ahLst/>
                <a:cxnLst/>
                <a:rect l="l" t="t" r="r" b="b"/>
                <a:pathLst>
                  <a:path w="125" h="374" extrusionOk="0">
                    <a:moveTo>
                      <a:pt x="93" y="0"/>
                    </a:moveTo>
                    <a:cubicBezTo>
                      <a:pt x="80" y="0"/>
                      <a:pt x="66" y="8"/>
                      <a:pt x="63" y="25"/>
                    </a:cubicBezTo>
                    <a:cubicBezTo>
                      <a:pt x="57" y="125"/>
                      <a:pt x="37" y="232"/>
                      <a:pt x="8" y="329"/>
                    </a:cubicBezTo>
                    <a:cubicBezTo>
                      <a:pt x="0" y="355"/>
                      <a:pt x="23" y="374"/>
                      <a:pt x="44" y="374"/>
                    </a:cubicBezTo>
                    <a:cubicBezTo>
                      <a:pt x="58" y="374"/>
                      <a:pt x="71" y="366"/>
                      <a:pt x="76" y="349"/>
                    </a:cubicBezTo>
                    <a:cubicBezTo>
                      <a:pt x="118" y="242"/>
                      <a:pt x="125" y="138"/>
                      <a:pt x="118" y="25"/>
                    </a:cubicBezTo>
                    <a:cubicBezTo>
                      <a:pt x="118" y="8"/>
                      <a:pt x="106" y="0"/>
                      <a:pt x="9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" name="Google Shape;279;p3"/>
              <p:cNvSpPr/>
              <p:nvPr/>
            </p:nvSpPr>
            <p:spPr>
              <a:xfrm>
                <a:off x="3900686" y="3008927"/>
                <a:ext cx="6239" cy="20358"/>
              </a:xfrm>
              <a:custGeom>
                <a:avLst/>
                <a:gdLst/>
                <a:ahLst/>
                <a:cxnLst/>
                <a:rect l="l" t="t" r="r" b="b"/>
                <a:pathLst>
                  <a:path w="95" h="310" extrusionOk="0">
                    <a:moveTo>
                      <a:pt x="65" y="0"/>
                    </a:moveTo>
                    <a:cubicBezTo>
                      <a:pt x="52" y="0"/>
                      <a:pt x="40" y="7"/>
                      <a:pt x="36" y="21"/>
                    </a:cubicBezTo>
                    <a:cubicBezTo>
                      <a:pt x="16" y="106"/>
                      <a:pt x="3" y="187"/>
                      <a:pt x="0" y="274"/>
                    </a:cubicBezTo>
                    <a:cubicBezTo>
                      <a:pt x="0" y="297"/>
                      <a:pt x="19" y="310"/>
                      <a:pt x="37" y="310"/>
                    </a:cubicBezTo>
                    <a:cubicBezTo>
                      <a:pt x="51" y="310"/>
                      <a:pt x="65" y="301"/>
                      <a:pt x="68" y="284"/>
                    </a:cubicBezTo>
                    <a:cubicBezTo>
                      <a:pt x="84" y="200"/>
                      <a:pt x="94" y="112"/>
                      <a:pt x="94" y="28"/>
                    </a:cubicBezTo>
                    <a:cubicBezTo>
                      <a:pt x="94" y="10"/>
                      <a:pt x="79" y="0"/>
                      <a:pt x="6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" name="Google Shape;280;p3"/>
              <p:cNvSpPr/>
              <p:nvPr/>
            </p:nvSpPr>
            <p:spPr>
              <a:xfrm>
                <a:off x="3900029" y="3039529"/>
                <a:ext cx="9259" cy="24364"/>
              </a:xfrm>
              <a:custGeom>
                <a:avLst/>
                <a:gdLst/>
                <a:ahLst/>
                <a:cxnLst/>
                <a:rect l="l" t="t" r="r" b="b"/>
                <a:pathLst>
                  <a:path w="141" h="371" extrusionOk="0">
                    <a:moveTo>
                      <a:pt x="67" y="0"/>
                    </a:moveTo>
                    <a:cubicBezTo>
                      <a:pt x="54" y="0"/>
                      <a:pt x="41" y="8"/>
                      <a:pt x="36" y="25"/>
                    </a:cubicBezTo>
                    <a:cubicBezTo>
                      <a:pt x="4" y="132"/>
                      <a:pt x="0" y="245"/>
                      <a:pt x="49" y="349"/>
                    </a:cubicBezTo>
                    <a:cubicBezTo>
                      <a:pt x="56" y="364"/>
                      <a:pt x="70" y="370"/>
                      <a:pt x="84" y="370"/>
                    </a:cubicBezTo>
                    <a:cubicBezTo>
                      <a:pt x="111" y="370"/>
                      <a:pt x="140" y="348"/>
                      <a:pt x="130" y="317"/>
                    </a:cubicBezTo>
                    <a:cubicBezTo>
                      <a:pt x="94" y="223"/>
                      <a:pt x="75" y="138"/>
                      <a:pt x="98" y="41"/>
                    </a:cubicBezTo>
                    <a:cubicBezTo>
                      <a:pt x="103" y="16"/>
                      <a:pt x="85" y="0"/>
                      <a:pt x="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3"/>
              <p:cNvSpPr/>
              <p:nvPr/>
            </p:nvSpPr>
            <p:spPr>
              <a:xfrm>
                <a:off x="3748927" y="2834908"/>
                <a:ext cx="32704" cy="11098"/>
              </a:xfrm>
              <a:custGeom>
                <a:avLst/>
                <a:gdLst/>
                <a:ahLst/>
                <a:cxnLst/>
                <a:rect l="l" t="t" r="r" b="b"/>
                <a:pathLst>
                  <a:path w="498" h="169" extrusionOk="0">
                    <a:moveTo>
                      <a:pt x="38" y="1"/>
                    </a:moveTo>
                    <a:cubicBezTo>
                      <a:pt x="12" y="1"/>
                      <a:pt x="1" y="42"/>
                      <a:pt x="30" y="54"/>
                    </a:cubicBezTo>
                    <a:cubicBezTo>
                      <a:pt x="160" y="96"/>
                      <a:pt x="293" y="138"/>
                      <a:pt x="429" y="167"/>
                    </a:cubicBezTo>
                    <a:cubicBezTo>
                      <a:pt x="432" y="168"/>
                      <a:pt x="435" y="168"/>
                      <a:pt x="438" y="168"/>
                    </a:cubicBezTo>
                    <a:cubicBezTo>
                      <a:pt x="483" y="168"/>
                      <a:pt x="497" y="105"/>
                      <a:pt x="452" y="89"/>
                    </a:cubicBezTo>
                    <a:cubicBezTo>
                      <a:pt x="322" y="51"/>
                      <a:pt x="179" y="25"/>
                      <a:pt x="47" y="2"/>
                    </a:cubicBezTo>
                    <a:cubicBezTo>
                      <a:pt x="44" y="1"/>
                      <a:pt x="41" y="1"/>
                      <a:pt x="3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" name="Google Shape;282;p3"/>
              <p:cNvSpPr/>
              <p:nvPr/>
            </p:nvSpPr>
            <p:spPr>
              <a:xfrm>
                <a:off x="3794632" y="2848567"/>
                <a:ext cx="35724" cy="10376"/>
              </a:xfrm>
              <a:custGeom>
                <a:avLst/>
                <a:gdLst/>
                <a:ahLst/>
                <a:cxnLst/>
                <a:rect l="l" t="t" r="r" b="b"/>
                <a:pathLst>
                  <a:path w="544" h="158" extrusionOk="0">
                    <a:moveTo>
                      <a:pt x="41" y="1"/>
                    </a:moveTo>
                    <a:cubicBezTo>
                      <a:pt x="13" y="1"/>
                      <a:pt x="1" y="41"/>
                      <a:pt x="31" y="53"/>
                    </a:cubicBezTo>
                    <a:cubicBezTo>
                      <a:pt x="177" y="92"/>
                      <a:pt x="326" y="137"/>
                      <a:pt x="478" y="157"/>
                    </a:cubicBezTo>
                    <a:cubicBezTo>
                      <a:pt x="480" y="157"/>
                      <a:pt x="482" y="157"/>
                      <a:pt x="484" y="157"/>
                    </a:cubicBezTo>
                    <a:cubicBezTo>
                      <a:pt x="522" y="157"/>
                      <a:pt x="544" y="98"/>
                      <a:pt x="497" y="86"/>
                    </a:cubicBezTo>
                    <a:cubicBezTo>
                      <a:pt x="352" y="40"/>
                      <a:pt x="196" y="21"/>
                      <a:pt x="47" y="1"/>
                    </a:cubicBezTo>
                    <a:cubicBezTo>
                      <a:pt x="45" y="1"/>
                      <a:pt x="43" y="1"/>
                      <a:pt x="4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283;p3"/>
              <p:cNvSpPr/>
              <p:nvPr/>
            </p:nvSpPr>
            <p:spPr>
              <a:xfrm>
                <a:off x="3944486" y="2879562"/>
                <a:ext cx="40650" cy="8668"/>
              </a:xfrm>
              <a:custGeom>
                <a:avLst/>
                <a:gdLst/>
                <a:ahLst/>
                <a:cxnLst/>
                <a:rect l="l" t="t" r="r" b="b"/>
                <a:pathLst>
                  <a:path w="619" h="132" extrusionOk="0">
                    <a:moveTo>
                      <a:pt x="220" y="1"/>
                    </a:moveTo>
                    <a:cubicBezTo>
                      <a:pt x="161" y="1"/>
                      <a:pt x="103" y="3"/>
                      <a:pt x="46" y="9"/>
                    </a:cubicBezTo>
                    <a:cubicBezTo>
                      <a:pt x="0" y="15"/>
                      <a:pt x="0" y="80"/>
                      <a:pt x="46" y="83"/>
                    </a:cubicBezTo>
                    <a:cubicBezTo>
                      <a:pt x="221" y="90"/>
                      <a:pt x="389" y="116"/>
                      <a:pt x="564" y="132"/>
                    </a:cubicBezTo>
                    <a:cubicBezTo>
                      <a:pt x="565" y="132"/>
                      <a:pt x="566" y="132"/>
                      <a:pt x="567" y="132"/>
                    </a:cubicBezTo>
                    <a:cubicBezTo>
                      <a:pt x="613" y="132"/>
                      <a:pt x="618" y="54"/>
                      <a:pt x="577" y="41"/>
                    </a:cubicBezTo>
                    <a:cubicBezTo>
                      <a:pt x="464" y="13"/>
                      <a:pt x="341" y="1"/>
                      <a:pt x="22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284;p3"/>
              <p:cNvSpPr/>
              <p:nvPr/>
            </p:nvSpPr>
            <p:spPr>
              <a:xfrm>
                <a:off x="4004047" y="2886457"/>
                <a:ext cx="27319" cy="6501"/>
              </a:xfrm>
              <a:custGeom>
                <a:avLst/>
                <a:gdLst/>
                <a:ahLst/>
                <a:cxnLst/>
                <a:rect l="l" t="t" r="r" b="b"/>
                <a:pathLst>
                  <a:path w="416" h="99" extrusionOk="0">
                    <a:moveTo>
                      <a:pt x="350" y="1"/>
                    </a:moveTo>
                    <a:cubicBezTo>
                      <a:pt x="253" y="1"/>
                      <a:pt x="156" y="4"/>
                      <a:pt x="59" y="4"/>
                    </a:cubicBezTo>
                    <a:cubicBezTo>
                      <a:pt x="1" y="4"/>
                      <a:pt x="1" y="95"/>
                      <a:pt x="59" y="95"/>
                    </a:cubicBezTo>
                    <a:cubicBezTo>
                      <a:pt x="156" y="98"/>
                      <a:pt x="253" y="98"/>
                      <a:pt x="350" y="98"/>
                    </a:cubicBezTo>
                    <a:cubicBezTo>
                      <a:pt x="352" y="98"/>
                      <a:pt x="354" y="98"/>
                      <a:pt x="356" y="98"/>
                    </a:cubicBezTo>
                    <a:cubicBezTo>
                      <a:pt x="415" y="98"/>
                      <a:pt x="413" y="1"/>
                      <a:pt x="35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5" name="Google Shape;285;p3"/>
            <p:cNvGrpSpPr/>
            <p:nvPr/>
          </p:nvGrpSpPr>
          <p:grpSpPr>
            <a:xfrm rot="3195961">
              <a:off x="1481363" y="4463753"/>
              <a:ext cx="949013" cy="865520"/>
              <a:chOff x="5882939" y="3323344"/>
              <a:chExt cx="444901" cy="405775"/>
            </a:xfrm>
          </p:grpSpPr>
          <p:sp>
            <p:nvSpPr>
              <p:cNvPr id="286" name="Google Shape;286;p3"/>
              <p:cNvSpPr/>
              <p:nvPr/>
            </p:nvSpPr>
            <p:spPr>
              <a:xfrm>
                <a:off x="5882939" y="3323344"/>
                <a:ext cx="422586" cy="405775"/>
              </a:xfrm>
              <a:custGeom>
                <a:avLst/>
                <a:gdLst/>
                <a:ahLst/>
                <a:cxnLst/>
                <a:rect l="l" t="t" r="r" b="b"/>
                <a:pathLst>
                  <a:path w="6435" h="6179" extrusionOk="0">
                    <a:moveTo>
                      <a:pt x="3180" y="140"/>
                    </a:moveTo>
                    <a:cubicBezTo>
                      <a:pt x="3910" y="140"/>
                      <a:pt x="4632" y="411"/>
                      <a:pt x="5187" y="928"/>
                    </a:cubicBezTo>
                    <a:cubicBezTo>
                      <a:pt x="5806" y="1505"/>
                      <a:pt x="6120" y="2331"/>
                      <a:pt x="6097" y="3154"/>
                    </a:cubicBezTo>
                    <a:cubicBezTo>
                      <a:pt x="6094" y="3131"/>
                      <a:pt x="6081" y="3122"/>
                      <a:pt x="6055" y="3112"/>
                    </a:cubicBezTo>
                    <a:cubicBezTo>
                      <a:pt x="6020" y="3096"/>
                      <a:pt x="5984" y="3083"/>
                      <a:pt x="5948" y="3067"/>
                    </a:cubicBezTo>
                    <a:cubicBezTo>
                      <a:pt x="5940" y="3052"/>
                      <a:pt x="5926" y="3043"/>
                      <a:pt x="5904" y="3043"/>
                    </a:cubicBezTo>
                    <a:cubicBezTo>
                      <a:pt x="5901" y="3043"/>
                      <a:pt x="5897" y="3043"/>
                      <a:pt x="5893" y="3044"/>
                    </a:cubicBezTo>
                    <a:lnTo>
                      <a:pt x="5884" y="3044"/>
                    </a:lnTo>
                    <a:cubicBezTo>
                      <a:pt x="4248" y="2409"/>
                      <a:pt x="2615" y="1735"/>
                      <a:pt x="953" y="1171"/>
                    </a:cubicBezTo>
                    <a:cubicBezTo>
                      <a:pt x="1206" y="873"/>
                      <a:pt x="1520" y="621"/>
                      <a:pt x="1886" y="443"/>
                    </a:cubicBezTo>
                    <a:cubicBezTo>
                      <a:pt x="2297" y="239"/>
                      <a:pt x="2740" y="140"/>
                      <a:pt x="3180" y="140"/>
                    </a:cubicBezTo>
                    <a:close/>
                    <a:moveTo>
                      <a:pt x="3732" y="2380"/>
                    </a:moveTo>
                    <a:lnTo>
                      <a:pt x="5579" y="3073"/>
                    </a:lnTo>
                    <a:cubicBezTo>
                      <a:pt x="5061" y="3125"/>
                      <a:pt x="4533" y="3206"/>
                      <a:pt x="4018" y="3319"/>
                    </a:cubicBezTo>
                    <a:cubicBezTo>
                      <a:pt x="4073" y="3015"/>
                      <a:pt x="3739" y="2872"/>
                      <a:pt x="3486" y="2830"/>
                    </a:cubicBezTo>
                    <a:cubicBezTo>
                      <a:pt x="3570" y="2684"/>
                      <a:pt x="3651" y="2532"/>
                      <a:pt x="3732" y="2383"/>
                    </a:cubicBezTo>
                    <a:lnTo>
                      <a:pt x="3732" y="2380"/>
                    </a:lnTo>
                    <a:close/>
                    <a:moveTo>
                      <a:pt x="3447" y="2888"/>
                    </a:moveTo>
                    <a:cubicBezTo>
                      <a:pt x="3674" y="2953"/>
                      <a:pt x="3907" y="3031"/>
                      <a:pt x="3924" y="3306"/>
                    </a:cubicBezTo>
                    <a:cubicBezTo>
                      <a:pt x="3924" y="3319"/>
                      <a:pt x="3930" y="3332"/>
                      <a:pt x="3940" y="3339"/>
                    </a:cubicBezTo>
                    <a:cubicBezTo>
                      <a:pt x="3648" y="3407"/>
                      <a:pt x="3363" y="3484"/>
                      <a:pt x="3085" y="3575"/>
                    </a:cubicBezTo>
                    <a:lnTo>
                      <a:pt x="3059" y="3536"/>
                    </a:lnTo>
                    <a:cubicBezTo>
                      <a:pt x="3195" y="3326"/>
                      <a:pt x="3324" y="3112"/>
                      <a:pt x="3447" y="2888"/>
                    </a:cubicBezTo>
                    <a:close/>
                    <a:moveTo>
                      <a:pt x="888" y="1246"/>
                    </a:moveTo>
                    <a:cubicBezTo>
                      <a:pt x="1792" y="1631"/>
                      <a:pt x="2709" y="1988"/>
                      <a:pt x="3626" y="2334"/>
                    </a:cubicBezTo>
                    <a:cubicBezTo>
                      <a:pt x="3402" y="2717"/>
                      <a:pt x="3182" y="3099"/>
                      <a:pt x="2981" y="3497"/>
                    </a:cubicBezTo>
                    <a:cubicBezTo>
                      <a:pt x="2967" y="3493"/>
                      <a:pt x="2953" y="3491"/>
                      <a:pt x="2938" y="3491"/>
                    </a:cubicBezTo>
                    <a:cubicBezTo>
                      <a:pt x="2920" y="3491"/>
                      <a:pt x="2902" y="3495"/>
                      <a:pt x="2884" y="3504"/>
                    </a:cubicBezTo>
                    <a:cubicBezTo>
                      <a:pt x="2878" y="3500"/>
                      <a:pt x="2871" y="3498"/>
                      <a:pt x="2863" y="3498"/>
                    </a:cubicBezTo>
                    <a:cubicBezTo>
                      <a:pt x="2856" y="3498"/>
                      <a:pt x="2849" y="3500"/>
                      <a:pt x="2842" y="3504"/>
                    </a:cubicBezTo>
                    <a:cubicBezTo>
                      <a:pt x="2754" y="3578"/>
                      <a:pt x="2751" y="3711"/>
                      <a:pt x="2858" y="3770"/>
                    </a:cubicBezTo>
                    <a:cubicBezTo>
                      <a:pt x="2883" y="3783"/>
                      <a:pt x="2908" y="3789"/>
                      <a:pt x="2934" y="3789"/>
                    </a:cubicBezTo>
                    <a:cubicBezTo>
                      <a:pt x="3007" y="3789"/>
                      <a:pt x="3073" y="3737"/>
                      <a:pt x="3088" y="3663"/>
                    </a:cubicBezTo>
                    <a:cubicBezTo>
                      <a:pt x="4008" y="3478"/>
                      <a:pt x="4915" y="3293"/>
                      <a:pt x="5845" y="3170"/>
                    </a:cubicBezTo>
                    <a:cubicBezTo>
                      <a:pt x="5903" y="3190"/>
                      <a:pt x="5958" y="3209"/>
                      <a:pt x="6016" y="3235"/>
                    </a:cubicBezTo>
                    <a:cubicBezTo>
                      <a:pt x="6023" y="3237"/>
                      <a:pt x="6030" y="3238"/>
                      <a:pt x="6036" y="3238"/>
                    </a:cubicBezTo>
                    <a:cubicBezTo>
                      <a:pt x="6061" y="3238"/>
                      <a:pt x="6077" y="3223"/>
                      <a:pt x="6088" y="3203"/>
                    </a:cubicBezTo>
                    <a:lnTo>
                      <a:pt x="6088" y="3203"/>
                    </a:lnTo>
                    <a:cubicBezTo>
                      <a:pt x="6078" y="3595"/>
                      <a:pt x="5984" y="3983"/>
                      <a:pt x="5809" y="4340"/>
                    </a:cubicBezTo>
                    <a:cubicBezTo>
                      <a:pt x="5305" y="5371"/>
                      <a:pt x="4209" y="6046"/>
                      <a:pt x="3086" y="6046"/>
                    </a:cubicBezTo>
                    <a:cubicBezTo>
                      <a:pt x="2816" y="6046"/>
                      <a:pt x="2544" y="6007"/>
                      <a:pt x="2278" y="5924"/>
                    </a:cubicBezTo>
                    <a:cubicBezTo>
                      <a:pt x="2270" y="5921"/>
                      <a:pt x="2262" y="5919"/>
                      <a:pt x="2255" y="5919"/>
                    </a:cubicBezTo>
                    <a:cubicBezTo>
                      <a:pt x="2232" y="5919"/>
                      <a:pt x="2214" y="5933"/>
                      <a:pt x="2207" y="5950"/>
                    </a:cubicBezTo>
                    <a:cubicBezTo>
                      <a:pt x="1163" y="5493"/>
                      <a:pt x="363" y="4563"/>
                      <a:pt x="253" y="3404"/>
                    </a:cubicBezTo>
                    <a:cubicBezTo>
                      <a:pt x="182" y="2616"/>
                      <a:pt x="418" y="1845"/>
                      <a:pt x="888" y="1246"/>
                    </a:cubicBezTo>
                    <a:close/>
                    <a:moveTo>
                      <a:pt x="3179" y="0"/>
                    </a:moveTo>
                    <a:cubicBezTo>
                      <a:pt x="2889" y="0"/>
                      <a:pt x="2596" y="42"/>
                      <a:pt x="2310" y="128"/>
                    </a:cubicBezTo>
                    <a:cubicBezTo>
                      <a:pt x="1079" y="501"/>
                      <a:pt x="218" y="1593"/>
                      <a:pt x="114" y="2872"/>
                    </a:cubicBezTo>
                    <a:cubicBezTo>
                      <a:pt x="0" y="4307"/>
                      <a:pt x="940" y="5697"/>
                      <a:pt x="2330" y="6089"/>
                    </a:cubicBezTo>
                    <a:cubicBezTo>
                      <a:pt x="2334" y="6090"/>
                      <a:pt x="2337" y="6090"/>
                      <a:pt x="2341" y="6090"/>
                    </a:cubicBezTo>
                    <a:cubicBezTo>
                      <a:pt x="2350" y="6090"/>
                      <a:pt x="2358" y="6088"/>
                      <a:pt x="2362" y="6086"/>
                    </a:cubicBezTo>
                    <a:cubicBezTo>
                      <a:pt x="2602" y="6149"/>
                      <a:pt x="2846" y="6178"/>
                      <a:pt x="3087" y="6178"/>
                    </a:cubicBezTo>
                    <a:cubicBezTo>
                      <a:pt x="4095" y="6178"/>
                      <a:pt x="5074" y="5658"/>
                      <a:pt x="5670" y="4822"/>
                    </a:cubicBezTo>
                    <a:cubicBezTo>
                      <a:pt x="6434" y="3757"/>
                      <a:pt x="6421" y="2241"/>
                      <a:pt x="5618" y="1201"/>
                    </a:cubicBezTo>
                    <a:cubicBezTo>
                      <a:pt x="5031" y="436"/>
                      <a:pt x="4118" y="0"/>
                      <a:pt x="3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287;p3"/>
              <p:cNvSpPr/>
              <p:nvPr/>
            </p:nvSpPr>
            <p:spPr>
              <a:xfrm>
                <a:off x="5893971" y="3357162"/>
                <a:ext cx="33360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90" extrusionOk="0">
                    <a:moveTo>
                      <a:pt x="163" y="216"/>
                    </a:moveTo>
                    <a:lnTo>
                      <a:pt x="218" y="274"/>
                    </a:lnTo>
                    <a:cubicBezTo>
                      <a:pt x="205" y="277"/>
                      <a:pt x="195" y="284"/>
                      <a:pt x="182" y="294"/>
                    </a:cubicBezTo>
                    <a:cubicBezTo>
                      <a:pt x="176" y="268"/>
                      <a:pt x="169" y="242"/>
                      <a:pt x="163" y="216"/>
                    </a:cubicBezTo>
                    <a:close/>
                    <a:moveTo>
                      <a:pt x="65" y="1"/>
                    </a:moveTo>
                    <a:cubicBezTo>
                      <a:pt x="31" y="1"/>
                      <a:pt x="0" y="26"/>
                      <a:pt x="14" y="67"/>
                    </a:cubicBezTo>
                    <a:cubicBezTo>
                      <a:pt x="40" y="164"/>
                      <a:pt x="66" y="264"/>
                      <a:pt x="95" y="365"/>
                    </a:cubicBezTo>
                    <a:cubicBezTo>
                      <a:pt x="85" y="378"/>
                      <a:pt x="72" y="388"/>
                      <a:pt x="66" y="397"/>
                    </a:cubicBezTo>
                    <a:cubicBezTo>
                      <a:pt x="44" y="421"/>
                      <a:pt x="72" y="450"/>
                      <a:pt x="98" y="450"/>
                    </a:cubicBezTo>
                    <a:cubicBezTo>
                      <a:pt x="104" y="450"/>
                      <a:pt x="109" y="449"/>
                      <a:pt x="114" y="446"/>
                    </a:cubicBezTo>
                    <a:cubicBezTo>
                      <a:pt x="124" y="488"/>
                      <a:pt x="143" y="530"/>
                      <a:pt x="163" y="572"/>
                    </a:cubicBezTo>
                    <a:cubicBezTo>
                      <a:pt x="168" y="585"/>
                      <a:pt x="178" y="590"/>
                      <a:pt x="190" y="590"/>
                    </a:cubicBezTo>
                    <a:cubicBezTo>
                      <a:pt x="208" y="590"/>
                      <a:pt x="228" y="576"/>
                      <a:pt x="228" y="556"/>
                    </a:cubicBezTo>
                    <a:cubicBezTo>
                      <a:pt x="224" y="494"/>
                      <a:pt x="211" y="439"/>
                      <a:pt x="199" y="381"/>
                    </a:cubicBezTo>
                    <a:cubicBezTo>
                      <a:pt x="221" y="365"/>
                      <a:pt x="250" y="349"/>
                      <a:pt x="280" y="339"/>
                    </a:cubicBezTo>
                    <a:cubicBezTo>
                      <a:pt x="315" y="368"/>
                      <a:pt x="351" y="407"/>
                      <a:pt x="390" y="439"/>
                    </a:cubicBezTo>
                    <a:cubicBezTo>
                      <a:pt x="400" y="446"/>
                      <a:pt x="412" y="448"/>
                      <a:pt x="424" y="448"/>
                    </a:cubicBezTo>
                    <a:cubicBezTo>
                      <a:pt x="466" y="448"/>
                      <a:pt x="508" y="411"/>
                      <a:pt x="477" y="365"/>
                    </a:cubicBezTo>
                    <a:cubicBezTo>
                      <a:pt x="390" y="229"/>
                      <a:pt x="234" y="115"/>
                      <a:pt x="105" y="15"/>
                    </a:cubicBezTo>
                    <a:cubicBezTo>
                      <a:pt x="93" y="5"/>
                      <a:pt x="79" y="1"/>
                      <a:pt x="6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288;p3"/>
              <p:cNvSpPr/>
              <p:nvPr/>
            </p:nvSpPr>
            <p:spPr>
              <a:xfrm>
                <a:off x="6149288" y="3441151"/>
                <a:ext cx="35265" cy="27384"/>
              </a:xfrm>
              <a:custGeom>
                <a:avLst/>
                <a:gdLst/>
                <a:ahLst/>
                <a:cxnLst/>
                <a:rect l="l" t="t" r="r" b="b"/>
                <a:pathLst>
                  <a:path w="537" h="417" extrusionOk="0">
                    <a:moveTo>
                      <a:pt x="243" y="0"/>
                    </a:moveTo>
                    <a:cubicBezTo>
                      <a:pt x="142" y="0"/>
                      <a:pt x="10" y="99"/>
                      <a:pt x="4" y="194"/>
                    </a:cubicBezTo>
                    <a:cubicBezTo>
                      <a:pt x="0" y="281"/>
                      <a:pt x="62" y="362"/>
                      <a:pt x="143" y="395"/>
                    </a:cubicBezTo>
                    <a:cubicBezTo>
                      <a:pt x="178" y="410"/>
                      <a:pt x="215" y="417"/>
                      <a:pt x="254" y="417"/>
                    </a:cubicBezTo>
                    <a:cubicBezTo>
                      <a:pt x="334" y="417"/>
                      <a:pt x="419" y="389"/>
                      <a:pt x="486" y="356"/>
                    </a:cubicBezTo>
                    <a:cubicBezTo>
                      <a:pt x="536" y="329"/>
                      <a:pt x="509" y="250"/>
                      <a:pt x="457" y="250"/>
                    </a:cubicBezTo>
                    <a:cubicBezTo>
                      <a:pt x="452" y="250"/>
                      <a:pt x="447" y="250"/>
                      <a:pt x="441" y="252"/>
                    </a:cubicBezTo>
                    <a:cubicBezTo>
                      <a:pt x="382" y="272"/>
                      <a:pt x="305" y="307"/>
                      <a:pt x="236" y="307"/>
                    </a:cubicBezTo>
                    <a:cubicBezTo>
                      <a:pt x="192" y="307"/>
                      <a:pt x="151" y="292"/>
                      <a:pt x="120" y="249"/>
                    </a:cubicBezTo>
                    <a:cubicBezTo>
                      <a:pt x="62" y="164"/>
                      <a:pt x="194" y="75"/>
                      <a:pt x="262" y="75"/>
                    </a:cubicBezTo>
                    <a:cubicBezTo>
                      <a:pt x="277" y="75"/>
                      <a:pt x="289" y="80"/>
                      <a:pt x="295" y="90"/>
                    </a:cubicBezTo>
                    <a:cubicBezTo>
                      <a:pt x="301" y="100"/>
                      <a:pt x="310" y="104"/>
                      <a:pt x="320" y="104"/>
                    </a:cubicBezTo>
                    <a:cubicBezTo>
                      <a:pt x="338" y="104"/>
                      <a:pt x="356" y="89"/>
                      <a:pt x="347" y="67"/>
                    </a:cubicBezTo>
                    <a:cubicBezTo>
                      <a:pt x="327" y="20"/>
                      <a:pt x="288" y="0"/>
                      <a:pt x="2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289;p3"/>
              <p:cNvSpPr/>
              <p:nvPr/>
            </p:nvSpPr>
            <p:spPr>
              <a:xfrm>
                <a:off x="6296516" y="3504061"/>
                <a:ext cx="31325" cy="4262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649" extrusionOk="0">
                    <a:moveTo>
                      <a:pt x="224" y="143"/>
                    </a:moveTo>
                    <a:cubicBezTo>
                      <a:pt x="256" y="143"/>
                      <a:pt x="224" y="182"/>
                      <a:pt x="217" y="198"/>
                    </a:cubicBezTo>
                    <a:cubicBezTo>
                      <a:pt x="201" y="230"/>
                      <a:pt x="178" y="260"/>
                      <a:pt x="156" y="292"/>
                    </a:cubicBezTo>
                    <a:cubicBezTo>
                      <a:pt x="159" y="260"/>
                      <a:pt x="169" y="230"/>
                      <a:pt x="178" y="198"/>
                    </a:cubicBezTo>
                    <a:cubicBezTo>
                      <a:pt x="188" y="169"/>
                      <a:pt x="195" y="143"/>
                      <a:pt x="224" y="143"/>
                    </a:cubicBezTo>
                    <a:close/>
                    <a:moveTo>
                      <a:pt x="143" y="428"/>
                    </a:moveTo>
                    <a:cubicBezTo>
                      <a:pt x="146" y="428"/>
                      <a:pt x="146" y="434"/>
                      <a:pt x="152" y="434"/>
                    </a:cubicBezTo>
                    <a:cubicBezTo>
                      <a:pt x="163" y="437"/>
                      <a:pt x="174" y="438"/>
                      <a:pt x="184" y="438"/>
                    </a:cubicBezTo>
                    <a:cubicBezTo>
                      <a:pt x="205" y="438"/>
                      <a:pt x="227" y="434"/>
                      <a:pt x="249" y="434"/>
                    </a:cubicBezTo>
                    <a:cubicBezTo>
                      <a:pt x="260" y="434"/>
                      <a:pt x="271" y="435"/>
                      <a:pt x="282" y="438"/>
                    </a:cubicBezTo>
                    <a:cubicBezTo>
                      <a:pt x="331" y="444"/>
                      <a:pt x="373" y="477"/>
                      <a:pt x="298" y="509"/>
                    </a:cubicBezTo>
                    <a:cubicBezTo>
                      <a:pt x="266" y="522"/>
                      <a:pt x="224" y="522"/>
                      <a:pt x="188" y="522"/>
                    </a:cubicBezTo>
                    <a:cubicBezTo>
                      <a:pt x="172" y="522"/>
                      <a:pt x="159" y="532"/>
                      <a:pt x="146" y="538"/>
                    </a:cubicBezTo>
                    <a:lnTo>
                      <a:pt x="146" y="532"/>
                    </a:lnTo>
                    <a:cubicBezTo>
                      <a:pt x="143" y="499"/>
                      <a:pt x="143" y="467"/>
                      <a:pt x="143" y="428"/>
                    </a:cubicBezTo>
                    <a:close/>
                    <a:moveTo>
                      <a:pt x="233" y="0"/>
                    </a:moveTo>
                    <a:cubicBezTo>
                      <a:pt x="231" y="0"/>
                      <a:pt x="229" y="0"/>
                      <a:pt x="227" y="0"/>
                    </a:cubicBezTo>
                    <a:cubicBezTo>
                      <a:pt x="0" y="13"/>
                      <a:pt x="16" y="396"/>
                      <a:pt x="42" y="541"/>
                    </a:cubicBezTo>
                    <a:cubicBezTo>
                      <a:pt x="46" y="569"/>
                      <a:pt x="71" y="581"/>
                      <a:pt x="95" y="581"/>
                    </a:cubicBezTo>
                    <a:cubicBezTo>
                      <a:pt x="108" y="581"/>
                      <a:pt x="121" y="577"/>
                      <a:pt x="130" y="571"/>
                    </a:cubicBezTo>
                    <a:lnTo>
                      <a:pt x="130" y="571"/>
                    </a:lnTo>
                    <a:cubicBezTo>
                      <a:pt x="123" y="606"/>
                      <a:pt x="143" y="645"/>
                      <a:pt x="188" y="648"/>
                    </a:cubicBezTo>
                    <a:cubicBezTo>
                      <a:pt x="314" y="648"/>
                      <a:pt x="476" y="606"/>
                      <a:pt x="476" y="454"/>
                    </a:cubicBezTo>
                    <a:cubicBezTo>
                      <a:pt x="473" y="396"/>
                      <a:pt x="450" y="347"/>
                      <a:pt x="402" y="324"/>
                    </a:cubicBezTo>
                    <a:cubicBezTo>
                      <a:pt x="377" y="313"/>
                      <a:pt x="354" y="310"/>
                      <a:pt x="331" y="310"/>
                    </a:cubicBezTo>
                    <a:cubicBezTo>
                      <a:pt x="320" y="310"/>
                      <a:pt x="309" y="310"/>
                      <a:pt x="298" y="311"/>
                    </a:cubicBezTo>
                    <a:cubicBezTo>
                      <a:pt x="334" y="260"/>
                      <a:pt x="366" y="198"/>
                      <a:pt x="369" y="136"/>
                    </a:cubicBezTo>
                    <a:cubicBezTo>
                      <a:pt x="373" y="58"/>
                      <a:pt x="311" y="0"/>
                      <a:pt x="2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0" name="Google Shape;290;p3"/>
            <p:cNvGrpSpPr/>
            <p:nvPr/>
          </p:nvGrpSpPr>
          <p:grpSpPr>
            <a:xfrm rot="9185211">
              <a:off x="79544" y="942875"/>
              <a:ext cx="1081988" cy="684887"/>
              <a:chOff x="4808808" y="1957984"/>
              <a:chExt cx="404920" cy="256310"/>
            </a:xfrm>
          </p:grpSpPr>
          <p:sp>
            <p:nvSpPr>
              <p:cNvPr id="291" name="Google Shape;291;p3"/>
              <p:cNvSpPr/>
              <p:nvPr/>
            </p:nvSpPr>
            <p:spPr>
              <a:xfrm>
                <a:off x="4860357" y="1957984"/>
                <a:ext cx="353370" cy="256310"/>
              </a:xfrm>
              <a:custGeom>
                <a:avLst/>
                <a:gdLst/>
                <a:ahLst/>
                <a:cxnLst/>
                <a:rect l="l" t="t" r="r" b="b"/>
                <a:pathLst>
                  <a:path w="5381" h="3903" extrusionOk="0">
                    <a:moveTo>
                      <a:pt x="4892" y="158"/>
                    </a:moveTo>
                    <a:cubicBezTo>
                      <a:pt x="4905" y="709"/>
                      <a:pt x="4911" y="1256"/>
                      <a:pt x="4924" y="1807"/>
                    </a:cubicBezTo>
                    <a:cubicBezTo>
                      <a:pt x="4820" y="1833"/>
                      <a:pt x="4715" y="1848"/>
                      <a:pt x="4611" y="1848"/>
                    </a:cubicBezTo>
                    <a:cubicBezTo>
                      <a:pt x="4408" y="1848"/>
                      <a:pt x="4208" y="1794"/>
                      <a:pt x="4027" y="1668"/>
                    </a:cubicBezTo>
                    <a:cubicBezTo>
                      <a:pt x="3810" y="1519"/>
                      <a:pt x="3680" y="1302"/>
                      <a:pt x="3635" y="1062"/>
                    </a:cubicBezTo>
                    <a:cubicBezTo>
                      <a:pt x="4059" y="767"/>
                      <a:pt x="4480" y="466"/>
                      <a:pt x="4892" y="158"/>
                    </a:cubicBezTo>
                    <a:close/>
                    <a:moveTo>
                      <a:pt x="3560" y="1110"/>
                    </a:moveTo>
                    <a:cubicBezTo>
                      <a:pt x="3609" y="1357"/>
                      <a:pt x="3754" y="1587"/>
                      <a:pt x="3965" y="1742"/>
                    </a:cubicBezTo>
                    <a:cubicBezTo>
                      <a:pt x="4160" y="1881"/>
                      <a:pt x="4387" y="1944"/>
                      <a:pt x="4617" y="1944"/>
                    </a:cubicBezTo>
                    <a:cubicBezTo>
                      <a:pt x="4720" y="1944"/>
                      <a:pt x="4823" y="1931"/>
                      <a:pt x="4924" y="1907"/>
                    </a:cubicBezTo>
                    <a:cubicBezTo>
                      <a:pt x="4934" y="2254"/>
                      <a:pt x="4937" y="2601"/>
                      <a:pt x="4943" y="2947"/>
                    </a:cubicBezTo>
                    <a:cubicBezTo>
                      <a:pt x="4730" y="2944"/>
                      <a:pt x="4513" y="2941"/>
                      <a:pt x="4295" y="2941"/>
                    </a:cubicBezTo>
                    <a:cubicBezTo>
                      <a:pt x="4302" y="2882"/>
                      <a:pt x="4305" y="2831"/>
                      <a:pt x="4308" y="2772"/>
                    </a:cubicBezTo>
                    <a:cubicBezTo>
                      <a:pt x="4313" y="2756"/>
                      <a:pt x="4301" y="2747"/>
                      <a:pt x="4287" y="2747"/>
                    </a:cubicBezTo>
                    <a:cubicBezTo>
                      <a:pt x="4270" y="2747"/>
                      <a:pt x="4250" y="2758"/>
                      <a:pt x="4247" y="2782"/>
                    </a:cubicBezTo>
                    <a:cubicBezTo>
                      <a:pt x="4244" y="2840"/>
                      <a:pt x="4237" y="2892"/>
                      <a:pt x="4231" y="2947"/>
                    </a:cubicBezTo>
                    <a:cubicBezTo>
                      <a:pt x="4163" y="2947"/>
                      <a:pt x="4095" y="2950"/>
                      <a:pt x="4030" y="2950"/>
                    </a:cubicBezTo>
                    <a:cubicBezTo>
                      <a:pt x="3997" y="2950"/>
                      <a:pt x="3997" y="2999"/>
                      <a:pt x="4030" y="3006"/>
                    </a:cubicBezTo>
                    <a:cubicBezTo>
                      <a:pt x="4095" y="3009"/>
                      <a:pt x="4163" y="3012"/>
                      <a:pt x="4227" y="3015"/>
                    </a:cubicBezTo>
                    <a:cubicBezTo>
                      <a:pt x="4221" y="3168"/>
                      <a:pt x="4221" y="3317"/>
                      <a:pt x="4237" y="3466"/>
                    </a:cubicBezTo>
                    <a:cubicBezTo>
                      <a:pt x="3657" y="3443"/>
                      <a:pt x="3074" y="3449"/>
                      <a:pt x="2504" y="3430"/>
                    </a:cubicBezTo>
                    <a:cubicBezTo>
                      <a:pt x="2423" y="3427"/>
                      <a:pt x="2342" y="3427"/>
                      <a:pt x="2264" y="3420"/>
                    </a:cubicBezTo>
                    <a:cubicBezTo>
                      <a:pt x="2361" y="2980"/>
                      <a:pt x="2170" y="2542"/>
                      <a:pt x="1798" y="2293"/>
                    </a:cubicBezTo>
                    <a:cubicBezTo>
                      <a:pt x="2394" y="1911"/>
                      <a:pt x="2980" y="1515"/>
                      <a:pt x="3560" y="1110"/>
                    </a:cubicBezTo>
                    <a:close/>
                    <a:moveTo>
                      <a:pt x="4295" y="3022"/>
                    </a:moveTo>
                    <a:cubicBezTo>
                      <a:pt x="4516" y="3035"/>
                      <a:pt x="4733" y="3038"/>
                      <a:pt x="4953" y="3041"/>
                    </a:cubicBezTo>
                    <a:lnTo>
                      <a:pt x="4966" y="3527"/>
                    </a:lnTo>
                    <a:cubicBezTo>
                      <a:pt x="4956" y="3527"/>
                      <a:pt x="4953" y="3524"/>
                      <a:pt x="4950" y="3524"/>
                    </a:cubicBezTo>
                    <a:cubicBezTo>
                      <a:pt x="4726" y="3498"/>
                      <a:pt x="4500" y="3482"/>
                      <a:pt x="4270" y="3472"/>
                    </a:cubicBezTo>
                    <a:cubicBezTo>
                      <a:pt x="4279" y="3320"/>
                      <a:pt x="4286" y="3171"/>
                      <a:pt x="4295" y="3022"/>
                    </a:cubicBezTo>
                    <a:close/>
                    <a:moveTo>
                      <a:pt x="4946" y="0"/>
                    </a:moveTo>
                    <a:cubicBezTo>
                      <a:pt x="4937" y="0"/>
                      <a:pt x="4928" y="3"/>
                      <a:pt x="4921" y="9"/>
                    </a:cubicBezTo>
                    <a:cubicBezTo>
                      <a:pt x="4490" y="323"/>
                      <a:pt x="4062" y="631"/>
                      <a:pt x="3625" y="935"/>
                    </a:cubicBezTo>
                    <a:cubicBezTo>
                      <a:pt x="3622" y="845"/>
                      <a:pt x="3625" y="754"/>
                      <a:pt x="3644" y="660"/>
                    </a:cubicBezTo>
                    <a:cubicBezTo>
                      <a:pt x="3650" y="640"/>
                      <a:pt x="3634" y="626"/>
                      <a:pt x="3618" y="626"/>
                    </a:cubicBezTo>
                    <a:cubicBezTo>
                      <a:pt x="3608" y="626"/>
                      <a:pt x="3597" y="632"/>
                      <a:pt x="3593" y="644"/>
                    </a:cubicBezTo>
                    <a:cubicBezTo>
                      <a:pt x="3557" y="757"/>
                      <a:pt x="3541" y="874"/>
                      <a:pt x="3547" y="987"/>
                    </a:cubicBezTo>
                    <a:cubicBezTo>
                      <a:pt x="2935" y="1412"/>
                      <a:pt x="2313" y="1826"/>
                      <a:pt x="1688" y="2231"/>
                    </a:cubicBezTo>
                    <a:cubicBezTo>
                      <a:pt x="1568" y="2167"/>
                      <a:pt x="1428" y="2118"/>
                      <a:pt x="1279" y="2092"/>
                    </a:cubicBezTo>
                    <a:cubicBezTo>
                      <a:pt x="1278" y="2092"/>
                      <a:pt x="1277" y="2092"/>
                      <a:pt x="1276" y="2092"/>
                    </a:cubicBezTo>
                    <a:cubicBezTo>
                      <a:pt x="1250" y="2092"/>
                      <a:pt x="1242" y="2131"/>
                      <a:pt x="1266" y="2137"/>
                    </a:cubicBezTo>
                    <a:cubicBezTo>
                      <a:pt x="1393" y="2170"/>
                      <a:pt x="1509" y="2215"/>
                      <a:pt x="1616" y="2277"/>
                    </a:cubicBezTo>
                    <a:cubicBezTo>
                      <a:pt x="1095" y="2610"/>
                      <a:pt x="570" y="2944"/>
                      <a:pt x="42" y="3268"/>
                    </a:cubicBezTo>
                    <a:cubicBezTo>
                      <a:pt x="0" y="3293"/>
                      <a:pt x="25" y="3351"/>
                      <a:pt x="64" y="3351"/>
                    </a:cubicBezTo>
                    <a:cubicBezTo>
                      <a:pt x="70" y="3351"/>
                      <a:pt x="77" y="3349"/>
                      <a:pt x="84" y="3346"/>
                    </a:cubicBezTo>
                    <a:cubicBezTo>
                      <a:pt x="641" y="3025"/>
                      <a:pt x="1182" y="2688"/>
                      <a:pt x="1727" y="2345"/>
                    </a:cubicBezTo>
                    <a:cubicBezTo>
                      <a:pt x="2076" y="2594"/>
                      <a:pt x="2261" y="2999"/>
                      <a:pt x="2154" y="3420"/>
                    </a:cubicBezTo>
                    <a:cubicBezTo>
                      <a:pt x="1651" y="3397"/>
                      <a:pt x="1144" y="3365"/>
                      <a:pt x="640" y="3365"/>
                    </a:cubicBezTo>
                    <a:cubicBezTo>
                      <a:pt x="447" y="3365"/>
                      <a:pt x="254" y="3370"/>
                      <a:pt x="61" y="3381"/>
                    </a:cubicBezTo>
                    <a:cubicBezTo>
                      <a:pt x="3" y="3385"/>
                      <a:pt x="10" y="3459"/>
                      <a:pt x="61" y="3466"/>
                    </a:cubicBezTo>
                    <a:cubicBezTo>
                      <a:pt x="732" y="3550"/>
                      <a:pt x="1425" y="3547"/>
                      <a:pt x="2109" y="3560"/>
                    </a:cubicBezTo>
                    <a:cubicBezTo>
                      <a:pt x="2073" y="3647"/>
                      <a:pt x="2025" y="3738"/>
                      <a:pt x="1960" y="3825"/>
                    </a:cubicBezTo>
                    <a:cubicBezTo>
                      <a:pt x="1932" y="3866"/>
                      <a:pt x="1969" y="3902"/>
                      <a:pt x="2007" y="3902"/>
                    </a:cubicBezTo>
                    <a:cubicBezTo>
                      <a:pt x="2023" y="3902"/>
                      <a:pt x="2039" y="3896"/>
                      <a:pt x="2050" y="3880"/>
                    </a:cubicBezTo>
                    <a:cubicBezTo>
                      <a:pt x="2125" y="3777"/>
                      <a:pt x="2183" y="3670"/>
                      <a:pt x="2222" y="3560"/>
                    </a:cubicBezTo>
                    <a:cubicBezTo>
                      <a:pt x="2316" y="3560"/>
                      <a:pt x="2410" y="3563"/>
                      <a:pt x="2504" y="3566"/>
                    </a:cubicBezTo>
                    <a:cubicBezTo>
                      <a:pt x="3147" y="3587"/>
                      <a:pt x="3803" y="3644"/>
                      <a:pt x="4450" y="3644"/>
                    </a:cubicBezTo>
                    <a:cubicBezTo>
                      <a:pt x="4617" y="3644"/>
                      <a:pt x="4784" y="3640"/>
                      <a:pt x="4950" y="3631"/>
                    </a:cubicBezTo>
                    <a:cubicBezTo>
                      <a:pt x="4969" y="3631"/>
                      <a:pt x="4982" y="3624"/>
                      <a:pt x="4989" y="3611"/>
                    </a:cubicBezTo>
                    <a:cubicBezTo>
                      <a:pt x="4998" y="3617"/>
                      <a:pt x="5010" y="3619"/>
                      <a:pt x="5021" y="3619"/>
                    </a:cubicBezTo>
                    <a:cubicBezTo>
                      <a:pt x="5052" y="3619"/>
                      <a:pt x="5083" y="3600"/>
                      <a:pt x="5083" y="3563"/>
                    </a:cubicBezTo>
                    <a:cubicBezTo>
                      <a:pt x="5070" y="2999"/>
                      <a:pt x="5057" y="2439"/>
                      <a:pt x="5047" y="1878"/>
                    </a:cubicBezTo>
                    <a:cubicBezTo>
                      <a:pt x="5147" y="1846"/>
                      <a:pt x="5245" y="1800"/>
                      <a:pt x="5339" y="1749"/>
                    </a:cubicBezTo>
                    <a:cubicBezTo>
                      <a:pt x="5381" y="1726"/>
                      <a:pt x="5352" y="1663"/>
                      <a:pt x="5306" y="1663"/>
                    </a:cubicBezTo>
                    <a:cubicBezTo>
                      <a:pt x="5299" y="1663"/>
                      <a:pt x="5291" y="1664"/>
                      <a:pt x="5284" y="1668"/>
                    </a:cubicBezTo>
                    <a:cubicBezTo>
                      <a:pt x="5209" y="1710"/>
                      <a:pt x="5122" y="1745"/>
                      <a:pt x="5041" y="1775"/>
                    </a:cubicBezTo>
                    <a:cubicBezTo>
                      <a:pt x="5031" y="1201"/>
                      <a:pt x="5011" y="628"/>
                      <a:pt x="5002" y="58"/>
                    </a:cubicBezTo>
                    <a:cubicBezTo>
                      <a:pt x="5002" y="28"/>
                      <a:pt x="4973" y="0"/>
                      <a:pt x="49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" name="Google Shape;292;p3"/>
              <p:cNvSpPr/>
              <p:nvPr/>
            </p:nvSpPr>
            <p:spPr>
              <a:xfrm>
                <a:off x="4808808" y="2160306"/>
                <a:ext cx="32113" cy="32572"/>
              </a:xfrm>
              <a:custGeom>
                <a:avLst/>
                <a:gdLst/>
                <a:ahLst/>
                <a:cxnLst/>
                <a:rect l="l" t="t" r="r" b="b"/>
                <a:pathLst>
                  <a:path w="489" h="496" extrusionOk="0">
                    <a:moveTo>
                      <a:pt x="437" y="0"/>
                    </a:moveTo>
                    <a:cubicBezTo>
                      <a:pt x="429" y="0"/>
                      <a:pt x="420" y="4"/>
                      <a:pt x="412" y="12"/>
                    </a:cubicBezTo>
                    <a:cubicBezTo>
                      <a:pt x="357" y="70"/>
                      <a:pt x="302" y="125"/>
                      <a:pt x="250" y="184"/>
                    </a:cubicBezTo>
                    <a:cubicBezTo>
                      <a:pt x="195" y="135"/>
                      <a:pt x="134" y="87"/>
                      <a:pt x="69" y="41"/>
                    </a:cubicBezTo>
                    <a:cubicBezTo>
                      <a:pt x="66" y="39"/>
                      <a:pt x="63" y="38"/>
                      <a:pt x="60" y="38"/>
                    </a:cubicBezTo>
                    <a:cubicBezTo>
                      <a:pt x="47" y="38"/>
                      <a:pt x="36" y="57"/>
                      <a:pt x="49" y="70"/>
                    </a:cubicBezTo>
                    <a:cubicBezTo>
                      <a:pt x="105" y="122"/>
                      <a:pt x="156" y="174"/>
                      <a:pt x="211" y="229"/>
                    </a:cubicBezTo>
                    <a:cubicBezTo>
                      <a:pt x="147" y="300"/>
                      <a:pt x="82" y="375"/>
                      <a:pt x="20" y="446"/>
                    </a:cubicBezTo>
                    <a:cubicBezTo>
                      <a:pt x="0" y="469"/>
                      <a:pt x="19" y="495"/>
                      <a:pt x="41" y="495"/>
                    </a:cubicBezTo>
                    <a:cubicBezTo>
                      <a:pt x="47" y="495"/>
                      <a:pt x="53" y="493"/>
                      <a:pt x="59" y="488"/>
                    </a:cubicBezTo>
                    <a:cubicBezTo>
                      <a:pt x="130" y="417"/>
                      <a:pt x="198" y="352"/>
                      <a:pt x="266" y="284"/>
                    </a:cubicBezTo>
                    <a:cubicBezTo>
                      <a:pt x="315" y="342"/>
                      <a:pt x="360" y="401"/>
                      <a:pt x="415" y="446"/>
                    </a:cubicBezTo>
                    <a:cubicBezTo>
                      <a:pt x="423" y="451"/>
                      <a:pt x="431" y="453"/>
                      <a:pt x="439" y="453"/>
                    </a:cubicBezTo>
                    <a:cubicBezTo>
                      <a:pt x="462" y="453"/>
                      <a:pt x="481" y="434"/>
                      <a:pt x="464" y="407"/>
                    </a:cubicBezTo>
                    <a:cubicBezTo>
                      <a:pt x="428" y="342"/>
                      <a:pt x="364" y="284"/>
                      <a:pt x="309" y="236"/>
                    </a:cubicBezTo>
                    <a:cubicBezTo>
                      <a:pt x="360" y="177"/>
                      <a:pt x="415" y="122"/>
                      <a:pt x="464" y="64"/>
                    </a:cubicBezTo>
                    <a:cubicBezTo>
                      <a:pt x="489" y="37"/>
                      <a:pt x="464" y="0"/>
                      <a:pt x="4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3" name="Google Shape;293;p3"/>
            <p:cNvGrpSpPr/>
            <p:nvPr/>
          </p:nvGrpSpPr>
          <p:grpSpPr>
            <a:xfrm rot="1830349">
              <a:off x="549304" y="2978000"/>
              <a:ext cx="1071906" cy="771565"/>
              <a:chOff x="5859955" y="1906764"/>
              <a:chExt cx="497056" cy="357770"/>
            </a:xfrm>
          </p:grpSpPr>
          <p:sp>
            <p:nvSpPr>
              <p:cNvPr id="294" name="Google Shape;294;p3"/>
              <p:cNvSpPr/>
              <p:nvPr/>
            </p:nvSpPr>
            <p:spPr>
              <a:xfrm>
                <a:off x="5859955" y="1906764"/>
                <a:ext cx="497056" cy="357770"/>
              </a:xfrm>
              <a:custGeom>
                <a:avLst/>
                <a:gdLst/>
                <a:ahLst/>
                <a:cxnLst/>
                <a:rect l="l" t="t" r="r" b="b"/>
                <a:pathLst>
                  <a:path w="7569" h="5448" extrusionOk="0">
                    <a:moveTo>
                      <a:pt x="2576" y="543"/>
                    </a:moveTo>
                    <a:lnTo>
                      <a:pt x="2563" y="2739"/>
                    </a:lnTo>
                    <a:lnTo>
                      <a:pt x="2563" y="2791"/>
                    </a:lnTo>
                    <a:cubicBezTo>
                      <a:pt x="2152" y="2836"/>
                      <a:pt x="1795" y="3096"/>
                      <a:pt x="1850" y="3601"/>
                    </a:cubicBezTo>
                    <a:cubicBezTo>
                      <a:pt x="1854" y="3659"/>
                      <a:pt x="1876" y="3711"/>
                      <a:pt x="1896" y="3769"/>
                    </a:cubicBezTo>
                    <a:cubicBezTo>
                      <a:pt x="1426" y="3756"/>
                      <a:pt x="956" y="3743"/>
                      <a:pt x="487" y="3740"/>
                    </a:cubicBezTo>
                    <a:cubicBezTo>
                      <a:pt x="169" y="2720"/>
                      <a:pt x="525" y="1599"/>
                      <a:pt x="1432" y="980"/>
                    </a:cubicBezTo>
                    <a:cubicBezTo>
                      <a:pt x="1773" y="744"/>
                      <a:pt x="2165" y="601"/>
                      <a:pt x="2576" y="543"/>
                    </a:cubicBezTo>
                    <a:close/>
                    <a:moveTo>
                      <a:pt x="2563" y="2914"/>
                    </a:moveTo>
                    <a:cubicBezTo>
                      <a:pt x="2560" y="3206"/>
                      <a:pt x="2557" y="3494"/>
                      <a:pt x="2547" y="3782"/>
                    </a:cubicBezTo>
                    <a:cubicBezTo>
                      <a:pt x="2382" y="3776"/>
                      <a:pt x="2220" y="3773"/>
                      <a:pt x="2051" y="3769"/>
                    </a:cubicBezTo>
                    <a:cubicBezTo>
                      <a:pt x="2003" y="3685"/>
                      <a:pt x="1977" y="3594"/>
                      <a:pt x="1977" y="3517"/>
                    </a:cubicBezTo>
                    <a:cubicBezTo>
                      <a:pt x="1970" y="3160"/>
                      <a:pt x="2242" y="2953"/>
                      <a:pt x="2563" y="2914"/>
                    </a:cubicBezTo>
                    <a:close/>
                    <a:moveTo>
                      <a:pt x="2719" y="2904"/>
                    </a:moveTo>
                    <a:cubicBezTo>
                      <a:pt x="3227" y="2917"/>
                      <a:pt x="3707" y="3309"/>
                      <a:pt x="3765" y="3805"/>
                    </a:cubicBezTo>
                    <a:cubicBezTo>
                      <a:pt x="3415" y="3802"/>
                      <a:pt x="3059" y="3792"/>
                      <a:pt x="2702" y="3786"/>
                    </a:cubicBezTo>
                    <a:cubicBezTo>
                      <a:pt x="2702" y="3494"/>
                      <a:pt x="2696" y="3196"/>
                      <a:pt x="2696" y="2904"/>
                    </a:cubicBezTo>
                    <a:close/>
                    <a:moveTo>
                      <a:pt x="3036" y="513"/>
                    </a:moveTo>
                    <a:cubicBezTo>
                      <a:pt x="3674" y="513"/>
                      <a:pt x="4316" y="705"/>
                      <a:pt x="4831" y="1064"/>
                    </a:cubicBezTo>
                    <a:cubicBezTo>
                      <a:pt x="5670" y="1647"/>
                      <a:pt x="6007" y="2749"/>
                      <a:pt x="6055" y="3792"/>
                    </a:cubicBezTo>
                    <a:cubicBezTo>
                      <a:pt x="6039" y="3790"/>
                      <a:pt x="6021" y="3790"/>
                      <a:pt x="6004" y="3790"/>
                    </a:cubicBezTo>
                    <a:cubicBezTo>
                      <a:pt x="5986" y="3790"/>
                      <a:pt x="5968" y="3790"/>
                      <a:pt x="5952" y="3792"/>
                    </a:cubicBezTo>
                    <a:cubicBezTo>
                      <a:pt x="5304" y="3805"/>
                      <a:pt x="4656" y="3808"/>
                      <a:pt x="4008" y="3808"/>
                    </a:cubicBezTo>
                    <a:lnTo>
                      <a:pt x="3895" y="3808"/>
                    </a:lnTo>
                    <a:cubicBezTo>
                      <a:pt x="3856" y="3410"/>
                      <a:pt x="3571" y="3057"/>
                      <a:pt x="3179" y="2885"/>
                    </a:cubicBezTo>
                    <a:cubicBezTo>
                      <a:pt x="3030" y="2820"/>
                      <a:pt x="2864" y="2788"/>
                      <a:pt x="2696" y="2788"/>
                    </a:cubicBezTo>
                    <a:lnTo>
                      <a:pt x="2696" y="2746"/>
                    </a:lnTo>
                    <a:cubicBezTo>
                      <a:pt x="2699" y="2007"/>
                      <a:pt x="2706" y="1265"/>
                      <a:pt x="2709" y="530"/>
                    </a:cubicBezTo>
                    <a:cubicBezTo>
                      <a:pt x="2817" y="518"/>
                      <a:pt x="2926" y="513"/>
                      <a:pt x="3036" y="513"/>
                    </a:cubicBezTo>
                    <a:close/>
                    <a:moveTo>
                      <a:pt x="2168" y="3922"/>
                    </a:moveTo>
                    <a:lnTo>
                      <a:pt x="2168" y="3922"/>
                    </a:lnTo>
                    <a:cubicBezTo>
                      <a:pt x="2291" y="3925"/>
                      <a:pt x="2417" y="3925"/>
                      <a:pt x="2547" y="3925"/>
                    </a:cubicBezTo>
                    <a:cubicBezTo>
                      <a:pt x="2547" y="3977"/>
                      <a:pt x="2544" y="4019"/>
                      <a:pt x="2544" y="4064"/>
                    </a:cubicBezTo>
                    <a:cubicBezTo>
                      <a:pt x="2516" y="4075"/>
                      <a:pt x="2488" y="4080"/>
                      <a:pt x="2460" y="4080"/>
                    </a:cubicBezTo>
                    <a:cubicBezTo>
                      <a:pt x="2357" y="4080"/>
                      <a:pt x="2252" y="4016"/>
                      <a:pt x="2168" y="3922"/>
                    </a:cubicBezTo>
                    <a:close/>
                    <a:moveTo>
                      <a:pt x="2800" y="3935"/>
                    </a:moveTo>
                    <a:cubicBezTo>
                      <a:pt x="3124" y="3938"/>
                      <a:pt x="3447" y="3938"/>
                      <a:pt x="3771" y="3938"/>
                    </a:cubicBezTo>
                    <a:cubicBezTo>
                      <a:pt x="3771" y="4006"/>
                      <a:pt x="3758" y="4080"/>
                      <a:pt x="3739" y="4155"/>
                    </a:cubicBezTo>
                    <a:cubicBezTo>
                      <a:pt x="3593" y="4647"/>
                      <a:pt x="3159" y="4916"/>
                      <a:pt x="2686" y="5007"/>
                    </a:cubicBezTo>
                    <a:cubicBezTo>
                      <a:pt x="2696" y="4706"/>
                      <a:pt x="2702" y="4398"/>
                      <a:pt x="2702" y="4087"/>
                    </a:cubicBezTo>
                    <a:cubicBezTo>
                      <a:pt x="2735" y="4058"/>
                      <a:pt x="2767" y="4012"/>
                      <a:pt x="2793" y="3957"/>
                    </a:cubicBezTo>
                    <a:cubicBezTo>
                      <a:pt x="2800" y="3951"/>
                      <a:pt x="2800" y="3941"/>
                      <a:pt x="2800" y="3935"/>
                    </a:cubicBezTo>
                    <a:close/>
                    <a:moveTo>
                      <a:pt x="532" y="3857"/>
                    </a:moveTo>
                    <a:lnTo>
                      <a:pt x="532" y="3857"/>
                    </a:lnTo>
                    <a:cubicBezTo>
                      <a:pt x="1018" y="3889"/>
                      <a:pt x="1504" y="3905"/>
                      <a:pt x="1993" y="3918"/>
                    </a:cubicBezTo>
                    <a:cubicBezTo>
                      <a:pt x="2115" y="4074"/>
                      <a:pt x="2293" y="4187"/>
                      <a:pt x="2461" y="4187"/>
                    </a:cubicBezTo>
                    <a:cubicBezTo>
                      <a:pt x="2489" y="4187"/>
                      <a:pt x="2517" y="4184"/>
                      <a:pt x="2544" y="4178"/>
                    </a:cubicBezTo>
                    <a:lnTo>
                      <a:pt x="2544" y="4178"/>
                    </a:lnTo>
                    <a:cubicBezTo>
                      <a:pt x="2540" y="4463"/>
                      <a:pt x="2544" y="4744"/>
                      <a:pt x="2550" y="5030"/>
                    </a:cubicBezTo>
                    <a:cubicBezTo>
                      <a:pt x="2471" y="5040"/>
                      <a:pt x="2393" y="5045"/>
                      <a:pt x="2315" y="5045"/>
                    </a:cubicBezTo>
                    <a:cubicBezTo>
                      <a:pt x="2269" y="5045"/>
                      <a:pt x="2222" y="5043"/>
                      <a:pt x="2174" y="5039"/>
                    </a:cubicBezTo>
                    <a:cubicBezTo>
                      <a:pt x="1465" y="5000"/>
                      <a:pt x="921" y="4715"/>
                      <a:pt x="613" y="4058"/>
                    </a:cubicBezTo>
                    <a:cubicBezTo>
                      <a:pt x="584" y="3993"/>
                      <a:pt x="555" y="3925"/>
                      <a:pt x="532" y="3857"/>
                    </a:cubicBezTo>
                    <a:close/>
                    <a:moveTo>
                      <a:pt x="2642" y="0"/>
                    </a:moveTo>
                    <a:cubicBezTo>
                      <a:pt x="2609" y="0"/>
                      <a:pt x="2576" y="21"/>
                      <a:pt x="2576" y="63"/>
                    </a:cubicBezTo>
                    <a:lnTo>
                      <a:pt x="2576" y="416"/>
                    </a:lnTo>
                    <a:cubicBezTo>
                      <a:pt x="1682" y="543"/>
                      <a:pt x="859" y="1035"/>
                      <a:pt x="454" y="1920"/>
                    </a:cubicBezTo>
                    <a:cubicBezTo>
                      <a:pt x="195" y="2487"/>
                      <a:pt x="172" y="3141"/>
                      <a:pt x="347" y="3737"/>
                    </a:cubicBezTo>
                    <a:lnTo>
                      <a:pt x="56" y="3737"/>
                    </a:lnTo>
                    <a:cubicBezTo>
                      <a:pt x="1" y="3737"/>
                      <a:pt x="1" y="3818"/>
                      <a:pt x="56" y="3821"/>
                    </a:cubicBezTo>
                    <a:lnTo>
                      <a:pt x="383" y="3844"/>
                    </a:lnTo>
                    <a:cubicBezTo>
                      <a:pt x="406" y="3905"/>
                      <a:pt x="425" y="3964"/>
                      <a:pt x="448" y="4019"/>
                    </a:cubicBezTo>
                    <a:cubicBezTo>
                      <a:pt x="762" y="4761"/>
                      <a:pt x="1319" y="5104"/>
                      <a:pt x="2113" y="5166"/>
                    </a:cubicBezTo>
                    <a:cubicBezTo>
                      <a:pt x="2166" y="5170"/>
                      <a:pt x="2220" y="5173"/>
                      <a:pt x="2274" y="5173"/>
                    </a:cubicBezTo>
                    <a:cubicBezTo>
                      <a:pt x="2368" y="5173"/>
                      <a:pt x="2461" y="5166"/>
                      <a:pt x="2553" y="5156"/>
                    </a:cubicBezTo>
                    <a:cubicBezTo>
                      <a:pt x="2560" y="5237"/>
                      <a:pt x="2563" y="5324"/>
                      <a:pt x="2566" y="5405"/>
                    </a:cubicBezTo>
                    <a:cubicBezTo>
                      <a:pt x="2568" y="5434"/>
                      <a:pt x="2588" y="5448"/>
                      <a:pt x="2610" y="5448"/>
                    </a:cubicBezTo>
                    <a:cubicBezTo>
                      <a:pt x="2632" y="5448"/>
                      <a:pt x="2655" y="5433"/>
                      <a:pt x="2660" y="5405"/>
                    </a:cubicBezTo>
                    <a:cubicBezTo>
                      <a:pt x="2667" y="5315"/>
                      <a:pt x="2673" y="5227"/>
                      <a:pt x="2676" y="5136"/>
                    </a:cubicBezTo>
                    <a:cubicBezTo>
                      <a:pt x="3179" y="5049"/>
                      <a:pt x="3635" y="4780"/>
                      <a:pt x="3830" y="4275"/>
                    </a:cubicBezTo>
                    <a:cubicBezTo>
                      <a:pt x="3875" y="4161"/>
                      <a:pt x="3895" y="4045"/>
                      <a:pt x="3898" y="3931"/>
                    </a:cubicBezTo>
                    <a:cubicBezTo>
                      <a:pt x="4047" y="3932"/>
                      <a:pt x="4196" y="3933"/>
                      <a:pt x="4344" y="3933"/>
                    </a:cubicBezTo>
                    <a:cubicBezTo>
                      <a:pt x="4790" y="3933"/>
                      <a:pt x="5235" y="3929"/>
                      <a:pt x="5680" y="3922"/>
                    </a:cubicBezTo>
                    <a:cubicBezTo>
                      <a:pt x="5806" y="3922"/>
                      <a:pt x="5932" y="3918"/>
                      <a:pt x="6052" y="3915"/>
                    </a:cubicBezTo>
                    <a:lnTo>
                      <a:pt x="6052" y="3915"/>
                    </a:lnTo>
                    <a:cubicBezTo>
                      <a:pt x="6062" y="4233"/>
                      <a:pt x="6042" y="4550"/>
                      <a:pt x="6004" y="4838"/>
                    </a:cubicBezTo>
                    <a:cubicBezTo>
                      <a:pt x="5999" y="4881"/>
                      <a:pt x="6029" y="4902"/>
                      <a:pt x="6063" y="4902"/>
                    </a:cubicBezTo>
                    <a:cubicBezTo>
                      <a:pt x="6097" y="4902"/>
                      <a:pt x="6133" y="4881"/>
                      <a:pt x="6140" y="4838"/>
                    </a:cubicBezTo>
                    <a:cubicBezTo>
                      <a:pt x="6178" y="4537"/>
                      <a:pt x="6195" y="4226"/>
                      <a:pt x="6188" y="3915"/>
                    </a:cubicBezTo>
                    <a:cubicBezTo>
                      <a:pt x="6327" y="3909"/>
                      <a:pt x="6473" y="3909"/>
                      <a:pt x="6616" y="3905"/>
                    </a:cubicBezTo>
                    <a:lnTo>
                      <a:pt x="7017" y="3892"/>
                    </a:lnTo>
                    <a:cubicBezTo>
                      <a:pt x="7105" y="3889"/>
                      <a:pt x="7196" y="3889"/>
                      <a:pt x="7283" y="3886"/>
                    </a:cubicBezTo>
                    <a:cubicBezTo>
                      <a:pt x="7310" y="3895"/>
                      <a:pt x="7333" y="3900"/>
                      <a:pt x="7353" y="3900"/>
                    </a:cubicBezTo>
                    <a:cubicBezTo>
                      <a:pt x="7368" y="3900"/>
                      <a:pt x="7381" y="3898"/>
                      <a:pt x="7393" y="3892"/>
                    </a:cubicBezTo>
                    <a:cubicBezTo>
                      <a:pt x="7403" y="3918"/>
                      <a:pt x="7422" y="3938"/>
                      <a:pt x="7455" y="3938"/>
                    </a:cubicBezTo>
                    <a:lnTo>
                      <a:pt x="7484" y="3938"/>
                    </a:lnTo>
                    <a:cubicBezTo>
                      <a:pt x="7510" y="3938"/>
                      <a:pt x="7539" y="3918"/>
                      <a:pt x="7549" y="3889"/>
                    </a:cubicBezTo>
                    <a:cubicBezTo>
                      <a:pt x="7552" y="3876"/>
                      <a:pt x="7552" y="3867"/>
                      <a:pt x="7555" y="3857"/>
                    </a:cubicBezTo>
                    <a:cubicBezTo>
                      <a:pt x="7568" y="3834"/>
                      <a:pt x="7555" y="3805"/>
                      <a:pt x="7533" y="3786"/>
                    </a:cubicBezTo>
                    <a:cubicBezTo>
                      <a:pt x="7473" y="3746"/>
                      <a:pt x="7390" y="3733"/>
                      <a:pt x="7301" y="3733"/>
                    </a:cubicBezTo>
                    <a:cubicBezTo>
                      <a:pt x="7158" y="3733"/>
                      <a:pt x="6999" y="3765"/>
                      <a:pt x="6891" y="3769"/>
                    </a:cubicBezTo>
                    <a:cubicBezTo>
                      <a:pt x="6658" y="3776"/>
                      <a:pt x="6421" y="3779"/>
                      <a:pt x="6188" y="3786"/>
                    </a:cubicBezTo>
                    <a:cubicBezTo>
                      <a:pt x="6123" y="2490"/>
                      <a:pt x="5608" y="1171"/>
                      <a:pt x="4358" y="646"/>
                    </a:cubicBezTo>
                    <a:cubicBezTo>
                      <a:pt x="3944" y="471"/>
                      <a:pt x="3493" y="384"/>
                      <a:pt x="3046" y="384"/>
                    </a:cubicBezTo>
                    <a:cubicBezTo>
                      <a:pt x="2933" y="384"/>
                      <a:pt x="2821" y="389"/>
                      <a:pt x="2709" y="400"/>
                    </a:cubicBezTo>
                    <a:lnTo>
                      <a:pt x="2709" y="63"/>
                    </a:lnTo>
                    <a:cubicBezTo>
                      <a:pt x="2709" y="21"/>
                      <a:pt x="2676" y="0"/>
                      <a:pt x="26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" name="Google Shape;295;p3"/>
              <p:cNvSpPr/>
              <p:nvPr/>
            </p:nvSpPr>
            <p:spPr>
              <a:xfrm>
                <a:off x="6038900" y="1950301"/>
                <a:ext cx="23182" cy="19504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97" extrusionOk="0">
                    <a:moveTo>
                      <a:pt x="53" y="0"/>
                    </a:moveTo>
                    <a:cubicBezTo>
                      <a:pt x="24" y="0"/>
                      <a:pt x="1" y="34"/>
                      <a:pt x="26" y="61"/>
                    </a:cubicBezTo>
                    <a:cubicBezTo>
                      <a:pt x="100" y="139"/>
                      <a:pt x="188" y="220"/>
                      <a:pt x="272" y="288"/>
                    </a:cubicBezTo>
                    <a:cubicBezTo>
                      <a:pt x="279" y="294"/>
                      <a:pt x="287" y="297"/>
                      <a:pt x="295" y="297"/>
                    </a:cubicBezTo>
                    <a:cubicBezTo>
                      <a:pt x="325" y="297"/>
                      <a:pt x="352" y="258"/>
                      <a:pt x="324" y="230"/>
                    </a:cubicBezTo>
                    <a:cubicBezTo>
                      <a:pt x="246" y="149"/>
                      <a:pt x="162" y="77"/>
                      <a:pt x="78" y="9"/>
                    </a:cubicBezTo>
                    <a:cubicBezTo>
                      <a:pt x="70" y="3"/>
                      <a:pt x="61" y="0"/>
                      <a:pt x="5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" name="Google Shape;296;p3"/>
              <p:cNvSpPr/>
              <p:nvPr/>
            </p:nvSpPr>
            <p:spPr>
              <a:xfrm>
                <a:off x="6078564" y="1985039"/>
                <a:ext cx="24758" cy="21802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32" extrusionOk="0">
                    <a:moveTo>
                      <a:pt x="52" y="1"/>
                    </a:moveTo>
                    <a:cubicBezTo>
                      <a:pt x="22" y="1"/>
                      <a:pt x="1" y="47"/>
                      <a:pt x="25" y="73"/>
                    </a:cubicBezTo>
                    <a:cubicBezTo>
                      <a:pt x="109" y="164"/>
                      <a:pt x="206" y="251"/>
                      <a:pt x="303" y="326"/>
                    </a:cubicBezTo>
                    <a:cubicBezTo>
                      <a:pt x="309" y="330"/>
                      <a:pt x="315" y="331"/>
                      <a:pt x="321" y="331"/>
                    </a:cubicBezTo>
                    <a:cubicBezTo>
                      <a:pt x="351" y="331"/>
                      <a:pt x="376" y="288"/>
                      <a:pt x="352" y="261"/>
                    </a:cubicBezTo>
                    <a:cubicBezTo>
                      <a:pt x="271" y="167"/>
                      <a:pt x="174" y="83"/>
                      <a:pt x="73" y="8"/>
                    </a:cubicBezTo>
                    <a:cubicBezTo>
                      <a:pt x="66" y="3"/>
                      <a:pt x="59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" name="Google Shape;297;p3"/>
              <p:cNvSpPr/>
              <p:nvPr/>
            </p:nvSpPr>
            <p:spPr>
              <a:xfrm>
                <a:off x="6116520" y="2017610"/>
                <a:ext cx="22196" cy="18519"/>
              </a:xfrm>
              <a:custGeom>
                <a:avLst/>
                <a:gdLst/>
                <a:ahLst/>
                <a:cxnLst/>
                <a:rect l="l" t="t" r="r" b="b"/>
                <a:pathLst>
                  <a:path w="338" h="282" extrusionOk="0">
                    <a:moveTo>
                      <a:pt x="53" y="1"/>
                    </a:moveTo>
                    <a:cubicBezTo>
                      <a:pt x="20" y="1"/>
                      <a:pt x="1" y="52"/>
                      <a:pt x="33" y="76"/>
                    </a:cubicBezTo>
                    <a:cubicBezTo>
                      <a:pt x="114" y="134"/>
                      <a:pt x="182" y="202"/>
                      <a:pt x="253" y="270"/>
                    </a:cubicBezTo>
                    <a:cubicBezTo>
                      <a:pt x="261" y="278"/>
                      <a:pt x="270" y="282"/>
                      <a:pt x="280" y="282"/>
                    </a:cubicBezTo>
                    <a:cubicBezTo>
                      <a:pt x="309" y="282"/>
                      <a:pt x="338" y="249"/>
                      <a:pt x="318" y="222"/>
                    </a:cubicBezTo>
                    <a:cubicBezTo>
                      <a:pt x="253" y="138"/>
                      <a:pt x="166" y="70"/>
                      <a:pt x="75" y="8"/>
                    </a:cubicBezTo>
                    <a:cubicBezTo>
                      <a:pt x="67" y="3"/>
                      <a:pt x="60" y="1"/>
                      <a:pt x="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" name="Google Shape;298;p3"/>
              <p:cNvSpPr/>
              <p:nvPr/>
            </p:nvSpPr>
            <p:spPr>
              <a:xfrm>
                <a:off x="6152375" y="2052217"/>
                <a:ext cx="28238" cy="24101"/>
              </a:xfrm>
              <a:custGeom>
                <a:avLst/>
                <a:gdLst/>
                <a:ahLst/>
                <a:cxnLst/>
                <a:rect l="l" t="t" r="r" b="b"/>
                <a:pathLst>
                  <a:path w="430" h="367" extrusionOk="0">
                    <a:moveTo>
                      <a:pt x="49" y="1"/>
                    </a:moveTo>
                    <a:cubicBezTo>
                      <a:pt x="17" y="1"/>
                      <a:pt x="0" y="48"/>
                      <a:pt x="28" y="67"/>
                    </a:cubicBezTo>
                    <a:cubicBezTo>
                      <a:pt x="141" y="148"/>
                      <a:pt x="238" y="249"/>
                      <a:pt x="336" y="356"/>
                    </a:cubicBezTo>
                    <a:cubicBezTo>
                      <a:pt x="344" y="363"/>
                      <a:pt x="353" y="366"/>
                      <a:pt x="363" y="366"/>
                    </a:cubicBezTo>
                    <a:cubicBezTo>
                      <a:pt x="396" y="366"/>
                      <a:pt x="429" y="330"/>
                      <a:pt x="407" y="297"/>
                    </a:cubicBezTo>
                    <a:cubicBezTo>
                      <a:pt x="316" y="178"/>
                      <a:pt x="196" y="80"/>
                      <a:pt x="67" y="6"/>
                    </a:cubicBezTo>
                    <a:cubicBezTo>
                      <a:pt x="60" y="2"/>
                      <a:pt x="54" y="1"/>
                      <a:pt x="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" name="Google Shape;299;p3"/>
              <p:cNvSpPr/>
              <p:nvPr/>
            </p:nvSpPr>
            <p:spPr>
              <a:xfrm>
                <a:off x="6188492" y="2086824"/>
                <a:ext cx="29880" cy="25020"/>
              </a:xfrm>
              <a:custGeom>
                <a:avLst/>
                <a:gdLst/>
                <a:ahLst/>
                <a:cxnLst/>
                <a:rect l="l" t="t" r="r" b="b"/>
                <a:pathLst>
                  <a:path w="455" h="381" extrusionOk="0">
                    <a:moveTo>
                      <a:pt x="64" y="1"/>
                    </a:moveTo>
                    <a:cubicBezTo>
                      <a:pt x="30" y="1"/>
                      <a:pt x="0" y="47"/>
                      <a:pt x="35" y="72"/>
                    </a:cubicBezTo>
                    <a:cubicBezTo>
                      <a:pt x="152" y="162"/>
                      <a:pt x="262" y="266"/>
                      <a:pt x="366" y="367"/>
                    </a:cubicBezTo>
                    <a:cubicBezTo>
                      <a:pt x="376" y="376"/>
                      <a:pt x="386" y="381"/>
                      <a:pt x="396" y="381"/>
                    </a:cubicBezTo>
                    <a:cubicBezTo>
                      <a:pt x="429" y="381"/>
                      <a:pt x="454" y="337"/>
                      <a:pt x="427" y="305"/>
                    </a:cubicBezTo>
                    <a:cubicBezTo>
                      <a:pt x="330" y="188"/>
                      <a:pt x="207" y="91"/>
                      <a:pt x="84" y="7"/>
                    </a:cubicBezTo>
                    <a:cubicBezTo>
                      <a:pt x="77" y="3"/>
                      <a:pt x="70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" name="Google Shape;300;p3"/>
              <p:cNvSpPr/>
              <p:nvPr/>
            </p:nvSpPr>
            <p:spPr>
              <a:xfrm>
                <a:off x="6227499" y="2122744"/>
                <a:ext cx="30734" cy="23182"/>
              </a:xfrm>
              <a:custGeom>
                <a:avLst/>
                <a:gdLst/>
                <a:ahLst/>
                <a:cxnLst/>
                <a:rect l="l" t="t" r="r" b="b"/>
                <a:pathLst>
                  <a:path w="468" h="353" extrusionOk="0">
                    <a:moveTo>
                      <a:pt x="51" y="0"/>
                    </a:moveTo>
                    <a:cubicBezTo>
                      <a:pt x="24" y="0"/>
                      <a:pt x="1" y="39"/>
                      <a:pt x="24" y="62"/>
                    </a:cubicBezTo>
                    <a:cubicBezTo>
                      <a:pt x="134" y="153"/>
                      <a:pt x="238" y="254"/>
                      <a:pt x="351" y="341"/>
                    </a:cubicBezTo>
                    <a:cubicBezTo>
                      <a:pt x="362" y="349"/>
                      <a:pt x="373" y="352"/>
                      <a:pt x="384" y="352"/>
                    </a:cubicBezTo>
                    <a:cubicBezTo>
                      <a:pt x="428" y="352"/>
                      <a:pt x="468" y="298"/>
                      <a:pt x="426" y="270"/>
                    </a:cubicBezTo>
                    <a:cubicBezTo>
                      <a:pt x="306" y="179"/>
                      <a:pt x="186" y="98"/>
                      <a:pt x="70" y="7"/>
                    </a:cubicBezTo>
                    <a:cubicBezTo>
                      <a:pt x="63" y="2"/>
                      <a:pt x="57" y="0"/>
                      <a:pt x="5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" name="Google Shape;301;p3"/>
              <p:cNvSpPr/>
              <p:nvPr/>
            </p:nvSpPr>
            <p:spPr>
              <a:xfrm>
                <a:off x="5894628" y="2115849"/>
                <a:ext cx="21080" cy="25940"/>
              </a:xfrm>
              <a:custGeom>
                <a:avLst/>
                <a:gdLst/>
                <a:ahLst/>
                <a:cxnLst/>
                <a:rect l="l" t="t" r="r" b="b"/>
                <a:pathLst>
                  <a:path w="321" h="395" extrusionOk="0">
                    <a:moveTo>
                      <a:pt x="262" y="1"/>
                    </a:moveTo>
                    <a:cubicBezTo>
                      <a:pt x="254" y="1"/>
                      <a:pt x="245" y="4"/>
                      <a:pt x="237" y="12"/>
                    </a:cubicBezTo>
                    <a:cubicBezTo>
                      <a:pt x="146" y="106"/>
                      <a:pt x="65" y="226"/>
                      <a:pt x="14" y="342"/>
                    </a:cubicBezTo>
                    <a:cubicBezTo>
                      <a:pt x="0" y="369"/>
                      <a:pt x="24" y="395"/>
                      <a:pt x="48" y="395"/>
                    </a:cubicBezTo>
                    <a:cubicBezTo>
                      <a:pt x="58" y="395"/>
                      <a:pt x="68" y="390"/>
                      <a:pt x="75" y="378"/>
                    </a:cubicBezTo>
                    <a:cubicBezTo>
                      <a:pt x="143" y="274"/>
                      <a:pt x="214" y="171"/>
                      <a:pt x="295" y="70"/>
                    </a:cubicBezTo>
                    <a:cubicBezTo>
                      <a:pt x="321" y="42"/>
                      <a:pt x="293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" name="Google Shape;302;p3"/>
              <p:cNvSpPr/>
              <p:nvPr/>
            </p:nvSpPr>
            <p:spPr>
              <a:xfrm>
                <a:off x="5917809" y="2065219"/>
                <a:ext cx="24232" cy="35856"/>
              </a:xfrm>
              <a:custGeom>
                <a:avLst/>
                <a:gdLst/>
                <a:ahLst/>
                <a:cxnLst/>
                <a:rect l="l" t="t" r="r" b="b"/>
                <a:pathLst>
                  <a:path w="369" h="546" extrusionOk="0">
                    <a:moveTo>
                      <a:pt x="321" y="0"/>
                    </a:moveTo>
                    <a:cubicBezTo>
                      <a:pt x="311" y="0"/>
                      <a:pt x="300" y="5"/>
                      <a:pt x="292" y="15"/>
                    </a:cubicBezTo>
                    <a:cubicBezTo>
                      <a:pt x="202" y="187"/>
                      <a:pt x="108" y="349"/>
                      <a:pt x="10" y="514"/>
                    </a:cubicBezTo>
                    <a:cubicBezTo>
                      <a:pt x="1" y="529"/>
                      <a:pt x="15" y="546"/>
                      <a:pt x="31" y="546"/>
                    </a:cubicBezTo>
                    <a:cubicBezTo>
                      <a:pt x="36" y="546"/>
                      <a:pt x="41" y="544"/>
                      <a:pt x="46" y="540"/>
                    </a:cubicBezTo>
                    <a:cubicBezTo>
                      <a:pt x="179" y="397"/>
                      <a:pt x="289" y="226"/>
                      <a:pt x="357" y="44"/>
                    </a:cubicBezTo>
                    <a:cubicBezTo>
                      <a:pt x="368" y="20"/>
                      <a:pt x="345" y="0"/>
                      <a:pt x="3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" name="Google Shape;303;p3"/>
              <p:cNvSpPr/>
              <p:nvPr/>
            </p:nvSpPr>
            <p:spPr>
              <a:xfrm>
                <a:off x="5956684" y="2017676"/>
                <a:ext cx="21671" cy="28238"/>
              </a:xfrm>
              <a:custGeom>
                <a:avLst/>
                <a:gdLst/>
                <a:ahLst/>
                <a:cxnLst/>
                <a:rect l="l" t="t" r="r" b="b"/>
                <a:pathLst>
                  <a:path w="330" h="430" extrusionOk="0">
                    <a:moveTo>
                      <a:pt x="268" y="0"/>
                    </a:moveTo>
                    <a:cubicBezTo>
                      <a:pt x="259" y="0"/>
                      <a:pt x="250" y="3"/>
                      <a:pt x="241" y="10"/>
                    </a:cubicBezTo>
                    <a:cubicBezTo>
                      <a:pt x="118" y="107"/>
                      <a:pt x="40" y="237"/>
                      <a:pt x="5" y="393"/>
                    </a:cubicBezTo>
                    <a:cubicBezTo>
                      <a:pt x="1" y="416"/>
                      <a:pt x="18" y="430"/>
                      <a:pt x="35" y="430"/>
                    </a:cubicBezTo>
                    <a:cubicBezTo>
                      <a:pt x="47" y="430"/>
                      <a:pt x="60" y="423"/>
                      <a:pt x="66" y="409"/>
                    </a:cubicBezTo>
                    <a:cubicBezTo>
                      <a:pt x="115" y="279"/>
                      <a:pt x="196" y="166"/>
                      <a:pt x="296" y="72"/>
                    </a:cubicBezTo>
                    <a:cubicBezTo>
                      <a:pt x="329" y="39"/>
                      <a:pt x="301" y="0"/>
                      <a:pt x="2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" name="Google Shape;304;p3"/>
              <p:cNvSpPr/>
              <p:nvPr/>
            </p:nvSpPr>
            <p:spPr>
              <a:xfrm>
                <a:off x="5989518" y="1984317"/>
                <a:ext cx="10245" cy="18847"/>
              </a:xfrm>
              <a:custGeom>
                <a:avLst/>
                <a:gdLst/>
                <a:ahLst/>
                <a:cxnLst/>
                <a:rect l="l" t="t" r="r" b="b"/>
                <a:pathLst>
                  <a:path w="156" h="287" extrusionOk="0">
                    <a:moveTo>
                      <a:pt x="110" y="1"/>
                    </a:moveTo>
                    <a:cubicBezTo>
                      <a:pt x="102" y="1"/>
                      <a:pt x="92" y="4"/>
                      <a:pt x="85" y="13"/>
                    </a:cubicBezTo>
                    <a:cubicBezTo>
                      <a:pt x="26" y="81"/>
                      <a:pt x="0" y="178"/>
                      <a:pt x="23" y="266"/>
                    </a:cubicBezTo>
                    <a:cubicBezTo>
                      <a:pt x="28" y="280"/>
                      <a:pt x="38" y="287"/>
                      <a:pt x="49" y="287"/>
                    </a:cubicBezTo>
                    <a:cubicBezTo>
                      <a:pt x="62" y="287"/>
                      <a:pt x="75" y="277"/>
                      <a:pt x="75" y="259"/>
                    </a:cubicBezTo>
                    <a:cubicBezTo>
                      <a:pt x="85" y="181"/>
                      <a:pt x="101" y="120"/>
                      <a:pt x="137" y="52"/>
                    </a:cubicBezTo>
                    <a:cubicBezTo>
                      <a:pt x="156" y="28"/>
                      <a:pt x="134" y="1"/>
                      <a:pt x="1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305;p3"/>
              <p:cNvSpPr/>
              <p:nvPr/>
            </p:nvSpPr>
            <p:spPr>
              <a:xfrm>
                <a:off x="6007183" y="1950236"/>
                <a:ext cx="16615" cy="17403"/>
              </a:xfrm>
              <a:custGeom>
                <a:avLst/>
                <a:gdLst/>
                <a:ahLst/>
                <a:cxnLst/>
                <a:rect l="l" t="t" r="r" b="b"/>
                <a:pathLst>
                  <a:path w="253" h="265" extrusionOk="0">
                    <a:moveTo>
                      <a:pt x="198" y="1"/>
                    </a:moveTo>
                    <a:cubicBezTo>
                      <a:pt x="197" y="1"/>
                      <a:pt x="196" y="1"/>
                      <a:pt x="195" y="1"/>
                    </a:cubicBezTo>
                    <a:cubicBezTo>
                      <a:pt x="81" y="10"/>
                      <a:pt x="0" y="140"/>
                      <a:pt x="46" y="244"/>
                    </a:cubicBezTo>
                    <a:cubicBezTo>
                      <a:pt x="52" y="258"/>
                      <a:pt x="65" y="264"/>
                      <a:pt x="77" y="264"/>
                    </a:cubicBezTo>
                    <a:cubicBezTo>
                      <a:pt x="94" y="264"/>
                      <a:pt x="111" y="251"/>
                      <a:pt x="107" y="227"/>
                    </a:cubicBezTo>
                    <a:cubicBezTo>
                      <a:pt x="91" y="159"/>
                      <a:pt x="143" y="98"/>
                      <a:pt x="208" y="85"/>
                    </a:cubicBezTo>
                    <a:cubicBezTo>
                      <a:pt x="252" y="75"/>
                      <a:pt x="244" y="1"/>
                      <a:pt x="19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306;p3"/>
              <p:cNvSpPr/>
              <p:nvPr/>
            </p:nvSpPr>
            <p:spPr>
              <a:xfrm>
                <a:off x="5902442" y="2162670"/>
                <a:ext cx="19241" cy="13134"/>
              </a:xfrm>
              <a:custGeom>
                <a:avLst/>
                <a:gdLst/>
                <a:ahLst/>
                <a:cxnLst/>
                <a:rect l="l" t="t" r="r" b="b"/>
                <a:pathLst>
                  <a:path w="293" h="200" extrusionOk="0">
                    <a:moveTo>
                      <a:pt x="40" y="1"/>
                    </a:moveTo>
                    <a:cubicBezTo>
                      <a:pt x="14" y="1"/>
                      <a:pt x="0" y="38"/>
                      <a:pt x="27" y="57"/>
                    </a:cubicBezTo>
                    <a:cubicBezTo>
                      <a:pt x="92" y="106"/>
                      <a:pt x="157" y="154"/>
                      <a:pt x="228" y="196"/>
                    </a:cubicBezTo>
                    <a:cubicBezTo>
                      <a:pt x="233" y="199"/>
                      <a:pt x="237" y="200"/>
                      <a:pt x="241" y="200"/>
                    </a:cubicBezTo>
                    <a:cubicBezTo>
                      <a:pt x="267" y="200"/>
                      <a:pt x="292" y="164"/>
                      <a:pt x="267" y="144"/>
                    </a:cubicBezTo>
                    <a:cubicBezTo>
                      <a:pt x="202" y="89"/>
                      <a:pt x="131" y="51"/>
                      <a:pt x="57" y="5"/>
                    </a:cubicBezTo>
                    <a:cubicBezTo>
                      <a:pt x="51" y="2"/>
                      <a:pt x="45" y="1"/>
                      <a:pt x="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307;p3"/>
              <p:cNvSpPr/>
              <p:nvPr/>
            </p:nvSpPr>
            <p:spPr>
              <a:xfrm>
                <a:off x="5931533" y="2183815"/>
                <a:ext cx="23182" cy="12740"/>
              </a:xfrm>
              <a:custGeom>
                <a:avLst/>
                <a:gdLst/>
                <a:ahLst/>
                <a:cxnLst/>
                <a:rect l="l" t="t" r="r" b="b"/>
                <a:pathLst>
                  <a:path w="353" h="194" extrusionOk="0">
                    <a:moveTo>
                      <a:pt x="47" y="1"/>
                    </a:moveTo>
                    <a:cubicBezTo>
                      <a:pt x="21" y="1"/>
                      <a:pt x="1" y="39"/>
                      <a:pt x="31" y="53"/>
                    </a:cubicBezTo>
                    <a:cubicBezTo>
                      <a:pt x="112" y="98"/>
                      <a:pt x="193" y="146"/>
                      <a:pt x="278" y="189"/>
                    </a:cubicBezTo>
                    <a:cubicBezTo>
                      <a:pt x="284" y="192"/>
                      <a:pt x="290" y="193"/>
                      <a:pt x="296" y="193"/>
                    </a:cubicBezTo>
                    <a:cubicBezTo>
                      <a:pt x="329" y="193"/>
                      <a:pt x="353" y="143"/>
                      <a:pt x="317" y="124"/>
                    </a:cubicBezTo>
                    <a:cubicBezTo>
                      <a:pt x="236" y="82"/>
                      <a:pt x="145" y="43"/>
                      <a:pt x="61" y="4"/>
                    </a:cubicBezTo>
                    <a:cubicBezTo>
                      <a:pt x="56" y="2"/>
                      <a:pt x="52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" name="Google Shape;308;p3"/>
              <p:cNvSpPr/>
              <p:nvPr/>
            </p:nvSpPr>
            <p:spPr>
              <a:xfrm>
                <a:off x="5966272" y="2202333"/>
                <a:ext cx="23904" cy="12674"/>
              </a:xfrm>
              <a:custGeom>
                <a:avLst/>
                <a:gdLst/>
                <a:ahLst/>
                <a:cxnLst/>
                <a:rect l="l" t="t" r="r" b="b"/>
                <a:pathLst>
                  <a:path w="364" h="193" extrusionOk="0">
                    <a:moveTo>
                      <a:pt x="57" y="0"/>
                    </a:moveTo>
                    <a:cubicBezTo>
                      <a:pt x="25" y="0"/>
                      <a:pt x="1" y="48"/>
                      <a:pt x="37" y="65"/>
                    </a:cubicBezTo>
                    <a:lnTo>
                      <a:pt x="280" y="188"/>
                    </a:lnTo>
                    <a:cubicBezTo>
                      <a:pt x="286" y="191"/>
                      <a:pt x="293" y="193"/>
                      <a:pt x="299" y="193"/>
                    </a:cubicBezTo>
                    <a:cubicBezTo>
                      <a:pt x="338" y="193"/>
                      <a:pt x="364" y="137"/>
                      <a:pt x="319" y="117"/>
                    </a:cubicBezTo>
                    <a:cubicBezTo>
                      <a:pt x="238" y="78"/>
                      <a:pt x="154" y="43"/>
                      <a:pt x="73" y="4"/>
                    </a:cubicBezTo>
                    <a:cubicBezTo>
                      <a:pt x="67" y="1"/>
                      <a:pt x="62" y="0"/>
                      <a:pt x="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" name="Google Shape;309;p3"/>
              <p:cNvSpPr/>
              <p:nvPr/>
            </p:nvSpPr>
            <p:spPr>
              <a:xfrm>
                <a:off x="6000682" y="2221902"/>
                <a:ext cx="19504" cy="11624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77" extrusionOk="0">
                    <a:moveTo>
                      <a:pt x="47" y="1"/>
                    </a:moveTo>
                    <a:cubicBezTo>
                      <a:pt x="20" y="1"/>
                      <a:pt x="1" y="39"/>
                      <a:pt x="31" y="56"/>
                    </a:cubicBezTo>
                    <a:lnTo>
                      <a:pt x="141" y="117"/>
                    </a:lnTo>
                    <a:cubicBezTo>
                      <a:pt x="174" y="137"/>
                      <a:pt x="206" y="159"/>
                      <a:pt x="242" y="172"/>
                    </a:cubicBezTo>
                    <a:cubicBezTo>
                      <a:pt x="247" y="175"/>
                      <a:pt x="252" y="176"/>
                      <a:pt x="257" y="176"/>
                    </a:cubicBezTo>
                    <a:cubicBezTo>
                      <a:pt x="285" y="176"/>
                      <a:pt x="296" y="130"/>
                      <a:pt x="271" y="107"/>
                    </a:cubicBezTo>
                    <a:cubicBezTo>
                      <a:pt x="239" y="88"/>
                      <a:pt x="200" y="75"/>
                      <a:pt x="164" y="56"/>
                    </a:cubicBezTo>
                    <a:cubicBezTo>
                      <a:pt x="129" y="39"/>
                      <a:pt x="96" y="17"/>
                      <a:pt x="60" y="4"/>
                    </a:cubicBezTo>
                    <a:cubicBezTo>
                      <a:pt x="56" y="2"/>
                      <a:pt x="51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" name="Google Shape;310;p3"/>
              <p:cNvSpPr/>
              <p:nvPr/>
            </p:nvSpPr>
            <p:spPr>
              <a:xfrm>
                <a:off x="6043300" y="2207390"/>
                <a:ext cx="20423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311" h="328" extrusionOk="0">
                    <a:moveTo>
                      <a:pt x="249" y="1"/>
                    </a:moveTo>
                    <a:cubicBezTo>
                      <a:pt x="239" y="1"/>
                      <a:pt x="229" y="5"/>
                      <a:pt x="221" y="14"/>
                    </a:cubicBezTo>
                    <a:cubicBezTo>
                      <a:pt x="150" y="95"/>
                      <a:pt x="79" y="183"/>
                      <a:pt x="17" y="273"/>
                    </a:cubicBezTo>
                    <a:cubicBezTo>
                      <a:pt x="1" y="300"/>
                      <a:pt x="24" y="328"/>
                      <a:pt x="50" y="328"/>
                    </a:cubicBezTo>
                    <a:cubicBezTo>
                      <a:pt x="59" y="328"/>
                      <a:pt x="68" y="324"/>
                      <a:pt x="76" y="315"/>
                    </a:cubicBezTo>
                    <a:cubicBezTo>
                      <a:pt x="147" y="235"/>
                      <a:pt x="221" y="150"/>
                      <a:pt x="286" y="66"/>
                    </a:cubicBezTo>
                    <a:cubicBezTo>
                      <a:pt x="311" y="39"/>
                      <a:pt x="279" y="1"/>
                      <a:pt x="2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" name="Google Shape;311;p3"/>
              <p:cNvSpPr/>
              <p:nvPr/>
            </p:nvSpPr>
            <p:spPr>
              <a:xfrm>
                <a:off x="6068057" y="2179941"/>
                <a:ext cx="17074" cy="14447"/>
              </a:xfrm>
              <a:custGeom>
                <a:avLst/>
                <a:gdLst/>
                <a:ahLst/>
                <a:cxnLst/>
                <a:rect l="l" t="t" r="r" b="b"/>
                <a:pathLst>
                  <a:path w="260" h="220" extrusionOk="0">
                    <a:moveTo>
                      <a:pt x="207" y="1"/>
                    </a:moveTo>
                    <a:cubicBezTo>
                      <a:pt x="200" y="1"/>
                      <a:pt x="192" y="3"/>
                      <a:pt x="185" y="8"/>
                    </a:cubicBezTo>
                    <a:cubicBezTo>
                      <a:pt x="155" y="37"/>
                      <a:pt x="133" y="69"/>
                      <a:pt x="107" y="99"/>
                    </a:cubicBezTo>
                    <a:cubicBezTo>
                      <a:pt x="78" y="128"/>
                      <a:pt x="48" y="157"/>
                      <a:pt x="16" y="180"/>
                    </a:cubicBezTo>
                    <a:cubicBezTo>
                      <a:pt x="0" y="193"/>
                      <a:pt x="17" y="219"/>
                      <a:pt x="34" y="219"/>
                    </a:cubicBezTo>
                    <a:cubicBezTo>
                      <a:pt x="38" y="219"/>
                      <a:pt x="42" y="218"/>
                      <a:pt x="45" y="215"/>
                    </a:cubicBezTo>
                    <a:cubicBezTo>
                      <a:pt x="117" y="176"/>
                      <a:pt x="197" y="118"/>
                      <a:pt x="240" y="50"/>
                    </a:cubicBezTo>
                    <a:cubicBezTo>
                      <a:pt x="260" y="27"/>
                      <a:pt x="235" y="1"/>
                      <a:pt x="2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" name="Google Shape;312;p3"/>
              <p:cNvSpPr/>
              <p:nvPr/>
            </p:nvSpPr>
            <p:spPr>
              <a:xfrm>
                <a:off x="6084802" y="2166150"/>
                <a:ext cx="12674" cy="11098"/>
              </a:xfrm>
              <a:custGeom>
                <a:avLst/>
                <a:gdLst/>
                <a:ahLst/>
                <a:cxnLst/>
                <a:rect l="l" t="t" r="r" b="b"/>
                <a:pathLst>
                  <a:path w="193" h="169" extrusionOk="0">
                    <a:moveTo>
                      <a:pt x="134" y="1"/>
                    </a:moveTo>
                    <a:cubicBezTo>
                      <a:pt x="124" y="1"/>
                      <a:pt x="115" y="5"/>
                      <a:pt x="108" y="14"/>
                    </a:cubicBezTo>
                    <a:cubicBezTo>
                      <a:pt x="79" y="46"/>
                      <a:pt x="56" y="79"/>
                      <a:pt x="23" y="111"/>
                    </a:cubicBezTo>
                    <a:cubicBezTo>
                      <a:pt x="1" y="136"/>
                      <a:pt x="23" y="169"/>
                      <a:pt x="49" y="169"/>
                    </a:cubicBezTo>
                    <a:cubicBezTo>
                      <a:pt x="57" y="169"/>
                      <a:pt x="65" y="166"/>
                      <a:pt x="72" y="160"/>
                    </a:cubicBezTo>
                    <a:cubicBezTo>
                      <a:pt x="98" y="130"/>
                      <a:pt x="130" y="101"/>
                      <a:pt x="163" y="69"/>
                    </a:cubicBezTo>
                    <a:cubicBezTo>
                      <a:pt x="193" y="42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3" name="Google Shape;313;p3"/>
            <p:cNvGrpSpPr/>
            <p:nvPr/>
          </p:nvGrpSpPr>
          <p:grpSpPr>
            <a:xfrm rot="-7481750">
              <a:off x="1042444" y="1556554"/>
              <a:ext cx="949017" cy="865523"/>
              <a:chOff x="5882939" y="3323344"/>
              <a:chExt cx="444901" cy="405775"/>
            </a:xfrm>
          </p:grpSpPr>
          <p:sp>
            <p:nvSpPr>
              <p:cNvPr id="314" name="Google Shape;314;p3"/>
              <p:cNvSpPr/>
              <p:nvPr/>
            </p:nvSpPr>
            <p:spPr>
              <a:xfrm>
                <a:off x="5882939" y="3323344"/>
                <a:ext cx="422586" cy="405775"/>
              </a:xfrm>
              <a:custGeom>
                <a:avLst/>
                <a:gdLst/>
                <a:ahLst/>
                <a:cxnLst/>
                <a:rect l="l" t="t" r="r" b="b"/>
                <a:pathLst>
                  <a:path w="6435" h="6179" extrusionOk="0">
                    <a:moveTo>
                      <a:pt x="3180" y="140"/>
                    </a:moveTo>
                    <a:cubicBezTo>
                      <a:pt x="3910" y="140"/>
                      <a:pt x="4632" y="411"/>
                      <a:pt x="5187" y="928"/>
                    </a:cubicBezTo>
                    <a:cubicBezTo>
                      <a:pt x="5806" y="1505"/>
                      <a:pt x="6120" y="2331"/>
                      <a:pt x="6097" y="3154"/>
                    </a:cubicBezTo>
                    <a:cubicBezTo>
                      <a:pt x="6094" y="3131"/>
                      <a:pt x="6081" y="3122"/>
                      <a:pt x="6055" y="3112"/>
                    </a:cubicBezTo>
                    <a:cubicBezTo>
                      <a:pt x="6020" y="3096"/>
                      <a:pt x="5984" y="3083"/>
                      <a:pt x="5948" y="3067"/>
                    </a:cubicBezTo>
                    <a:cubicBezTo>
                      <a:pt x="5940" y="3052"/>
                      <a:pt x="5926" y="3043"/>
                      <a:pt x="5904" y="3043"/>
                    </a:cubicBezTo>
                    <a:cubicBezTo>
                      <a:pt x="5901" y="3043"/>
                      <a:pt x="5897" y="3043"/>
                      <a:pt x="5893" y="3044"/>
                    </a:cubicBezTo>
                    <a:lnTo>
                      <a:pt x="5884" y="3044"/>
                    </a:lnTo>
                    <a:cubicBezTo>
                      <a:pt x="4248" y="2409"/>
                      <a:pt x="2615" y="1735"/>
                      <a:pt x="953" y="1171"/>
                    </a:cubicBezTo>
                    <a:cubicBezTo>
                      <a:pt x="1206" y="873"/>
                      <a:pt x="1520" y="621"/>
                      <a:pt x="1886" y="443"/>
                    </a:cubicBezTo>
                    <a:cubicBezTo>
                      <a:pt x="2297" y="239"/>
                      <a:pt x="2740" y="140"/>
                      <a:pt x="3180" y="140"/>
                    </a:cubicBezTo>
                    <a:close/>
                    <a:moveTo>
                      <a:pt x="3732" y="2380"/>
                    </a:moveTo>
                    <a:lnTo>
                      <a:pt x="5579" y="3073"/>
                    </a:lnTo>
                    <a:cubicBezTo>
                      <a:pt x="5061" y="3125"/>
                      <a:pt x="4533" y="3206"/>
                      <a:pt x="4018" y="3319"/>
                    </a:cubicBezTo>
                    <a:cubicBezTo>
                      <a:pt x="4073" y="3015"/>
                      <a:pt x="3739" y="2872"/>
                      <a:pt x="3486" y="2830"/>
                    </a:cubicBezTo>
                    <a:cubicBezTo>
                      <a:pt x="3570" y="2684"/>
                      <a:pt x="3651" y="2532"/>
                      <a:pt x="3732" y="2383"/>
                    </a:cubicBezTo>
                    <a:lnTo>
                      <a:pt x="3732" y="2380"/>
                    </a:lnTo>
                    <a:close/>
                    <a:moveTo>
                      <a:pt x="3447" y="2888"/>
                    </a:moveTo>
                    <a:cubicBezTo>
                      <a:pt x="3674" y="2953"/>
                      <a:pt x="3907" y="3031"/>
                      <a:pt x="3924" y="3306"/>
                    </a:cubicBezTo>
                    <a:cubicBezTo>
                      <a:pt x="3924" y="3319"/>
                      <a:pt x="3930" y="3332"/>
                      <a:pt x="3940" y="3339"/>
                    </a:cubicBezTo>
                    <a:cubicBezTo>
                      <a:pt x="3648" y="3407"/>
                      <a:pt x="3363" y="3484"/>
                      <a:pt x="3085" y="3575"/>
                    </a:cubicBezTo>
                    <a:lnTo>
                      <a:pt x="3059" y="3536"/>
                    </a:lnTo>
                    <a:cubicBezTo>
                      <a:pt x="3195" y="3326"/>
                      <a:pt x="3324" y="3112"/>
                      <a:pt x="3447" y="2888"/>
                    </a:cubicBezTo>
                    <a:close/>
                    <a:moveTo>
                      <a:pt x="888" y="1246"/>
                    </a:moveTo>
                    <a:cubicBezTo>
                      <a:pt x="1792" y="1631"/>
                      <a:pt x="2709" y="1988"/>
                      <a:pt x="3626" y="2334"/>
                    </a:cubicBezTo>
                    <a:cubicBezTo>
                      <a:pt x="3402" y="2717"/>
                      <a:pt x="3182" y="3099"/>
                      <a:pt x="2981" y="3497"/>
                    </a:cubicBezTo>
                    <a:cubicBezTo>
                      <a:pt x="2967" y="3493"/>
                      <a:pt x="2953" y="3491"/>
                      <a:pt x="2938" y="3491"/>
                    </a:cubicBezTo>
                    <a:cubicBezTo>
                      <a:pt x="2920" y="3491"/>
                      <a:pt x="2902" y="3495"/>
                      <a:pt x="2884" y="3504"/>
                    </a:cubicBezTo>
                    <a:cubicBezTo>
                      <a:pt x="2878" y="3500"/>
                      <a:pt x="2871" y="3498"/>
                      <a:pt x="2863" y="3498"/>
                    </a:cubicBezTo>
                    <a:cubicBezTo>
                      <a:pt x="2856" y="3498"/>
                      <a:pt x="2849" y="3500"/>
                      <a:pt x="2842" y="3504"/>
                    </a:cubicBezTo>
                    <a:cubicBezTo>
                      <a:pt x="2754" y="3578"/>
                      <a:pt x="2751" y="3711"/>
                      <a:pt x="2858" y="3770"/>
                    </a:cubicBezTo>
                    <a:cubicBezTo>
                      <a:pt x="2883" y="3783"/>
                      <a:pt x="2908" y="3789"/>
                      <a:pt x="2934" y="3789"/>
                    </a:cubicBezTo>
                    <a:cubicBezTo>
                      <a:pt x="3007" y="3789"/>
                      <a:pt x="3073" y="3737"/>
                      <a:pt x="3088" y="3663"/>
                    </a:cubicBezTo>
                    <a:cubicBezTo>
                      <a:pt x="4008" y="3478"/>
                      <a:pt x="4915" y="3293"/>
                      <a:pt x="5845" y="3170"/>
                    </a:cubicBezTo>
                    <a:cubicBezTo>
                      <a:pt x="5903" y="3190"/>
                      <a:pt x="5958" y="3209"/>
                      <a:pt x="6016" y="3235"/>
                    </a:cubicBezTo>
                    <a:cubicBezTo>
                      <a:pt x="6023" y="3237"/>
                      <a:pt x="6030" y="3238"/>
                      <a:pt x="6036" y="3238"/>
                    </a:cubicBezTo>
                    <a:cubicBezTo>
                      <a:pt x="6061" y="3238"/>
                      <a:pt x="6077" y="3223"/>
                      <a:pt x="6088" y="3203"/>
                    </a:cubicBezTo>
                    <a:lnTo>
                      <a:pt x="6088" y="3203"/>
                    </a:lnTo>
                    <a:cubicBezTo>
                      <a:pt x="6078" y="3595"/>
                      <a:pt x="5984" y="3983"/>
                      <a:pt x="5809" y="4340"/>
                    </a:cubicBezTo>
                    <a:cubicBezTo>
                      <a:pt x="5305" y="5371"/>
                      <a:pt x="4209" y="6046"/>
                      <a:pt x="3086" y="6046"/>
                    </a:cubicBezTo>
                    <a:cubicBezTo>
                      <a:pt x="2816" y="6046"/>
                      <a:pt x="2544" y="6007"/>
                      <a:pt x="2278" y="5924"/>
                    </a:cubicBezTo>
                    <a:cubicBezTo>
                      <a:pt x="2270" y="5921"/>
                      <a:pt x="2262" y="5919"/>
                      <a:pt x="2255" y="5919"/>
                    </a:cubicBezTo>
                    <a:cubicBezTo>
                      <a:pt x="2232" y="5919"/>
                      <a:pt x="2214" y="5933"/>
                      <a:pt x="2207" y="5950"/>
                    </a:cubicBezTo>
                    <a:cubicBezTo>
                      <a:pt x="1163" y="5493"/>
                      <a:pt x="363" y="4563"/>
                      <a:pt x="253" y="3404"/>
                    </a:cubicBezTo>
                    <a:cubicBezTo>
                      <a:pt x="182" y="2616"/>
                      <a:pt x="418" y="1845"/>
                      <a:pt x="888" y="1246"/>
                    </a:cubicBezTo>
                    <a:close/>
                    <a:moveTo>
                      <a:pt x="3179" y="0"/>
                    </a:moveTo>
                    <a:cubicBezTo>
                      <a:pt x="2889" y="0"/>
                      <a:pt x="2596" y="42"/>
                      <a:pt x="2310" y="128"/>
                    </a:cubicBezTo>
                    <a:cubicBezTo>
                      <a:pt x="1079" y="501"/>
                      <a:pt x="218" y="1593"/>
                      <a:pt x="114" y="2872"/>
                    </a:cubicBezTo>
                    <a:cubicBezTo>
                      <a:pt x="0" y="4307"/>
                      <a:pt x="940" y="5697"/>
                      <a:pt x="2330" y="6089"/>
                    </a:cubicBezTo>
                    <a:cubicBezTo>
                      <a:pt x="2334" y="6090"/>
                      <a:pt x="2337" y="6090"/>
                      <a:pt x="2341" y="6090"/>
                    </a:cubicBezTo>
                    <a:cubicBezTo>
                      <a:pt x="2350" y="6090"/>
                      <a:pt x="2358" y="6088"/>
                      <a:pt x="2362" y="6086"/>
                    </a:cubicBezTo>
                    <a:cubicBezTo>
                      <a:pt x="2602" y="6149"/>
                      <a:pt x="2846" y="6178"/>
                      <a:pt x="3087" y="6178"/>
                    </a:cubicBezTo>
                    <a:cubicBezTo>
                      <a:pt x="4095" y="6178"/>
                      <a:pt x="5074" y="5658"/>
                      <a:pt x="5670" y="4822"/>
                    </a:cubicBezTo>
                    <a:cubicBezTo>
                      <a:pt x="6434" y="3757"/>
                      <a:pt x="6421" y="2241"/>
                      <a:pt x="5618" y="1201"/>
                    </a:cubicBezTo>
                    <a:cubicBezTo>
                      <a:pt x="5031" y="436"/>
                      <a:pt x="4118" y="0"/>
                      <a:pt x="3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315;p3"/>
              <p:cNvSpPr/>
              <p:nvPr/>
            </p:nvSpPr>
            <p:spPr>
              <a:xfrm>
                <a:off x="5893971" y="3357162"/>
                <a:ext cx="33360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90" extrusionOk="0">
                    <a:moveTo>
                      <a:pt x="163" y="216"/>
                    </a:moveTo>
                    <a:lnTo>
                      <a:pt x="218" y="274"/>
                    </a:lnTo>
                    <a:cubicBezTo>
                      <a:pt x="205" y="277"/>
                      <a:pt x="195" y="284"/>
                      <a:pt x="182" y="294"/>
                    </a:cubicBezTo>
                    <a:cubicBezTo>
                      <a:pt x="176" y="268"/>
                      <a:pt x="169" y="242"/>
                      <a:pt x="163" y="216"/>
                    </a:cubicBezTo>
                    <a:close/>
                    <a:moveTo>
                      <a:pt x="65" y="1"/>
                    </a:moveTo>
                    <a:cubicBezTo>
                      <a:pt x="31" y="1"/>
                      <a:pt x="0" y="26"/>
                      <a:pt x="14" y="67"/>
                    </a:cubicBezTo>
                    <a:cubicBezTo>
                      <a:pt x="40" y="164"/>
                      <a:pt x="66" y="264"/>
                      <a:pt x="95" y="365"/>
                    </a:cubicBezTo>
                    <a:cubicBezTo>
                      <a:pt x="85" y="378"/>
                      <a:pt x="72" y="388"/>
                      <a:pt x="66" y="397"/>
                    </a:cubicBezTo>
                    <a:cubicBezTo>
                      <a:pt x="44" y="421"/>
                      <a:pt x="72" y="450"/>
                      <a:pt x="98" y="450"/>
                    </a:cubicBezTo>
                    <a:cubicBezTo>
                      <a:pt x="104" y="450"/>
                      <a:pt x="109" y="449"/>
                      <a:pt x="114" y="446"/>
                    </a:cubicBezTo>
                    <a:cubicBezTo>
                      <a:pt x="124" y="488"/>
                      <a:pt x="143" y="530"/>
                      <a:pt x="163" y="572"/>
                    </a:cubicBezTo>
                    <a:cubicBezTo>
                      <a:pt x="168" y="585"/>
                      <a:pt x="178" y="590"/>
                      <a:pt x="190" y="590"/>
                    </a:cubicBezTo>
                    <a:cubicBezTo>
                      <a:pt x="208" y="590"/>
                      <a:pt x="228" y="576"/>
                      <a:pt x="228" y="556"/>
                    </a:cubicBezTo>
                    <a:cubicBezTo>
                      <a:pt x="224" y="494"/>
                      <a:pt x="211" y="439"/>
                      <a:pt x="199" y="381"/>
                    </a:cubicBezTo>
                    <a:cubicBezTo>
                      <a:pt x="221" y="365"/>
                      <a:pt x="250" y="349"/>
                      <a:pt x="280" y="339"/>
                    </a:cubicBezTo>
                    <a:cubicBezTo>
                      <a:pt x="315" y="368"/>
                      <a:pt x="351" y="407"/>
                      <a:pt x="390" y="439"/>
                    </a:cubicBezTo>
                    <a:cubicBezTo>
                      <a:pt x="400" y="446"/>
                      <a:pt x="412" y="448"/>
                      <a:pt x="424" y="448"/>
                    </a:cubicBezTo>
                    <a:cubicBezTo>
                      <a:pt x="466" y="448"/>
                      <a:pt x="508" y="411"/>
                      <a:pt x="477" y="365"/>
                    </a:cubicBezTo>
                    <a:cubicBezTo>
                      <a:pt x="390" y="229"/>
                      <a:pt x="234" y="115"/>
                      <a:pt x="105" y="15"/>
                    </a:cubicBezTo>
                    <a:cubicBezTo>
                      <a:pt x="93" y="5"/>
                      <a:pt x="79" y="1"/>
                      <a:pt x="6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316;p3"/>
              <p:cNvSpPr/>
              <p:nvPr/>
            </p:nvSpPr>
            <p:spPr>
              <a:xfrm>
                <a:off x="6149288" y="3441151"/>
                <a:ext cx="35265" cy="27384"/>
              </a:xfrm>
              <a:custGeom>
                <a:avLst/>
                <a:gdLst/>
                <a:ahLst/>
                <a:cxnLst/>
                <a:rect l="l" t="t" r="r" b="b"/>
                <a:pathLst>
                  <a:path w="537" h="417" extrusionOk="0">
                    <a:moveTo>
                      <a:pt x="243" y="0"/>
                    </a:moveTo>
                    <a:cubicBezTo>
                      <a:pt x="142" y="0"/>
                      <a:pt x="10" y="99"/>
                      <a:pt x="4" y="194"/>
                    </a:cubicBezTo>
                    <a:cubicBezTo>
                      <a:pt x="0" y="281"/>
                      <a:pt x="62" y="362"/>
                      <a:pt x="143" y="395"/>
                    </a:cubicBezTo>
                    <a:cubicBezTo>
                      <a:pt x="178" y="410"/>
                      <a:pt x="215" y="417"/>
                      <a:pt x="254" y="417"/>
                    </a:cubicBezTo>
                    <a:cubicBezTo>
                      <a:pt x="334" y="417"/>
                      <a:pt x="419" y="389"/>
                      <a:pt x="486" y="356"/>
                    </a:cubicBezTo>
                    <a:cubicBezTo>
                      <a:pt x="536" y="329"/>
                      <a:pt x="509" y="250"/>
                      <a:pt x="457" y="250"/>
                    </a:cubicBezTo>
                    <a:cubicBezTo>
                      <a:pt x="452" y="250"/>
                      <a:pt x="447" y="250"/>
                      <a:pt x="441" y="252"/>
                    </a:cubicBezTo>
                    <a:cubicBezTo>
                      <a:pt x="382" y="272"/>
                      <a:pt x="305" y="307"/>
                      <a:pt x="236" y="307"/>
                    </a:cubicBezTo>
                    <a:cubicBezTo>
                      <a:pt x="192" y="307"/>
                      <a:pt x="151" y="292"/>
                      <a:pt x="120" y="249"/>
                    </a:cubicBezTo>
                    <a:cubicBezTo>
                      <a:pt x="62" y="164"/>
                      <a:pt x="194" y="75"/>
                      <a:pt x="262" y="75"/>
                    </a:cubicBezTo>
                    <a:cubicBezTo>
                      <a:pt x="277" y="75"/>
                      <a:pt x="289" y="80"/>
                      <a:pt x="295" y="90"/>
                    </a:cubicBezTo>
                    <a:cubicBezTo>
                      <a:pt x="301" y="100"/>
                      <a:pt x="310" y="104"/>
                      <a:pt x="320" y="104"/>
                    </a:cubicBezTo>
                    <a:cubicBezTo>
                      <a:pt x="338" y="104"/>
                      <a:pt x="356" y="89"/>
                      <a:pt x="347" y="67"/>
                    </a:cubicBezTo>
                    <a:cubicBezTo>
                      <a:pt x="327" y="20"/>
                      <a:pt x="288" y="0"/>
                      <a:pt x="2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" name="Google Shape;317;p3"/>
              <p:cNvSpPr/>
              <p:nvPr/>
            </p:nvSpPr>
            <p:spPr>
              <a:xfrm>
                <a:off x="6296516" y="3504061"/>
                <a:ext cx="31325" cy="4262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649" extrusionOk="0">
                    <a:moveTo>
                      <a:pt x="224" y="143"/>
                    </a:moveTo>
                    <a:cubicBezTo>
                      <a:pt x="256" y="143"/>
                      <a:pt x="224" y="182"/>
                      <a:pt x="217" y="198"/>
                    </a:cubicBezTo>
                    <a:cubicBezTo>
                      <a:pt x="201" y="230"/>
                      <a:pt x="178" y="260"/>
                      <a:pt x="156" y="292"/>
                    </a:cubicBezTo>
                    <a:cubicBezTo>
                      <a:pt x="159" y="260"/>
                      <a:pt x="169" y="230"/>
                      <a:pt x="178" y="198"/>
                    </a:cubicBezTo>
                    <a:cubicBezTo>
                      <a:pt x="188" y="169"/>
                      <a:pt x="195" y="143"/>
                      <a:pt x="224" y="143"/>
                    </a:cubicBezTo>
                    <a:close/>
                    <a:moveTo>
                      <a:pt x="143" y="428"/>
                    </a:moveTo>
                    <a:cubicBezTo>
                      <a:pt x="146" y="428"/>
                      <a:pt x="146" y="434"/>
                      <a:pt x="152" y="434"/>
                    </a:cubicBezTo>
                    <a:cubicBezTo>
                      <a:pt x="163" y="437"/>
                      <a:pt x="174" y="438"/>
                      <a:pt x="184" y="438"/>
                    </a:cubicBezTo>
                    <a:cubicBezTo>
                      <a:pt x="205" y="438"/>
                      <a:pt x="227" y="434"/>
                      <a:pt x="249" y="434"/>
                    </a:cubicBezTo>
                    <a:cubicBezTo>
                      <a:pt x="260" y="434"/>
                      <a:pt x="271" y="435"/>
                      <a:pt x="282" y="438"/>
                    </a:cubicBezTo>
                    <a:cubicBezTo>
                      <a:pt x="331" y="444"/>
                      <a:pt x="373" y="477"/>
                      <a:pt x="298" y="509"/>
                    </a:cubicBezTo>
                    <a:cubicBezTo>
                      <a:pt x="266" y="522"/>
                      <a:pt x="224" y="522"/>
                      <a:pt x="188" y="522"/>
                    </a:cubicBezTo>
                    <a:cubicBezTo>
                      <a:pt x="172" y="522"/>
                      <a:pt x="159" y="532"/>
                      <a:pt x="146" y="538"/>
                    </a:cubicBezTo>
                    <a:lnTo>
                      <a:pt x="146" y="532"/>
                    </a:lnTo>
                    <a:cubicBezTo>
                      <a:pt x="143" y="499"/>
                      <a:pt x="143" y="467"/>
                      <a:pt x="143" y="428"/>
                    </a:cubicBezTo>
                    <a:close/>
                    <a:moveTo>
                      <a:pt x="233" y="0"/>
                    </a:moveTo>
                    <a:cubicBezTo>
                      <a:pt x="231" y="0"/>
                      <a:pt x="229" y="0"/>
                      <a:pt x="227" y="0"/>
                    </a:cubicBezTo>
                    <a:cubicBezTo>
                      <a:pt x="0" y="13"/>
                      <a:pt x="16" y="396"/>
                      <a:pt x="42" y="541"/>
                    </a:cubicBezTo>
                    <a:cubicBezTo>
                      <a:pt x="46" y="569"/>
                      <a:pt x="71" y="581"/>
                      <a:pt x="95" y="581"/>
                    </a:cubicBezTo>
                    <a:cubicBezTo>
                      <a:pt x="108" y="581"/>
                      <a:pt x="121" y="577"/>
                      <a:pt x="130" y="571"/>
                    </a:cubicBezTo>
                    <a:lnTo>
                      <a:pt x="130" y="571"/>
                    </a:lnTo>
                    <a:cubicBezTo>
                      <a:pt x="123" y="606"/>
                      <a:pt x="143" y="645"/>
                      <a:pt x="188" y="648"/>
                    </a:cubicBezTo>
                    <a:cubicBezTo>
                      <a:pt x="314" y="648"/>
                      <a:pt x="476" y="606"/>
                      <a:pt x="476" y="454"/>
                    </a:cubicBezTo>
                    <a:cubicBezTo>
                      <a:pt x="473" y="396"/>
                      <a:pt x="450" y="347"/>
                      <a:pt x="402" y="324"/>
                    </a:cubicBezTo>
                    <a:cubicBezTo>
                      <a:pt x="377" y="313"/>
                      <a:pt x="354" y="310"/>
                      <a:pt x="331" y="310"/>
                    </a:cubicBezTo>
                    <a:cubicBezTo>
                      <a:pt x="320" y="310"/>
                      <a:pt x="309" y="310"/>
                      <a:pt x="298" y="311"/>
                    </a:cubicBezTo>
                    <a:cubicBezTo>
                      <a:pt x="334" y="260"/>
                      <a:pt x="366" y="198"/>
                      <a:pt x="369" y="136"/>
                    </a:cubicBezTo>
                    <a:cubicBezTo>
                      <a:pt x="373" y="58"/>
                      <a:pt x="311" y="0"/>
                      <a:pt x="2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8" name="Google Shape;318;p3"/>
            <p:cNvGrpSpPr/>
            <p:nvPr/>
          </p:nvGrpSpPr>
          <p:grpSpPr>
            <a:xfrm rot="2304760">
              <a:off x="8271884" y="4483869"/>
              <a:ext cx="1081965" cy="684873"/>
              <a:chOff x="4808808" y="1957984"/>
              <a:chExt cx="404920" cy="256310"/>
            </a:xfrm>
          </p:grpSpPr>
          <p:sp>
            <p:nvSpPr>
              <p:cNvPr id="319" name="Google Shape;319;p3"/>
              <p:cNvSpPr/>
              <p:nvPr/>
            </p:nvSpPr>
            <p:spPr>
              <a:xfrm>
                <a:off x="4860357" y="1957984"/>
                <a:ext cx="353370" cy="256310"/>
              </a:xfrm>
              <a:custGeom>
                <a:avLst/>
                <a:gdLst/>
                <a:ahLst/>
                <a:cxnLst/>
                <a:rect l="l" t="t" r="r" b="b"/>
                <a:pathLst>
                  <a:path w="5381" h="3903" extrusionOk="0">
                    <a:moveTo>
                      <a:pt x="4892" y="158"/>
                    </a:moveTo>
                    <a:cubicBezTo>
                      <a:pt x="4905" y="709"/>
                      <a:pt x="4911" y="1256"/>
                      <a:pt x="4924" y="1807"/>
                    </a:cubicBezTo>
                    <a:cubicBezTo>
                      <a:pt x="4820" y="1833"/>
                      <a:pt x="4715" y="1848"/>
                      <a:pt x="4611" y="1848"/>
                    </a:cubicBezTo>
                    <a:cubicBezTo>
                      <a:pt x="4408" y="1848"/>
                      <a:pt x="4208" y="1794"/>
                      <a:pt x="4027" y="1668"/>
                    </a:cubicBezTo>
                    <a:cubicBezTo>
                      <a:pt x="3810" y="1519"/>
                      <a:pt x="3680" y="1302"/>
                      <a:pt x="3635" y="1062"/>
                    </a:cubicBezTo>
                    <a:cubicBezTo>
                      <a:pt x="4059" y="767"/>
                      <a:pt x="4480" y="466"/>
                      <a:pt x="4892" y="158"/>
                    </a:cubicBezTo>
                    <a:close/>
                    <a:moveTo>
                      <a:pt x="3560" y="1110"/>
                    </a:moveTo>
                    <a:cubicBezTo>
                      <a:pt x="3609" y="1357"/>
                      <a:pt x="3754" y="1587"/>
                      <a:pt x="3965" y="1742"/>
                    </a:cubicBezTo>
                    <a:cubicBezTo>
                      <a:pt x="4160" y="1881"/>
                      <a:pt x="4387" y="1944"/>
                      <a:pt x="4617" y="1944"/>
                    </a:cubicBezTo>
                    <a:cubicBezTo>
                      <a:pt x="4720" y="1944"/>
                      <a:pt x="4823" y="1931"/>
                      <a:pt x="4924" y="1907"/>
                    </a:cubicBezTo>
                    <a:cubicBezTo>
                      <a:pt x="4934" y="2254"/>
                      <a:pt x="4937" y="2601"/>
                      <a:pt x="4943" y="2947"/>
                    </a:cubicBezTo>
                    <a:cubicBezTo>
                      <a:pt x="4730" y="2944"/>
                      <a:pt x="4513" y="2941"/>
                      <a:pt x="4295" y="2941"/>
                    </a:cubicBezTo>
                    <a:cubicBezTo>
                      <a:pt x="4302" y="2882"/>
                      <a:pt x="4305" y="2831"/>
                      <a:pt x="4308" y="2772"/>
                    </a:cubicBezTo>
                    <a:cubicBezTo>
                      <a:pt x="4313" y="2756"/>
                      <a:pt x="4301" y="2747"/>
                      <a:pt x="4287" y="2747"/>
                    </a:cubicBezTo>
                    <a:cubicBezTo>
                      <a:pt x="4270" y="2747"/>
                      <a:pt x="4250" y="2758"/>
                      <a:pt x="4247" y="2782"/>
                    </a:cubicBezTo>
                    <a:cubicBezTo>
                      <a:pt x="4244" y="2840"/>
                      <a:pt x="4237" y="2892"/>
                      <a:pt x="4231" y="2947"/>
                    </a:cubicBezTo>
                    <a:cubicBezTo>
                      <a:pt x="4163" y="2947"/>
                      <a:pt x="4095" y="2950"/>
                      <a:pt x="4030" y="2950"/>
                    </a:cubicBezTo>
                    <a:cubicBezTo>
                      <a:pt x="3997" y="2950"/>
                      <a:pt x="3997" y="2999"/>
                      <a:pt x="4030" y="3006"/>
                    </a:cubicBezTo>
                    <a:cubicBezTo>
                      <a:pt x="4095" y="3009"/>
                      <a:pt x="4163" y="3012"/>
                      <a:pt x="4227" y="3015"/>
                    </a:cubicBezTo>
                    <a:cubicBezTo>
                      <a:pt x="4221" y="3168"/>
                      <a:pt x="4221" y="3317"/>
                      <a:pt x="4237" y="3466"/>
                    </a:cubicBezTo>
                    <a:cubicBezTo>
                      <a:pt x="3657" y="3443"/>
                      <a:pt x="3074" y="3449"/>
                      <a:pt x="2504" y="3430"/>
                    </a:cubicBezTo>
                    <a:cubicBezTo>
                      <a:pt x="2423" y="3427"/>
                      <a:pt x="2342" y="3427"/>
                      <a:pt x="2264" y="3420"/>
                    </a:cubicBezTo>
                    <a:cubicBezTo>
                      <a:pt x="2361" y="2980"/>
                      <a:pt x="2170" y="2542"/>
                      <a:pt x="1798" y="2293"/>
                    </a:cubicBezTo>
                    <a:cubicBezTo>
                      <a:pt x="2394" y="1911"/>
                      <a:pt x="2980" y="1515"/>
                      <a:pt x="3560" y="1110"/>
                    </a:cubicBezTo>
                    <a:close/>
                    <a:moveTo>
                      <a:pt x="4295" y="3022"/>
                    </a:moveTo>
                    <a:cubicBezTo>
                      <a:pt x="4516" y="3035"/>
                      <a:pt x="4733" y="3038"/>
                      <a:pt x="4953" y="3041"/>
                    </a:cubicBezTo>
                    <a:lnTo>
                      <a:pt x="4966" y="3527"/>
                    </a:lnTo>
                    <a:cubicBezTo>
                      <a:pt x="4956" y="3527"/>
                      <a:pt x="4953" y="3524"/>
                      <a:pt x="4950" y="3524"/>
                    </a:cubicBezTo>
                    <a:cubicBezTo>
                      <a:pt x="4726" y="3498"/>
                      <a:pt x="4500" y="3482"/>
                      <a:pt x="4270" y="3472"/>
                    </a:cubicBezTo>
                    <a:cubicBezTo>
                      <a:pt x="4279" y="3320"/>
                      <a:pt x="4286" y="3171"/>
                      <a:pt x="4295" y="3022"/>
                    </a:cubicBezTo>
                    <a:close/>
                    <a:moveTo>
                      <a:pt x="4946" y="0"/>
                    </a:moveTo>
                    <a:cubicBezTo>
                      <a:pt x="4937" y="0"/>
                      <a:pt x="4928" y="3"/>
                      <a:pt x="4921" y="9"/>
                    </a:cubicBezTo>
                    <a:cubicBezTo>
                      <a:pt x="4490" y="323"/>
                      <a:pt x="4062" y="631"/>
                      <a:pt x="3625" y="935"/>
                    </a:cubicBezTo>
                    <a:cubicBezTo>
                      <a:pt x="3622" y="845"/>
                      <a:pt x="3625" y="754"/>
                      <a:pt x="3644" y="660"/>
                    </a:cubicBezTo>
                    <a:cubicBezTo>
                      <a:pt x="3650" y="640"/>
                      <a:pt x="3634" y="626"/>
                      <a:pt x="3618" y="626"/>
                    </a:cubicBezTo>
                    <a:cubicBezTo>
                      <a:pt x="3608" y="626"/>
                      <a:pt x="3597" y="632"/>
                      <a:pt x="3593" y="644"/>
                    </a:cubicBezTo>
                    <a:cubicBezTo>
                      <a:pt x="3557" y="757"/>
                      <a:pt x="3541" y="874"/>
                      <a:pt x="3547" y="987"/>
                    </a:cubicBezTo>
                    <a:cubicBezTo>
                      <a:pt x="2935" y="1412"/>
                      <a:pt x="2313" y="1826"/>
                      <a:pt x="1688" y="2231"/>
                    </a:cubicBezTo>
                    <a:cubicBezTo>
                      <a:pt x="1568" y="2167"/>
                      <a:pt x="1428" y="2118"/>
                      <a:pt x="1279" y="2092"/>
                    </a:cubicBezTo>
                    <a:cubicBezTo>
                      <a:pt x="1278" y="2092"/>
                      <a:pt x="1277" y="2092"/>
                      <a:pt x="1276" y="2092"/>
                    </a:cubicBezTo>
                    <a:cubicBezTo>
                      <a:pt x="1250" y="2092"/>
                      <a:pt x="1242" y="2131"/>
                      <a:pt x="1266" y="2137"/>
                    </a:cubicBezTo>
                    <a:cubicBezTo>
                      <a:pt x="1393" y="2170"/>
                      <a:pt x="1509" y="2215"/>
                      <a:pt x="1616" y="2277"/>
                    </a:cubicBezTo>
                    <a:cubicBezTo>
                      <a:pt x="1095" y="2610"/>
                      <a:pt x="570" y="2944"/>
                      <a:pt x="42" y="3268"/>
                    </a:cubicBezTo>
                    <a:cubicBezTo>
                      <a:pt x="0" y="3293"/>
                      <a:pt x="25" y="3351"/>
                      <a:pt x="64" y="3351"/>
                    </a:cubicBezTo>
                    <a:cubicBezTo>
                      <a:pt x="70" y="3351"/>
                      <a:pt x="77" y="3349"/>
                      <a:pt x="84" y="3346"/>
                    </a:cubicBezTo>
                    <a:cubicBezTo>
                      <a:pt x="641" y="3025"/>
                      <a:pt x="1182" y="2688"/>
                      <a:pt x="1727" y="2345"/>
                    </a:cubicBezTo>
                    <a:cubicBezTo>
                      <a:pt x="2076" y="2594"/>
                      <a:pt x="2261" y="2999"/>
                      <a:pt x="2154" y="3420"/>
                    </a:cubicBezTo>
                    <a:cubicBezTo>
                      <a:pt x="1651" y="3397"/>
                      <a:pt x="1144" y="3365"/>
                      <a:pt x="640" y="3365"/>
                    </a:cubicBezTo>
                    <a:cubicBezTo>
                      <a:pt x="447" y="3365"/>
                      <a:pt x="254" y="3370"/>
                      <a:pt x="61" y="3381"/>
                    </a:cubicBezTo>
                    <a:cubicBezTo>
                      <a:pt x="3" y="3385"/>
                      <a:pt x="10" y="3459"/>
                      <a:pt x="61" y="3466"/>
                    </a:cubicBezTo>
                    <a:cubicBezTo>
                      <a:pt x="732" y="3550"/>
                      <a:pt x="1425" y="3547"/>
                      <a:pt x="2109" y="3560"/>
                    </a:cubicBezTo>
                    <a:cubicBezTo>
                      <a:pt x="2073" y="3647"/>
                      <a:pt x="2025" y="3738"/>
                      <a:pt x="1960" y="3825"/>
                    </a:cubicBezTo>
                    <a:cubicBezTo>
                      <a:pt x="1932" y="3866"/>
                      <a:pt x="1969" y="3902"/>
                      <a:pt x="2007" y="3902"/>
                    </a:cubicBezTo>
                    <a:cubicBezTo>
                      <a:pt x="2023" y="3902"/>
                      <a:pt x="2039" y="3896"/>
                      <a:pt x="2050" y="3880"/>
                    </a:cubicBezTo>
                    <a:cubicBezTo>
                      <a:pt x="2125" y="3777"/>
                      <a:pt x="2183" y="3670"/>
                      <a:pt x="2222" y="3560"/>
                    </a:cubicBezTo>
                    <a:cubicBezTo>
                      <a:pt x="2316" y="3560"/>
                      <a:pt x="2410" y="3563"/>
                      <a:pt x="2504" y="3566"/>
                    </a:cubicBezTo>
                    <a:cubicBezTo>
                      <a:pt x="3147" y="3587"/>
                      <a:pt x="3803" y="3644"/>
                      <a:pt x="4450" y="3644"/>
                    </a:cubicBezTo>
                    <a:cubicBezTo>
                      <a:pt x="4617" y="3644"/>
                      <a:pt x="4784" y="3640"/>
                      <a:pt x="4950" y="3631"/>
                    </a:cubicBezTo>
                    <a:cubicBezTo>
                      <a:pt x="4969" y="3631"/>
                      <a:pt x="4982" y="3624"/>
                      <a:pt x="4989" y="3611"/>
                    </a:cubicBezTo>
                    <a:cubicBezTo>
                      <a:pt x="4998" y="3617"/>
                      <a:pt x="5010" y="3619"/>
                      <a:pt x="5021" y="3619"/>
                    </a:cubicBezTo>
                    <a:cubicBezTo>
                      <a:pt x="5052" y="3619"/>
                      <a:pt x="5083" y="3600"/>
                      <a:pt x="5083" y="3563"/>
                    </a:cubicBezTo>
                    <a:cubicBezTo>
                      <a:pt x="5070" y="2999"/>
                      <a:pt x="5057" y="2439"/>
                      <a:pt x="5047" y="1878"/>
                    </a:cubicBezTo>
                    <a:cubicBezTo>
                      <a:pt x="5147" y="1846"/>
                      <a:pt x="5245" y="1800"/>
                      <a:pt x="5339" y="1749"/>
                    </a:cubicBezTo>
                    <a:cubicBezTo>
                      <a:pt x="5381" y="1726"/>
                      <a:pt x="5352" y="1663"/>
                      <a:pt x="5306" y="1663"/>
                    </a:cubicBezTo>
                    <a:cubicBezTo>
                      <a:pt x="5299" y="1663"/>
                      <a:pt x="5291" y="1664"/>
                      <a:pt x="5284" y="1668"/>
                    </a:cubicBezTo>
                    <a:cubicBezTo>
                      <a:pt x="5209" y="1710"/>
                      <a:pt x="5122" y="1745"/>
                      <a:pt x="5041" y="1775"/>
                    </a:cubicBezTo>
                    <a:cubicBezTo>
                      <a:pt x="5031" y="1201"/>
                      <a:pt x="5011" y="628"/>
                      <a:pt x="5002" y="58"/>
                    </a:cubicBezTo>
                    <a:cubicBezTo>
                      <a:pt x="5002" y="28"/>
                      <a:pt x="4973" y="0"/>
                      <a:pt x="49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320;p3"/>
              <p:cNvSpPr/>
              <p:nvPr/>
            </p:nvSpPr>
            <p:spPr>
              <a:xfrm>
                <a:off x="4808808" y="2160306"/>
                <a:ext cx="32113" cy="32572"/>
              </a:xfrm>
              <a:custGeom>
                <a:avLst/>
                <a:gdLst/>
                <a:ahLst/>
                <a:cxnLst/>
                <a:rect l="l" t="t" r="r" b="b"/>
                <a:pathLst>
                  <a:path w="489" h="496" extrusionOk="0">
                    <a:moveTo>
                      <a:pt x="437" y="0"/>
                    </a:moveTo>
                    <a:cubicBezTo>
                      <a:pt x="429" y="0"/>
                      <a:pt x="420" y="4"/>
                      <a:pt x="412" y="12"/>
                    </a:cubicBezTo>
                    <a:cubicBezTo>
                      <a:pt x="357" y="70"/>
                      <a:pt x="302" y="125"/>
                      <a:pt x="250" y="184"/>
                    </a:cubicBezTo>
                    <a:cubicBezTo>
                      <a:pt x="195" y="135"/>
                      <a:pt x="134" y="87"/>
                      <a:pt x="69" y="41"/>
                    </a:cubicBezTo>
                    <a:cubicBezTo>
                      <a:pt x="66" y="39"/>
                      <a:pt x="63" y="38"/>
                      <a:pt x="60" y="38"/>
                    </a:cubicBezTo>
                    <a:cubicBezTo>
                      <a:pt x="47" y="38"/>
                      <a:pt x="36" y="57"/>
                      <a:pt x="49" y="70"/>
                    </a:cubicBezTo>
                    <a:cubicBezTo>
                      <a:pt x="105" y="122"/>
                      <a:pt x="156" y="174"/>
                      <a:pt x="211" y="229"/>
                    </a:cubicBezTo>
                    <a:cubicBezTo>
                      <a:pt x="147" y="300"/>
                      <a:pt x="82" y="375"/>
                      <a:pt x="20" y="446"/>
                    </a:cubicBezTo>
                    <a:cubicBezTo>
                      <a:pt x="0" y="469"/>
                      <a:pt x="19" y="495"/>
                      <a:pt x="41" y="495"/>
                    </a:cubicBezTo>
                    <a:cubicBezTo>
                      <a:pt x="47" y="495"/>
                      <a:pt x="53" y="493"/>
                      <a:pt x="59" y="488"/>
                    </a:cubicBezTo>
                    <a:cubicBezTo>
                      <a:pt x="130" y="417"/>
                      <a:pt x="198" y="352"/>
                      <a:pt x="266" y="284"/>
                    </a:cubicBezTo>
                    <a:cubicBezTo>
                      <a:pt x="315" y="342"/>
                      <a:pt x="360" y="401"/>
                      <a:pt x="415" y="446"/>
                    </a:cubicBezTo>
                    <a:cubicBezTo>
                      <a:pt x="423" y="451"/>
                      <a:pt x="431" y="453"/>
                      <a:pt x="439" y="453"/>
                    </a:cubicBezTo>
                    <a:cubicBezTo>
                      <a:pt x="462" y="453"/>
                      <a:pt x="481" y="434"/>
                      <a:pt x="464" y="407"/>
                    </a:cubicBezTo>
                    <a:cubicBezTo>
                      <a:pt x="428" y="342"/>
                      <a:pt x="364" y="284"/>
                      <a:pt x="309" y="236"/>
                    </a:cubicBezTo>
                    <a:cubicBezTo>
                      <a:pt x="360" y="177"/>
                      <a:pt x="415" y="122"/>
                      <a:pt x="464" y="64"/>
                    </a:cubicBezTo>
                    <a:cubicBezTo>
                      <a:pt x="489" y="37"/>
                      <a:pt x="464" y="0"/>
                      <a:pt x="4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1" name="Google Shape;321;p3"/>
            <p:cNvGrpSpPr/>
            <p:nvPr/>
          </p:nvGrpSpPr>
          <p:grpSpPr>
            <a:xfrm>
              <a:off x="8470437" y="-243845"/>
              <a:ext cx="949019" cy="865518"/>
              <a:chOff x="5882939" y="3323344"/>
              <a:chExt cx="444901" cy="405775"/>
            </a:xfrm>
          </p:grpSpPr>
          <p:sp>
            <p:nvSpPr>
              <p:cNvPr id="322" name="Google Shape;322;p3"/>
              <p:cNvSpPr/>
              <p:nvPr/>
            </p:nvSpPr>
            <p:spPr>
              <a:xfrm>
                <a:off x="5882939" y="3323344"/>
                <a:ext cx="422586" cy="405775"/>
              </a:xfrm>
              <a:custGeom>
                <a:avLst/>
                <a:gdLst/>
                <a:ahLst/>
                <a:cxnLst/>
                <a:rect l="l" t="t" r="r" b="b"/>
                <a:pathLst>
                  <a:path w="6435" h="6179" extrusionOk="0">
                    <a:moveTo>
                      <a:pt x="3180" y="140"/>
                    </a:moveTo>
                    <a:cubicBezTo>
                      <a:pt x="3910" y="140"/>
                      <a:pt x="4632" y="411"/>
                      <a:pt x="5187" y="928"/>
                    </a:cubicBezTo>
                    <a:cubicBezTo>
                      <a:pt x="5806" y="1505"/>
                      <a:pt x="6120" y="2331"/>
                      <a:pt x="6097" y="3154"/>
                    </a:cubicBezTo>
                    <a:cubicBezTo>
                      <a:pt x="6094" y="3131"/>
                      <a:pt x="6081" y="3122"/>
                      <a:pt x="6055" y="3112"/>
                    </a:cubicBezTo>
                    <a:cubicBezTo>
                      <a:pt x="6020" y="3096"/>
                      <a:pt x="5984" y="3083"/>
                      <a:pt x="5948" y="3067"/>
                    </a:cubicBezTo>
                    <a:cubicBezTo>
                      <a:pt x="5940" y="3052"/>
                      <a:pt x="5926" y="3043"/>
                      <a:pt x="5904" y="3043"/>
                    </a:cubicBezTo>
                    <a:cubicBezTo>
                      <a:pt x="5901" y="3043"/>
                      <a:pt x="5897" y="3043"/>
                      <a:pt x="5893" y="3044"/>
                    </a:cubicBezTo>
                    <a:lnTo>
                      <a:pt x="5884" y="3044"/>
                    </a:lnTo>
                    <a:cubicBezTo>
                      <a:pt x="4248" y="2409"/>
                      <a:pt x="2615" y="1735"/>
                      <a:pt x="953" y="1171"/>
                    </a:cubicBezTo>
                    <a:cubicBezTo>
                      <a:pt x="1206" y="873"/>
                      <a:pt x="1520" y="621"/>
                      <a:pt x="1886" y="443"/>
                    </a:cubicBezTo>
                    <a:cubicBezTo>
                      <a:pt x="2297" y="239"/>
                      <a:pt x="2740" y="140"/>
                      <a:pt x="3180" y="140"/>
                    </a:cubicBezTo>
                    <a:close/>
                    <a:moveTo>
                      <a:pt x="3732" y="2380"/>
                    </a:moveTo>
                    <a:lnTo>
                      <a:pt x="5579" y="3073"/>
                    </a:lnTo>
                    <a:cubicBezTo>
                      <a:pt x="5061" y="3125"/>
                      <a:pt x="4533" y="3206"/>
                      <a:pt x="4018" y="3319"/>
                    </a:cubicBezTo>
                    <a:cubicBezTo>
                      <a:pt x="4073" y="3015"/>
                      <a:pt x="3739" y="2872"/>
                      <a:pt x="3486" y="2830"/>
                    </a:cubicBezTo>
                    <a:cubicBezTo>
                      <a:pt x="3570" y="2684"/>
                      <a:pt x="3651" y="2532"/>
                      <a:pt x="3732" y="2383"/>
                    </a:cubicBezTo>
                    <a:lnTo>
                      <a:pt x="3732" y="2380"/>
                    </a:lnTo>
                    <a:close/>
                    <a:moveTo>
                      <a:pt x="3447" y="2888"/>
                    </a:moveTo>
                    <a:cubicBezTo>
                      <a:pt x="3674" y="2953"/>
                      <a:pt x="3907" y="3031"/>
                      <a:pt x="3924" y="3306"/>
                    </a:cubicBezTo>
                    <a:cubicBezTo>
                      <a:pt x="3924" y="3319"/>
                      <a:pt x="3930" y="3332"/>
                      <a:pt x="3940" y="3339"/>
                    </a:cubicBezTo>
                    <a:cubicBezTo>
                      <a:pt x="3648" y="3407"/>
                      <a:pt x="3363" y="3484"/>
                      <a:pt x="3085" y="3575"/>
                    </a:cubicBezTo>
                    <a:lnTo>
                      <a:pt x="3059" y="3536"/>
                    </a:lnTo>
                    <a:cubicBezTo>
                      <a:pt x="3195" y="3326"/>
                      <a:pt x="3324" y="3112"/>
                      <a:pt x="3447" y="2888"/>
                    </a:cubicBezTo>
                    <a:close/>
                    <a:moveTo>
                      <a:pt x="888" y="1246"/>
                    </a:moveTo>
                    <a:cubicBezTo>
                      <a:pt x="1792" y="1631"/>
                      <a:pt x="2709" y="1988"/>
                      <a:pt x="3626" y="2334"/>
                    </a:cubicBezTo>
                    <a:cubicBezTo>
                      <a:pt x="3402" y="2717"/>
                      <a:pt x="3182" y="3099"/>
                      <a:pt x="2981" y="3497"/>
                    </a:cubicBezTo>
                    <a:cubicBezTo>
                      <a:pt x="2967" y="3493"/>
                      <a:pt x="2953" y="3491"/>
                      <a:pt x="2938" y="3491"/>
                    </a:cubicBezTo>
                    <a:cubicBezTo>
                      <a:pt x="2920" y="3491"/>
                      <a:pt x="2902" y="3495"/>
                      <a:pt x="2884" y="3504"/>
                    </a:cubicBezTo>
                    <a:cubicBezTo>
                      <a:pt x="2878" y="3500"/>
                      <a:pt x="2871" y="3498"/>
                      <a:pt x="2863" y="3498"/>
                    </a:cubicBezTo>
                    <a:cubicBezTo>
                      <a:pt x="2856" y="3498"/>
                      <a:pt x="2849" y="3500"/>
                      <a:pt x="2842" y="3504"/>
                    </a:cubicBezTo>
                    <a:cubicBezTo>
                      <a:pt x="2754" y="3578"/>
                      <a:pt x="2751" y="3711"/>
                      <a:pt x="2858" y="3770"/>
                    </a:cubicBezTo>
                    <a:cubicBezTo>
                      <a:pt x="2883" y="3783"/>
                      <a:pt x="2908" y="3789"/>
                      <a:pt x="2934" y="3789"/>
                    </a:cubicBezTo>
                    <a:cubicBezTo>
                      <a:pt x="3007" y="3789"/>
                      <a:pt x="3073" y="3737"/>
                      <a:pt x="3088" y="3663"/>
                    </a:cubicBezTo>
                    <a:cubicBezTo>
                      <a:pt x="4008" y="3478"/>
                      <a:pt x="4915" y="3293"/>
                      <a:pt x="5845" y="3170"/>
                    </a:cubicBezTo>
                    <a:cubicBezTo>
                      <a:pt x="5903" y="3190"/>
                      <a:pt x="5958" y="3209"/>
                      <a:pt x="6016" y="3235"/>
                    </a:cubicBezTo>
                    <a:cubicBezTo>
                      <a:pt x="6023" y="3237"/>
                      <a:pt x="6030" y="3238"/>
                      <a:pt x="6036" y="3238"/>
                    </a:cubicBezTo>
                    <a:cubicBezTo>
                      <a:pt x="6061" y="3238"/>
                      <a:pt x="6077" y="3223"/>
                      <a:pt x="6088" y="3203"/>
                    </a:cubicBezTo>
                    <a:lnTo>
                      <a:pt x="6088" y="3203"/>
                    </a:lnTo>
                    <a:cubicBezTo>
                      <a:pt x="6078" y="3595"/>
                      <a:pt x="5984" y="3983"/>
                      <a:pt x="5809" y="4340"/>
                    </a:cubicBezTo>
                    <a:cubicBezTo>
                      <a:pt x="5305" y="5371"/>
                      <a:pt x="4209" y="6046"/>
                      <a:pt x="3086" y="6046"/>
                    </a:cubicBezTo>
                    <a:cubicBezTo>
                      <a:pt x="2816" y="6046"/>
                      <a:pt x="2544" y="6007"/>
                      <a:pt x="2278" y="5924"/>
                    </a:cubicBezTo>
                    <a:cubicBezTo>
                      <a:pt x="2270" y="5921"/>
                      <a:pt x="2262" y="5919"/>
                      <a:pt x="2255" y="5919"/>
                    </a:cubicBezTo>
                    <a:cubicBezTo>
                      <a:pt x="2232" y="5919"/>
                      <a:pt x="2214" y="5933"/>
                      <a:pt x="2207" y="5950"/>
                    </a:cubicBezTo>
                    <a:cubicBezTo>
                      <a:pt x="1163" y="5493"/>
                      <a:pt x="363" y="4563"/>
                      <a:pt x="253" y="3404"/>
                    </a:cubicBezTo>
                    <a:cubicBezTo>
                      <a:pt x="182" y="2616"/>
                      <a:pt x="418" y="1845"/>
                      <a:pt x="888" y="1246"/>
                    </a:cubicBezTo>
                    <a:close/>
                    <a:moveTo>
                      <a:pt x="3179" y="0"/>
                    </a:moveTo>
                    <a:cubicBezTo>
                      <a:pt x="2889" y="0"/>
                      <a:pt x="2596" y="42"/>
                      <a:pt x="2310" y="128"/>
                    </a:cubicBezTo>
                    <a:cubicBezTo>
                      <a:pt x="1079" y="501"/>
                      <a:pt x="218" y="1593"/>
                      <a:pt x="114" y="2872"/>
                    </a:cubicBezTo>
                    <a:cubicBezTo>
                      <a:pt x="0" y="4307"/>
                      <a:pt x="940" y="5697"/>
                      <a:pt x="2330" y="6089"/>
                    </a:cubicBezTo>
                    <a:cubicBezTo>
                      <a:pt x="2334" y="6090"/>
                      <a:pt x="2337" y="6090"/>
                      <a:pt x="2341" y="6090"/>
                    </a:cubicBezTo>
                    <a:cubicBezTo>
                      <a:pt x="2350" y="6090"/>
                      <a:pt x="2358" y="6088"/>
                      <a:pt x="2362" y="6086"/>
                    </a:cubicBezTo>
                    <a:cubicBezTo>
                      <a:pt x="2602" y="6149"/>
                      <a:pt x="2846" y="6178"/>
                      <a:pt x="3087" y="6178"/>
                    </a:cubicBezTo>
                    <a:cubicBezTo>
                      <a:pt x="4095" y="6178"/>
                      <a:pt x="5074" y="5658"/>
                      <a:pt x="5670" y="4822"/>
                    </a:cubicBezTo>
                    <a:cubicBezTo>
                      <a:pt x="6434" y="3757"/>
                      <a:pt x="6421" y="2241"/>
                      <a:pt x="5618" y="1201"/>
                    </a:cubicBezTo>
                    <a:cubicBezTo>
                      <a:pt x="5031" y="436"/>
                      <a:pt x="4118" y="0"/>
                      <a:pt x="3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323;p3"/>
              <p:cNvSpPr/>
              <p:nvPr/>
            </p:nvSpPr>
            <p:spPr>
              <a:xfrm>
                <a:off x="5893971" y="3357162"/>
                <a:ext cx="33360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90" extrusionOk="0">
                    <a:moveTo>
                      <a:pt x="163" y="216"/>
                    </a:moveTo>
                    <a:lnTo>
                      <a:pt x="218" y="274"/>
                    </a:lnTo>
                    <a:cubicBezTo>
                      <a:pt x="205" y="277"/>
                      <a:pt x="195" y="284"/>
                      <a:pt x="182" y="294"/>
                    </a:cubicBezTo>
                    <a:cubicBezTo>
                      <a:pt x="176" y="268"/>
                      <a:pt x="169" y="242"/>
                      <a:pt x="163" y="216"/>
                    </a:cubicBezTo>
                    <a:close/>
                    <a:moveTo>
                      <a:pt x="65" y="1"/>
                    </a:moveTo>
                    <a:cubicBezTo>
                      <a:pt x="31" y="1"/>
                      <a:pt x="0" y="26"/>
                      <a:pt x="14" y="67"/>
                    </a:cubicBezTo>
                    <a:cubicBezTo>
                      <a:pt x="40" y="164"/>
                      <a:pt x="66" y="264"/>
                      <a:pt x="95" y="365"/>
                    </a:cubicBezTo>
                    <a:cubicBezTo>
                      <a:pt x="85" y="378"/>
                      <a:pt x="72" y="388"/>
                      <a:pt x="66" y="397"/>
                    </a:cubicBezTo>
                    <a:cubicBezTo>
                      <a:pt x="44" y="421"/>
                      <a:pt x="72" y="450"/>
                      <a:pt x="98" y="450"/>
                    </a:cubicBezTo>
                    <a:cubicBezTo>
                      <a:pt x="104" y="450"/>
                      <a:pt x="109" y="449"/>
                      <a:pt x="114" y="446"/>
                    </a:cubicBezTo>
                    <a:cubicBezTo>
                      <a:pt x="124" y="488"/>
                      <a:pt x="143" y="530"/>
                      <a:pt x="163" y="572"/>
                    </a:cubicBezTo>
                    <a:cubicBezTo>
                      <a:pt x="168" y="585"/>
                      <a:pt x="178" y="590"/>
                      <a:pt x="190" y="590"/>
                    </a:cubicBezTo>
                    <a:cubicBezTo>
                      <a:pt x="208" y="590"/>
                      <a:pt x="228" y="576"/>
                      <a:pt x="228" y="556"/>
                    </a:cubicBezTo>
                    <a:cubicBezTo>
                      <a:pt x="224" y="494"/>
                      <a:pt x="211" y="439"/>
                      <a:pt x="199" y="381"/>
                    </a:cubicBezTo>
                    <a:cubicBezTo>
                      <a:pt x="221" y="365"/>
                      <a:pt x="250" y="349"/>
                      <a:pt x="280" y="339"/>
                    </a:cubicBezTo>
                    <a:cubicBezTo>
                      <a:pt x="315" y="368"/>
                      <a:pt x="351" y="407"/>
                      <a:pt x="390" y="439"/>
                    </a:cubicBezTo>
                    <a:cubicBezTo>
                      <a:pt x="400" y="446"/>
                      <a:pt x="412" y="448"/>
                      <a:pt x="424" y="448"/>
                    </a:cubicBezTo>
                    <a:cubicBezTo>
                      <a:pt x="466" y="448"/>
                      <a:pt x="508" y="411"/>
                      <a:pt x="477" y="365"/>
                    </a:cubicBezTo>
                    <a:cubicBezTo>
                      <a:pt x="390" y="229"/>
                      <a:pt x="234" y="115"/>
                      <a:pt x="105" y="15"/>
                    </a:cubicBezTo>
                    <a:cubicBezTo>
                      <a:pt x="93" y="5"/>
                      <a:pt x="79" y="1"/>
                      <a:pt x="6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324;p3"/>
              <p:cNvSpPr/>
              <p:nvPr/>
            </p:nvSpPr>
            <p:spPr>
              <a:xfrm>
                <a:off x="6149288" y="3441151"/>
                <a:ext cx="35265" cy="27384"/>
              </a:xfrm>
              <a:custGeom>
                <a:avLst/>
                <a:gdLst/>
                <a:ahLst/>
                <a:cxnLst/>
                <a:rect l="l" t="t" r="r" b="b"/>
                <a:pathLst>
                  <a:path w="537" h="417" extrusionOk="0">
                    <a:moveTo>
                      <a:pt x="243" y="0"/>
                    </a:moveTo>
                    <a:cubicBezTo>
                      <a:pt x="142" y="0"/>
                      <a:pt x="10" y="99"/>
                      <a:pt x="4" y="194"/>
                    </a:cubicBezTo>
                    <a:cubicBezTo>
                      <a:pt x="0" y="281"/>
                      <a:pt x="62" y="362"/>
                      <a:pt x="143" y="395"/>
                    </a:cubicBezTo>
                    <a:cubicBezTo>
                      <a:pt x="178" y="410"/>
                      <a:pt x="215" y="417"/>
                      <a:pt x="254" y="417"/>
                    </a:cubicBezTo>
                    <a:cubicBezTo>
                      <a:pt x="334" y="417"/>
                      <a:pt x="419" y="389"/>
                      <a:pt x="486" y="356"/>
                    </a:cubicBezTo>
                    <a:cubicBezTo>
                      <a:pt x="536" y="329"/>
                      <a:pt x="509" y="250"/>
                      <a:pt x="457" y="250"/>
                    </a:cubicBezTo>
                    <a:cubicBezTo>
                      <a:pt x="452" y="250"/>
                      <a:pt x="447" y="250"/>
                      <a:pt x="441" y="252"/>
                    </a:cubicBezTo>
                    <a:cubicBezTo>
                      <a:pt x="382" y="272"/>
                      <a:pt x="305" y="307"/>
                      <a:pt x="236" y="307"/>
                    </a:cubicBezTo>
                    <a:cubicBezTo>
                      <a:pt x="192" y="307"/>
                      <a:pt x="151" y="292"/>
                      <a:pt x="120" y="249"/>
                    </a:cubicBezTo>
                    <a:cubicBezTo>
                      <a:pt x="62" y="164"/>
                      <a:pt x="194" y="75"/>
                      <a:pt x="262" y="75"/>
                    </a:cubicBezTo>
                    <a:cubicBezTo>
                      <a:pt x="277" y="75"/>
                      <a:pt x="289" y="80"/>
                      <a:pt x="295" y="90"/>
                    </a:cubicBezTo>
                    <a:cubicBezTo>
                      <a:pt x="301" y="100"/>
                      <a:pt x="310" y="104"/>
                      <a:pt x="320" y="104"/>
                    </a:cubicBezTo>
                    <a:cubicBezTo>
                      <a:pt x="338" y="104"/>
                      <a:pt x="356" y="89"/>
                      <a:pt x="347" y="67"/>
                    </a:cubicBezTo>
                    <a:cubicBezTo>
                      <a:pt x="327" y="20"/>
                      <a:pt x="288" y="0"/>
                      <a:pt x="2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325;p3"/>
              <p:cNvSpPr/>
              <p:nvPr/>
            </p:nvSpPr>
            <p:spPr>
              <a:xfrm>
                <a:off x="6296516" y="3504061"/>
                <a:ext cx="31325" cy="4262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649" extrusionOk="0">
                    <a:moveTo>
                      <a:pt x="224" y="143"/>
                    </a:moveTo>
                    <a:cubicBezTo>
                      <a:pt x="256" y="143"/>
                      <a:pt x="224" y="182"/>
                      <a:pt x="217" y="198"/>
                    </a:cubicBezTo>
                    <a:cubicBezTo>
                      <a:pt x="201" y="230"/>
                      <a:pt x="178" y="260"/>
                      <a:pt x="156" y="292"/>
                    </a:cubicBezTo>
                    <a:cubicBezTo>
                      <a:pt x="159" y="260"/>
                      <a:pt x="169" y="230"/>
                      <a:pt x="178" y="198"/>
                    </a:cubicBezTo>
                    <a:cubicBezTo>
                      <a:pt x="188" y="169"/>
                      <a:pt x="195" y="143"/>
                      <a:pt x="224" y="143"/>
                    </a:cubicBezTo>
                    <a:close/>
                    <a:moveTo>
                      <a:pt x="143" y="428"/>
                    </a:moveTo>
                    <a:cubicBezTo>
                      <a:pt x="146" y="428"/>
                      <a:pt x="146" y="434"/>
                      <a:pt x="152" y="434"/>
                    </a:cubicBezTo>
                    <a:cubicBezTo>
                      <a:pt x="163" y="437"/>
                      <a:pt x="174" y="438"/>
                      <a:pt x="184" y="438"/>
                    </a:cubicBezTo>
                    <a:cubicBezTo>
                      <a:pt x="205" y="438"/>
                      <a:pt x="227" y="434"/>
                      <a:pt x="249" y="434"/>
                    </a:cubicBezTo>
                    <a:cubicBezTo>
                      <a:pt x="260" y="434"/>
                      <a:pt x="271" y="435"/>
                      <a:pt x="282" y="438"/>
                    </a:cubicBezTo>
                    <a:cubicBezTo>
                      <a:pt x="331" y="444"/>
                      <a:pt x="373" y="477"/>
                      <a:pt x="298" y="509"/>
                    </a:cubicBezTo>
                    <a:cubicBezTo>
                      <a:pt x="266" y="522"/>
                      <a:pt x="224" y="522"/>
                      <a:pt x="188" y="522"/>
                    </a:cubicBezTo>
                    <a:cubicBezTo>
                      <a:pt x="172" y="522"/>
                      <a:pt x="159" y="532"/>
                      <a:pt x="146" y="538"/>
                    </a:cubicBezTo>
                    <a:lnTo>
                      <a:pt x="146" y="532"/>
                    </a:lnTo>
                    <a:cubicBezTo>
                      <a:pt x="143" y="499"/>
                      <a:pt x="143" y="467"/>
                      <a:pt x="143" y="428"/>
                    </a:cubicBezTo>
                    <a:close/>
                    <a:moveTo>
                      <a:pt x="233" y="0"/>
                    </a:moveTo>
                    <a:cubicBezTo>
                      <a:pt x="231" y="0"/>
                      <a:pt x="229" y="0"/>
                      <a:pt x="227" y="0"/>
                    </a:cubicBezTo>
                    <a:cubicBezTo>
                      <a:pt x="0" y="13"/>
                      <a:pt x="16" y="396"/>
                      <a:pt x="42" y="541"/>
                    </a:cubicBezTo>
                    <a:cubicBezTo>
                      <a:pt x="46" y="569"/>
                      <a:pt x="71" y="581"/>
                      <a:pt x="95" y="581"/>
                    </a:cubicBezTo>
                    <a:cubicBezTo>
                      <a:pt x="108" y="581"/>
                      <a:pt x="121" y="577"/>
                      <a:pt x="130" y="571"/>
                    </a:cubicBezTo>
                    <a:lnTo>
                      <a:pt x="130" y="571"/>
                    </a:lnTo>
                    <a:cubicBezTo>
                      <a:pt x="123" y="606"/>
                      <a:pt x="143" y="645"/>
                      <a:pt x="188" y="648"/>
                    </a:cubicBezTo>
                    <a:cubicBezTo>
                      <a:pt x="314" y="648"/>
                      <a:pt x="476" y="606"/>
                      <a:pt x="476" y="454"/>
                    </a:cubicBezTo>
                    <a:cubicBezTo>
                      <a:pt x="473" y="396"/>
                      <a:pt x="450" y="347"/>
                      <a:pt x="402" y="324"/>
                    </a:cubicBezTo>
                    <a:cubicBezTo>
                      <a:pt x="377" y="313"/>
                      <a:pt x="354" y="310"/>
                      <a:pt x="331" y="310"/>
                    </a:cubicBezTo>
                    <a:cubicBezTo>
                      <a:pt x="320" y="310"/>
                      <a:pt x="309" y="310"/>
                      <a:pt x="298" y="311"/>
                    </a:cubicBezTo>
                    <a:cubicBezTo>
                      <a:pt x="334" y="260"/>
                      <a:pt x="366" y="198"/>
                      <a:pt x="369" y="136"/>
                    </a:cubicBezTo>
                    <a:cubicBezTo>
                      <a:pt x="373" y="58"/>
                      <a:pt x="311" y="0"/>
                      <a:pt x="2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26" name="Google Shape;326;p3"/>
          <p:cNvGrpSpPr/>
          <p:nvPr/>
        </p:nvGrpSpPr>
        <p:grpSpPr>
          <a:xfrm>
            <a:off x="-213326" y="-279380"/>
            <a:ext cx="9638381" cy="5960200"/>
            <a:chOff x="-213326" y="-279380"/>
            <a:chExt cx="9638381" cy="5960200"/>
          </a:xfrm>
        </p:grpSpPr>
        <p:grpSp>
          <p:nvGrpSpPr>
            <p:cNvPr id="327" name="Google Shape;327;p3"/>
            <p:cNvGrpSpPr/>
            <p:nvPr/>
          </p:nvGrpSpPr>
          <p:grpSpPr>
            <a:xfrm rot="1967023">
              <a:off x="-242468" y="3837852"/>
              <a:ext cx="1107620" cy="218172"/>
              <a:chOff x="4737493" y="4305992"/>
              <a:chExt cx="547410" cy="107830"/>
            </a:xfrm>
          </p:grpSpPr>
          <p:sp>
            <p:nvSpPr>
              <p:cNvPr id="328" name="Google Shape;328;p3"/>
              <p:cNvSpPr/>
              <p:nvPr/>
            </p:nvSpPr>
            <p:spPr>
              <a:xfrm>
                <a:off x="4737493" y="4313938"/>
                <a:ext cx="52470" cy="8615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1312" extrusionOk="0">
                    <a:moveTo>
                      <a:pt x="233" y="127"/>
                    </a:moveTo>
                    <a:cubicBezTo>
                      <a:pt x="302" y="127"/>
                      <a:pt x="435" y="167"/>
                      <a:pt x="468" y="195"/>
                    </a:cubicBezTo>
                    <a:cubicBezTo>
                      <a:pt x="578" y="412"/>
                      <a:pt x="569" y="519"/>
                      <a:pt x="432" y="535"/>
                    </a:cubicBezTo>
                    <a:cubicBezTo>
                      <a:pt x="364" y="551"/>
                      <a:pt x="296" y="561"/>
                      <a:pt x="225" y="567"/>
                    </a:cubicBezTo>
                    <a:cubicBezTo>
                      <a:pt x="215" y="567"/>
                      <a:pt x="202" y="577"/>
                      <a:pt x="196" y="580"/>
                    </a:cubicBezTo>
                    <a:cubicBezTo>
                      <a:pt x="189" y="548"/>
                      <a:pt x="186" y="515"/>
                      <a:pt x="180" y="483"/>
                    </a:cubicBezTo>
                    <a:cubicBezTo>
                      <a:pt x="170" y="412"/>
                      <a:pt x="164" y="340"/>
                      <a:pt x="154" y="269"/>
                    </a:cubicBezTo>
                    <a:cubicBezTo>
                      <a:pt x="141" y="169"/>
                      <a:pt x="118" y="156"/>
                      <a:pt x="206" y="130"/>
                    </a:cubicBezTo>
                    <a:cubicBezTo>
                      <a:pt x="213" y="128"/>
                      <a:pt x="222" y="127"/>
                      <a:pt x="233" y="127"/>
                    </a:cubicBezTo>
                    <a:close/>
                    <a:moveTo>
                      <a:pt x="180" y="0"/>
                    </a:moveTo>
                    <a:cubicBezTo>
                      <a:pt x="27" y="0"/>
                      <a:pt x="0" y="82"/>
                      <a:pt x="24" y="272"/>
                    </a:cubicBezTo>
                    <a:cubicBezTo>
                      <a:pt x="63" y="613"/>
                      <a:pt x="92" y="985"/>
                      <a:pt x="238" y="1296"/>
                    </a:cubicBezTo>
                    <a:cubicBezTo>
                      <a:pt x="243" y="1307"/>
                      <a:pt x="252" y="1312"/>
                      <a:pt x="262" y="1312"/>
                    </a:cubicBezTo>
                    <a:cubicBezTo>
                      <a:pt x="278" y="1312"/>
                      <a:pt x="296" y="1298"/>
                      <a:pt x="296" y="1280"/>
                    </a:cubicBezTo>
                    <a:cubicBezTo>
                      <a:pt x="290" y="1082"/>
                      <a:pt x="251" y="888"/>
                      <a:pt x="215" y="690"/>
                    </a:cubicBezTo>
                    <a:lnTo>
                      <a:pt x="225" y="690"/>
                    </a:lnTo>
                    <a:cubicBezTo>
                      <a:pt x="413" y="681"/>
                      <a:pt x="727" y="661"/>
                      <a:pt x="760" y="421"/>
                    </a:cubicBezTo>
                    <a:cubicBezTo>
                      <a:pt x="799" y="175"/>
                      <a:pt x="494" y="39"/>
                      <a:pt x="290" y="10"/>
                    </a:cubicBezTo>
                    <a:cubicBezTo>
                      <a:pt x="247" y="3"/>
                      <a:pt x="211" y="0"/>
                      <a:pt x="1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" name="Google Shape;329;p3"/>
              <p:cNvSpPr/>
              <p:nvPr/>
            </p:nvSpPr>
            <p:spPr>
              <a:xfrm>
                <a:off x="4790749" y="4371135"/>
                <a:ext cx="3749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71" h="139" extrusionOk="0">
                    <a:moveTo>
                      <a:pt x="496" y="1"/>
                    </a:moveTo>
                    <a:cubicBezTo>
                      <a:pt x="415" y="1"/>
                      <a:pt x="334" y="20"/>
                      <a:pt x="253" y="27"/>
                    </a:cubicBezTo>
                    <a:cubicBezTo>
                      <a:pt x="182" y="30"/>
                      <a:pt x="107" y="27"/>
                      <a:pt x="36" y="36"/>
                    </a:cubicBezTo>
                    <a:cubicBezTo>
                      <a:pt x="0" y="43"/>
                      <a:pt x="4" y="98"/>
                      <a:pt x="36" y="111"/>
                    </a:cubicBezTo>
                    <a:cubicBezTo>
                      <a:pt x="101" y="130"/>
                      <a:pt x="184" y="139"/>
                      <a:pt x="267" y="139"/>
                    </a:cubicBezTo>
                    <a:cubicBezTo>
                      <a:pt x="354" y="139"/>
                      <a:pt x="441" y="129"/>
                      <a:pt x="509" y="111"/>
                    </a:cubicBezTo>
                    <a:cubicBezTo>
                      <a:pt x="571" y="91"/>
                      <a:pt x="558" y="1"/>
                      <a:pt x="4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" name="Google Shape;330;p3"/>
              <p:cNvSpPr/>
              <p:nvPr/>
            </p:nvSpPr>
            <p:spPr>
              <a:xfrm>
                <a:off x="4791406" y="4352419"/>
                <a:ext cx="41109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26" h="128" extrusionOk="0">
                    <a:moveTo>
                      <a:pt x="275" y="1"/>
                    </a:moveTo>
                    <a:cubicBezTo>
                      <a:pt x="203" y="1"/>
                      <a:pt x="131" y="3"/>
                      <a:pt x="59" y="7"/>
                    </a:cubicBezTo>
                    <a:cubicBezTo>
                      <a:pt x="0" y="10"/>
                      <a:pt x="0" y="95"/>
                      <a:pt x="59" y="95"/>
                    </a:cubicBezTo>
                    <a:cubicBezTo>
                      <a:pt x="224" y="95"/>
                      <a:pt x="386" y="108"/>
                      <a:pt x="551" y="127"/>
                    </a:cubicBezTo>
                    <a:cubicBezTo>
                      <a:pt x="554" y="127"/>
                      <a:pt x="557" y="128"/>
                      <a:pt x="560" y="128"/>
                    </a:cubicBezTo>
                    <a:cubicBezTo>
                      <a:pt x="625" y="128"/>
                      <a:pt x="622" y="23"/>
                      <a:pt x="551" y="14"/>
                    </a:cubicBezTo>
                    <a:cubicBezTo>
                      <a:pt x="460" y="5"/>
                      <a:pt x="367" y="1"/>
                      <a:pt x="2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" name="Google Shape;331;p3"/>
              <p:cNvSpPr/>
              <p:nvPr/>
            </p:nvSpPr>
            <p:spPr>
              <a:xfrm>
                <a:off x="4848209" y="4305992"/>
                <a:ext cx="50238" cy="82088"/>
              </a:xfrm>
              <a:custGeom>
                <a:avLst/>
                <a:gdLst/>
                <a:ahLst/>
                <a:cxnLst/>
                <a:rect l="l" t="t" r="r" b="b"/>
                <a:pathLst>
                  <a:path w="765" h="1250" extrusionOk="0">
                    <a:moveTo>
                      <a:pt x="353" y="142"/>
                    </a:moveTo>
                    <a:cubicBezTo>
                      <a:pt x="382" y="142"/>
                      <a:pt x="414" y="150"/>
                      <a:pt x="447" y="167"/>
                    </a:cubicBezTo>
                    <a:cubicBezTo>
                      <a:pt x="590" y="241"/>
                      <a:pt x="593" y="410"/>
                      <a:pt x="460" y="494"/>
                    </a:cubicBezTo>
                    <a:cubicBezTo>
                      <a:pt x="376" y="549"/>
                      <a:pt x="279" y="549"/>
                      <a:pt x="182" y="555"/>
                    </a:cubicBezTo>
                    <a:cubicBezTo>
                      <a:pt x="178" y="555"/>
                      <a:pt x="169" y="559"/>
                      <a:pt x="165" y="559"/>
                    </a:cubicBezTo>
                    <a:cubicBezTo>
                      <a:pt x="162" y="517"/>
                      <a:pt x="156" y="468"/>
                      <a:pt x="152" y="423"/>
                    </a:cubicBezTo>
                    <a:cubicBezTo>
                      <a:pt x="142" y="286"/>
                      <a:pt x="226" y="142"/>
                      <a:pt x="353" y="142"/>
                    </a:cubicBezTo>
                    <a:close/>
                    <a:moveTo>
                      <a:pt x="310" y="0"/>
                    </a:moveTo>
                    <a:cubicBezTo>
                      <a:pt x="182" y="0"/>
                      <a:pt x="71" y="68"/>
                      <a:pt x="33" y="209"/>
                    </a:cubicBezTo>
                    <a:cubicBezTo>
                      <a:pt x="0" y="329"/>
                      <a:pt x="33" y="471"/>
                      <a:pt x="42" y="591"/>
                    </a:cubicBezTo>
                    <a:cubicBezTo>
                      <a:pt x="65" y="795"/>
                      <a:pt x="84" y="996"/>
                      <a:pt x="114" y="1200"/>
                    </a:cubicBezTo>
                    <a:cubicBezTo>
                      <a:pt x="117" y="1233"/>
                      <a:pt x="146" y="1250"/>
                      <a:pt x="172" y="1250"/>
                    </a:cubicBezTo>
                    <a:cubicBezTo>
                      <a:pt x="198" y="1250"/>
                      <a:pt x="222" y="1234"/>
                      <a:pt x="217" y="1200"/>
                    </a:cubicBezTo>
                    <a:cubicBezTo>
                      <a:pt x="204" y="1025"/>
                      <a:pt x="188" y="857"/>
                      <a:pt x="172" y="682"/>
                    </a:cubicBezTo>
                    <a:lnTo>
                      <a:pt x="178" y="682"/>
                    </a:lnTo>
                    <a:cubicBezTo>
                      <a:pt x="376" y="679"/>
                      <a:pt x="638" y="640"/>
                      <a:pt x="703" y="416"/>
                    </a:cubicBezTo>
                    <a:cubicBezTo>
                      <a:pt x="765" y="225"/>
                      <a:pt x="590" y="63"/>
                      <a:pt x="415" y="14"/>
                    </a:cubicBezTo>
                    <a:cubicBezTo>
                      <a:pt x="379" y="5"/>
                      <a:pt x="344" y="0"/>
                      <a:pt x="3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" name="Google Shape;332;p3"/>
              <p:cNvSpPr/>
              <p:nvPr/>
            </p:nvSpPr>
            <p:spPr>
              <a:xfrm>
                <a:off x="4888792" y="4369099"/>
                <a:ext cx="20752" cy="14382"/>
              </a:xfrm>
              <a:custGeom>
                <a:avLst/>
                <a:gdLst/>
                <a:ahLst/>
                <a:cxnLst/>
                <a:rect l="l" t="t" r="r" b="b"/>
                <a:pathLst>
                  <a:path w="316" h="219" extrusionOk="0">
                    <a:moveTo>
                      <a:pt x="189" y="0"/>
                    </a:moveTo>
                    <a:cubicBezTo>
                      <a:pt x="175" y="0"/>
                      <a:pt x="161" y="2"/>
                      <a:pt x="147" y="6"/>
                    </a:cubicBezTo>
                    <a:cubicBezTo>
                      <a:pt x="143" y="6"/>
                      <a:pt x="134" y="12"/>
                      <a:pt x="130" y="16"/>
                    </a:cubicBezTo>
                    <a:cubicBezTo>
                      <a:pt x="121" y="12"/>
                      <a:pt x="114" y="6"/>
                      <a:pt x="105" y="6"/>
                    </a:cubicBezTo>
                    <a:cubicBezTo>
                      <a:pt x="14" y="6"/>
                      <a:pt x="1" y="126"/>
                      <a:pt x="50" y="181"/>
                    </a:cubicBezTo>
                    <a:cubicBezTo>
                      <a:pt x="74" y="208"/>
                      <a:pt x="102" y="219"/>
                      <a:pt x="131" y="219"/>
                    </a:cubicBezTo>
                    <a:cubicBezTo>
                      <a:pt x="191" y="219"/>
                      <a:pt x="254" y="171"/>
                      <a:pt x="296" y="129"/>
                    </a:cubicBezTo>
                    <a:cubicBezTo>
                      <a:pt x="312" y="103"/>
                      <a:pt x="315" y="64"/>
                      <a:pt x="292" y="42"/>
                    </a:cubicBezTo>
                    <a:cubicBezTo>
                      <a:pt x="262" y="13"/>
                      <a:pt x="226" y="0"/>
                      <a:pt x="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" name="Google Shape;333;p3"/>
              <p:cNvSpPr/>
              <p:nvPr/>
            </p:nvSpPr>
            <p:spPr>
              <a:xfrm>
                <a:off x="4922676" y="4350909"/>
                <a:ext cx="44065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71" h="131" extrusionOk="0">
                    <a:moveTo>
                      <a:pt x="298" y="0"/>
                    </a:moveTo>
                    <a:cubicBezTo>
                      <a:pt x="216" y="0"/>
                      <a:pt x="134" y="3"/>
                      <a:pt x="55" y="11"/>
                    </a:cubicBezTo>
                    <a:cubicBezTo>
                      <a:pt x="0" y="14"/>
                      <a:pt x="0" y="92"/>
                      <a:pt x="55" y="95"/>
                    </a:cubicBezTo>
                    <a:cubicBezTo>
                      <a:pt x="233" y="114"/>
                      <a:pt x="415" y="118"/>
                      <a:pt x="593" y="131"/>
                    </a:cubicBezTo>
                    <a:cubicBezTo>
                      <a:pt x="594" y="131"/>
                      <a:pt x="595" y="131"/>
                      <a:pt x="596" y="131"/>
                    </a:cubicBezTo>
                    <a:cubicBezTo>
                      <a:pt x="671" y="131"/>
                      <a:pt x="670" y="20"/>
                      <a:pt x="593" y="14"/>
                    </a:cubicBezTo>
                    <a:cubicBezTo>
                      <a:pt x="498" y="5"/>
                      <a:pt x="398" y="0"/>
                      <a:pt x="2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" name="Google Shape;334;p3"/>
              <p:cNvSpPr/>
              <p:nvPr/>
            </p:nvSpPr>
            <p:spPr>
              <a:xfrm>
                <a:off x="4974357" y="4314923"/>
                <a:ext cx="33163" cy="82547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257" extrusionOk="0">
                    <a:moveTo>
                      <a:pt x="394" y="1"/>
                    </a:moveTo>
                    <a:cubicBezTo>
                      <a:pt x="384" y="1"/>
                      <a:pt x="374" y="4"/>
                      <a:pt x="366" y="11"/>
                    </a:cubicBezTo>
                    <a:cubicBezTo>
                      <a:pt x="185" y="196"/>
                      <a:pt x="0" y="423"/>
                      <a:pt x="10" y="698"/>
                    </a:cubicBezTo>
                    <a:cubicBezTo>
                      <a:pt x="16" y="935"/>
                      <a:pt x="195" y="1148"/>
                      <a:pt x="402" y="1249"/>
                    </a:cubicBezTo>
                    <a:cubicBezTo>
                      <a:pt x="412" y="1254"/>
                      <a:pt x="422" y="1256"/>
                      <a:pt x="431" y="1256"/>
                    </a:cubicBezTo>
                    <a:cubicBezTo>
                      <a:pt x="475" y="1256"/>
                      <a:pt x="505" y="1205"/>
                      <a:pt x="470" y="1168"/>
                    </a:cubicBezTo>
                    <a:cubicBezTo>
                      <a:pt x="305" y="990"/>
                      <a:pt x="110" y="886"/>
                      <a:pt x="143" y="601"/>
                    </a:cubicBezTo>
                    <a:cubicBezTo>
                      <a:pt x="169" y="390"/>
                      <a:pt x="318" y="228"/>
                      <a:pt x="438" y="66"/>
                    </a:cubicBezTo>
                    <a:cubicBezTo>
                      <a:pt x="463" y="36"/>
                      <a:pt x="428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" name="Google Shape;335;p3"/>
              <p:cNvSpPr/>
              <p:nvPr/>
            </p:nvSpPr>
            <p:spPr>
              <a:xfrm>
                <a:off x="5009686" y="4324576"/>
                <a:ext cx="42226" cy="65210"/>
              </a:xfrm>
              <a:custGeom>
                <a:avLst/>
                <a:gdLst/>
                <a:ahLst/>
                <a:cxnLst/>
                <a:rect l="l" t="t" r="r" b="b"/>
                <a:pathLst>
                  <a:path w="643" h="993" extrusionOk="0">
                    <a:moveTo>
                      <a:pt x="574" y="1"/>
                    </a:moveTo>
                    <a:cubicBezTo>
                      <a:pt x="550" y="1"/>
                      <a:pt x="526" y="14"/>
                      <a:pt x="515" y="46"/>
                    </a:cubicBezTo>
                    <a:cubicBezTo>
                      <a:pt x="476" y="185"/>
                      <a:pt x="441" y="321"/>
                      <a:pt x="402" y="464"/>
                    </a:cubicBezTo>
                    <a:cubicBezTo>
                      <a:pt x="386" y="532"/>
                      <a:pt x="350" y="788"/>
                      <a:pt x="288" y="872"/>
                    </a:cubicBezTo>
                    <a:cubicBezTo>
                      <a:pt x="217" y="723"/>
                      <a:pt x="152" y="567"/>
                      <a:pt x="91" y="415"/>
                    </a:cubicBezTo>
                    <a:cubicBezTo>
                      <a:pt x="83" y="395"/>
                      <a:pt x="66" y="387"/>
                      <a:pt x="49" y="387"/>
                    </a:cubicBezTo>
                    <a:cubicBezTo>
                      <a:pt x="24" y="387"/>
                      <a:pt x="0" y="405"/>
                      <a:pt x="10" y="434"/>
                    </a:cubicBezTo>
                    <a:cubicBezTo>
                      <a:pt x="75" y="616"/>
                      <a:pt x="152" y="791"/>
                      <a:pt x="230" y="969"/>
                    </a:cubicBezTo>
                    <a:cubicBezTo>
                      <a:pt x="235" y="983"/>
                      <a:pt x="252" y="992"/>
                      <a:pt x="267" y="992"/>
                    </a:cubicBezTo>
                    <a:cubicBezTo>
                      <a:pt x="272" y="992"/>
                      <a:pt x="277" y="991"/>
                      <a:pt x="282" y="988"/>
                    </a:cubicBezTo>
                    <a:cubicBezTo>
                      <a:pt x="408" y="956"/>
                      <a:pt x="424" y="823"/>
                      <a:pt x="450" y="713"/>
                    </a:cubicBezTo>
                    <a:cubicBezTo>
                      <a:pt x="512" y="502"/>
                      <a:pt x="577" y="289"/>
                      <a:pt x="625" y="75"/>
                    </a:cubicBezTo>
                    <a:cubicBezTo>
                      <a:pt x="643" y="30"/>
                      <a:pt x="609" y="1"/>
                      <a:pt x="5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" name="Google Shape;336;p3"/>
              <p:cNvSpPr/>
              <p:nvPr/>
            </p:nvSpPr>
            <p:spPr>
              <a:xfrm>
                <a:off x="5056048" y="4358789"/>
                <a:ext cx="40453" cy="9259"/>
              </a:xfrm>
              <a:custGeom>
                <a:avLst/>
                <a:gdLst/>
                <a:ahLst/>
                <a:cxnLst/>
                <a:rect l="l" t="t" r="r" b="b"/>
                <a:pathLst>
                  <a:path w="616" h="141" extrusionOk="0">
                    <a:moveTo>
                      <a:pt x="68" y="1"/>
                    </a:moveTo>
                    <a:cubicBezTo>
                      <a:pt x="0" y="1"/>
                      <a:pt x="3" y="105"/>
                      <a:pt x="68" y="108"/>
                    </a:cubicBezTo>
                    <a:cubicBezTo>
                      <a:pt x="227" y="121"/>
                      <a:pt x="386" y="130"/>
                      <a:pt x="538" y="140"/>
                    </a:cubicBezTo>
                    <a:cubicBezTo>
                      <a:pt x="539" y="140"/>
                      <a:pt x="540" y="140"/>
                      <a:pt x="541" y="140"/>
                    </a:cubicBezTo>
                    <a:cubicBezTo>
                      <a:pt x="616" y="140"/>
                      <a:pt x="615" y="23"/>
                      <a:pt x="538" y="17"/>
                    </a:cubicBezTo>
                    <a:cubicBezTo>
                      <a:pt x="382" y="11"/>
                      <a:pt x="224" y="7"/>
                      <a:pt x="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" name="Google Shape;337;p3"/>
              <p:cNvSpPr/>
              <p:nvPr/>
            </p:nvSpPr>
            <p:spPr>
              <a:xfrm>
                <a:off x="5118235" y="4331209"/>
                <a:ext cx="17665" cy="76571"/>
              </a:xfrm>
              <a:custGeom>
                <a:avLst/>
                <a:gdLst/>
                <a:ahLst/>
                <a:cxnLst/>
                <a:rect l="l" t="t" r="r" b="b"/>
                <a:pathLst>
                  <a:path w="269" h="1166" extrusionOk="0">
                    <a:moveTo>
                      <a:pt x="202" y="1"/>
                    </a:moveTo>
                    <a:cubicBezTo>
                      <a:pt x="195" y="1"/>
                      <a:pt x="189" y="3"/>
                      <a:pt x="184" y="6"/>
                    </a:cubicBezTo>
                    <a:cubicBezTo>
                      <a:pt x="90" y="65"/>
                      <a:pt x="138" y="223"/>
                      <a:pt x="135" y="314"/>
                    </a:cubicBezTo>
                    <a:cubicBezTo>
                      <a:pt x="129" y="576"/>
                      <a:pt x="90" y="832"/>
                      <a:pt x="12" y="1082"/>
                    </a:cubicBezTo>
                    <a:cubicBezTo>
                      <a:pt x="0" y="1124"/>
                      <a:pt x="40" y="1165"/>
                      <a:pt x="80" y="1165"/>
                    </a:cubicBezTo>
                    <a:cubicBezTo>
                      <a:pt x="95" y="1165"/>
                      <a:pt x="110" y="1160"/>
                      <a:pt x="122" y="1147"/>
                    </a:cubicBezTo>
                    <a:lnTo>
                      <a:pt x="171" y="1085"/>
                    </a:lnTo>
                    <a:cubicBezTo>
                      <a:pt x="197" y="1059"/>
                      <a:pt x="187" y="1023"/>
                      <a:pt x="168" y="998"/>
                    </a:cubicBezTo>
                    <a:cubicBezTo>
                      <a:pt x="197" y="878"/>
                      <a:pt x="216" y="755"/>
                      <a:pt x="229" y="635"/>
                    </a:cubicBezTo>
                    <a:cubicBezTo>
                      <a:pt x="236" y="554"/>
                      <a:pt x="239" y="476"/>
                      <a:pt x="245" y="395"/>
                    </a:cubicBezTo>
                    <a:cubicBezTo>
                      <a:pt x="245" y="353"/>
                      <a:pt x="213" y="142"/>
                      <a:pt x="229" y="87"/>
                    </a:cubicBezTo>
                    <a:cubicBezTo>
                      <a:pt x="252" y="74"/>
                      <a:pt x="268" y="52"/>
                      <a:pt x="249" y="29"/>
                    </a:cubicBezTo>
                    <a:lnTo>
                      <a:pt x="239" y="22"/>
                    </a:lnTo>
                    <a:cubicBezTo>
                      <a:pt x="232" y="11"/>
                      <a:pt x="217" y="1"/>
                      <a:pt x="2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" name="Google Shape;338;p3"/>
              <p:cNvSpPr/>
              <p:nvPr/>
            </p:nvSpPr>
            <p:spPr>
              <a:xfrm>
                <a:off x="5142007" y="4340337"/>
                <a:ext cx="68559" cy="41503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632" extrusionOk="0">
                    <a:moveTo>
                      <a:pt x="207" y="191"/>
                    </a:moveTo>
                    <a:cubicBezTo>
                      <a:pt x="314" y="198"/>
                      <a:pt x="473" y="473"/>
                      <a:pt x="308" y="499"/>
                    </a:cubicBezTo>
                    <a:cubicBezTo>
                      <a:pt x="302" y="500"/>
                      <a:pt x="297" y="500"/>
                      <a:pt x="292" y="500"/>
                    </a:cubicBezTo>
                    <a:cubicBezTo>
                      <a:pt x="216" y="500"/>
                      <a:pt x="165" y="417"/>
                      <a:pt x="165" y="350"/>
                    </a:cubicBezTo>
                    <a:cubicBezTo>
                      <a:pt x="165" y="324"/>
                      <a:pt x="181" y="256"/>
                      <a:pt x="207" y="191"/>
                    </a:cubicBezTo>
                    <a:close/>
                    <a:moveTo>
                      <a:pt x="743" y="270"/>
                    </a:moveTo>
                    <a:cubicBezTo>
                      <a:pt x="755" y="270"/>
                      <a:pt x="768" y="272"/>
                      <a:pt x="781" y="275"/>
                    </a:cubicBezTo>
                    <a:cubicBezTo>
                      <a:pt x="858" y="295"/>
                      <a:pt x="897" y="366"/>
                      <a:pt x="878" y="437"/>
                    </a:cubicBezTo>
                    <a:cubicBezTo>
                      <a:pt x="867" y="486"/>
                      <a:pt x="834" y="507"/>
                      <a:pt x="797" y="507"/>
                    </a:cubicBezTo>
                    <a:cubicBezTo>
                      <a:pt x="767" y="507"/>
                      <a:pt x="734" y="493"/>
                      <a:pt x="709" y="467"/>
                    </a:cubicBezTo>
                    <a:cubicBezTo>
                      <a:pt x="654" y="411"/>
                      <a:pt x="658" y="343"/>
                      <a:pt x="680" y="279"/>
                    </a:cubicBezTo>
                    <a:cubicBezTo>
                      <a:pt x="701" y="275"/>
                      <a:pt x="721" y="270"/>
                      <a:pt x="743" y="270"/>
                    </a:cubicBezTo>
                    <a:close/>
                    <a:moveTo>
                      <a:pt x="276" y="0"/>
                    </a:moveTo>
                    <a:cubicBezTo>
                      <a:pt x="230" y="0"/>
                      <a:pt x="189" y="30"/>
                      <a:pt x="156" y="75"/>
                    </a:cubicBezTo>
                    <a:cubicBezTo>
                      <a:pt x="71" y="84"/>
                      <a:pt x="0" y="143"/>
                      <a:pt x="3" y="253"/>
                    </a:cubicBezTo>
                    <a:cubicBezTo>
                      <a:pt x="3" y="285"/>
                      <a:pt x="32" y="308"/>
                      <a:pt x="62" y="311"/>
                    </a:cubicBezTo>
                    <a:cubicBezTo>
                      <a:pt x="55" y="337"/>
                      <a:pt x="52" y="360"/>
                      <a:pt x="55" y="376"/>
                    </a:cubicBezTo>
                    <a:cubicBezTo>
                      <a:pt x="66" y="504"/>
                      <a:pt x="180" y="619"/>
                      <a:pt x="307" y="619"/>
                    </a:cubicBezTo>
                    <a:cubicBezTo>
                      <a:pt x="334" y="619"/>
                      <a:pt x="362" y="614"/>
                      <a:pt x="389" y="603"/>
                    </a:cubicBezTo>
                    <a:cubicBezTo>
                      <a:pt x="502" y="554"/>
                      <a:pt x="518" y="437"/>
                      <a:pt x="489" y="334"/>
                    </a:cubicBezTo>
                    <a:lnTo>
                      <a:pt x="489" y="334"/>
                    </a:lnTo>
                    <a:cubicBezTo>
                      <a:pt x="502" y="340"/>
                      <a:pt x="517" y="345"/>
                      <a:pt x="532" y="345"/>
                    </a:cubicBezTo>
                    <a:cubicBezTo>
                      <a:pt x="540" y="345"/>
                      <a:pt x="547" y="344"/>
                      <a:pt x="554" y="340"/>
                    </a:cubicBezTo>
                    <a:cubicBezTo>
                      <a:pt x="557" y="340"/>
                      <a:pt x="557" y="337"/>
                      <a:pt x="564" y="337"/>
                    </a:cubicBezTo>
                    <a:cubicBezTo>
                      <a:pt x="554" y="418"/>
                      <a:pt x="573" y="496"/>
                      <a:pt x="635" y="560"/>
                    </a:cubicBezTo>
                    <a:cubicBezTo>
                      <a:pt x="681" y="607"/>
                      <a:pt x="743" y="632"/>
                      <a:pt x="803" y="632"/>
                    </a:cubicBezTo>
                    <a:cubicBezTo>
                      <a:pt x="873" y="632"/>
                      <a:pt x="940" y="598"/>
                      <a:pt x="978" y="525"/>
                    </a:cubicBezTo>
                    <a:cubicBezTo>
                      <a:pt x="1043" y="415"/>
                      <a:pt x="1008" y="256"/>
                      <a:pt x="894" y="181"/>
                    </a:cubicBezTo>
                    <a:cubicBezTo>
                      <a:pt x="849" y="156"/>
                      <a:pt x="794" y="143"/>
                      <a:pt x="735" y="139"/>
                    </a:cubicBezTo>
                    <a:cubicBezTo>
                      <a:pt x="733" y="117"/>
                      <a:pt x="711" y="98"/>
                      <a:pt x="689" y="98"/>
                    </a:cubicBezTo>
                    <a:cubicBezTo>
                      <a:pt x="680" y="98"/>
                      <a:pt x="671" y="101"/>
                      <a:pt x="664" y="110"/>
                    </a:cubicBezTo>
                    <a:cubicBezTo>
                      <a:pt x="651" y="123"/>
                      <a:pt x="645" y="139"/>
                      <a:pt x="632" y="149"/>
                    </a:cubicBezTo>
                    <a:cubicBezTo>
                      <a:pt x="567" y="165"/>
                      <a:pt x="509" y="204"/>
                      <a:pt x="470" y="256"/>
                    </a:cubicBezTo>
                    <a:cubicBezTo>
                      <a:pt x="467" y="259"/>
                      <a:pt x="467" y="262"/>
                      <a:pt x="467" y="269"/>
                    </a:cubicBezTo>
                    <a:cubicBezTo>
                      <a:pt x="444" y="220"/>
                      <a:pt x="411" y="172"/>
                      <a:pt x="379" y="143"/>
                    </a:cubicBezTo>
                    <a:cubicBezTo>
                      <a:pt x="353" y="113"/>
                      <a:pt x="311" y="94"/>
                      <a:pt x="272" y="81"/>
                    </a:cubicBezTo>
                    <a:cubicBezTo>
                      <a:pt x="279" y="78"/>
                      <a:pt x="292" y="75"/>
                      <a:pt x="305" y="75"/>
                    </a:cubicBezTo>
                    <a:cubicBezTo>
                      <a:pt x="306" y="75"/>
                      <a:pt x="307" y="75"/>
                      <a:pt x="308" y="75"/>
                    </a:cubicBezTo>
                    <a:cubicBezTo>
                      <a:pt x="336" y="75"/>
                      <a:pt x="362" y="32"/>
                      <a:pt x="327" y="13"/>
                    </a:cubicBezTo>
                    <a:cubicBezTo>
                      <a:pt x="310" y="4"/>
                      <a:pt x="292" y="0"/>
                      <a:pt x="2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" name="Google Shape;339;p3"/>
              <p:cNvSpPr/>
              <p:nvPr/>
            </p:nvSpPr>
            <p:spPr>
              <a:xfrm>
                <a:off x="5197300" y="4316828"/>
                <a:ext cx="30077" cy="96995"/>
              </a:xfrm>
              <a:custGeom>
                <a:avLst/>
                <a:gdLst/>
                <a:ahLst/>
                <a:cxnLst/>
                <a:rect l="l" t="t" r="r" b="b"/>
                <a:pathLst>
                  <a:path w="458" h="1477" extrusionOk="0">
                    <a:moveTo>
                      <a:pt x="94" y="1"/>
                    </a:moveTo>
                    <a:cubicBezTo>
                      <a:pt x="77" y="1"/>
                      <a:pt x="60" y="5"/>
                      <a:pt x="42" y="15"/>
                    </a:cubicBezTo>
                    <a:cubicBezTo>
                      <a:pt x="8" y="32"/>
                      <a:pt x="27" y="88"/>
                      <a:pt x="62" y="88"/>
                    </a:cubicBezTo>
                    <a:cubicBezTo>
                      <a:pt x="66" y="88"/>
                      <a:pt x="70" y="88"/>
                      <a:pt x="75" y="86"/>
                    </a:cubicBezTo>
                    <a:cubicBezTo>
                      <a:pt x="82" y="84"/>
                      <a:pt x="88" y="83"/>
                      <a:pt x="94" y="83"/>
                    </a:cubicBezTo>
                    <a:cubicBezTo>
                      <a:pt x="252" y="83"/>
                      <a:pt x="285" y="724"/>
                      <a:pt x="269" y="802"/>
                    </a:cubicBezTo>
                    <a:cubicBezTo>
                      <a:pt x="243" y="980"/>
                      <a:pt x="166" y="1148"/>
                      <a:pt x="72" y="1301"/>
                    </a:cubicBezTo>
                    <a:cubicBezTo>
                      <a:pt x="68" y="1304"/>
                      <a:pt x="65" y="1310"/>
                      <a:pt x="59" y="1317"/>
                    </a:cubicBezTo>
                    <a:cubicBezTo>
                      <a:pt x="49" y="1340"/>
                      <a:pt x="39" y="1359"/>
                      <a:pt x="29" y="1379"/>
                    </a:cubicBezTo>
                    <a:cubicBezTo>
                      <a:pt x="1" y="1430"/>
                      <a:pt x="43" y="1476"/>
                      <a:pt x="87" y="1476"/>
                    </a:cubicBezTo>
                    <a:cubicBezTo>
                      <a:pt x="107" y="1476"/>
                      <a:pt x="126" y="1467"/>
                      <a:pt x="140" y="1443"/>
                    </a:cubicBezTo>
                    <a:cubicBezTo>
                      <a:pt x="324" y="1139"/>
                      <a:pt x="457" y="792"/>
                      <a:pt x="376" y="433"/>
                    </a:cubicBezTo>
                    <a:cubicBezTo>
                      <a:pt x="356" y="337"/>
                      <a:pt x="241" y="1"/>
                      <a:pt x="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" name="Google Shape;340;p3"/>
              <p:cNvSpPr/>
              <p:nvPr/>
            </p:nvSpPr>
            <p:spPr>
              <a:xfrm>
                <a:off x="5232366" y="4332062"/>
                <a:ext cx="52536" cy="66195"/>
              </a:xfrm>
              <a:custGeom>
                <a:avLst/>
                <a:gdLst/>
                <a:ahLst/>
                <a:cxnLst/>
                <a:rect l="l" t="t" r="r" b="b"/>
                <a:pathLst>
                  <a:path w="800" h="1008" extrusionOk="0">
                    <a:moveTo>
                      <a:pt x="166" y="1"/>
                    </a:moveTo>
                    <a:cubicBezTo>
                      <a:pt x="134" y="1"/>
                      <a:pt x="100" y="21"/>
                      <a:pt x="98" y="61"/>
                    </a:cubicBezTo>
                    <a:cubicBezTo>
                      <a:pt x="75" y="307"/>
                      <a:pt x="46" y="550"/>
                      <a:pt x="4" y="800"/>
                    </a:cubicBezTo>
                    <a:cubicBezTo>
                      <a:pt x="1" y="832"/>
                      <a:pt x="17" y="868"/>
                      <a:pt x="46" y="881"/>
                    </a:cubicBezTo>
                    <a:cubicBezTo>
                      <a:pt x="50" y="903"/>
                      <a:pt x="73" y="917"/>
                      <a:pt x="94" y="917"/>
                    </a:cubicBezTo>
                    <a:cubicBezTo>
                      <a:pt x="113" y="917"/>
                      <a:pt x="131" y="907"/>
                      <a:pt x="134" y="884"/>
                    </a:cubicBezTo>
                    <a:cubicBezTo>
                      <a:pt x="134" y="874"/>
                      <a:pt x="134" y="868"/>
                      <a:pt x="137" y="865"/>
                    </a:cubicBezTo>
                    <a:cubicBezTo>
                      <a:pt x="169" y="852"/>
                      <a:pt x="202" y="839"/>
                      <a:pt x="231" y="826"/>
                    </a:cubicBezTo>
                    <a:cubicBezTo>
                      <a:pt x="390" y="855"/>
                      <a:pt x="535" y="910"/>
                      <a:pt x="671" y="997"/>
                    </a:cubicBezTo>
                    <a:cubicBezTo>
                      <a:pt x="683" y="1005"/>
                      <a:pt x="694" y="1008"/>
                      <a:pt x="705" y="1008"/>
                    </a:cubicBezTo>
                    <a:cubicBezTo>
                      <a:pt x="763" y="1008"/>
                      <a:pt x="799" y="916"/>
                      <a:pt x="736" y="881"/>
                    </a:cubicBezTo>
                    <a:cubicBezTo>
                      <a:pt x="633" y="816"/>
                      <a:pt x="526" y="771"/>
                      <a:pt x="412" y="735"/>
                    </a:cubicBezTo>
                    <a:cubicBezTo>
                      <a:pt x="503" y="680"/>
                      <a:pt x="590" y="622"/>
                      <a:pt x="671" y="550"/>
                    </a:cubicBezTo>
                    <a:cubicBezTo>
                      <a:pt x="714" y="516"/>
                      <a:pt x="679" y="439"/>
                      <a:pt x="628" y="439"/>
                    </a:cubicBezTo>
                    <a:cubicBezTo>
                      <a:pt x="621" y="439"/>
                      <a:pt x="614" y="440"/>
                      <a:pt x="607" y="444"/>
                    </a:cubicBezTo>
                    <a:cubicBezTo>
                      <a:pt x="451" y="499"/>
                      <a:pt x="305" y="567"/>
                      <a:pt x="163" y="657"/>
                    </a:cubicBezTo>
                    <a:lnTo>
                      <a:pt x="163" y="644"/>
                    </a:lnTo>
                    <a:cubicBezTo>
                      <a:pt x="192" y="450"/>
                      <a:pt x="215" y="256"/>
                      <a:pt x="228" y="61"/>
                    </a:cubicBezTo>
                    <a:cubicBezTo>
                      <a:pt x="231" y="21"/>
                      <a:pt x="199" y="1"/>
                      <a:pt x="1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1" name="Google Shape;341;p3"/>
            <p:cNvGrpSpPr/>
            <p:nvPr/>
          </p:nvGrpSpPr>
          <p:grpSpPr>
            <a:xfrm rot="1857328">
              <a:off x="1689500" y="316868"/>
              <a:ext cx="461608" cy="269559"/>
              <a:chOff x="5999959" y="663349"/>
              <a:chExt cx="216246" cy="126280"/>
            </a:xfrm>
          </p:grpSpPr>
          <p:sp>
            <p:nvSpPr>
              <p:cNvPr id="342" name="Google Shape;342;p3"/>
              <p:cNvSpPr/>
              <p:nvPr/>
            </p:nvSpPr>
            <p:spPr>
              <a:xfrm>
                <a:off x="5999959" y="677073"/>
                <a:ext cx="49844" cy="108290"/>
              </a:xfrm>
              <a:custGeom>
                <a:avLst/>
                <a:gdLst/>
                <a:ahLst/>
                <a:cxnLst/>
                <a:rect l="l" t="t" r="r" b="b"/>
                <a:pathLst>
                  <a:path w="759" h="1649" extrusionOk="0">
                    <a:moveTo>
                      <a:pt x="201" y="137"/>
                    </a:moveTo>
                    <a:cubicBezTo>
                      <a:pt x="216" y="137"/>
                      <a:pt x="238" y="145"/>
                      <a:pt x="266" y="162"/>
                    </a:cubicBezTo>
                    <a:cubicBezTo>
                      <a:pt x="289" y="178"/>
                      <a:pt x="318" y="191"/>
                      <a:pt x="340" y="207"/>
                    </a:cubicBezTo>
                    <a:cubicBezTo>
                      <a:pt x="412" y="246"/>
                      <a:pt x="535" y="356"/>
                      <a:pt x="561" y="437"/>
                    </a:cubicBezTo>
                    <a:cubicBezTo>
                      <a:pt x="655" y="713"/>
                      <a:pt x="353" y="764"/>
                      <a:pt x="172" y="787"/>
                    </a:cubicBezTo>
                    <a:cubicBezTo>
                      <a:pt x="172" y="674"/>
                      <a:pt x="172" y="564"/>
                      <a:pt x="175" y="450"/>
                    </a:cubicBezTo>
                    <a:cubicBezTo>
                      <a:pt x="175" y="392"/>
                      <a:pt x="156" y="256"/>
                      <a:pt x="178" y="207"/>
                    </a:cubicBezTo>
                    <a:cubicBezTo>
                      <a:pt x="166" y="160"/>
                      <a:pt x="174" y="137"/>
                      <a:pt x="201" y="137"/>
                    </a:cubicBezTo>
                    <a:close/>
                    <a:moveTo>
                      <a:pt x="179" y="1"/>
                    </a:moveTo>
                    <a:cubicBezTo>
                      <a:pt x="121" y="1"/>
                      <a:pt x="78" y="35"/>
                      <a:pt x="55" y="126"/>
                    </a:cubicBezTo>
                    <a:cubicBezTo>
                      <a:pt x="0" y="321"/>
                      <a:pt x="49" y="615"/>
                      <a:pt x="49" y="820"/>
                    </a:cubicBezTo>
                    <a:cubicBezTo>
                      <a:pt x="49" y="1082"/>
                      <a:pt x="55" y="1344"/>
                      <a:pt x="71" y="1607"/>
                    </a:cubicBezTo>
                    <a:cubicBezTo>
                      <a:pt x="73" y="1634"/>
                      <a:pt x="93" y="1648"/>
                      <a:pt x="113" y="1648"/>
                    </a:cubicBezTo>
                    <a:cubicBezTo>
                      <a:pt x="133" y="1648"/>
                      <a:pt x="152" y="1634"/>
                      <a:pt x="152" y="1607"/>
                    </a:cubicBezTo>
                    <a:cubicBezTo>
                      <a:pt x="162" y="1406"/>
                      <a:pt x="169" y="1202"/>
                      <a:pt x="169" y="1001"/>
                    </a:cubicBezTo>
                    <a:cubicBezTo>
                      <a:pt x="305" y="1192"/>
                      <a:pt x="441" y="1380"/>
                      <a:pt x="580" y="1568"/>
                    </a:cubicBezTo>
                    <a:cubicBezTo>
                      <a:pt x="595" y="1586"/>
                      <a:pt x="614" y="1594"/>
                      <a:pt x="633" y="1594"/>
                    </a:cubicBezTo>
                    <a:cubicBezTo>
                      <a:pt x="679" y="1594"/>
                      <a:pt x="722" y="1551"/>
                      <a:pt x="690" y="1503"/>
                    </a:cubicBezTo>
                    <a:cubicBezTo>
                      <a:pt x="554" y="1299"/>
                      <a:pt x="408" y="1105"/>
                      <a:pt x="266" y="907"/>
                    </a:cubicBezTo>
                    <a:cubicBezTo>
                      <a:pt x="467" y="871"/>
                      <a:pt x="719" y="794"/>
                      <a:pt x="739" y="580"/>
                    </a:cubicBezTo>
                    <a:cubicBezTo>
                      <a:pt x="758" y="356"/>
                      <a:pt x="509" y="129"/>
                      <a:pt x="324" y="45"/>
                    </a:cubicBezTo>
                    <a:cubicBezTo>
                      <a:pt x="269" y="18"/>
                      <a:pt x="220" y="1"/>
                      <a:pt x="1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" name="Google Shape;343;p3"/>
              <p:cNvSpPr/>
              <p:nvPr/>
            </p:nvSpPr>
            <p:spPr>
              <a:xfrm>
                <a:off x="6049538" y="743004"/>
                <a:ext cx="38548" cy="7486"/>
              </a:xfrm>
              <a:custGeom>
                <a:avLst/>
                <a:gdLst/>
                <a:ahLst/>
                <a:cxnLst/>
                <a:rect l="l" t="t" r="r" b="b"/>
                <a:pathLst>
                  <a:path w="587" h="114" extrusionOk="0">
                    <a:moveTo>
                      <a:pt x="52" y="0"/>
                    </a:moveTo>
                    <a:cubicBezTo>
                      <a:pt x="0" y="0"/>
                      <a:pt x="0" y="78"/>
                      <a:pt x="52" y="81"/>
                    </a:cubicBezTo>
                    <a:cubicBezTo>
                      <a:pt x="211" y="97"/>
                      <a:pt x="369" y="101"/>
                      <a:pt x="522" y="114"/>
                    </a:cubicBezTo>
                    <a:cubicBezTo>
                      <a:pt x="523" y="114"/>
                      <a:pt x="524" y="114"/>
                      <a:pt x="525" y="114"/>
                    </a:cubicBezTo>
                    <a:cubicBezTo>
                      <a:pt x="586" y="114"/>
                      <a:pt x="585" y="16"/>
                      <a:pt x="522" y="16"/>
                    </a:cubicBezTo>
                    <a:cubicBezTo>
                      <a:pt x="366" y="13"/>
                      <a:pt x="207" y="3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344;p3"/>
              <p:cNvSpPr/>
              <p:nvPr/>
            </p:nvSpPr>
            <p:spPr>
              <a:xfrm>
                <a:off x="6053544" y="728819"/>
                <a:ext cx="40518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617" h="106" extrusionOk="0">
                    <a:moveTo>
                      <a:pt x="411" y="1"/>
                    </a:moveTo>
                    <a:cubicBezTo>
                      <a:pt x="292" y="1"/>
                      <a:pt x="171" y="9"/>
                      <a:pt x="56" y="9"/>
                    </a:cubicBezTo>
                    <a:cubicBezTo>
                      <a:pt x="1" y="9"/>
                      <a:pt x="1" y="96"/>
                      <a:pt x="56" y="96"/>
                    </a:cubicBezTo>
                    <a:cubicBezTo>
                      <a:pt x="166" y="98"/>
                      <a:pt x="280" y="105"/>
                      <a:pt x="393" y="105"/>
                    </a:cubicBezTo>
                    <a:cubicBezTo>
                      <a:pt x="446" y="105"/>
                      <a:pt x="499" y="104"/>
                      <a:pt x="551" y="100"/>
                    </a:cubicBezTo>
                    <a:cubicBezTo>
                      <a:pt x="616" y="100"/>
                      <a:pt x="616" y="9"/>
                      <a:pt x="551" y="6"/>
                    </a:cubicBezTo>
                    <a:cubicBezTo>
                      <a:pt x="505" y="2"/>
                      <a:pt x="458" y="1"/>
                      <a:pt x="41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345;p3"/>
              <p:cNvSpPr/>
              <p:nvPr/>
            </p:nvSpPr>
            <p:spPr>
              <a:xfrm>
                <a:off x="6115797" y="705639"/>
                <a:ext cx="30996" cy="68625"/>
              </a:xfrm>
              <a:custGeom>
                <a:avLst/>
                <a:gdLst/>
                <a:ahLst/>
                <a:cxnLst/>
                <a:rect l="l" t="t" r="r" b="b"/>
                <a:pathLst>
                  <a:path w="472" h="1045" extrusionOk="0">
                    <a:moveTo>
                      <a:pt x="221" y="133"/>
                    </a:moveTo>
                    <a:cubicBezTo>
                      <a:pt x="238" y="133"/>
                      <a:pt x="255" y="136"/>
                      <a:pt x="271" y="142"/>
                    </a:cubicBezTo>
                    <a:cubicBezTo>
                      <a:pt x="352" y="161"/>
                      <a:pt x="384" y="245"/>
                      <a:pt x="339" y="320"/>
                    </a:cubicBezTo>
                    <a:cubicBezTo>
                      <a:pt x="300" y="388"/>
                      <a:pt x="203" y="430"/>
                      <a:pt x="177" y="508"/>
                    </a:cubicBezTo>
                    <a:cubicBezTo>
                      <a:pt x="173" y="388"/>
                      <a:pt x="167" y="265"/>
                      <a:pt x="157" y="145"/>
                    </a:cubicBezTo>
                    <a:cubicBezTo>
                      <a:pt x="177" y="138"/>
                      <a:pt x="199" y="133"/>
                      <a:pt x="221" y="133"/>
                    </a:cubicBezTo>
                    <a:close/>
                    <a:moveTo>
                      <a:pt x="98" y="0"/>
                    </a:moveTo>
                    <a:cubicBezTo>
                      <a:pt x="75" y="0"/>
                      <a:pt x="54" y="16"/>
                      <a:pt x="54" y="48"/>
                    </a:cubicBezTo>
                    <a:lnTo>
                      <a:pt x="54" y="112"/>
                    </a:lnTo>
                    <a:cubicBezTo>
                      <a:pt x="44" y="119"/>
                      <a:pt x="31" y="125"/>
                      <a:pt x="24" y="132"/>
                    </a:cubicBezTo>
                    <a:cubicBezTo>
                      <a:pt x="0" y="150"/>
                      <a:pt x="21" y="191"/>
                      <a:pt x="48" y="191"/>
                    </a:cubicBezTo>
                    <a:cubicBezTo>
                      <a:pt x="50" y="191"/>
                      <a:pt x="52" y="191"/>
                      <a:pt x="54" y="190"/>
                    </a:cubicBezTo>
                    <a:cubicBezTo>
                      <a:pt x="60" y="453"/>
                      <a:pt x="63" y="718"/>
                      <a:pt x="54" y="984"/>
                    </a:cubicBezTo>
                    <a:cubicBezTo>
                      <a:pt x="50" y="1024"/>
                      <a:pt x="83" y="1045"/>
                      <a:pt x="116" y="1045"/>
                    </a:cubicBezTo>
                    <a:cubicBezTo>
                      <a:pt x="149" y="1045"/>
                      <a:pt x="183" y="1024"/>
                      <a:pt x="183" y="984"/>
                    </a:cubicBezTo>
                    <a:cubicBezTo>
                      <a:pt x="183" y="841"/>
                      <a:pt x="183" y="699"/>
                      <a:pt x="177" y="556"/>
                    </a:cubicBezTo>
                    <a:lnTo>
                      <a:pt x="177" y="556"/>
                    </a:lnTo>
                    <a:cubicBezTo>
                      <a:pt x="186" y="572"/>
                      <a:pt x="199" y="585"/>
                      <a:pt x="216" y="589"/>
                    </a:cubicBezTo>
                    <a:cubicBezTo>
                      <a:pt x="224" y="591"/>
                      <a:pt x="232" y="592"/>
                      <a:pt x="239" y="592"/>
                    </a:cubicBezTo>
                    <a:cubicBezTo>
                      <a:pt x="259" y="592"/>
                      <a:pt x="274" y="583"/>
                      <a:pt x="290" y="569"/>
                    </a:cubicBezTo>
                    <a:cubicBezTo>
                      <a:pt x="306" y="553"/>
                      <a:pt x="313" y="534"/>
                      <a:pt x="303" y="514"/>
                    </a:cubicBezTo>
                    <a:cubicBezTo>
                      <a:pt x="323" y="488"/>
                      <a:pt x="368" y="456"/>
                      <a:pt x="378" y="443"/>
                    </a:cubicBezTo>
                    <a:cubicBezTo>
                      <a:pt x="403" y="410"/>
                      <a:pt x="429" y="378"/>
                      <a:pt x="442" y="339"/>
                    </a:cubicBezTo>
                    <a:cubicBezTo>
                      <a:pt x="472" y="274"/>
                      <a:pt x="468" y="197"/>
                      <a:pt x="426" y="135"/>
                    </a:cubicBezTo>
                    <a:cubicBezTo>
                      <a:pt x="378" y="73"/>
                      <a:pt x="313" y="48"/>
                      <a:pt x="246" y="48"/>
                    </a:cubicBezTo>
                    <a:cubicBezTo>
                      <a:pt x="214" y="48"/>
                      <a:pt x="182" y="53"/>
                      <a:pt x="151" y="64"/>
                    </a:cubicBezTo>
                    <a:lnTo>
                      <a:pt x="151" y="48"/>
                    </a:lnTo>
                    <a:cubicBezTo>
                      <a:pt x="146" y="16"/>
                      <a:pt x="121" y="0"/>
                      <a:pt x="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346;p3"/>
              <p:cNvSpPr/>
              <p:nvPr/>
            </p:nvSpPr>
            <p:spPr>
              <a:xfrm>
                <a:off x="6156118" y="729345"/>
                <a:ext cx="55163" cy="8471"/>
              </a:xfrm>
              <a:custGeom>
                <a:avLst/>
                <a:gdLst/>
                <a:ahLst/>
                <a:cxnLst/>
                <a:rect l="l" t="t" r="r" b="b"/>
                <a:pathLst>
                  <a:path w="840" h="129" extrusionOk="0">
                    <a:moveTo>
                      <a:pt x="510" y="0"/>
                    </a:moveTo>
                    <a:cubicBezTo>
                      <a:pt x="361" y="0"/>
                      <a:pt x="209" y="10"/>
                      <a:pt x="65" y="27"/>
                    </a:cubicBezTo>
                    <a:cubicBezTo>
                      <a:pt x="7" y="33"/>
                      <a:pt x="0" y="124"/>
                      <a:pt x="65" y="124"/>
                    </a:cubicBezTo>
                    <a:cubicBezTo>
                      <a:pt x="251" y="124"/>
                      <a:pt x="438" y="128"/>
                      <a:pt x="623" y="128"/>
                    </a:cubicBezTo>
                    <a:cubicBezTo>
                      <a:pt x="669" y="128"/>
                      <a:pt x="715" y="128"/>
                      <a:pt x="761" y="127"/>
                    </a:cubicBezTo>
                    <a:cubicBezTo>
                      <a:pt x="839" y="127"/>
                      <a:pt x="839" y="17"/>
                      <a:pt x="761" y="11"/>
                    </a:cubicBezTo>
                    <a:cubicBezTo>
                      <a:pt x="679" y="3"/>
                      <a:pt x="595" y="0"/>
                      <a:pt x="5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" name="Google Shape;347;p3"/>
              <p:cNvSpPr/>
              <p:nvPr/>
            </p:nvSpPr>
            <p:spPr>
              <a:xfrm>
                <a:off x="6169908" y="663349"/>
                <a:ext cx="46297" cy="50172"/>
              </a:xfrm>
              <a:custGeom>
                <a:avLst/>
                <a:gdLst/>
                <a:ahLst/>
                <a:cxnLst/>
                <a:rect l="l" t="t" r="r" b="b"/>
                <a:pathLst>
                  <a:path w="705" h="764" extrusionOk="0">
                    <a:moveTo>
                      <a:pt x="295" y="139"/>
                    </a:moveTo>
                    <a:cubicBezTo>
                      <a:pt x="367" y="139"/>
                      <a:pt x="393" y="178"/>
                      <a:pt x="370" y="257"/>
                    </a:cubicBezTo>
                    <a:cubicBezTo>
                      <a:pt x="367" y="287"/>
                      <a:pt x="357" y="309"/>
                      <a:pt x="351" y="338"/>
                    </a:cubicBezTo>
                    <a:cubicBezTo>
                      <a:pt x="331" y="403"/>
                      <a:pt x="305" y="468"/>
                      <a:pt x="266" y="520"/>
                    </a:cubicBezTo>
                    <a:cubicBezTo>
                      <a:pt x="208" y="449"/>
                      <a:pt x="172" y="355"/>
                      <a:pt x="176" y="287"/>
                    </a:cubicBezTo>
                    <a:cubicBezTo>
                      <a:pt x="179" y="245"/>
                      <a:pt x="192" y="173"/>
                      <a:pt x="227" y="147"/>
                    </a:cubicBezTo>
                    <a:cubicBezTo>
                      <a:pt x="253" y="142"/>
                      <a:pt x="276" y="139"/>
                      <a:pt x="295" y="139"/>
                    </a:cubicBezTo>
                    <a:close/>
                    <a:moveTo>
                      <a:pt x="294" y="1"/>
                    </a:moveTo>
                    <a:cubicBezTo>
                      <a:pt x="232" y="1"/>
                      <a:pt x="166" y="31"/>
                      <a:pt x="114" y="96"/>
                    </a:cubicBezTo>
                    <a:cubicBezTo>
                      <a:pt x="1" y="241"/>
                      <a:pt x="46" y="452"/>
                      <a:pt x="153" y="594"/>
                    </a:cubicBezTo>
                    <a:cubicBezTo>
                      <a:pt x="127" y="601"/>
                      <a:pt x="104" y="607"/>
                      <a:pt x="78" y="607"/>
                    </a:cubicBezTo>
                    <a:cubicBezTo>
                      <a:pt x="76" y="607"/>
                      <a:pt x="74" y="607"/>
                      <a:pt x="72" y="607"/>
                    </a:cubicBezTo>
                    <a:cubicBezTo>
                      <a:pt x="27" y="607"/>
                      <a:pt x="32" y="679"/>
                      <a:pt x="78" y="682"/>
                    </a:cubicBezTo>
                    <a:cubicBezTo>
                      <a:pt x="91" y="684"/>
                      <a:pt x="104" y="686"/>
                      <a:pt x="117" y="686"/>
                    </a:cubicBezTo>
                    <a:cubicBezTo>
                      <a:pt x="151" y="686"/>
                      <a:pt x="184" y="677"/>
                      <a:pt x="218" y="662"/>
                    </a:cubicBezTo>
                    <a:cubicBezTo>
                      <a:pt x="283" y="723"/>
                      <a:pt x="385" y="763"/>
                      <a:pt x="478" y="763"/>
                    </a:cubicBezTo>
                    <a:cubicBezTo>
                      <a:pt x="579" y="763"/>
                      <a:pt x="670" y="716"/>
                      <a:pt x="694" y="594"/>
                    </a:cubicBezTo>
                    <a:cubicBezTo>
                      <a:pt x="705" y="551"/>
                      <a:pt x="668" y="517"/>
                      <a:pt x="632" y="517"/>
                    </a:cubicBezTo>
                    <a:cubicBezTo>
                      <a:pt x="614" y="517"/>
                      <a:pt x="596" y="525"/>
                      <a:pt x="584" y="546"/>
                    </a:cubicBezTo>
                    <a:cubicBezTo>
                      <a:pt x="548" y="614"/>
                      <a:pt x="502" y="642"/>
                      <a:pt x="454" y="642"/>
                    </a:cubicBezTo>
                    <a:cubicBezTo>
                      <a:pt x="411" y="642"/>
                      <a:pt x="366" y="620"/>
                      <a:pt x="325" y="585"/>
                    </a:cubicBezTo>
                    <a:cubicBezTo>
                      <a:pt x="419" y="494"/>
                      <a:pt x="470" y="348"/>
                      <a:pt x="480" y="228"/>
                    </a:cubicBezTo>
                    <a:cubicBezTo>
                      <a:pt x="490" y="86"/>
                      <a:pt x="398" y="1"/>
                      <a:pt x="2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" name="Google Shape;348;p3"/>
              <p:cNvSpPr/>
              <p:nvPr/>
            </p:nvSpPr>
            <p:spPr>
              <a:xfrm>
                <a:off x="6166493" y="742872"/>
                <a:ext cx="39665" cy="46757"/>
              </a:xfrm>
              <a:custGeom>
                <a:avLst/>
                <a:gdLst/>
                <a:ahLst/>
                <a:cxnLst/>
                <a:rect l="l" t="t" r="r" b="b"/>
                <a:pathLst>
                  <a:path w="604" h="712" extrusionOk="0">
                    <a:moveTo>
                      <a:pt x="385" y="0"/>
                    </a:moveTo>
                    <a:cubicBezTo>
                      <a:pt x="239" y="0"/>
                      <a:pt x="106" y="81"/>
                      <a:pt x="17" y="197"/>
                    </a:cubicBezTo>
                    <a:cubicBezTo>
                      <a:pt x="1" y="216"/>
                      <a:pt x="14" y="248"/>
                      <a:pt x="27" y="268"/>
                    </a:cubicBezTo>
                    <a:cubicBezTo>
                      <a:pt x="101" y="365"/>
                      <a:pt x="211" y="362"/>
                      <a:pt x="322" y="394"/>
                    </a:cubicBezTo>
                    <a:cubicBezTo>
                      <a:pt x="344" y="404"/>
                      <a:pt x="409" y="420"/>
                      <a:pt x="422" y="446"/>
                    </a:cubicBezTo>
                    <a:cubicBezTo>
                      <a:pt x="467" y="543"/>
                      <a:pt x="367" y="556"/>
                      <a:pt x="312" y="566"/>
                    </a:cubicBezTo>
                    <a:cubicBezTo>
                      <a:pt x="244" y="572"/>
                      <a:pt x="189" y="572"/>
                      <a:pt x="127" y="605"/>
                    </a:cubicBezTo>
                    <a:cubicBezTo>
                      <a:pt x="68" y="633"/>
                      <a:pt x="108" y="712"/>
                      <a:pt x="166" y="712"/>
                    </a:cubicBezTo>
                    <a:cubicBezTo>
                      <a:pt x="168" y="712"/>
                      <a:pt x="170" y="712"/>
                      <a:pt x="173" y="712"/>
                    </a:cubicBezTo>
                    <a:cubicBezTo>
                      <a:pt x="312" y="682"/>
                      <a:pt x="603" y="682"/>
                      <a:pt x="568" y="459"/>
                    </a:cubicBezTo>
                    <a:cubicBezTo>
                      <a:pt x="535" y="248"/>
                      <a:pt x="279" y="307"/>
                      <a:pt x="150" y="216"/>
                    </a:cubicBezTo>
                    <a:cubicBezTo>
                      <a:pt x="228" y="132"/>
                      <a:pt x="325" y="96"/>
                      <a:pt x="438" y="80"/>
                    </a:cubicBezTo>
                    <a:cubicBezTo>
                      <a:pt x="487" y="70"/>
                      <a:pt x="467" y="5"/>
                      <a:pt x="425" y="2"/>
                    </a:cubicBezTo>
                    <a:cubicBezTo>
                      <a:pt x="412" y="1"/>
                      <a:pt x="399" y="0"/>
                      <a:pt x="38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9" name="Google Shape;349;p3"/>
            <p:cNvGrpSpPr/>
            <p:nvPr/>
          </p:nvGrpSpPr>
          <p:grpSpPr>
            <a:xfrm rot="-1936651">
              <a:off x="97704" y="472639"/>
              <a:ext cx="1045682" cy="309432"/>
              <a:chOff x="5813594" y="2813041"/>
              <a:chExt cx="591605" cy="175073"/>
            </a:xfrm>
          </p:grpSpPr>
          <p:sp>
            <p:nvSpPr>
              <p:cNvPr id="350" name="Google Shape;350;p3"/>
              <p:cNvSpPr/>
              <p:nvPr/>
            </p:nvSpPr>
            <p:spPr>
              <a:xfrm>
                <a:off x="5813594" y="2829983"/>
                <a:ext cx="54112" cy="11636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1772" extrusionOk="0">
                    <a:moveTo>
                      <a:pt x="221" y="100"/>
                    </a:moveTo>
                    <a:cubicBezTo>
                      <a:pt x="467" y="100"/>
                      <a:pt x="684" y="268"/>
                      <a:pt x="697" y="534"/>
                    </a:cubicBezTo>
                    <a:cubicBezTo>
                      <a:pt x="707" y="793"/>
                      <a:pt x="438" y="825"/>
                      <a:pt x="214" y="825"/>
                    </a:cubicBezTo>
                    <a:cubicBezTo>
                      <a:pt x="208" y="586"/>
                      <a:pt x="208" y="343"/>
                      <a:pt x="221" y="100"/>
                    </a:cubicBezTo>
                    <a:close/>
                    <a:moveTo>
                      <a:pt x="163" y="0"/>
                    </a:moveTo>
                    <a:cubicBezTo>
                      <a:pt x="141" y="0"/>
                      <a:pt x="120" y="9"/>
                      <a:pt x="110" y="28"/>
                    </a:cubicBezTo>
                    <a:cubicBezTo>
                      <a:pt x="78" y="41"/>
                      <a:pt x="81" y="77"/>
                      <a:pt x="104" y="93"/>
                    </a:cubicBezTo>
                    <a:cubicBezTo>
                      <a:pt x="91" y="336"/>
                      <a:pt x="91" y="579"/>
                      <a:pt x="107" y="822"/>
                    </a:cubicBezTo>
                    <a:lnTo>
                      <a:pt x="81" y="822"/>
                    </a:lnTo>
                    <a:cubicBezTo>
                      <a:pt x="80" y="822"/>
                      <a:pt x="79" y="822"/>
                      <a:pt x="78" y="822"/>
                    </a:cubicBezTo>
                    <a:cubicBezTo>
                      <a:pt x="0" y="822"/>
                      <a:pt x="1" y="948"/>
                      <a:pt x="81" y="952"/>
                    </a:cubicBezTo>
                    <a:lnTo>
                      <a:pt x="114" y="952"/>
                    </a:lnTo>
                    <a:cubicBezTo>
                      <a:pt x="133" y="1217"/>
                      <a:pt x="166" y="1483"/>
                      <a:pt x="224" y="1745"/>
                    </a:cubicBezTo>
                    <a:cubicBezTo>
                      <a:pt x="228" y="1763"/>
                      <a:pt x="244" y="1771"/>
                      <a:pt x="260" y="1771"/>
                    </a:cubicBezTo>
                    <a:cubicBezTo>
                      <a:pt x="279" y="1771"/>
                      <a:pt x="297" y="1759"/>
                      <a:pt x="292" y="1736"/>
                    </a:cubicBezTo>
                    <a:cubicBezTo>
                      <a:pt x="260" y="1473"/>
                      <a:pt x="240" y="1214"/>
                      <a:pt x="227" y="952"/>
                    </a:cubicBezTo>
                    <a:cubicBezTo>
                      <a:pt x="379" y="952"/>
                      <a:pt x="548" y="939"/>
                      <a:pt x="671" y="874"/>
                    </a:cubicBezTo>
                    <a:cubicBezTo>
                      <a:pt x="791" y="803"/>
                      <a:pt x="823" y="641"/>
                      <a:pt x="810" y="501"/>
                    </a:cubicBezTo>
                    <a:cubicBezTo>
                      <a:pt x="780" y="210"/>
                      <a:pt x="533" y="9"/>
                      <a:pt x="260" y="9"/>
                    </a:cubicBezTo>
                    <a:cubicBezTo>
                      <a:pt x="241" y="9"/>
                      <a:pt x="223" y="10"/>
                      <a:pt x="204" y="12"/>
                    </a:cubicBezTo>
                    <a:cubicBezTo>
                      <a:pt x="193" y="4"/>
                      <a:pt x="178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" name="Google Shape;351;p3"/>
              <p:cNvSpPr/>
              <p:nvPr/>
            </p:nvSpPr>
            <p:spPr>
              <a:xfrm>
                <a:off x="5863567" y="2897949"/>
                <a:ext cx="41963" cy="7880"/>
              </a:xfrm>
              <a:custGeom>
                <a:avLst/>
                <a:gdLst/>
                <a:ahLst/>
                <a:cxnLst/>
                <a:rect l="l" t="t" r="r" b="b"/>
                <a:pathLst>
                  <a:path w="639" h="120" extrusionOk="0">
                    <a:moveTo>
                      <a:pt x="577" y="1"/>
                    </a:moveTo>
                    <a:cubicBezTo>
                      <a:pt x="576" y="1"/>
                      <a:pt x="575" y="1"/>
                      <a:pt x="574" y="1"/>
                    </a:cubicBezTo>
                    <a:cubicBezTo>
                      <a:pt x="402" y="11"/>
                      <a:pt x="227" y="17"/>
                      <a:pt x="59" y="33"/>
                    </a:cubicBezTo>
                    <a:cubicBezTo>
                      <a:pt x="7" y="36"/>
                      <a:pt x="1" y="117"/>
                      <a:pt x="59" y="117"/>
                    </a:cubicBezTo>
                    <a:cubicBezTo>
                      <a:pt x="98" y="119"/>
                      <a:pt x="138" y="120"/>
                      <a:pt x="177" y="120"/>
                    </a:cubicBezTo>
                    <a:cubicBezTo>
                      <a:pt x="309" y="120"/>
                      <a:pt x="442" y="113"/>
                      <a:pt x="574" y="108"/>
                    </a:cubicBezTo>
                    <a:cubicBezTo>
                      <a:pt x="638" y="101"/>
                      <a:pt x="639" y="1"/>
                      <a:pt x="5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" name="Google Shape;352;p3"/>
              <p:cNvSpPr/>
              <p:nvPr/>
            </p:nvSpPr>
            <p:spPr>
              <a:xfrm>
                <a:off x="5863567" y="2884356"/>
                <a:ext cx="43277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659" h="110" extrusionOk="0">
                    <a:moveTo>
                      <a:pt x="593" y="1"/>
                    </a:moveTo>
                    <a:cubicBezTo>
                      <a:pt x="452" y="6"/>
                      <a:pt x="313" y="17"/>
                      <a:pt x="174" y="17"/>
                    </a:cubicBezTo>
                    <a:cubicBezTo>
                      <a:pt x="135" y="17"/>
                      <a:pt x="95" y="16"/>
                      <a:pt x="56" y="13"/>
                    </a:cubicBezTo>
                    <a:cubicBezTo>
                      <a:pt x="1" y="13"/>
                      <a:pt x="1" y="94"/>
                      <a:pt x="56" y="98"/>
                    </a:cubicBezTo>
                    <a:cubicBezTo>
                      <a:pt x="150" y="104"/>
                      <a:pt x="248" y="109"/>
                      <a:pt x="345" y="109"/>
                    </a:cubicBezTo>
                    <a:cubicBezTo>
                      <a:pt x="433" y="109"/>
                      <a:pt x="521" y="105"/>
                      <a:pt x="606" y="94"/>
                    </a:cubicBezTo>
                    <a:cubicBezTo>
                      <a:pt x="658" y="88"/>
                      <a:pt x="645" y="1"/>
                      <a:pt x="5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" name="Google Shape;353;p3"/>
              <p:cNvSpPr/>
              <p:nvPr/>
            </p:nvSpPr>
            <p:spPr>
              <a:xfrm>
                <a:off x="5923653" y="2878118"/>
                <a:ext cx="51682" cy="43145"/>
              </a:xfrm>
              <a:custGeom>
                <a:avLst/>
                <a:gdLst/>
                <a:ahLst/>
                <a:cxnLst/>
                <a:rect l="l" t="t" r="r" b="b"/>
                <a:pathLst>
                  <a:path w="787" h="657" extrusionOk="0">
                    <a:moveTo>
                      <a:pt x="62" y="1"/>
                    </a:moveTo>
                    <a:cubicBezTo>
                      <a:pt x="45" y="1"/>
                      <a:pt x="27" y="13"/>
                      <a:pt x="25" y="37"/>
                    </a:cubicBezTo>
                    <a:cubicBezTo>
                      <a:pt x="9" y="215"/>
                      <a:pt x="19" y="387"/>
                      <a:pt x="2" y="565"/>
                    </a:cubicBezTo>
                    <a:cubicBezTo>
                      <a:pt x="1" y="600"/>
                      <a:pt x="33" y="620"/>
                      <a:pt x="63" y="620"/>
                    </a:cubicBezTo>
                    <a:cubicBezTo>
                      <a:pt x="86" y="620"/>
                      <a:pt x="108" y="608"/>
                      <a:pt x="113" y="581"/>
                    </a:cubicBezTo>
                    <a:cubicBezTo>
                      <a:pt x="132" y="458"/>
                      <a:pt x="161" y="338"/>
                      <a:pt x="229" y="235"/>
                    </a:cubicBezTo>
                    <a:cubicBezTo>
                      <a:pt x="254" y="192"/>
                      <a:pt x="270" y="172"/>
                      <a:pt x="284" y="172"/>
                    </a:cubicBezTo>
                    <a:cubicBezTo>
                      <a:pt x="300" y="172"/>
                      <a:pt x="313" y="197"/>
                      <a:pt x="330" y="241"/>
                    </a:cubicBezTo>
                    <a:cubicBezTo>
                      <a:pt x="359" y="313"/>
                      <a:pt x="349" y="403"/>
                      <a:pt x="356" y="478"/>
                    </a:cubicBezTo>
                    <a:cubicBezTo>
                      <a:pt x="356" y="519"/>
                      <a:pt x="386" y="540"/>
                      <a:pt x="417" y="540"/>
                    </a:cubicBezTo>
                    <a:cubicBezTo>
                      <a:pt x="449" y="540"/>
                      <a:pt x="482" y="519"/>
                      <a:pt x="485" y="478"/>
                    </a:cubicBezTo>
                    <a:cubicBezTo>
                      <a:pt x="485" y="413"/>
                      <a:pt x="495" y="345"/>
                      <a:pt x="524" y="283"/>
                    </a:cubicBezTo>
                    <a:cubicBezTo>
                      <a:pt x="539" y="250"/>
                      <a:pt x="586" y="168"/>
                      <a:pt x="623" y="168"/>
                    </a:cubicBezTo>
                    <a:cubicBezTo>
                      <a:pt x="633" y="168"/>
                      <a:pt x="643" y="174"/>
                      <a:pt x="650" y="189"/>
                    </a:cubicBezTo>
                    <a:cubicBezTo>
                      <a:pt x="670" y="225"/>
                      <a:pt x="637" y="335"/>
                      <a:pt x="637" y="377"/>
                    </a:cubicBezTo>
                    <a:cubicBezTo>
                      <a:pt x="634" y="449"/>
                      <a:pt x="624" y="523"/>
                      <a:pt x="624" y="594"/>
                    </a:cubicBezTo>
                    <a:cubicBezTo>
                      <a:pt x="624" y="633"/>
                      <a:pt x="661" y="657"/>
                      <a:pt x="694" y="657"/>
                    </a:cubicBezTo>
                    <a:cubicBezTo>
                      <a:pt x="720" y="657"/>
                      <a:pt x="743" y="643"/>
                      <a:pt x="748" y="611"/>
                    </a:cubicBezTo>
                    <a:cubicBezTo>
                      <a:pt x="767" y="481"/>
                      <a:pt x="786" y="322"/>
                      <a:pt x="780" y="183"/>
                    </a:cubicBezTo>
                    <a:cubicBezTo>
                      <a:pt x="777" y="105"/>
                      <a:pt x="744" y="21"/>
                      <a:pt x="663" y="8"/>
                    </a:cubicBezTo>
                    <a:cubicBezTo>
                      <a:pt x="655" y="7"/>
                      <a:pt x="647" y="6"/>
                      <a:pt x="639" y="6"/>
                    </a:cubicBezTo>
                    <a:cubicBezTo>
                      <a:pt x="552" y="6"/>
                      <a:pt x="491" y="71"/>
                      <a:pt x="443" y="157"/>
                    </a:cubicBezTo>
                    <a:cubicBezTo>
                      <a:pt x="418" y="82"/>
                      <a:pt x="376" y="19"/>
                      <a:pt x="304" y="19"/>
                    </a:cubicBezTo>
                    <a:cubicBezTo>
                      <a:pt x="291" y="19"/>
                      <a:pt x="279" y="21"/>
                      <a:pt x="265" y="24"/>
                    </a:cubicBezTo>
                    <a:cubicBezTo>
                      <a:pt x="197" y="40"/>
                      <a:pt x="142" y="102"/>
                      <a:pt x="103" y="173"/>
                    </a:cubicBezTo>
                    <a:cubicBezTo>
                      <a:pt x="103" y="128"/>
                      <a:pt x="100" y="86"/>
                      <a:pt x="100" y="37"/>
                    </a:cubicBezTo>
                    <a:cubicBezTo>
                      <a:pt x="98" y="13"/>
                      <a:pt x="80" y="1"/>
                      <a:pt x="6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" name="Google Shape;354;p3"/>
              <p:cNvSpPr/>
              <p:nvPr/>
            </p:nvSpPr>
            <p:spPr>
              <a:xfrm>
                <a:off x="5985250" y="2900510"/>
                <a:ext cx="8997" cy="8997"/>
              </a:xfrm>
              <a:custGeom>
                <a:avLst/>
                <a:gdLst/>
                <a:ahLst/>
                <a:cxnLst/>
                <a:rect l="l" t="t" r="r" b="b"/>
                <a:pathLst>
                  <a:path w="137" h="137" extrusionOk="0">
                    <a:moveTo>
                      <a:pt x="64" y="0"/>
                    </a:moveTo>
                    <a:cubicBezTo>
                      <a:pt x="41" y="0"/>
                      <a:pt x="19" y="13"/>
                      <a:pt x="10" y="43"/>
                    </a:cubicBezTo>
                    <a:cubicBezTo>
                      <a:pt x="1" y="75"/>
                      <a:pt x="7" y="95"/>
                      <a:pt x="27" y="121"/>
                    </a:cubicBezTo>
                    <a:cubicBezTo>
                      <a:pt x="36" y="130"/>
                      <a:pt x="52" y="136"/>
                      <a:pt x="67" y="136"/>
                    </a:cubicBezTo>
                    <a:cubicBezTo>
                      <a:pt x="78" y="136"/>
                      <a:pt x="89" y="134"/>
                      <a:pt x="98" y="127"/>
                    </a:cubicBezTo>
                    <a:cubicBezTo>
                      <a:pt x="121" y="108"/>
                      <a:pt x="137" y="91"/>
                      <a:pt x="134" y="59"/>
                    </a:cubicBezTo>
                    <a:cubicBezTo>
                      <a:pt x="126" y="22"/>
                      <a:pt x="94" y="0"/>
                      <a:pt x="6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" name="Google Shape;355;p3"/>
              <p:cNvSpPr/>
              <p:nvPr/>
            </p:nvSpPr>
            <p:spPr>
              <a:xfrm>
                <a:off x="5992933" y="2835631"/>
                <a:ext cx="67049" cy="93120"/>
              </a:xfrm>
              <a:custGeom>
                <a:avLst/>
                <a:gdLst/>
                <a:ahLst/>
                <a:cxnLst/>
                <a:rect l="l" t="t" r="r" b="b"/>
                <a:pathLst>
                  <a:path w="1021" h="1418" extrusionOk="0">
                    <a:moveTo>
                      <a:pt x="952" y="1"/>
                    </a:moveTo>
                    <a:cubicBezTo>
                      <a:pt x="929" y="1"/>
                      <a:pt x="905" y="14"/>
                      <a:pt x="894" y="43"/>
                    </a:cubicBezTo>
                    <a:cubicBezTo>
                      <a:pt x="778" y="419"/>
                      <a:pt x="719" y="824"/>
                      <a:pt x="694" y="1222"/>
                    </a:cubicBezTo>
                    <a:cubicBezTo>
                      <a:pt x="431" y="940"/>
                      <a:pt x="379" y="516"/>
                      <a:pt x="94" y="250"/>
                    </a:cubicBezTo>
                    <a:cubicBezTo>
                      <a:pt x="85" y="241"/>
                      <a:pt x="74" y="238"/>
                      <a:pt x="64" y="238"/>
                    </a:cubicBezTo>
                    <a:cubicBezTo>
                      <a:pt x="30" y="238"/>
                      <a:pt x="0" y="282"/>
                      <a:pt x="33" y="312"/>
                    </a:cubicBezTo>
                    <a:cubicBezTo>
                      <a:pt x="347" y="616"/>
                      <a:pt x="370" y="1102"/>
                      <a:pt x="703" y="1400"/>
                    </a:cubicBezTo>
                    <a:cubicBezTo>
                      <a:pt x="717" y="1412"/>
                      <a:pt x="733" y="1417"/>
                      <a:pt x="747" y="1417"/>
                    </a:cubicBezTo>
                    <a:cubicBezTo>
                      <a:pt x="778" y="1417"/>
                      <a:pt x="806" y="1394"/>
                      <a:pt x="810" y="1355"/>
                    </a:cubicBezTo>
                    <a:cubicBezTo>
                      <a:pt x="843" y="917"/>
                      <a:pt x="930" y="506"/>
                      <a:pt x="1011" y="75"/>
                    </a:cubicBezTo>
                    <a:cubicBezTo>
                      <a:pt x="1021" y="29"/>
                      <a:pt x="987" y="1"/>
                      <a:pt x="9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" name="Google Shape;356;p3"/>
              <p:cNvSpPr/>
              <p:nvPr/>
            </p:nvSpPr>
            <p:spPr>
              <a:xfrm>
                <a:off x="6095178" y="2849158"/>
                <a:ext cx="53258" cy="63569"/>
              </a:xfrm>
              <a:custGeom>
                <a:avLst/>
                <a:gdLst/>
                <a:ahLst/>
                <a:cxnLst/>
                <a:rect l="l" t="t" r="r" b="b"/>
                <a:pathLst>
                  <a:path w="811" h="968" extrusionOk="0">
                    <a:moveTo>
                      <a:pt x="389" y="0"/>
                    </a:moveTo>
                    <a:cubicBezTo>
                      <a:pt x="377" y="0"/>
                      <a:pt x="367" y="7"/>
                      <a:pt x="364" y="25"/>
                    </a:cubicBezTo>
                    <a:cubicBezTo>
                      <a:pt x="361" y="44"/>
                      <a:pt x="361" y="60"/>
                      <a:pt x="358" y="80"/>
                    </a:cubicBezTo>
                    <a:cubicBezTo>
                      <a:pt x="248" y="106"/>
                      <a:pt x="144" y="138"/>
                      <a:pt x="40" y="170"/>
                    </a:cubicBezTo>
                    <a:cubicBezTo>
                      <a:pt x="0" y="180"/>
                      <a:pt x="16" y="239"/>
                      <a:pt x="57" y="239"/>
                    </a:cubicBezTo>
                    <a:cubicBezTo>
                      <a:pt x="59" y="239"/>
                      <a:pt x="61" y="239"/>
                      <a:pt x="63" y="238"/>
                    </a:cubicBezTo>
                    <a:cubicBezTo>
                      <a:pt x="154" y="219"/>
                      <a:pt x="251" y="203"/>
                      <a:pt x="345" y="190"/>
                    </a:cubicBezTo>
                    <a:lnTo>
                      <a:pt x="345" y="190"/>
                    </a:lnTo>
                    <a:cubicBezTo>
                      <a:pt x="326" y="430"/>
                      <a:pt x="332" y="676"/>
                      <a:pt x="342" y="909"/>
                    </a:cubicBezTo>
                    <a:cubicBezTo>
                      <a:pt x="343" y="948"/>
                      <a:pt x="375" y="967"/>
                      <a:pt x="405" y="967"/>
                    </a:cubicBezTo>
                    <a:cubicBezTo>
                      <a:pt x="436" y="967"/>
                      <a:pt x="465" y="948"/>
                      <a:pt x="462" y="909"/>
                    </a:cubicBezTo>
                    <a:cubicBezTo>
                      <a:pt x="445" y="666"/>
                      <a:pt x="445" y="420"/>
                      <a:pt x="436" y="174"/>
                    </a:cubicBezTo>
                    <a:cubicBezTo>
                      <a:pt x="543" y="157"/>
                      <a:pt x="653" y="145"/>
                      <a:pt x="760" y="125"/>
                    </a:cubicBezTo>
                    <a:cubicBezTo>
                      <a:pt x="810" y="116"/>
                      <a:pt x="799" y="31"/>
                      <a:pt x="749" y="31"/>
                    </a:cubicBezTo>
                    <a:cubicBezTo>
                      <a:pt x="749" y="31"/>
                      <a:pt x="748" y="31"/>
                      <a:pt x="747" y="31"/>
                    </a:cubicBezTo>
                    <a:cubicBezTo>
                      <a:pt x="646" y="31"/>
                      <a:pt x="543" y="44"/>
                      <a:pt x="442" y="64"/>
                    </a:cubicBezTo>
                    <a:cubicBezTo>
                      <a:pt x="439" y="57"/>
                      <a:pt x="436" y="44"/>
                      <a:pt x="426" y="25"/>
                    </a:cubicBezTo>
                    <a:cubicBezTo>
                      <a:pt x="419" y="10"/>
                      <a:pt x="403" y="0"/>
                      <a:pt x="3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" name="Google Shape;357;p3"/>
              <p:cNvSpPr/>
              <p:nvPr/>
            </p:nvSpPr>
            <p:spPr>
              <a:xfrm>
                <a:off x="6137993" y="2885341"/>
                <a:ext cx="33689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513" h="124" extrusionOk="0">
                    <a:moveTo>
                      <a:pt x="54" y="1"/>
                    </a:moveTo>
                    <a:cubicBezTo>
                      <a:pt x="15" y="1"/>
                      <a:pt x="0" y="61"/>
                      <a:pt x="43" y="73"/>
                    </a:cubicBezTo>
                    <a:cubicBezTo>
                      <a:pt x="154" y="101"/>
                      <a:pt x="279" y="124"/>
                      <a:pt x="396" y="124"/>
                    </a:cubicBezTo>
                    <a:cubicBezTo>
                      <a:pt x="415" y="124"/>
                      <a:pt x="435" y="123"/>
                      <a:pt x="454" y="122"/>
                    </a:cubicBezTo>
                    <a:cubicBezTo>
                      <a:pt x="513" y="122"/>
                      <a:pt x="513" y="34"/>
                      <a:pt x="454" y="34"/>
                    </a:cubicBezTo>
                    <a:cubicBezTo>
                      <a:pt x="321" y="34"/>
                      <a:pt x="195" y="34"/>
                      <a:pt x="62" y="2"/>
                    </a:cubicBezTo>
                    <a:cubicBezTo>
                      <a:pt x="59" y="1"/>
                      <a:pt x="56" y="1"/>
                      <a:pt x="5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" name="Google Shape;358;p3"/>
              <p:cNvSpPr/>
              <p:nvPr/>
            </p:nvSpPr>
            <p:spPr>
              <a:xfrm>
                <a:off x="6142130" y="2872799"/>
                <a:ext cx="40190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612" h="106" extrusionOk="0">
                    <a:moveTo>
                      <a:pt x="394" y="1"/>
                    </a:moveTo>
                    <a:cubicBezTo>
                      <a:pt x="276" y="1"/>
                      <a:pt x="156" y="13"/>
                      <a:pt x="41" y="31"/>
                    </a:cubicBezTo>
                    <a:cubicBezTo>
                      <a:pt x="0" y="40"/>
                      <a:pt x="9" y="105"/>
                      <a:pt x="45" y="105"/>
                    </a:cubicBezTo>
                    <a:cubicBezTo>
                      <a:pt x="46" y="105"/>
                      <a:pt x="47" y="105"/>
                      <a:pt x="48" y="105"/>
                    </a:cubicBezTo>
                    <a:cubicBezTo>
                      <a:pt x="113" y="101"/>
                      <a:pt x="177" y="100"/>
                      <a:pt x="241" y="100"/>
                    </a:cubicBezTo>
                    <a:cubicBezTo>
                      <a:pt x="341" y="100"/>
                      <a:pt x="441" y="103"/>
                      <a:pt x="544" y="105"/>
                    </a:cubicBezTo>
                    <a:cubicBezTo>
                      <a:pt x="545" y="105"/>
                      <a:pt x="546" y="105"/>
                      <a:pt x="547" y="105"/>
                    </a:cubicBezTo>
                    <a:cubicBezTo>
                      <a:pt x="612" y="105"/>
                      <a:pt x="610" y="14"/>
                      <a:pt x="547" y="8"/>
                    </a:cubicBezTo>
                    <a:cubicBezTo>
                      <a:pt x="497" y="3"/>
                      <a:pt x="446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" name="Google Shape;359;p3"/>
              <p:cNvSpPr/>
              <p:nvPr/>
            </p:nvSpPr>
            <p:spPr>
              <a:xfrm>
                <a:off x="6174570" y="2848567"/>
                <a:ext cx="60745" cy="64160"/>
              </a:xfrm>
              <a:custGeom>
                <a:avLst/>
                <a:gdLst/>
                <a:ahLst/>
                <a:cxnLst/>
                <a:rect l="l" t="t" r="r" b="b"/>
                <a:pathLst>
                  <a:path w="925" h="977" extrusionOk="0">
                    <a:moveTo>
                      <a:pt x="412" y="1"/>
                    </a:moveTo>
                    <a:cubicBezTo>
                      <a:pt x="271" y="1"/>
                      <a:pt x="108" y="113"/>
                      <a:pt x="20" y="205"/>
                    </a:cubicBezTo>
                    <a:cubicBezTo>
                      <a:pt x="0" y="228"/>
                      <a:pt x="19" y="255"/>
                      <a:pt x="41" y="255"/>
                    </a:cubicBezTo>
                    <a:cubicBezTo>
                      <a:pt x="47" y="255"/>
                      <a:pt x="53" y="253"/>
                      <a:pt x="59" y="247"/>
                    </a:cubicBezTo>
                    <a:cubicBezTo>
                      <a:pt x="124" y="189"/>
                      <a:pt x="237" y="98"/>
                      <a:pt x="331" y="98"/>
                    </a:cubicBezTo>
                    <a:cubicBezTo>
                      <a:pt x="626" y="98"/>
                      <a:pt x="542" y="319"/>
                      <a:pt x="487" y="455"/>
                    </a:cubicBezTo>
                    <a:cubicBezTo>
                      <a:pt x="425" y="604"/>
                      <a:pt x="344" y="746"/>
                      <a:pt x="254" y="879"/>
                    </a:cubicBezTo>
                    <a:cubicBezTo>
                      <a:pt x="231" y="914"/>
                      <a:pt x="262" y="977"/>
                      <a:pt x="308" y="977"/>
                    </a:cubicBezTo>
                    <a:cubicBezTo>
                      <a:pt x="310" y="977"/>
                      <a:pt x="311" y="976"/>
                      <a:pt x="312" y="976"/>
                    </a:cubicBezTo>
                    <a:cubicBezTo>
                      <a:pt x="450" y="964"/>
                      <a:pt x="586" y="959"/>
                      <a:pt x="723" y="959"/>
                    </a:cubicBezTo>
                    <a:cubicBezTo>
                      <a:pt x="763" y="959"/>
                      <a:pt x="803" y="959"/>
                      <a:pt x="843" y="960"/>
                    </a:cubicBezTo>
                    <a:cubicBezTo>
                      <a:pt x="844" y="960"/>
                      <a:pt x="845" y="960"/>
                      <a:pt x="846" y="960"/>
                    </a:cubicBezTo>
                    <a:cubicBezTo>
                      <a:pt x="924" y="960"/>
                      <a:pt x="923" y="837"/>
                      <a:pt x="837" y="834"/>
                    </a:cubicBezTo>
                    <a:cubicBezTo>
                      <a:pt x="776" y="831"/>
                      <a:pt x="714" y="829"/>
                      <a:pt x="652" y="829"/>
                    </a:cubicBezTo>
                    <a:cubicBezTo>
                      <a:pt x="577" y="829"/>
                      <a:pt x="502" y="832"/>
                      <a:pt x="429" y="837"/>
                    </a:cubicBezTo>
                    <a:cubicBezTo>
                      <a:pt x="558" y="623"/>
                      <a:pt x="736" y="312"/>
                      <a:pt x="600" y="105"/>
                    </a:cubicBezTo>
                    <a:cubicBezTo>
                      <a:pt x="551" y="30"/>
                      <a:pt x="484" y="1"/>
                      <a:pt x="4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" name="Google Shape;360;p3"/>
              <p:cNvSpPr/>
              <p:nvPr/>
            </p:nvSpPr>
            <p:spPr>
              <a:xfrm>
                <a:off x="6236430" y="2854412"/>
                <a:ext cx="56870" cy="48924"/>
              </a:xfrm>
              <a:custGeom>
                <a:avLst/>
                <a:gdLst/>
                <a:ahLst/>
                <a:cxnLst/>
                <a:rect l="l" t="t" r="r" b="b"/>
                <a:pathLst>
                  <a:path w="866" h="745" extrusionOk="0">
                    <a:moveTo>
                      <a:pt x="277" y="0"/>
                    </a:moveTo>
                    <a:cubicBezTo>
                      <a:pt x="155" y="0"/>
                      <a:pt x="62" y="104"/>
                      <a:pt x="11" y="207"/>
                    </a:cubicBezTo>
                    <a:cubicBezTo>
                      <a:pt x="0" y="232"/>
                      <a:pt x="20" y="255"/>
                      <a:pt x="42" y="255"/>
                    </a:cubicBezTo>
                    <a:cubicBezTo>
                      <a:pt x="52" y="255"/>
                      <a:pt x="62" y="250"/>
                      <a:pt x="70" y="239"/>
                    </a:cubicBezTo>
                    <a:cubicBezTo>
                      <a:pt x="110" y="181"/>
                      <a:pt x="176" y="93"/>
                      <a:pt x="255" y="93"/>
                    </a:cubicBezTo>
                    <a:cubicBezTo>
                      <a:pt x="259" y="93"/>
                      <a:pt x="263" y="93"/>
                      <a:pt x="267" y="94"/>
                    </a:cubicBezTo>
                    <a:cubicBezTo>
                      <a:pt x="290" y="94"/>
                      <a:pt x="306" y="100"/>
                      <a:pt x="316" y="110"/>
                    </a:cubicBezTo>
                    <a:cubicBezTo>
                      <a:pt x="248" y="269"/>
                      <a:pt x="212" y="479"/>
                      <a:pt x="241" y="644"/>
                    </a:cubicBezTo>
                    <a:cubicBezTo>
                      <a:pt x="244" y="668"/>
                      <a:pt x="260" y="678"/>
                      <a:pt x="278" y="678"/>
                    </a:cubicBezTo>
                    <a:cubicBezTo>
                      <a:pt x="303" y="678"/>
                      <a:pt x="330" y="659"/>
                      <a:pt x="332" y="631"/>
                    </a:cubicBezTo>
                    <a:cubicBezTo>
                      <a:pt x="342" y="550"/>
                      <a:pt x="332" y="469"/>
                      <a:pt x="342" y="388"/>
                    </a:cubicBezTo>
                    <a:cubicBezTo>
                      <a:pt x="348" y="311"/>
                      <a:pt x="361" y="239"/>
                      <a:pt x="374" y="162"/>
                    </a:cubicBezTo>
                    <a:cubicBezTo>
                      <a:pt x="381" y="175"/>
                      <a:pt x="394" y="188"/>
                      <a:pt x="403" y="197"/>
                    </a:cubicBezTo>
                    <a:cubicBezTo>
                      <a:pt x="436" y="230"/>
                      <a:pt x="468" y="259"/>
                      <a:pt x="507" y="275"/>
                    </a:cubicBezTo>
                    <a:cubicBezTo>
                      <a:pt x="497" y="418"/>
                      <a:pt x="491" y="560"/>
                      <a:pt x="494" y="696"/>
                    </a:cubicBezTo>
                    <a:cubicBezTo>
                      <a:pt x="494" y="729"/>
                      <a:pt x="520" y="745"/>
                      <a:pt x="546" y="745"/>
                    </a:cubicBezTo>
                    <a:cubicBezTo>
                      <a:pt x="572" y="745"/>
                      <a:pt x="598" y="729"/>
                      <a:pt x="598" y="696"/>
                    </a:cubicBezTo>
                    <a:cubicBezTo>
                      <a:pt x="601" y="563"/>
                      <a:pt x="598" y="431"/>
                      <a:pt x="585" y="295"/>
                    </a:cubicBezTo>
                    <a:lnTo>
                      <a:pt x="585" y="295"/>
                    </a:lnTo>
                    <a:cubicBezTo>
                      <a:pt x="599" y="297"/>
                      <a:pt x="614" y="298"/>
                      <a:pt x="628" y="298"/>
                    </a:cubicBezTo>
                    <a:cubicBezTo>
                      <a:pt x="708" y="298"/>
                      <a:pt x="788" y="267"/>
                      <a:pt x="834" y="204"/>
                    </a:cubicBezTo>
                    <a:cubicBezTo>
                      <a:pt x="865" y="170"/>
                      <a:pt x="842" y="111"/>
                      <a:pt x="807" y="111"/>
                    </a:cubicBezTo>
                    <a:cubicBezTo>
                      <a:pt x="798" y="111"/>
                      <a:pt x="789" y="115"/>
                      <a:pt x="779" y="123"/>
                    </a:cubicBezTo>
                    <a:cubicBezTo>
                      <a:pt x="726" y="161"/>
                      <a:pt x="673" y="184"/>
                      <a:pt x="620" y="184"/>
                    </a:cubicBezTo>
                    <a:cubicBezTo>
                      <a:pt x="572" y="184"/>
                      <a:pt x="525" y="166"/>
                      <a:pt x="478" y="123"/>
                    </a:cubicBezTo>
                    <a:cubicBezTo>
                      <a:pt x="426" y="74"/>
                      <a:pt x="390" y="16"/>
                      <a:pt x="313" y="3"/>
                    </a:cubicBezTo>
                    <a:cubicBezTo>
                      <a:pt x="300" y="1"/>
                      <a:pt x="289" y="0"/>
                      <a:pt x="2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" name="Google Shape;361;p3"/>
              <p:cNvSpPr/>
              <p:nvPr/>
            </p:nvSpPr>
            <p:spPr>
              <a:xfrm>
                <a:off x="6288439" y="2813041"/>
                <a:ext cx="110654" cy="154784"/>
              </a:xfrm>
              <a:custGeom>
                <a:avLst/>
                <a:gdLst/>
                <a:ahLst/>
                <a:cxnLst/>
                <a:rect l="l" t="t" r="r" b="b"/>
                <a:pathLst>
                  <a:path w="1685" h="2357" extrusionOk="0">
                    <a:moveTo>
                      <a:pt x="566" y="1"/>
                    </a:moveTo>
                    <a:cubicBezTo>
                      <a:pt x="540" y="1"/>
                      <a:pt x="509" y="25"/>
                      <a:pt x="505" y="50"/>
                    </a:cubicBezTo>
                    <a:cubicBezTo>
                      <a:pt x="460" y="380"/>
                      <a:pt x="480" y="704"/>
                      <a:pt x="486" y="1031"/>
                    </a:cubicBezTo>
                    <a:cubicBezTo>
                      <a:pt x="486" y="1436"/>
                      <a:pt x="392" y="1773"/>
                      <a:pt x="230" y="2123"/>
                    </a:cubicBezTo>
                    <a:cubicBezTo>
                      <a:pt x="139" y="1822"/>
                      <a:pt x="107" y="1508"/>
                      <a:pt x="110" y="1190"/>
                    </a:cubicBezTo>
                    <a:cubicBezTo>
                      <a:pt x="110" y="1163"/>
                      <a:pt x="90" y="1149"/>
                      <a:pt x="69" y="1149"/>
                    </a:cubicBezTo>
                    <a:cubicBezTo>
                      <a:pt x="49" y="1149"/>
                      <a:pt x="28" y="1163"/>
                      <a:pt x="26" y="1190"/>
                    </a:cubicBezTo>
                    <a:cubicBezTo>
                      <a:pt x="0" y="1572"/>
                      <a:pt x="52" y="1942"/>
                      <a:pt x="156" y="2311"/>
                    </a:cubicBezTo>
                    <a:cubicBezTo>
                      <a:pt x="165" y="2339"/>
                      <a:pt x="194" y="2357"/>
                      <a:pt x="221" y="2357"/>
                    </a:cubicBezTo>
                    <a:cubicBezTo>
                      <a:pt x="241" y="2357"/>
                      <a:pt x="259" y="2348"/>
                      <a:pt x="269" y="2327"/>
                    </a:cubicBezTo>
                    <a:cubicBezTo>
                      <a:pt x="502" y="1880"/>
                      <a:pt x="619" y="1472"/>
                      <a:pt x="616" y="970"/>
                    </a:cubicBezTo>
                    <a:cubicBezTo>
                      <a:pt x="609" y="801"/>
                      <a:pt x="515" y="260"/>
                      <a:pt x="700" y="144"/>
                    </a:cubicBezTo>
                    <a:cubicBezTo>
                      <a:pt x="713" y="135"/>
                      <a:pt x="736" y="131"/>
                      <a:pt x="764" y="131"/>
                    </a:cubicBezTo>
                    <a:cubicBezTo>
                      <a:pt x="859" y="131"/>
                      <a:pt x="1017" y="171"/>
                      <a:pt x="1082" y="176"/>
                    </a:cubicBezTo>
                    <a:cubicBezTo>
                      <a:pt x="1254" y="192"/>
                      <a:pt x="1429" y="205"/>
                      <a:pt x="1597" y="222"/>
                    </a:cubicBezTo>
                    <a:cubicBezTo>
                      <a:pt x="1599" y="222"/>
                      <a:pt x="1601" y="222"/>
                      <a:pt x="1603" y="222"/>
                    </a:cubicBezTo>
                    <a:cubicBezTo>
                      <a:pt x="1684" y="222"/>
                      <a:pt x="1676" y="95"/>
                      <a:pt x="1597" y="89"/>
                    </a:cubicBezTo>
                    <a:cubicBezTo>
                      <a:pt x="1257" y="60"/>
                      <a:pt x="914" y="30"/>
                      <a:pt x="570" y="1"/>
                    </a:cubicBezTo>
                    <a:cubicBezTo>
                      <a:pt x="569" y="1"/>
                      <a:pt x="567" y="1"/>
                      <a:pt x="5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" name="Google Shape;362;p3"/>
              <p:cNvSpPr/>
              <p:nvPr/>
            </p:nvSpPr>
            <p:spPr>
              <a:xfrm>
                <a:off x="6335128" y="2885604"/>
                <a:ext cx="70070" cy="12609"/>
              </a:xfrm>
              <a:custGeom>
                <a:avLst/>
                <a:gdLst/>
                <a:ahLst/>
                <a:cxnLst/>
                <a:rect l="l" t="t" r="r" b="b"/>
                <a:pathLst>
                  <a:path w="1067" h="192" extrusionOk="0">
                    <a:moveTo>
                      <a:pt x="982" y="1"/>
                    </a:moveTo>
                    <a:cubicBezTo>
                      <a:pt x="975" y="1"/>
                      <a:pt x="968" y="2"/>
                      <a:pt x="961" y="4"/>
                    </a:cubicBezTo>
                    <a:cubicBezTo>
                      <a:pt x="767" y="51"/>
                      <a:pt x="581" y="68"/>
                      <a:pt x="393" y="68"/>
                    </a:cubicBezTo>
                    <a:cubicBezTo>
                      <a:pt x="283" y="68"/>
                      <a:pt x="171" y="62"/>
                      <a:pt x="57" y="53"/>
                    </a:cubicBezTo>
                    <a:cubicBezTo>
                      <a:pt x="55" y="53"/>
                      <a:pt x="53" y="52"/>
                      <a:pt x="51" y="52"/>
                    </a:cubicBezTo>
                    <a:cubicBezTo>
                      <a:pt x="8" y="52"/>
                      <a:pt x="0" y="121"/>
                      <a:pt x="44" y="134"/>
                    </a:cubicBezTo>
                    <a:cubicBezTo>
                      <a:pt x="184" y="174"/>
                      <a:pt x="331" y="191"/>
                      <a:pt x="478" y="191"/>
                    </a:cubicBezTo>
                    <a:cubicBezTo>
                      <a:pt x="653" y="191"/>
                      <a:pt x="829" y="166"/>
                      <a:pt x="996" y="124"/>
                    </a:cubicBezTo>
                    <a:cubicBezTo>
                      <a:pt x="1067" y="106"/>
                      <a:pt x="1047" y="1"/>
                      <a:pt x="9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" name="Google Shape;363;p3"/>
              <p:cNvSpPr/>
              <p:nvPr/>
            </p:nvSpPr>
            <p:spPr>
              <a:xfrm>
                <a:off x="6347343" y="2845350"/>
                <a:ext cx="48858" cy="40978"/>
              </a:xfrm>
              <a:custGeom>
                <a:avLst/>
                <a:gdLst/>
                <a:ahLst/>
                <a:cxnLst/>
                <a:rect l="l" t="t" r="r" b="b"/>
                <a:pathLst>
                  <a:path w="744" h="624" extrusionOk="0">
                    <a:moveTo>
                      <a:pt x="399" y="115"/>
                    </a:moveTo>
                    <a:cubicBezTo>
                      <a:pt x="425" y="115"/>
                      <a:pt x="457" y="118"/>
                      <a:pt x="486" y="125"/>
                    </a:cubicBezTo>
                    <a:cubicBezTo>
                      <a:pt x="486" y="180"/>
                      <a:pt x="467" y="206"/>
                      <a:pt x="422" y="219"/>
                    </a:cubicBezTo>
                    <a:cubicBezTo>
                      <a:pt x="344" y="267"/>
                      <a:pt x="247" y="280"/>
                      <a:pt x="156" y="284"/>
                    </a:cubicBezTo>
                    <a:cubicBezTo>
                      <a:pt x="159" y="248"/>
                      <a:pt x="179" y="215"/>
                      <a:pt x="214" y="186"/>
                    </a:cubicBezTo>
                    <a:cubicBezTo>
                      <a:pt x="263" y="141"/>
                      <a:pt x="334" y="118"/>
                      <a:pt x="399" y="115"/>
                    </a:cubicBezTo>
                    <a:close/>
                    <a:moveTo>
                      <a:pt x="432" y="1"/>
                    </a:moveTo>
                    <a:cubicBezTo>
                      <a:pt x="338" y="1"/>
                      <a:pt x="234" y="30"/>
                      <a:pt x="188" y="60"/>
                    </a:cubicBezTo>
                    <a:cubicBezTo>
                      <a:pt x="107" y="115"/>
                      <a:pt x="49" y="190"/>
                      <a:pt x="33" y="277"/>
                    </a:cubicBezTo>
                    <a:cubicBezTo>
                      <a:pt x="4" y="287"/>
                      <a:pt x="0" y="332"/>
                      <a:pt x="30" y="345"/>
                    </a:cubicBezTo>
                    <a:cubicBezTo>
                      <a:pt x="33" y="410"/>
                      <a:pt x="65" y="475"/>
                      <a:pt x="127" y="526"/>
                    </a:cubicBezTo>
                    <a:cubicBezTo>
                      <a:pt x="206" y="592"/>
                      <a:pt x="307" y="623"/>
                      <a:pt x="408" y="623"/>
                    </a:cubicBezTo>
                    <a:cubicBezTo>
                      <a:pt x="513" y="623"/>
                      <a:pt x="618" y="589"/>
                      <a:pt x="700" y="523"/>
                    </a:cubicBezTo>
                    <a:cubicBezTo>
                      <a:pt x="744" y="485"/>
                      <a:pt x="702" y="419"/>
                      <a:pt x="655" y="419"/>
                    </a:cubicBezTo>
                    <a:cubicBezTo>
                      <a:pt x="646" y="419"/>
                      <a:pt x="637" y="421"/>
                      <a:pt x="629" y="426"/>
                    </a:cubicBezTo>
                    <a:cubicBezTo>
                      <a:pt x="558" y="471"/>
                      <a:pt x="482" y="500"/>
                      <a:pt x="402" y="500"/>
                    </a:cubicBezTo>
                    <a:cubicBezTo>
                      <a:pt x="372" y="500"/>
                      <a:pt x="342" y="496"/>
                      <a:pt x="311" y="488"/>
                    </a:cubicBezTo>
                    <a:cubicBezTo>
                      <a:pt x="237" y="465"/>
                      <a:pt x="175" y="413"/>
                      <a:pt x="156" y="358"/>
                    </a:cubicBezTo>
                    <a:lnTo>
                      <a:pt x="156" y="358"/>
                    </a:lnTo>
                    <a:cubicBezTo>
                      <a:pt x="162" y="358"/>
                      <a:pt x="169" y="358"/>
                      <a:pt x="175" y="358"/>
                    </a:cubicBezTo>
                    <a:cubicBezTo>
                      <a:pt x="355" y="358"/>
                      <a:pt x="597" y="313"/>
                      <a:pt x="616" y="151"/>
                    </a:cubicBezTo>
                    <a:cubicBezTo>
                      <a:pt x="631" y="37"/>
                      <a:pt x="538" y="1"/>
                      <a:pt x="4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" name="Google Shape;364;p3"/>
              <p:cNvSpPr/>
              <p:nvPr/>
            </p:nvSpPr>
            <p:spPr>
              <a:xfrm>
                <a:off x="6323768" y="2904122"/>
                <a:ext cx="60876" cy="83992"/>
              </a:xfrm>
              <a:custGeom>
                <a:avLst/>
                <a:gdLst/>
                <a:ahLst/>
                <a:cxnLst/>
                <a:rect l="l" t="t" r="r" b="b"/>
                <a:pathLst>
                  <a:path w="927" h="1279" extrusionOk="0">
                    <a:moveTo>
                      <a:pt x="497" y="271"/>
                    </a:moveTo>
                    <a:cubicBezTo>
                      <a:pt x="507" y="271"/>
                      <a:pt x="516" y="272"/>
                      <a:pt x="525" y="273"/>
                    </a:cubicBezTo>
                    <a:cubicBezTo>
                      <a:pt x="522" y="295"/>
                      <a:pt x="536" y="325"/>
                      <a:pt x="563" y="325"/>
                    </a:cubicBezTo>
                    <a:cubicBezTo>
                      <a:pt x="564" y="325"/>
                      <a:pt x="565" y="325"/>
                      <a:pt x="567" y="325"/>
                    </a:cubicBezTo>
                    <a:lnTo>
                      <a:pt x="570" y="325"/>
                    </a:lnTo>
                    <a:cubicBezTo>
                      <a:pt x="567" y="328"/>
                      <a:pt x="564" y="331"/>
                      <a:pt x="564" y="338"/>
                    </a:cubicBezTo>
                    <a:cubicBezTo>
                      <a:pt x="557" y="370"/>
                      <a:pt x="551" y="396"/>
                      <a:pt x="534" y="425"/>
                    </a:cubicBezTo>
                    <a:cubicBezTo>
                      <a:pt x="521" y="470"/>
                      <a:pt x="500" y="492"/>
                      <a:pt x="470" y="492"/>
                    </a:cubicBezTo>
                    <a:cubicBezTo>
                      <a:pt x="429" y="492"/>
                      <a:pt x="372" y="448"/>
                      <a:pt x="298" y="360"/>
                    </a:cubicBezTo>
                    <a:cubicBezTo>
                      <a:pt x="333" y="306"/>
                      <a:pt x="421" y="271"/>
                      <a:pt x="497" y="271"/>
                    </a:cubicBezTo>
                    <a:close/>
                    <a:moveTo>
                      <a:pt x="425" y="825"/>
                    </a:moveTo>
                    <a:cubicBezTo>
                      <a:pt x="447" y="825"/>
                      <a:pt x="471" y="827"/>
                      <a:pt x="496" y="830"/>
                    </a:cubicBezTo>
                    <a:cubicBezTo>
                      <a:pt x="486" y="843"/>
                      <a:pt x="470" y="859"/>
                      <a:pt x="457" y="879"/>
                    </a:cubicBezTo>
                    <a:cubicBezTo>
                      <a:pt x="411" y="953"/>
                      <a:pt x="450" y="1099"/>
                      <a:pt x="340" y="1135"/>
                    </a:cubicBezTo>
                    <a:cubicBezTo>
                      <a:pt x="332" y="1135"/>
                      <a:pt x="324" y="1135"/>
                      <a:pt x="316" y="1135"/>
                    </a:cubicBezTo>
                    <a:cubicBezTo>
                      <a:pt x="196" y="1135"/>
                      <a:pt x="161" y="1087"/>
                      <a:pt x="201" y="992"/>
                    </a:cubicBezTo>
                    <a:cubicBezTo>
                      <a:pt x="228" y="879"/>
                      <a:pt x="302" y="825"/>
                      <a:pt x="425" y="825"/>
                    </a:cubicBezTo>
                    <a:close/>
                    <a:moveTo>
                      <a:pt x="838" y="0"/>
                    </a:moveTo>
                    <a:cubicBezTo>
                      <a:pt x="814" y="0"/>
                      <a:pt x="792" y="13"/>
                      <a:pt x="784" y="36"/>
                    </a:cubicBezTo>
                    <a:cubicBezTo>
                      <a:pt x="777" y="56"/>
                      <a:pt x="777" y="79"/>
                      <a:pt x="787" y="95"/>
                    </a:cubicBezTo>
                    <a:cubicBezTo>
                      <a:pt x="768" y="127"/>
                      <a:pt x="732" y="153"/>
                      <a:pt x="703" y="176"/>
                    </a:cubicBezTo>
                    <a:cubicBezTo>
                      <a:pt x="677" y="195"/>
                      <a:pt x="648" y="208"/>
                      <a:pt x="619" y="218"/>
                    </a:cubicBezTo>
                    <a:cubicBezTo>
                      <a:pt x="580" y="177"/>
                      <a:pt x="528" y="160"/>
                      <a:pt x="473" y="160"/>
                    </a:cubicBezTo>
                    <a:cubicBezTo>
                      <a:pt x="301" y="160"/>
                      <a:pt x="97" y="334"/>
                      <a:pt x="159" y="506"/>
                    </a:cubicBezTo>
                    <a:cubicBezTo>
                      <a:pt x="190" y="601"/>
                      <a:pt x="293" y="665"/>
                      <a:pt x="390" y="665"/>
                    </a:cubicBezTo>
                    <a:cubicBezTo>
                      <a:pt x="403" y="665"/>
                      <a:pt x="415" y="664"/>
                      <a:pt x="427" y="662"/>
                    </a:cubicBezTo>
                    <a:cubicBezTo>
                      <a:pt x="466" y="652"/>
                      <a:pt x="502" y="639"/>
                      <a:pt x="531" y="620"/>
                    </a:cubicBezTo>
                    <a:lnTo>
                      <a:pt x="531" y="620"/>
                    </a:lnTo>
                    <a:cubicBezTo>
                      <a:pt x="521" y="652"/>
                      <a:pt x="515" y="684"/>
                      <a:pt x="502" y="717"/>
                    </a:cubicBezTo>
                    <a:cubicBezTo>
                      <a:pt x="476" y="710"/>
                      <a:pt x="450" y="707"/>
                      <a:pt x="425" y="707"/>
                    </a:cubicBezTo>
                    <a:cubicBezTo>
                      <a:pt x="208" y="707"/>
                      <a:pt x="0" y="936"/>
                      <a:pt x="87" y="1167"/>
                    </a:cubicBezTo>
                    <a:cubicBezTo>
                      <a:pt x="119" y="1243"/>
                      <a:pt x="184" y="1278"/>
                      <a:pt x="256" y="1278"/>
                    </a:cubicBezTo>
                    <a:cubicBezTo>
                      <a:pt x="280" y="1278"/>
                      <a:pt x="303" y="1275"/>
                      <a:pt x="327" y="1267"/>
                    </a:cubicBezTo>
                    <a:cubicBezTo>
                      <a:pt x="392" y="1248"/>
                      <a:pt x="450" y="1206"/>
                      <a:pt x="486" y="1154"/>
                    </a:cubicBezTo>
                    <a:cubicBezTo>
                      <a:pt x="517" y="1110"/>
                      <a:pt x="548" y="923"/>
                      <a:pt x="608" y="923"/>
                    </a:cubicBezTo>
                    <a:cubicBezTo>
                      <a:pt x="610" y="923"/>
                      <a:pt x="613" y="923"/>
                      <a:pt x="615" y="924"/>
                    </a:cubicBezTo>
                    <a:cubicBezTo>
                      <a:pt x="621" y="926"/>
                      <a:pt x="626" y="926"/>
                      <a:pt x="631" y="926"/>
                    </a:cubicBezTo>
                    <a:cubicBezTo>
                      <a:pt x="691" y="926"/>
                      <a:pt x="710" y="829"/>
                      <a:pt x="648" y="814"/>
                    </a:cubicBezTo>
                    <a:cubicBezTo>
                      <a:pt x="628" y="811"/>
                      <a:pt x="606" y="807"/>
                      <a:pt x="589" y="807"/>
                    </a:cubicBezTo>
                    <a:cubicBezTo>
                      <a:pt x="645" y="655"/>
                      <a:pt x="667" y="516"/>
                      <a:pt x="667" y="357"/>
                    </a:cubicBezTo>
                    <a:cubicBezTo>
                      <a:pt x="667" y="338"/>
                      <a:pt x="654" y="322"/>
                      <a:pt x="638" y="312"/>
                    </a:cubicBezTo>
                    <a:cubicBezTo>
                      <a:pt x="726" y="289"/>
                      <a:pt x="800" y="241"/>
                      <a:pt x="862" y="166"/>
                    </a:cubicBezTo>
                    <a:cubicBezTo>
                      <a:pt x="887" y="127"/>
                      <a:pt x="926" y="79"/>
                      <a:pt x="894" y="30"/>
                    </a:cubicBezTo>
                    <a:cubicBezTo>
                      <a:pt x="880" y="10"/>
                      <a:pt x="858" y="0"/>
                      <a:pt x="83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5" name="Google Shape;365;p3"/>
            <p:cNvGrpSpPr/>
            <p:nvPr/>
          </p:nvGrpSpPr>
          <p:grpSpPr>
            <a:xfrm rot="-2699656">
              <a:off x="-152299" y="2706264"/>
              <a:ext cx="979615" cy="216234"/>
              <a:chOff x="7968422" y="675563"/>
              <a:chExt cx="462304" cy="102049"/>
            </a:xfrm>
          </p:grpSpPr>
          <p:sp>
            <p:nvSpPr>
              <p:cNvPr id="366" name="Google Shape;366;p3"/>
              <p:cNvSpPr/>
              <p:nvPr/>
            </p:nvSpPr>
            <p:spPr>
              <a:xfrm>
                <a:off x="7968422" y="693884"/>
                <a:ext cx="58052" cy="61139"/>
              </a:xfrm>
              <a:custGeom>
                <a:avLst/>
                <a:gdLst/>
                <a:ahLst/>
                <a:cxnLst/>
                <a:rect l="l" t="t" r="r" b="b"/>
                <a:pathLst>
                  <a:path w="884" h="931" extrusionOk="0">
                    <a:moveTo>
                      <a:pt x="554" y="0"/>
                    </a:moveTo>
                    <a:cubicBezTo>
                      <a:pt x="537" y="0"/>
                      <a:pt x="521" y="1"/>
                      <a:pt x="505" y="3"/>
                    </a:cubicBezTo>
                    <a:cubicBezTo>
                      <a:pt x="305" y="32"/>
                      <a:pt x="107" y="165"/>
                      <a:pt x="49" y="366"/>
                    </a:cubicBezTo>
                    <a:cubicBezTo>
                      <a:pt x="0" y="534"/>
                      <a:pt x="49" y="732"/>
                      <a:pt x="188" y="842"/>
                    </a:cubicBezTo>
                    <a:cubicBezTo>
                      <a:pt x="269" y="906"/>
                      <a:pt x="365" y="930"/>
                      <a:pt x="464" y="930"/>
                    </a:cubicBezTo>
                    <a:cubicBezTo>
                      <a:pt x="586" y="930"/>
                      <a:pt x="712" y="893"/>
                      <a:pt x="820" y="849"/>
                    </a:cubicBezTo>
                    <a:cubicBezTo>
                      <a:pt x="883" y="825"/>
                      <a:pt x="867" y="724"/>
                      <a:pt x="804" y="724"/>
                    </a:cubicBezTo>
                    <a:cubicBezTo>
                      <a:pt x="797" y="724"/>
                      <a:pt x="789" y="726"/>
                      <a:pt x="781" y="729"/>
                    </a:cubicBezTo>
                    <a:cubicBezTo>
                      <a:pt x="689" y="764"/>
                      <a:pt x="574" y="792"/>
                      <a:pt x="467" y="792"/>
                    </a:cubicBezTo>
                    <a:cubicBezTo>
                      <a:pt x="306" y="792"/>
                      <a:pt x="165" y="727"/>
                      <a:pt x="156" y="518"/>
                    </a:cubicBezTo>
                    <a:cubicBezTo>
                      <a:pt x="146" y="376"/>
                      <a:pt x="227" y="259"/>
                      <a:pt x="343" y="184"/>
                    </a:cubicBezTo>
                    <a:cubicBezTo>
                      <a:pt x="391" y="156"/>
                      <a:pt x="509" y="110"/>
                      <a:pt x="605" y="110"/>
                    </a:cubicBezTo>
                    <a:cubicBezTo>
                      <a:pt x="674" y="110"/>
                      <a:pt x="731" y="134"/>
                      <a:pt x="742" y="204"/>
                    </a:cubicBezTo>
                    <a:cubicBezTo>
                      <a:pt x="745" y="231"/>
                      <a:pt x="765" y="245"/>
                      <a:pt x="784" y="245"/>
                    </a:cubicBezTo>
                    <a:cubicBezTo>
                      <a:pt x="803" y="245"/>
                      <a:pt x="821" y="231"/>
                      <a:pt x="823" y="204"/>
                    </a:cubicBezTo>
                    <a:cubicBezTo>
                      <a:pt x="840" y="56"/>
                      <a:pt x="681" y="0"/>
                      <a:pt x="5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" name="Google Shape;367;p3"/>
              <p:cNvSpPr/>
              <p:nvPr/>
            </p:nvSpPr>
            <p:spPr>
              <a:xfrm>
                <a:off x="8024765" y="724551"/>
                <a:ext cx="27581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08" extrusionOk="0">
                    <a:moveTo>
                      <a:pt x="353" y="0"/>
                    </a:moveTo>
                    <a:cubicBezTo>
                      <a:pt x="339" y="0"/>
                      <a:pt x="324" y="6"/>
                      <a:pt x="311" y="19"/>
                    </a:cubicBezTo>
                    <a:cubicBezTo>
                      <a:pt x="286" y="48"/>
                      <a:pt x="263" y="80"/>
                      <a:pt x="243" y="116"/>
                    </a:cubicBezTo>
                    <a:cubicBezTo>
                      <a:pt x="237" y="129"/>
                      <a:pt x="227" y="165"/>
                      <a:pt x="221" y="171"/>
                    </a:cubicBezTo>
                    <a:cubicBezTo>
                      <a:pt x="215" y="175"/>
                      <a:pt x="210" y="176"/>
                      <a:pt x="203" y="176"/>
                    </a:cubicBezTo>
                    <a:cubicBezTo>
                      <a:pt x="159" y="176"/>
                      <a:pt x="97" y="97"/>
                      <a:pt x="94" y="54"/>
                    </a:cubicBezTo>
                    <a:cubicBezTo>
                      <a:pt x="93" y="33"/>
                      <a:pt x="73" y="19"/>
                      <a:pt x="54" y="19"/>
                    </a:cubicBezTo>
                    <a:cubicBezTo>
                      <a:pt x="39" y="19"/>
                      <a:pt x="24" y="28"/>
                      <a:pt x="20" y="48"/>
                    </a:cubicBezTo>
                    <a:cubicBezTo>
                      <a:pt x="0" y="155"/>
                      <a:pt x="17" y="317"/>
                      <a:pt x="162" y="330"/>
                    </a:cubicBezTo>
                    <a:cubicBezTo>
                      <a:pt x="168" y="330"/>
                      <a:pt x="173" y="331"/>
                      <a:pt x="179" y="331"/>
                    </a:cubicBezTo>
                    <a:cubicBezTo>
                      <a:pt x="204" y="331"/>
                      <a:pt x="224" y="324"/>
                      <a:pt x="240" y="314"/>
                    </a:cubicBezTo>
                    <a:lnTo>
                      <a:pt x="240" y="314"/>
                    </a:lnTo>
                    <a:cubicBezTo>
                      <a:pt x="208" y="456"/>
                      <a:pt x="166" y="592"/>
                      <a:pt x="133" y="735"/>
                    </a:cubicBezTo>
                    <a:cubicBezTo>
                      <a:pt x="124" y="781"/>
                      <a:pt x="157" y="807"/>
                      <a:pt x="191" y="807"/>
                    </a:cubicBezTo>
                    <a:cubicBezTo>
                      <a:pt x="214" y="807"/>
                      <a:pt x="237" y="795"/>
                      <a:pt x="247" y="767"/>
                    </a:cubicBezTo>
                    <a:cubicBezTo>
                      <a:pt x="328" y="547"/>
                      <a:pt x="376" y="310"/>
                      <a:pt x="415" y="77"/>
                    </a:cubicBezTo>
                    <a:cubicBezTo>
                      <a:pt x="420" y="35"/>
                      <a:pt x="388" y="0"/>
                      <a:pt x="3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" name="Google Shape;368;p3"/>
              <p:cNvSpPr/>
              <p:nvPr/>
            </p:nvSpPr>
            <p:spPr>
              <a:xfrm>
                <a:off x="8060095" y="730330"/>
                <a:ext cx="35133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115" extrusionOk="0">
                    <a:moveTo>
                      <a:pt x="315" y="1"/>
                    </a:moveTo>
                    <a:cubicBezTo>
                      <a:pt x="226" y="1"/>
                      <a:pt x="136" y="7"/>
                      <a:pt x="55" y="15"/>
                    </a:cubicBezTo>
                    <a:cubicBezTo>
                      <a:pt x="0" y="18"/>
                      <a:pt x="0" y="96"/>
                      <a:pt x="55" y="99"/>
                    </a:cubicBezTo>
                    <a:cubicBezTo>
                      <a:pt x="147" y="106"/>
                      <a:pt x="247" y="115"/>
                      <a:pt x="345" y="115"/>
                    </a:cubicBezTo>
                    <a:cubicBezTo>
                      <a:pt x="395" y="115"/>
                      <a:pt x="445" y="112"/>
                      <a:pt x="493" y="106"/>
                    </a:cubicBezTo>
                    <a:cubicBezTo>
                      <a:pt x="535" y="93"/>
                      <a:pt x="535" y="15"/>
                      <a:pt x="493" y="12"/>
                    </a:cubicBezTo>
                    <a:cubicBezTo>
                      <a:pt x="436" y="4"/>
                      <a:pt x="376" y="1"/>
                      <a:pt x="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" name="Google Shape;369;p3"/>
              <p:cNvSpPr/>
              <p:nvPr/>
            </p:nvSpPr>
            <p:spPr>
              <a:xfrm>
                <a:off x="8059898" y="717262"/>
                <a:ext cx="33360" cy="886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135" extrusionOk="0">
                    <a:moveTo>
                      <a:pt x="256" y="0"/>
                    </a:moveTo>
                    <a:cubicBezTo>
                      <a:pt x="182" y="0"/>
                      <a:pt x="109" y="13"/>
                      <a:pt x="42" y="39"/>
                    </a:cubicBezTo>
                    <a:cubicBezTo>
                      <a:pt x="0" y="54"/>
                      <a:pt x="11" y="118"/>
                      <a:pt x="51" y="118"/>
                    </a:cubicBezTo>
                    <a:cubicBezTo>
                      <a:pt x="54" y="118"/>
                      <a:pt x="58" y="118"/>
                      <a:pt x="62" y="117"/>
                    </a:cubicBezTo>
                    <a:cubicBezTo>
                      <a:pt x="113" y="103"/>
                      <a:pt x="163" y="97"/>
                      <a:pt x="212" y="97"/>
                    </a:cubicBezTo>
                    <a:cubicBezTo>
                      <a:pt x="282" y="97"/>
                      <a:pt x="351" y="110"/>
                      <a:pt x="421" y="133"/>
                    </a:cubicBezTo>
                    <a:cubicBezTo>
                      <a:pt x="426" y="134"/>
                      <a:pt x="431" y="135"/>
                      <a:pt x="435" y="135"/>
                    </a:cubicBezTo>
                    <a:cubicBezTo>
                      <a:pt x="489" y="135"/>
                      <a:pt x="507" y="51"/>
                      <a:pt x="450" y="33"/>
                    </a:cubicBezTo>
                    <a:cubicBezTo>
                      <a:pt x="389" y="11"/>
                      <a:pt x="322" y="0"/>
                      <a:pt x="2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" name="Google Shape;370;p3"/>
              <p:cNvSpPr/>
              <p:nvPr/>
            </p:nvSpPr>
            <p:spPr>
              <a:xfrm>
                <a:off x="8102647" y="693687"/>
                <a:ext cx="50369" cy="60285"/>
              </a:xfrm>
              <a:custGeom>
                <a:avLst/>
                <a:gdLst/>
                <a:ahLst/>
                <a:cxnLst/>
                <a:rect l="l" t="t" r="r" b="b"/>
                <a:pathLst>
                  <a:path w="767" h="918" extrusionOk="0">
                    <a:moveTo>
                      <a:pt x="330" y="0"/>
                    </a:moveTo>
                    <a:cubicBezTo>
                      <a:pt x="306" y="0"/>
                      <a:pt x="281" y="6"/>
                      <a:pt x="256" y="19"/>
                    </a:cubicBezTo>
                    <a:cubicBezTo>
                      <a:pt x="123" y="90"/>
                      <a:pt x="33" y="294"/>
                      <a:pt x="16" y="440"/>
                    </a:cubicBezTo>
                    <a:cubicBezTo>
                      <a:pt x="0" y="589"/>
                      <a:pt x="55" y="754"/>
                      <a:pt x="182" y="848"/>
                    </a:cubicBezTo>
                    <a:cubicBezTo>
                      <a:pt x="252" y="898"/>
                      <a:pt x="332" y="918"/>
                      <a:pt x="413" y="918"/>
                    </a:cubicBezTo>
                    <a:cubicBezTo>
                      <a:pt x="510" y="918"/>
                      <a:pt x="608" y="890"/>
                      <a:pt x="697" y="855"/>
                    </a:cubicBezTo>
                    <a:cubicBezTo>
                      <a:pt x="767" y="823"/>
                      <a:pt x="755" y="728"/>
                      <a:pt x="693" y="728"/>
                    </a:cubicBezTo>
                    <a:cubicBezTo>
                      <a:pt x="687" y="728"/>
                      <a:pt x="679" y="729"/>
                      <a:pt x="671" y="732"/>
                    </a:cubicBezTo>
                    <a:cubicBezTo>
                      <a:pt x="589" y="756"/>
                      <a:pt x="496" y="780"/>
                      <a:pt x="410" y="780"/>
                    </a:cubicBezTo>
                    <a:cubicBezTo>
                      <a:pt x="299" y="780"/>
                      <a:pt x="200" y="739"/>
                      <a:pt x="152" y="602"/>
                    </a:cubicBezTo>
                    <a:cubicBezTo>
                      <a:pt x="123" y="521"/>
                      <a:pt x="130" y="437"/>
                      <a:pt x="152" y="359"/>
                    </a:cubicBezTo>
                    <a:cubicBezTo>
                      <a:pt x="162" y="311"/>
                      <a:pt x="188" y="259"/>
                      <a:pt x="217" y="213"/>
                    </a:cubicBezTo>
                    <a:cubicBezTo>
                      <a:pt x="222" y="204"/>
                      <a:pt x="302" y="82"/>
                      <a:pt x="351" y="82"/>
                    </a:cubicBezTo>
                    <a:cubicBezTo>
                      <a:pt x="367" y="82"/>
                      <a:pt x="379" y="94"/>
                      <a:pt x="386" y="126"/>
                    </a:cubicBezTo>
                    <a:cubicBezTo>
                      <a:pt x="390" y="143"/>
                      <a:pt x="404" y="151"/>
                      <a:pt x="418" y="151"/>
                    </a:cubicBezTo>
                    <a:cubicBezTo>
                      <a:pt x="435" y="151"/>
                      <a:pt x="452" y="139"/>
                      <a:pt x="450" y="119"/>
                    </a:cubicBezTo>
                    <a:cubicBezTo>
                      <a:pt x="448" y="46"/>
                      <a:pt x="395" y="0"/>
                      <a:pt x="3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" name="Google Shape;371;p3"/>
              <p:cNvSpPr/>
              <p:nvPr/>
            </p:nvSpPr>
            <p:spPr>
              <a:xfrm>
                <a:off x="8139881" y="675563"/>
                <a:ext cx="4793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2" extrusionOk="0">
                    <a:moveTo>
                      <a:pt x="255" y="289"/>
                    </a:moveTo>
                    <a:cubicBezTo>
                      <a:pt x="303" y="289"/>
                      <a:pt x="361" y="313"/>
                      <a:pt x="418" y="344"/>
                    </a:cubicBezTo>
                    <a:cubicBezTo>
                      <a:pt x="399" y="376"/>
                      <a:pt x="373" y="405"/>
                      <a:pt x="340" y="425"/>
                    </a:cubicBezTo>
                    <a:cubicBezTo>
                      <a:pt x="323" y="435"/>
                      <a:pt x="291" y="442"/>
                      <a:pt x="257" y="442"/>
                    </a:cubicBezTo>
                    <a:cubicBezTo>
                      <a:pt x="189" y="442"/>
                      <a:pt x="117" y="413"/>
                      <a:pt x="172" y="331"/>
                    </a:cubicBezTo>
                    <a:cubicBezTo>
                      <a:pt x="192" y="301"/>
                      <a:pt x="221" y="289"/>
                      <a:pt x="255" y="289"/>
                    </a:cubicBezTo>
                    <a:close/>
                    <a:moveTo>
                      <a:pt x="578" y="1"/>
                    </a:moveTo>
                    <a:cubicBezTo>
                      <a:pt x="570" y="1"/>
                      <a:pt x="562" y="5"/>
                      <a:pt x="557" y="16"/>
                    </a:cubicBezTo>
                    <a:cubicBezTo>
                      <a:pt x="518" y="91"/>
                      <a:pt x="496" y="172"/>
                      <a:pt x="463" y="250"/>
                    </a:cubicBezTo>
                    <a:cubicBezTo>
                      <a:pt x="401" y="214"/>
                      <a:pt x="334" y="184"/>
                      <a:pt x="256" y="184"/>
                    </a:cubicBezTo>
                    <a:cubicBezTo>
                      <a:pt x="248" y="184"/>
                      <a:pt x="241" y="184"/>
                      <a:pt x="233" y="185"/>
                    </a:cubicBezTo>
                    <a:cubicBezTo>
                      <a:pt x="110" y="201"/>
                      <a:pt x="0" y="301"/>
                      <a:pt x="55" y="431"/>
                    </a:cubicBezTo>
                    <a:cubicBezTo>
                      <a:pt x="90" y="520"/>
                      <a:pt x="168" y="561"/>
                      <a:pt x="252" y="561"/>
                    </a:cubicBezTo>
                    <a:cubicBezTo>
                      <a:pt x="302" y="561"/>
                      <a:pt x="354" y="546"/>
                      <a:pt x="399" y="519"/>
                    </a:cubicBezTo>
                    <a:cubicBezTo>
                      <a:pt x="441" y="489"/>
                      <a:pt x="480" y="444"/>
                      <a:pt x="509" y="395"/>
                    </a:cubicBezTo>
                    <a:cubicBezTo>
                      <a:pt x="564" y="431"/>
                      <a:pt x="612" y="463"/>
                      <a:pt x="645" y="473"/>
                    </a:cubicBezTo>
                    <a:cubicBezTo>
                      <a:pt x="651" y="475"/>
                      <a:pt x="657" y="476"/>
                      <a:pt x="663" y="476"/>
                    </a:cubicBezTo>
                    <a:cubicBezTo>
                      <a:pt x="714" y="476"/>
                      <a:pt x="729" y="390"/>
                      <a:pt x="671" y="366"/>
                    </a:cubicBezTo>
                    <a:cubicBezTo>
                      <a:pt x="625" y="350"/>
                      <a:pt x="590" y="327"/>
                      <a:pt x="548" y="301"/>
                    </a:cubicBezTo>
                    <a:cubicBezTo>
                      <a:pt x="580" y="214"/>
                      <a:pt x="596" y="117"/>
                      <a:pt x="609" y="36"/>
                    </a:cubicBezTo>
                    <a:cubicBezTo>
                      <a:pt x="611" y="17"/>
                      <a:pt x="594" y="1"/>
                      <a:pt x="5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" name="Google Shape;372;p3"/>
              <p:cNvSpPr/>
              <p:nvPr/>
            </p:nvSpPr>
            <p:spPr>
              <a:xfrm>
                <a:off x="8144938" y="726061"/>
                <a:ext cx="31850" cy="46297"/>
              </a:xfrm>
              <a:custGeom>
                <a:avLst/>
                <a:gdLst/>
                <a:ahLst/>
                <a:cxnLst/>
                <a:rect l="l" t="t" r="r" b="b"/>
                <a:pathLst>
                  <a:path w="485" h="705" extrusionOk="0">
                    <a:moveTo>
                      <a:pt x="424" y="0"/>
                    </a:moveTo>
                    <a:cubicBezTo>
                      <a:pt x="404" y="0"/>
                      <a:pt x="384" y="9"/>
                      <a:pt x="373" y="28"/>
                    </a:cubicBezTo>
                    <a:cubicBezTo>
                      <a:pt x="354" y="64"/>
                      <a:pt x="338" y="106"/>
                      <a:pt x="309" y="132"/>
                    </a:cubicBezTo>
                    <a:cubicBezTo>
                      <a:pt x="285" y="157"/>
                      <a:pt x="223" y="188"/>
                      <a:pt x="175" y="188"/>
                    </a:cubicBezTo>
                    <a:cubicBezTo>
                      <a:pt x="131" y="188"/>
                      <a:pt x="99" y="163"/>
                      <a:pt x="114" y="90"/>
                    </a:cubicBezTo>
                    <a:cubicBezTo>
                      <a:pt x="120" y="59"/>
                      <a:pt x="101" y="42"/>
                      <a:pt x="80" y="42"/>
                    </a:cubicBezTo>
                    <a:cubicBezTo>
                      <a:pt x="66" y="42"/>
                      <a:pt x="51" y="50"/>
                      <a:pt x="43" y="67"/>
                    </a:cubicBezTo>
                    <a:cubicBezTo>
                      <a:pt x="1" y="171"/>
                      <a:pt x="85" y="271"/>
                      <a:pt x="189" y="287"/>
                    </a:cubicBezTo>
                    <a:cubicBezTo>
                      <a:pt x="196" y="288"/>
                      <a:pt x="203" y="289"/>
                      <a:pt x="210" y="289"/>
                    </a:cubicBezTo>
                    <a:cubicBezTo>
                      <a:pt x="256" y="289"/>
                      <a:pt x="298" y="271"/>
                      <a:pt x="338" y="245"/>
                    </a:cubicBezTo>
                    <a:lnTo>
                      <a:pt x="338" y="245"/>
                    </a:lnTo>
                    <a:cubicBezTo>
                      <a:pt x="318" y="385"/>
                      <a:pt x="292" y="521"/>
                      <a:pt x="296" y="657"/>
                    </a:cubicBezTo>
                    <a:cubicBezTo>
                      <a:pt x="296" y="687"/>
                      <a:pt x="322" y="704"/>
                      <a:pt x="347" y="704"/>
                    </a:cubicBezTo>
                    <a:cubicBezTo>
                      <a:pt x="368" y="704"/>
                      <a:pt x="388" y="693"/>
                      <a:pt x="393" y="666"/>
                    </a:cubicBezTo>
                    <a:cubicBezTo>
                      <a:pt x="448" y="472"/>
                      <a:pt x="454" y="255"/>
                      <a:pt x="480" y="51"/>
                    </a:cubicBezTo>
                    <a:cubicBezTo>
                      <a:pt x="484" y="20"/>
                      <a:pt x="454" y="0"/>
                      <a:pt x="4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" name="Google Shape;373;p3"/>
              <p:cNvSpPr/>
              <p:nvPr/>
            </p:nvSpPr>
            <p:spPr>
              <a:xfrm>
                <a:off x="8178560" y="686464"/>
                <a:ext cx="48070" cy="84452"/>
              </a:xfrm>
              <a:custGeom>
                <a:avLst/>
                <a:gdLst/>
                <a:ahLst/>
                <a:cxnLst/>
                <a:rect l="l" t="t" r="r" b="b"/>
                <a:pathLst>
                  <a:path w="732" h="1286" extrusionOk="0">
                    <a:moveTo>
                      <a:pt x="537" y="1"/>
                    </a:moveTo>
                    <a:cubicBezTo>
                      <a:pt x="532" y="1"/>
                      <a:pt x="525" y="2"/>
                      <a:pt x="519" y="6"/>
                    </a:cubicBezTo>
                    <a:cubicBezTo>
                      <a:pt x="23" y="265"/>
                      <a:pt x="1" y="1234"/>
                      <a:pt x="652" y="1286"/>
                    </a:cubicBezTo>
                    <a:cubicBezTo>
                      <a:pt x="654" y="1286"/>
                      <a:pt x="655" y="1286"/>
                      <a:pt x="657" y="1286"/>
                    </a:cubicBezTo>
                    <a:cubicBezTo>
                      <a:pt x="717" y="1286"/>
                      <a:pt x="731" y="1178"/>
                      <a:pt x="668" y="1169"/>
                    </a:cubicBezTo>
                    <a:cubicBezTo>
                      <a:pt x="108" y="1088"/>
                      <a:pt x="189" y="340"/>
                      <a:pt x="555" y="67"/>
                    </a:cubicBezTo>
                    <a:cubicBezTo>
                      <a:pt x="584" y="43"/>
                      <a:pt x="567" y="1"/>
                      <a:pt x="5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" name="Google Shape;374;p3"/>
              <p:cNvSpPr/>
              <p:nvPr/>
            </p:nvSpPr>
            <p:spPr>
              <a:xfrm>
                <a:off x="8206468" y="700582"/>
                <a:ext cx="51945" cy="42423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6" extrusionOk="0">
                    <a:moveTo>
                      <a:pt x="214" y="298"/>
                    </a:moveTo>
                    <a:cubicBezTo>
                      <a:pt x="261" y="298"/>
                      <a:pt x="307" y="343"/>
                      <a:pt x="347" y="377"/>
                    </a:cubicBezTo>
                    <a:cubicBezTo>
                      <a:pt x="304" y="441"/>
                      <a:pt x="238" y="510"/>
                      <a:pt x="183" y="510"/>
                    </a:cubicBezTo>
                    <a:cubicBezTo>
                      <a:pt x="163" y="510"/>
                      <a:pt x="145" y="501"/>
                      <a:pt x="130" y="478"/>
                    </a:cubicBezTo>
                    <a:cubicBezTo>
                      <a:pt x="104" y="439"/>
                      <a:pt x="146" y="322"/>
                      <a:pt x="182" y="306"/>
                    </a:cubicBezTo>
                    <a:cubicBezTo>
                      <a:pt x="192" y="301"/>
                      <a:pt x="203" y="298"/>
                      <a:pt x="214" y="298"/>
                    </a:cubicBezTo>
                    <a:close/>
                    <a:moveTo>
                      <a:pt x="590" y="0"/>
                    </a:moveTo>
                    <a:cubicBezTo>
                      <a:pt x="582" y="0"/>
                      <a:pt x="574" y="3"/>
                      <a:pt x="567" y="11"/>
                    </a:cubicBezTo>
                    <a:cubicBezTo>
                      <a:pt x="499" y="92"/>
                      <a:pt x="467" y="183"/>
                      <a:pt x="418" y="274"/>
                    </a:cubicBezTo>
                    <a:cubicBezTo>
                      <a:pt x="360" y="225"/>
                      <a:pt x="295" y="163"/>
                      <a:pt x="214" y="163"/>
                    </a:cubicBezTo>
                    <a:cubicBezTo>
                      <a:pt x="71" y="163"/>
                      <a:pt x="0" y="345"/>
                      <a:pt x="13" y="468"/>
                    </a:cubicBezTo>
                    <a:cubicBezTo>
                      <a:pt x="23" y="567"/>
                      <a:pt x="90" y="609"/>
                      <a:pt x="166" y="609"/>
                    </a:cubicBezTo>
                    <a:cubicBezTo>
                      <a:pt x="215" y="609"/>
                      <a:pt x="267" y="592"/>
                      <a:pt x="311" y="562"/>
                    </a:cubicBezTo>
                    <a:cubicBezTo>
                      <a:pt x="360" y="530"/>
                      <a:pt x="395" y="487"/>
                      <a:pt x="428" y="439"/>
                    </a:cubicBezTo>
                    <a:cubicBezTo>
                      <a:pt x="509" y="504"/>
                      <a:pt x="596" y="572"/>
                      <a:pt x="677" y="633"/>
                    </a:cubicBezTo>
                    <a:cubicBezTo>
                      <a:pt x="688" y="642"/>
                      <a:pt x="699" y="646"/>
                      <a:pt x="710" y="646"/>
                    </a:cubicBezTo>
                    <a:cubicBezTo>
                      <a:pt x="754" y="646"/>
                      <a:pt x="791" y="582"/>
                      <a:pt x="752" y="546"/>
                    </a:cubicBezTo>
                    <a:cubicBezTo>
                      <a:pt x="667" y="471"/>
                      <a:pt x="580" y="403"/>
                      <a:pt x="493" y="335"/>
                    </a:cubicBezTo>
                    <a:cubicBezTo>
                      <a:pt x="538" y="241"/>
                      <a:pt x="574" y="141"/>
                      <a:pt x="622" y="57"/>
                    </a:cubicBezTo>
                    <a:cubicBezTo>
                      <a:pt x="639" y="32"/>
                      <a:pt x="616" y="0"/>
                      <a:pt x="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" name="Google Shape;375;p3"/>
              <p:cNvSpPr/>
              <p:nvPr/>
            </p:nvSpPr>
            <p:spPr>
              <a:xfrm>
                <a:off x="8258806" y="712009"/>
                <a:ext cx="31916" cy="9391"/>
              </a:xfrm>
              <a:custGeom>
                <a:avLst/>
                <a:gdLst/>
                <a:ahLst/>
                <a:cxnLst/>
                <a:rect l="l" t="t" r="r" b="b"/>
                <a:pathLst>
                  <a:path w="486" h="143" extrusionOk="0">
                    <a:moveTo>
                      <a:pt x="56" y="1"/>
                    </a:moveTo>
                    <a:cubicBezTo>
                      <a:pt x="14" y="1"/>
                      <a:pt x="1" y="66"/>
                      <a:pt x="45" y="83"/>
                    </a:cubicBezTo>
                    <a:cubicBezTo>
                      <a:pt x="145" y="123"/>
                      <a:pt x="259" y="143"/>
                      <a:pt x="368" y="143"/>
                    </a:cubicBezTo>
                    <a:cubicBezTo>
                      <a:pt x="384" y="143"/>
                      <a:pt x="399" y="143"/>
                      <a:pt x="415" y="142"/>
                    </a:cubicBezTo>
                    <a:cubicBezTo>
                      <a:pt x="485" y="135"/>
                      <a:pt x="486" y="35"/>
                      <a:pt x="421" y="35"/>
                    </a:cubicBezTo>
                    <a:cubicBezTo>
                      <a:pt x="420" y="35"/>
                      <a:pt x="419" y="35"/>
                      <a:pt x="418" y="35"/>
                    </a:cubicBezTo>
                    <a:cubicBezTo>
                      <a:pt x="391" y="37"/>
                      <a:pt x="364" y="38"/>
                      <a:pt x="338" y="38"/>
                    </a:cubicBezTo>
                    <a:cubicBezTo>
                      <a:pt x="247" y="38"/>
                      <a:pt x="161" y="25"/>
                      <a:pt x="68" y="2"/>
                    </a:cubicBezTo>
                    <a:cubicBezTo>
                      <a:pt x="64" y="1"/>
                      <a:pt x="60" y="1"/>
                      <a:pt x="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" name="Google Shape;376;p3"/>
              <p:cNvSpPr/>
              <p:nvPr/>
            </p:nvSpPr>
            <p:spPr>
              <a:xfrm>
                <a:off x="8314295" y="694081"/>
                <a:ext cx="50369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02" extrusionOk="0">
                    <a:moveTo>
                      <a:pt x="170" y="245"/>
                    </a:moveTo>
                    <a:cubicBezTo>
                      <a:pt x="215" y="245"/>
                      <a:pt x="278" y="282"/>
                      <a:pt x="302" y="308"/>
                    </a:cubicBezTo>
                    <a:cubicBezTo>
                      <a:pt x="318" y="327"/>
                      <a:pt x="331" y="356"/>
                      <a:pt x="341" y="379"/>
                    </a:cubicBezTo>
                    <a:cubicBezTo>
                      <a:pt x="350" y="392"/>
                      <a:pt x="354" y="405"/>
                      <a:pt x="363" y="418"/>
                    </a:cubicBezTo>
                    <a:cubicBezTo>
                      <a:pt x="334" y="450"/>
                      <a:pt x="305" y="473"/>
                      <a:pt x="276" y="486"/>
                    </a:cubicBezTo>
                    <a:cubicBezTo>
                      <a:pt x="265" y="502"/>
                      <a:pt x="253" y="510"/>
                      <a:pt x="240" y="510"/>
                    </a:cubicBezTo>
                    <a:cubicBezTo>
                      <a:pt x="226" y="510"/>
                      <a:pt x="212" y="501"/>
                      <a:pt x="195" y="483"/>
                    </a:cubicBezTo>
                    <a:cubicBezTo>
                      <a:pt x="159" y="483"/>
                      <a:pt x="143" y="470"/>
                      <a:pt x="140" y="441"/>
                    </a:cubicBezTo>
                    <a:cubicBezTo>
                      <a:pt x="124" y="408"/>
                      <a:pt x="114" y="269"/>
                      <a:pt x="140" y="253"/>
                    </a:cubicBezTo>
                    <a:cubicBezTo>
                      <a:pt x="148" y="248"/>
                      <a:pt x="158" y="245"/>
                      <a:pt x="170" y="245"/>
                    </a:cubicBezTo>
                    <a:close/>
                    <a:moveTo>
                      <a:pt x="721" y="0"/>
                    </a:moveTo>
                    <a:cubicBezTo>
                      <a:pt x="711" y="0"/>
                      <a:pt x="700" y="5"/>
                      <a:pt x="691" y="16"/>
                    </a:cubicBezTo>
                    <a:cubicBezTo>
                      <a:pt x="613" y="123"/>
                      <a:pt x="542" y="227"/>
                      <a:pt x="451" y="324"/>
                    </a:cubicBezTo>
                    <a:cubicBezTo>
                      <a:pt x="406" y="237"/>
                      <a:pt x="363" y="146"/>
                      <a:pt x="269" y="107"/>
                    </a:cubicBezTo>
                    <a:cubicBezTo>
                      <a:pt x="241" y="94"/>
                      <a:pt x="215" y="88"/>
                      <a:pt x="192" y="88"/>
                    </a:cubicBezTo>
                    <a:cubicBezTo>
                      <a:pt x="57" y="88"/>
                      <a:pt x="0" y="280"/>
                      <a:pt x="17" y="402"/>
                    </a:cubicBezTo>
                    <a:cubicBezTo>
                      <a:pt x="36" y="521"/>
                      <a:pt x="94" y="637"/>
                      <a:pt x="195" y="637"/>
                    </a:cubicBezTo>
                    <a:cubicBezTo>
                      <a:pt x="228" y="637"/>
                      <a:pt x="266" y="625"/>
                      <a:pt x="308" y="596"/>
                    </a:cubicBezTo>
                    <a:cubicBezTo>
                      <a:pt x="347" y="570"/>
                      <a:pt x="383" y="544"/>
                      <a:pt x="415" y="512"/>
                    </a:cubicBezTo>
                    <a:cubicBezTo>
                      <a:pt x="422" y="522"/>
                      <a:pt x="425" y="531"/>
                      <a:pt x="435" y="541"/>
                    </a:cubicBezTo>
                    <a:cubicBezTo>
                      <a:pt x="493" y="619"/>
                      <a:pt x="564" y="680"/>
                      <a:pt x="661" y="700"/>
                    </a:cubicBezTo>
                    <a:cubicBezTo>
                      <a:pt x="666" y="701"/>
                      <a:pt x="671" y="701"/>
                      <a:pt x="676" y="701"/>
                    </a:cubicBezTo>
                    <a:cubicBezTo>
                      <a:pt x="743" y="701"/>
                      <a:pt x="767" y="598"/>
                      <a:pt x="694" y="583"/>
                    </a:cubicBezTo>
                    <a:cubicBezTo>
                      <a:pt x="600" y="564"/>
                      <a:pt x="548" y="499"/>
                      <a:pt x="503" y="424"/>
                    </a:cubicBezTo>
                    <a:cubicBezTo>
                      <a:pt x="603" y="311"/>
                      <a:pt x="694" y="178"/>
                      <a:pt x="749" y="55"/>
                    </a:cubicBezTo>
                    <a:cubicBezTo>
                      <a:pt x="762" y="24"/>
                      <a:pt x="743" y="0"/>
                      <a:pt x="7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" name="Google Shape;377;p3"/>
              <p:cNvSpPr/>
              <p:nvPr/>
            </p:nvSpPr>
            <p:spPr>
              <a:xfrm>
                <a:off x="8370310" y="732497"/>
                <a:ext cx="14250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217" h="202" extrusionOk="0">
                    <a:moveTo>
                      <a:pt x="149" y="0"/>
                    </a:moveTo>
                    <a:cubicBezTo>
                      <a:pt x="73" y="0"/>
                      <a:pt x="0" y="62"/>
                      <a:pt x="6" y="141"/>
                    </a:cubicBezTo>
                    <a:cubicBezTo>
                      <a:pt x="6" y="163"/>
                      <a:pt x="22" y="180"/>
                      <a:pt x="48" y="193"/>
                    </a:cubicBezTo>
                    <a:cubicBezTo>
                      <a:pt x="62" y="198"/>
                      <a:pt x="76" y="201"/>
                      <a:pt x="90" y="201"/>
                    </a:cubicBezTo>
                    <a:cubicBezTo>
                      <a:pt x="145" y="201"/>
                      <a:pt x="198" y="159"/>
                      <a:pt x="213" y="102"/>
                    </a:cubicBezTo>
                    <a:cubicBezTo>
                      <a:pt x="217" y="82"/>
                      <a:pt x="213" y="60"/>
                      <a:pt x="197" y="47"/>
                    </a:cubicBezTo>
                    <a:cubicBezTo>
                      <a:pt x="197" y="27"/>
                      <a:pt x="191" y="8"/>
                      <a:pt x="165" y="1"/>
                    </a:cubicBezTo>
                    <a:cubicBezTo>
                      <a:pt x="159" y="1"/>
                      <a:pt x="154" y="0"/>
                      <a:pt x="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" name="Google Shape;378;p3"/>
              <p:cNvSpPr/>
              <p:nvPr/>
            </p:nvSpPr>
            <p:spPr>
              <a:xfrm>
                <a:off x="8396117" y="684100"/>
                <a:ext cx="34608" cy="7735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8" extrusionOk="0">
                    <a:moveTo>
                      <a:pt x="46" y="1"/>
                    </a:moveTo>
                    <a:cubicBezTo>
                      <a:pt x="23" y="1"/>
                      <a:pt x="0" y="27"/>
                      <a:pt x="15" y="52"/>
                    </a:cubicBezTo>
                    <a:cubicBezTo>
                      <a:pt x="99" y="214"/>
                      <a:pt x="229" y="356"/>
                      <a:pt x="267" y="541"/>
                    </a:cubicBezTo>
                    <a:cubicBezTo>
                      <a:pt x="306" y="745"/>
                      <a:pt x="238" y="926"/>
                      <a:pt x="115" y="1085"/>
                    </a:cubicBezTo>
                    <a:cubicBezTo>
                      <a:pt x="86" y="1126"/>
                      <a:pt x="131" y="1178"/>
                      <a:pt x="173" y="1178"/>
                    </a:cubicBezTo>
                    <a:cubicBezTo>
                      <a:pt x="187" y="1178"/>
                      <a:pt x="202" y="1171"/>
                      <a:pt x="212" y="1156"/>
                    </a:cubicBezTo>
                    <a:cubicBezTo>
                      <a:pt x="527" y="787"/>
                      <a:pt x="381" y="330"/>
                      <a:pt x="67" y="10"/>
                    </a:cubicBezTo>
                    <a:cubicBezTo>
                      <a:pt x="60" y="3"/>
                      <a:pt x="53" y="1"/>
                      <a:pt x="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9" name="Google Shape;379;p3"/>
            <p:cNvGrpSpPr/>
            <p:nvPr/>
          </p:nvGrpSpPr>
          <p:grpSpPr>
            <a:xfrm rot="-1872959">
              <a:off x="120836" y="5005094"/>
              <a:ext cx="677116" cy="330879"/>
              <a:chOff x="7053208" y="3451133"/>
              <a:chExt cx="306539" cy="149789"/>
            </a:xfrm>
          </p:grpSpPr>
          <p:sp>
            <p:nvSpPr>
              <p:cNvPr id="380" name="Google Shape;380;p3"/>
              <p:cNvSpPr/>
              <p:nvPr/>
            </p:nvSpPr>
            <p:spPr>
              <a:xfrm>
                <a:off x="7053208" y="3487841"/>
                <a:ext cx="57067" cy="94762"/>
              </a:xfrm>
              <a:custGeom>
                <a:avLst/>
                <a:gdLst/>
                <a:ahLst/>
                <a:cxnLst/>
                <a:rect l="l" t="t" r="r" b="b"/>
                <a:pathLst>
                  <a:path w="869" h="1443" extrusionOk="0">
                    <a:moveTo>
                      <a:pt x="267" y="0"/>
                    </a:moveTo>
                    <a:cubicBezTo>
                      <a:pt x="250" y="0"/>
                      <a:pt x="233" y="9"/>
                      <a:pt x="230" y="27"/>
                    </a:cubicBezTo>
                    <a:cubicBezTo>
                      <a:pt x="227" y="53"/>
                      <a:pt x="221" y="82"/>
                      <a:pt x="214" y="105"/>
                    </a:cubicBezTo>
                    <a:cubicBezTo>
                      <a:pt x="211" y="115"/>
                      <a:pt x="204" y="124"/>
                      <a:pt x="211" y="134"/>
                    </a:cubicBezTo>
                    <a:cubicBezTo>
                      <a:pt x="133" y="539"/>
                      <a:pt x="72" y="947"/>
                      <a:pt x="7" y="1355"/>
                    </a:cubicBezTo>
                    <a:cubicBezTo>
                      <a:pt x="1" y="1393"/>
                      <a:pt x="22" y="1443"/>
                      <a:pt x="67" y="1443"/>
                    </a:cubicBezTo>
                    <a:cubicBezTo>
                      <a:pt x="69" y="1443"/>
                      <a:pt x="70" y="1443"/>
                      <a:pt x="72" y="1443"/>
                    </a:cubicBezTo>
                    <a:cubicBezTo>
                      <a:pt x="282" y="1427"/>
                      <a:pt x="493" y="1401"/>
                      <a:pt x="697" y="1349"/>
                    </a:cubicBezTo>
                    <a:cubicBezTo>
                      <a:pt x="767" y="1330"/>
                      <a:pt x="742" y="1231"/>
                      <a:pt x="676" y="1231"/>
                    </a:cubicBezTo>
                    <a:cubicBezTo>
                      <a:pt x="673" y="1231"/>
                      <a:pt x="669" y="1231"/>
                      <a:pt x="664" y="1232"/>
                    </a:cubicBezTo>
                    <a:cubicBezTo>
                      <a:pt x="490" y="1255"/>
                      <a:pt x="318" y="1284"/>
                      <a:pt x="149" y="1300"/>
                    </a:cubicBezTo>
                    <a:cubicBezTo>
                      <a:pt x="172" y="1135"/>
                      <a:pt x="198" y="973"/>
                      <a:pt x="217" y="805"/>
                    </a:cubicBezTo>
                    <a:cubicBezTo>
                      <a:pt x="288" y="813"/>
                      <a:pt x="365" y="820"/>
                      <a:pt x="440" y="820"/>
                    </a:cubicBezTo>
                    <a:cubicBezTo>
                      <a:pt x="505" y="820"/>
                      <a:pt x="568" y="815"/>
                      <a:pt x="626" y="801"/>
                    </a:cubicBezTo>
                    <a:cubicBezTo>
                      <a:pt x="690" y="785"/>
                      <a:pt x="674" y="691"/>
                      <a:pt x="609" y="688"/>
                    </a:cubicBezTo>
                    <a:cubicBezTo>
                      <a:pt x="603" y="688"/>
                      <a:pt x="597" y="688"/>
                      <a:pt x="590" y="688"/>
                    </a:cubicBezTo>
                    <a:cubicBezTo>
                      <a:pt x="524" y="688"/>
                      <a:pt x="453" y="701"/>
                      <a:pt x="383" y="704"/>
                    </a:cubicBezTo>
                    <a:cubicBezTo>
                      <a:pt x="331" y="707"/>
                      <a:pt x="282" y="707"/>
                      <a:pt x="230" y="707"/>
                    </a:cubicBezTo>
                    <a:cubicBezTo>
                      <a:pt x="253" y="529"/>
                      <a:pt x="272" y="351"/>
                      <a:pt x="295" y="173"/>
                    </a:cubicBezTo>
                    <a:cubicBezTo>
                      <a:pt x="360" y="183"/>
                      <a:pt x="428" y="183"/>
                      <a:pt x="496" y="183"/>
                    </a:cubicBezTo>
                    <a:cubicBezTo>
                      <a:pt x="565" y="185"/>
                      <a:pt x="633" y="187"/>
                      <a:pt x="702" y="187"/>
                    </a:cubicBezTo>
                    <a:cubicBezTo>
                      <a:pt x="731" y="187"/>
                      <a:pt x="759" y="187"/>
                      <a:pt x="788" y="186"/>
                    </a:cubicBezTo>
                    <a:cubicBezTo>
                      <a:pt x="865" y="186"/>
                      <a:pt x="869" y="72"/>
                      <a:pt x="788" y="69"/>
                    </a:cubicBezTo>
                    <a:cubicBezTo>
                      <a:pt x="759" y="68"/>
                      <a:pt x="731" y="68"/>
                      <a:pt x="702" y="68"/>
                    </a:cubicBezTo>
                    <a:cubicBezTo>
                      <a:pt x="633" y="68"/>
                      <a:pt x="565" y="70"/>
                      <a:pt x="496" y="72"/>
                    </a:cubicBezTo>
                    <a:cubicBezTo>
                      <a:pt x="431" y="72"/>
                      <a:pt x="366" y="72"/>
                      <a:pt x="308" y="82"/>
                    </a:cubicBezTo>
                    <a:cubicBezTo>
                      <a:pt x="308" y="69"/>
                      <a:pt x="311" y="53"/>
                      <a:pt x="311" y="40"/>
                    </a:cubicBezTo>
                    <a:cubicBezTo>
                      <a:pt x="313" y="14"/>
                      <a:pt x="289" y="0"/>
                      <a:pt x="2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" name="Google Shape;381;p3"/>
              <p:cNvSpPr/>
              <p:nvPr/>
            </p:nvSpPr>
            <p:spPr>
              <a:xfrm>
                <a:off x="7119335" y="3550488"/>
                <a:ext cx="35396" cy="37892"/>
              </a:xfrm>
              <a:custGeom>
                <a:avLst/>
                <a:gdLst/>
                <a:ahLst/>
                <a:cxnLst/>
                <a:rect l="l" t="t" r="r" b="b"/>
                <a:pathLst>
                  <a:path w="539" h="577" extrusionOk="0">
                    <a:moveTo>
                      <a:pt x="81" y="1"/>
                    </a:moveTo>
                    <a:cubicBezTo>
                      <a:pt x="70" y="1"/>
                      <a:pt x="59" y="8"/>
                      <a:pt x="53" y="22"/>
                    </a:cubicBezTo>
                    <a:cubicBezTo>
                      <a:pt x="1" y="168"/>
                      <a:pt x="7" y="395"/>
                      <a:pt x="62" y="541"/>
                    </a:cubicBezTo>
                    <a:cubicBezTo>
                      <a:pt x="71" y="565"/>
                      <a:pt x="97" y="577"/>
                      <a:pt x="120" y="577"/>
                    </a:cubicBezTo>
                    <a:cubicBezTo>
                      <a:pt x="147" y="577"/>
                      <a:pt x="171" y="561"/>
                      <a:pt x="166" y="528"/>
                    </a:cubicBezTo>
                    <a:cubicBezTo>
                      <a:pt x="156" y="479"/>
                      <a:pt x="150" y="434"/>
                      <a:pt x="137" y="385"/>
                    </a:cubicBezTo>
                    <a:cubicBezTo>
                      <a:pt x="140" y="382"/>
                      <a:pt x="140" y="382"/>
                      <a:pt x="140" y="379"/>
                    </a:cubicBezTo>
                    <a:cubicBezTo>
                      <a:pt x="147" y="382"/>
                      <a:pt x="150" y="382"/>
                      <a:pt x="153" y="385"/>
                    </a:cubicBezTo>
                    <a:cubicBezTo>
                      <a:pt x="236" y="420"/>
                      <a:pt x="348" y="441"/>
                      <a:pt x="442" y="441"/>
                    </a:cubicBezTo>
                    <a:cubicBezTo>
                      <a:pt x="454" y="441"/>
                      <a:pt x="466" y="441"/>
                      <a:pt x="477" y="440"/>
                    </a:cubicBezTo>
                    <a:cubicBezTo>
                      <a:pt x="539" y="427"/>
                      <a:pt x="539" y="349"/>
                      <a:pt x="477" y="343"/>
                    </a:cubicBezTo>
                    <a:cubicBezTo>
                      <a:pt x="425" y="333"/>
                      <a:pt x="373" y="336"/>
                      <a:pt x="318" y="333"/>
                    </a:cubicBezTo>
                    <a:cubicBezTo>
                      <a:pt x="279" y="330"/>
                      <a:pt x="234" y="327"/>
                      <a:pt x="195" y="320"/>
                    </a:cubicBezTo>
                    <a:cubicBezTo>
                      <a:pt x="250" y="262"/>
                      <a:pt x="305" y="197"/>
                      <a:pt x="354" y="136"/>
                    </a:cubicBezTo>
                    <a:cubicBezTo>
                      <a:pt x="373" y="104"/>
                      <a:pt x="342" y="70"/>
                      <a:pt x="312" y="70"/>
                    </a:cubicBezTo>
                    <a:cubicBezTo>
                      <a:pt x="302" y="70"/>
                      <a:pt x="291" y="74"/>
                      <a:pt x="283" y="84"/>
                    </a:cubicBezTo>
                    <a:cubicBezTo>
                      <a:pt x="228" y="149"/>
                      <a:pt x="176" y="217"/>
                      <a:pt x="121" y="288"/>
                    </a:cubicBezTo>
                    <a:lnTo>
                      <a:pt x="121" y="281"/>
                    </a:lnTo>
                    <a:cubicBezTo>
                      <a:pt x="114" y="200"/>
                      <a:pt x="117" y="116"/>
                      <a:pt x="111" y="29"/>
                    </a:cubicBezTo>
                    <a:cubicBezTo>
                      <a:pt x="107" y="11"/>
                      <a:pt x="94" y="1"/>
                      <a:pt x="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" name="Google Shape;382;p3"/>
              <p:cNvSpPr/>
              <p:nvPr/>
            </p:nvSpPr>
            <p:spPr>
              <a:xfrm>
                <a:off x="7135555" y="3534005"/>
                <a:ext cx="45050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5" extrusionOk="0">
                    <a:moveTo>
                      <a:pt x="612" y="0"/>
                    </a:moveTo>
                    <a:cubicBezTo>
                      <a:pt x="608" y="0"/>
                      <a:pt x="604" y="0"/>
                      <a:pt x="599" y="1"/>
                    </a:cubicBezTo>
                    <a:cubicBezTo>
                      <a:pt x="418" y="24"/>
                      <a:pt x="240" y="34"/>
                      <a:pt x="52" y="34"/>
                    </a:cubicBezTo>
                    <a:cubicBezTo>
                      <a:pt x="0" y="34"/>
                      <a:pt x="0" y="111"/>
                      <a:pt x="52" y="115"/>
                    </a:cubicBezTo>
                    <a:cubicBezTo>
                      <a:pt x="128" y="121"/>
                      <a:pt x="204" y="124"/>
                      <a:pt x="280" y="124"/>
                    </a:cubicBezTo>
                    <a:cubicBezTo>
                      <a:pt x="392" y="124"/>
                      <a:pt x="504" y="117"/>
                      <a:pt x="612" y="102"/>
                    </a:cubicBezTo>
                    <a:cubicBezTo>
                      <a:pt x="686" y="95"/>
                      <a:pt x="678" y="0"/>
                      <a:pt x="6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" name="Google Shape;383;p3"/>
              <p:cNvSpPr/>
              <p:nvPr/>
            </p:nvSpPr>
            <p:spPr>
              <a:xfrm>
                <a:off x="7136803" y="3520477"/>
                <a:ext cx="47742" cy="7683"/>
              </a:xfrm>
              <a:custGeom>
                <a:avLst/>
                <a:gdLst/>
                <a:ahLst/>
                <a:cxnLst/>
                <a:rect l="l" t="t" r="r" b="b"/>
                <a:pathLst>
                  <a:path w="727" h="117" extrusionOk="0">
                    <a:moveTo>
                      <a:pt x="466" y="1"/>
                    </a:moveTo>
                    <a:cubicBezTo>
                      <a:pt x="329" y="1"/>
                      <a:pt x="189" y="12"/>
                      <a:pt x="56" y="22"/>
                    </a:cubicBezTo>
                    <a:cubicBezTo>
                      <a:pt x="1" y="26"/>
                      <a:pt x="1" y="97"/>
                      <a:pt x="56" y="97"/>
                    </a:cubicBezTo>
                    <a:cubicBezTo>
                      <a:pt x="192" y="106"/>
                      <a:pt x="339" y="117"/>
                      <a:pt x="482" y="117"/>
                    </a:cubicBezTo>
                    <a:cubicBezTo>
                      <a:pt x="543" y="117"/>
                      <a:pt x="603" y="115"/>
                      <a:pt x="661" y="110"/>
                    </a:cubicBezTo>
                    <a:cubicBezTo>
                      <a:pt x="726" y="103"/>
                      <a:pt x="726" y="13"/>
                      <a:pt x="661" y="10"/>
                    </a:cubicBezTo>
                    <a:cubicBezTo>
                      <a:pt x="598" y="3"/>
                      <a:pt x="533" y="1"/>
                      <a:pt x="4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" name="Google Shape;384;p3"/>
              <p:cNvSpPr/>
              <p:nvPr/>
            </p:nvSpPr>
            <p:spPr>
              <a:xfrm>
                <a:off x="7203390" y="3535844"/>
                <a:ext cx="125364" cy="13791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210" extrusionOk="0">
                    <a:moveTo>
                      <a:pt x="356" y="1"/>
                    </a:moveTo>
                    <a:cubicBezTo>
                      <a:pt x="254" y="1"/>
                      <a:pt x="153" y="3"/>
                      <a:pt x="52" y="9"/>
                    </a:cubicBezTo>
                    <a:cubicBezTo>
                      <a:pt x="17" y="15"/>
                      <a:pt x="0" y="70"/>
                      <a:pt x="46" y="80"/>
                    </a:cubicBezTo>
                    <a:cubicBezTo>
                      <a:pt x="622" y="177"/>
                      <a:pt x="1238" y="177"/>
                      <a:pt x="1828" y="210"/>
                    </a:cubicBezTo>
                    <a:cubicBezTo>
                      <a:pt x="1830" y="210"/>
                      <a:pt x="1832" y="210"/>
                      <a:pt x="1833" y="210"/>
                    </a:cubicBezTo>
                    <a:cubicBezTo>
                      <a:pt x="1909" y="210"/>
                      <a:pt x="1907" y="86"/>
                      <a:pt x="1828" y="83"/>
                    </a:cubicBezTo>
                    <a:cubicBezTo>
                      <a:pt x="1345" y="56"/>
                      <a:pt x="844" y="1"/>
                      <a:pt x="3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" name="Google Shape;385;p3"/>
              <p:cNvSpPr/>
              <p:nvPr/>
            </p:nvSpPr>
            <p:spPr>
              <a:xfrm>
                <a:off x="7210220" y="3487118"/>
                <a:ext cx="49384" cy="34280"/>
              </a:xfrm>
              <a:custGeom>
                <a:avLst/>
                <a:gdLst/>
                <a:ahLst/>
                <a:cxnLst/>
                <a:rect l="l" t="t" r="r" b="b"/>
                <a:pathLst>
                  <a:path w="752" h="522" extrusionOk="0">
                    <a:moveTo>
                      <a:pt x="565" y="0"/>
                    </a:moveTo>
                    <a:cubicBezTo>
                      <a:pt x="501" y="0"/>
                      <a:pt x="456" y="46"/>
                      <a:pt x="421" y="109"/>
                    </a:cubicBezTo>
                    <a:cubicBezTo>
                      <a:pt x="397" y="48"/>
                      <a:pt x="355" y="2"/>
                      <a:pt x="289" y="2"/>
                    </a:cubicBezTo>
                    <a:cubicBezTo>
                      <a:pt x="284" y="2"/>
                      <a:pt x="280" y="2"/>
                      <a:pt x="276" y="2"/>
                    </a:cubicBezTo>
                    <a:cubicBezTo>
                      <a:pt x="201" y="12"/>
                      <a:pt x="143" y="77"/>
                      <a:pt x="104" y="148"/>
                    </a:cubicBezTo>
                    <a:cubicBezTo>
                      <a:pt x="97" y="126"/>
                      <a:pt x="97" y="96"/>
                      <a:pt x="97" y="70"/>
                    </a:cubicBezTo>
                    <a:cubicBezTo>
                      <a:pt x="96" y="45"/>
                      <a:pt x="78" y="33"/>
                      <a:pt x="60" y="33"/>
                    </a:cubicBezTo>
                    <a:cubicBezTo>
                      <a:pt x="41" y="33"/>
                      <a:pt x="21" y="46"/>
                      <a:pt x="16" y="70"/>
                    </a:cubicBezTo>
                    <a:cubicBezTo>
                      <a:pt x="0" y="200"/>
                      <a:pt x="13" y="343"/>
                      <a:pt x="46" y="469"/>
                    </a:cubicBezTo>
                    <a:cubicBezTo>
                      <a:pt x="53" y="496"/>
                      <a:pt x="75" y="508"/>
                      <a:pt x="98" y="508"/>
                    </a:cubicBezTo>
                    <a:cubicBezTo>
                      <a:pt x="132" y="508"/>
                      <a:pt x="167" y="481"/>
                      <a:pt x="156" y="440"/>
                    </a:cubicBezTo>
                    <a:cubicBezTo>
                      <a:pt x="143" y="398"/>
                      <a:pt x="136" y="359"/>
                      <a:pt x="127" y="317"/>
                    </a:cubicBezTo>
                    <a:cubicBezTo>
                      <a:pt x="146" y="245"/>
                      <a:pt x="178" y="164"/>
                      <a:pt x="233" y="138"/>
                    </a:cubicBezTo>
                    <a:cubicBezTo>
                      <a:pt x="259" y="145"/>
                      <a:pt x="288" y="148"/>
                      <a:pt x="318" y="155"/>
                    </a:cubicBezTo>
                    <a:cubicBezTo>
                      <a:pt x="324" y="184"/>
                      <a:pt x="334" y="213"/>
                      <a:pt x="340" y="245"/>
                    </a:cubicBezTo>
                    <a:cubicBezTo>
                      <a:pt x="350" y="291"/>
                      <a:pt x="353" y="333"/>
                      <a:pt x="357" y="378"/>
                    </a:cubicBezTo>
                    <a:cubicBezTo>
                      <a:pt x="357" y="391"/>
                      <a:pt x="357" y="404"/>
                      <a:pt x="363" y="411"/>
                    </a:cubicBezTo>
                    <a:cubicBezTo>
                      <a:pt x="366" y="445"/>
                      <a:pt x="396" y="464"/>
                      <a:pt x="423" y="464"/>
                    </a:cubicBezTo>
                    <a:cubicBezTo>
                      <a:pt x="449" y="464"/>
                      <a:pt x="473" y="447"/>
                      <a:pt x="470" y="411"/>
                    </a:cubicBezTo>
                    <a:cubicBezTo>
                      <a:pt x="467" y="356"/>
                      <a:pt x="467" y="297"/>
                      <a:pt x="486" y="242"/>
                    </a:cubicBezTo>
                    <a:cubicBezTo>
                      <a:pt x="499" y="203"/>
                      <a:pt x="518" y="168"/>
                      <a:pt x="548" y="138"/>
                    </a:cubicBezTo>
                    <a:cubicBezTo>
                      <a:pt x="593" y="155"/>
                      <a:pt x="616" y="184"/>
                      <a:pt x="622" y="229"/>
                    </a:cubicBezTo>
                    <a:cubicBezTo>
                      <a:pt x="648" y="323"/>
                      <a:pt x="577" y="404"/>
                      <a:pt x="616" y="492"/>
                    </a:cubicBezTo>
                    <a:cubicBezTo>
                      <a:pt x="627" y="514"/>
                      <a:pt x="651" y="522"/>
                      <a:pt x="671" y="522"/>
                    </a:cubicBezTo>
                    <a:cubicBezTo>
                      <a:pt x="674" y="522"/>
                      <a:pt x="677" y="521"/>
                      <a:pt x="680" y="521"/>
                    </a:cubicBezTo>
                    <a:cubicBezTo>
                      <a:pt x="713" y="511"/>
                      <a:pt x="726" y="495"/>
                      <a:pt x="739" y="462"/>
                    </a:cubicBezTo>
                    <a:cubicBezTo>
                      <a:pt x="745" y="443"/>
                      <a:pt x="739" y="424"/>
                      <a:pt x="723" y="411"/>
                    </a:cubicBezTo>
                    <a:cubicBezTo>
                      <a:pt x="726" y="378"/>
                      <a:pt x="742" y="346"/>
                      <a:pt x="742" y="317"/>
                    </a:cubicBezTo>
                    <a:cubicBezTo>
                      <a:pt x="752" y="255"/>
                      <a:pt x="745" y="200"/>
                      <a:pt x="726" y="151"/>
                    </a:cubicBezTo>
                    <a:cubicBezTo>
                      <a:pt x="706" y="87"/>
                      <a:pt x="661" y="15"/>
                      <a:pt x="590" y="2"/>
                    </a:cubicBezTo>
                    <a:cubicBezTo>
                      <a:pt x="581" y="1"/>
                      <a:pt x="573" y="0"/>
                      <a:pt x="5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" name="Google Shape;386;p3"/>
              <p:cNvSpPr/>
              <p:nvPr/>
            </p:nvSpPr>
            <p:spPr>
              <a:xfrm>
                <a:off x="7259602" y="3457765"/>
                <a:ext cx="59825" cy="72500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04" extrusionOk="0">
                    <a:moveTo>
                      <a:pt x="820" y="1"/>
                    </a:moveTo>
                    <a:cubicBezTo>
                      <a:pt x="800" y="1"/>
                      <a:pt x="780" y="10"/>
                      <a:pt x="768" y="32"/>
                    </a:cubicBezTo>
                    <a:cubicBezTo>
                      <a:pt x="631" y="284"/>
                      <a:pt x="541" y="560"/>
                      <a:pt x="505" y="841"/>
                    </a:cubicBezTo>
                    <a:cubicBezTo>
                      <a:pt x="356" y="582"/>
                      <a:pt x="217" y="317"/>
                      <a:pt x="84" y="48"/>
                    </a:cubicBezTo>
                    <a:cubicBezTo>
                      <a:pt x="76" y="35"/>
                      <a:pt x="65" y="30"/>
                      <a:pt x="53" y="30"/>
                    </a:cubicBezTo>
                    <a:cubicBezTo>
                      <a:pt x="27" y="30"/>
                      <a:pt x="0" y="58"/>
                      <a:pt x="16" y="90"/>
                    </a:cubicBezTo>
                    <a:cubicBezTo>
                      <a:pt x="158" y="427"/>
                      <a:pt x="327" y="751"/>
                      <a:pt x="495" y="1075"/>
                    </a:cubicBezTo>
                    <a:cubicBezTo>
                      <a:pt x="506" y="1095"/>
                      <a:pt x="523" y="1103"/>
                      <a:pt x="542" y="1103"/>
                    </a:cubicBezTo>
                    <a:cubicBezTo>
                      <a:pt x="573" y="1103"/>
                      <a:pt x="607" y="1077"/>
                      <a:pt x="609" y="1042"/>
                    </a:cubicBezTo>
                    <a:cubicBezTo>
                      <a:pt x="638" y="705"/>
                      <a:pt x="722" y="398"/>
                      <a:pt x="881" y="96"/>
                    </a:cubicBezTo>
                    <a:cubicBezTo>
                      <a:pt x="910" y="47"/>
                      <a:pt x="865" y="1"/>
                      <a:pt x="8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" name="Google Shape;387;p3"/>
              <p:cNvSpPr/>
              <p:nvPr/>
            </p:nvSpPr>
            <p:spPr>
              <a:xfrm>
                <a:off x="7323563" y="3451133"/>
                <a:ext cx="36184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90" extrusionOk="0">
                    <a:moveTo>
                      <a:pt x="163" y="0"/>
                    </a:moveTo>
                    <a:cubicBezTo>
                      <a:pt x="131" y="0"/>
                      <a:pt x="97" y="11"/>
                      <a:pt x="66" y="35"/>
                    </a:cubicBezTo>
                    <a:cubicBezTo>
                      <a:pt x="27" y="68"/>
                      <a:pt x="61" y="115"/>
                      <a:pt x="99" y="115"/>
                    </a:cubicBezTo>
                    <a:cubicBezTo>
                      <a:pt x="106" y="115"/>
                      <a:pt x="114" y="113"/>
                      <a:pt x="121" y="110"/>
                    </a:cubicBezTo>
                    <a:cubicBezTo>
                      <a:pt x="138" y="101"/>
                      <a:pt x="153" y="96"/>
                      <a:pt x="166" y="96"/>
                    </a:cubicBezTo>
                    <a:cubicBezTo>
                      <a:pt x="244" y="96"/>
                      <a:pt x="224" y="259"/>
                      <a:pt x="202" y="304"/>
                    </a:cubicBezTo>
                    <a:cubicBezTo>
                      <a:pt x="169" y="369"/>
                      <a:pt x="121" y="414"/>
                      <a:pt x="62" y="447"/>
                    </a:cubicBezTo>
                    <a:cubicBezTo>
                      <a:pt x="1" y="476"/>
                      <a:pt x="33" y="563"/>
                      <a:pt x="95" y="567"/>
                    </a:cubicBezTo>
                    <a:cubicBezTo>
                      <a:pt x="218" y="576"/>
                      <a:pt x="344" y="589"/>
                      <a:pt x="467" y="589"/>
                    </a:cubicBezTo>
                    <a:cubicBezTo>
                      <a:pt x="471" y="590"/>
                      <a:pt x="474" y="590"/>
                      <a:pt x="477" y="590"/>
                    </a:cubicBezTo>
                    <a:cubicBezTo>
                      <a:pt x="551" y="590"/>
                      <a:pt x="539" y="482"/>
                      <a:pt x="467" y="469"/>
                    </a:cubicBezTo>
                    <a:cubicBezTo>
                      <a:pt x="396" y="463"/>
                      <a:pt x="325" y="456"/>
                      <a:pt x="257" y="450"/>
                    </a:cubicBezTo>
                    <a:cubicBezTo>
                      <a:pt x="318" y="369"/>
                      <a:pt x="354" y="269"/>
                      <a:pt x="338" y="165"/>
                    </a:cubicBezTo>
                    <a:cubicBezTo>
                      <a:pt x="321" y="72"/>
                      <a:pt x="246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" name="Google Shape;388;p3"/>
              <p:cNvSpPr/>
              <p:nvPr/>
            </p:nvSpPr>
            <p:spPr>
              <a:xfrm>
                <a:off x="7236159" y="3552326"/>
                <a:ext cx="67706" cy="48596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740" extrusionOk="0">
                    <a:moveTo>
                      <a:pt x="484" y="0"/>
                    </a:moveTo>
                    <a:cubicBezTo>
                      <a:pt x="312" y="0"/>
                      <a:pt x="0" y="133"/>
                      <a:pt x="185" y="253"/>
                    </a:cubicBezTo>
                    <a:cubicBezTo>
                      <a:pt x="191" y="257"/>
                      <a:pt x="197" y="259"/>
                      <a:pt x="203" y="259"/>
                    </a:cubicBezTo>
                    <a:cubicBezTo>
                      <a:pt x="234" y="259"/>
                      <a:pt x="263" y="216"/>
                      <a:pt x="234" y="189"/>
                    </a:cubicBezTo>
                    <a:cubicBezTo>
                      <a:pt x="204" y="163"/>
                      <a:pt x="412" y="104"/>
                      <a:pt x="438" y="104"/>
                    </a:cubicBezTo>
                    <a:cubicBezTo>
                      <a:pt x="609" y="127"/>
                      <a:pt x="577" y="273"/>
                      <a:pt x="525" y="370"/>
                    </a:cubicBezTo>
                    <a:cubicBezTo>
                      <a:pt x="477" y="464"/>
                      <a:pt x="409" y="551"/>
                      <a:pt x="347" y="642"/>
                    </a:cubicBezTo>
                    <a:cubicBezTo>
                      <a:pt x="318" y="681"/>
                      <a:pt x="357" y="739"/>
                      <a:pt x="405" y="739"/>
                    </a:cubicBezTo>
                    <a:cubicBezTo>
                      <a:pt x="587" y="736"/>
                      <a:pt x="768" y="739"/>
                      <a:pt x="946" y="723"/>
                    </a:cubicBezTo>
                    <a:cubicBezTo>
                      <a:pt x="1031" y="723"/>
                      <a:pt x="1031" y="610"/>
                      <a:pt x="950" y="607"/>
                    </a:cubicBezTo>
                    <a:cubicBezTo>
                      <a:pt x="907" y="605"/>
                      <a:pt x="865" y="604"/>
                      <a:pt x="822" y="604"/>
                    </a:cubicBezTo>
                    <a:cubicBezTo>
                      <a:pt x="726" y="604"/>
                      <a:pt x="629" y="608"/>
                      <a:pt x="535" y="610"/>
                    </a:cubicBezTo>
                    <a:cubicBezTo>
                      <a:pt x="658" y="415"/>
                      <a:pt x="820" y="121"/>
                      <a:pt x="551" y="10"/>
                    </a:cubicBezTo>
                    <a:cubicBezTo>
                      <a:pt x="534" y="3"/>
                      <a:pt x="510" y="0"/>
                      <a:pt x="4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9" name="Google Shape;389;p3"/>
            <p:cNvGrpSpPr/>
            <p:nvPr/>
          </p:nvGrpSpPr>
          <p:grpSpPr>
            <a:xfrm rot="-2390308">
              <a:off x="2213166" y="5175902"/>
              <a:ext cx="979632" cy="216236"/>
              <a:chOff x="7968422" y="675563"/>
              <a:chExt cx="462304" cy="102049"/>
            </a:xfrm>
          </p:grpSpPr>
          <p:sp>
            <p:nvSpPr>
              <p:cNvPr id="390" name="Google Shape;390;p3"/>
              <p:cNvSpPr/>
              <p:nvPr/>
            </p:nvSpPr>
            <p:spPr>
              <a:xfrm>
                <a:off x="7968422" y="693884"/>
                <a:ext cx="58052" cy="61139"/>
              </a:xfrm>
              <a:custGeom>
                <a:avLst/>
                <a:gdLst/>
                <a:ahLst/>
                <a:cxnLst/>
                <a:rect l="l" t="t" r="r" b="b"/>
                <a:pathLst>
                  <a:path w="884" h="931" extrusionOk="0">
                    <a:moveTo>
                      <a:pt x="554" y="0"/>
                    </a:moveTo>
                    <a:cubicBezTo>
                      <a:pt x="537" y="0"/>
                      <a:pt x="521" y="1"/>
                      <a:pt x="505" y="3"/>
                    </a:cubicBezTo>
                    <a:cubicBezTo>
                      <a:pt x="305" y="32"/>
                      <a:pt x="107" y="165"/>
                      <a:pt x="49" y="366"/>
                    </a:cubicBezTo>
                    <a:cubicBezTo>
                      <a:pt x="0" y="534"/>
                      <a:pt x="49" y="732"/>
                      <a:pt x="188" y="842"/>
                    </a:cubicBezTo>
                    <a:cubicBezTo>
                      <a:pt x="269" y="906"/>
                      <a:pt x="365" y="930"/>
                      <a:pt x="464" y="930"/>
                    </a:cubicBezTo>
                    <a:cubicBezTo>
                      <a:pt x="586" y="930"/>
                      <a:pt x="712" y="893"/>
                      <a:pt x="820" y="849"/>
                    </a:cubicBezTo>
                    <a:cubicBezTo>
                      <a:pt x="883" y="825"/>
                      <a:pt x="867" y="724"/>
                      <a:pt x="804" y="724"/>
                    </a:cubicBezTo>
                    <a:cubicBezTo>
                      <a:pt x="797" y="724"/>
                      <a:pt x="789" y="726"/>
                      <a:pt x="781" y="729"/>
                    </a:cubicBezTo>
                    <a:cubicBezTo>
                      <a:pt x="689" y="764"/>
                      <a:pt x="574" y="792"/>
                      <a:pt x="467" y="792"/>
                    </a:cubicBezTo>
                    <a:cubicBezTo>
                      <a:pt x="306" y="792"/>
                      <a:pt x="165" y="727"/>
                      <a:pt x="156" y="518"/>
                    </a:cubicBezTo>
                    <a:cubicBezTo>
                      <a:pt x="146" y="376"/>
                      <a:pt x="227" y="259"/>
                      <a:pt x="343" y="184"/>
                    </a:cubicBezTo>
                    <a:cubicBezTo>
                      <a:pt x="391" y="156"/>
                      <a:pt x="509" y="110"/>
                      <a:pt x="605" y="110"/>
                    </a:cubicBezTo>
                    <a:cubicBezTo>
                      <a:pt x="674" y="110"/>
                      <a:pt x="731" y="134"/>
                      <a:pt x="742" y="204"/>
                    </a:cubicBezTo>
                    <a:cubicBezTo>
                      <a:pt x="745" y="231"/>
                      <a:pt x="765" y="245"/>
                      <a:pt x="784" y="245"/>
                    </a:cubicBezTo>
                    <a:cubicBezTo>
                      <a:pt x="803" y="245"/>
                      <a:pt x="821" y="231"/>
                      <a:pt x="823" y="204"/>
                    </a:cubicBezTo>
                    <a:cubicBezTo>
                      <a:pt x="840" y="56"/>
                      <a:pt x="681" y="0"/>
                      <a:pt x="5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" name="Google Shape;391;p3"/>
              <p:cNvSpPr/>
              <p:nvPr/>
            </p:nvSpPr>
            <p:spPr>
              <a:xfrm>
                <a:off x="8024765" y="724551"/>
                <a:ext cx="27581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08" extrusionOk="0">
                    <a:moveTo>
                      <a:pt x="353" y="0"/>
                    </a:moveTo>
                    <a:cubicBezTo>
                      <a:pt x="339" y="0"/>
                      <a:pt x="324" y="6"/>
                      <a:pt x="311" y="19"/>
                    </a:cubicBezTo>
                    <a:cubicBezTo>
                      <a:pt x="286" y="48"/>
                      <a:pt x="263" y="80"/>
                      <a:pt x="243" y="116"/>
                    </a:cubicBezTo>
                    <a:cubicBezTo>
                      <a:pt x="237" y="129"/>
                      <a:pt x="227" y="165"/>
                      <a:pt x="221" y="171"/>
                    </a:cubicBezTo>
                    <a:cubicBezTo>
                      <a:pt x="215" y="175"/>
                      <a:pt x="210" y="176"/>
                      <a:pt x="203" y="176"/>
                    </a:cubicBezTo>
                    <a:cubicBezTo>
                      <a:pt x="159" y="176"/>
                      <a:pt x="97" y="97"/>
                      <a:pt x="94" y="54"/>
                    </a:cubicBezTo>
                    <a:cubicBezTo>
                      <a:pt x="93" y="33"/>
                      <a:pt x="73" y="19"/>
                      <a:pt x="54" y="19"/>
                    </a:cubicBezTo>
                    <a:cubicBezTo>
                      <a:pt x="39" y="19"/>
                      <a:pt x="24" y="28"/>
                      <a:pt x="20" y="48"/>
                    </a:cubicBezTo>
                    <a:cubicBezTo>
                      <a:pt x="0" y="155"/>
                      <a:pt x="17" y="317"/>
                      <a:pt x="162" y="330"/>
                    </a:cubicBezTo>
                    <a:cubicBezTo>
                      <a:pt x="168" y="330"/>
                      <a:pt x="173" y="331"/>
                      <a:pt x="179" y="331"/>
                    </a:cubicBezTo>
                    <a:cubicBezTo>
                      <a:pt x="204" y="331"/>
                      <a:pt x="224" y="324"/>
                      <a:pt x="240" y="314"/>
                    </a:cubicBezTo>
                    <a:lnTo>
                      <a:pt x="240" y="314"/>
                    </a:lnTo>
                    <a:cubicBezTo>
                      <a:pt x="208" y="456"/>
                      <a:pt x="166" y="592"/>
                      <a:pt x="133" y="735"/>
                    </a:cubicBezTo>
                    <a:cubicBezTo>
                      <a:pt x="124" y="781"/>
                      <a:pt x="157" y="807"/>
                      <a:pt x="191" y="807"/>
                    </a:cubicBezTo>
                    <a:cubicBezTo>
                      <a:pt x="214" y="807"/>
                      <a:pt x="237" y="795"/>
                      <a:pt x="247" y="767"/>
                    </a:cubicBezTo>
                    <a:cubicBezTo>
                      <a:pt x="328" y="547"/>
                      <a:pt x="376" y="310"/>
                      <a:pt x="415" y="77"/>
                    </a:cubicBezTo>
                    <a:cubicBezTo>
                      <a:pt x="420" y="35"/>
                      <a:pt x="388" y="0"/>
                      <a:pt x="3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" name="Google Shape;392;p3"/>
              <p:cNvSpPr/>
              <p:nvPr/>
            </p:nvSpPr>
            <p:spPr>
              <a:xfrm>
                <a:off x="8060095" y="730330"/>
                <a:ext cx="35133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115" extrusionOk="0">
                    <a:moveTo>
                      <a:pt x="315" y="1"/>
                    </a:moveTo>
                    <a:cubicBezTo>
                      <a:pt x="226" y="1"/>
                      <a:pt x="136" y="7"/>
                      <a:pt x="55" y="15"/>
                    </a:cubicBezTo>
                    <a:cubicBezTo>
                      <a:pt x="0" y="18"/>
                      <a:pt x="0" y="96"/>
                      <a:pt x="55" y="99"/>
                    </a:cubicBezTo>
                    <a:cubicBezTo>
                      <a:pt x="147" y="106"/>
                      <a:pt x="247" y="115"/>
                      <a:pt x="345" y="115"/>
                    </a:cubicBezTo>
                    <a:cubicBezTo>
                      <a:pt x="395" y="115"/>
                      <a:pt x="445" y="112"/>
                      <a:pt x="493" y="106"/>
                    </a:cubicBezTo>
                    <a:cubicBezTo>
                      <a:pt x="535" y="93"/>
                      <a:pt x="535" y="15"/>
                      <a:pt x="493" y="12"/>
                    </a:cubicBezTo>
                    <a:cubicBezTo>
                      <a:pt x="436" y="4"/>
                      <a:pt x="376" y="1"/>
                      <a:pt x="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" name="Google Shape;393;p3"/>
              <p:cNvSpPr/>
              <p:nvPr/>
            </p:nvSpPr>
            <p:spPr>
              <a:xfrm>
                <a:off x="8059898" y="717262"/>
                <a:ext cx="33360" cy="886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135" extrusionOk="0">
                    <a:moveTo>
                      <a:pt x="256" y="0"/>
                    </a:moveTo>
                    <a:cubicBezTo>
                      <a:pt x="182" y="0"/>
                      <a:pt x="109" y="13"/>
                      <a:pt x="42" y="39"/>
                    </a:cubicBezTo>
                    <a:cubicBezTo>
                      <a:pt x="0" y="54"/>
                      <a:pt x="11" y="118"/>
                      <a:pt x="51" y="118"/>
                    </a:cubicBezTo>
                    <a:cubicBezTo>
                      <a:pt x="54" y="118"/>
                      <a:pt x="58" y="118"/>
                      <a:pt x="62" y="117"/>
                    </a:cubicBezTo>
                    <a:cubicBezTo>
                      <a:pt x="113" y="103"/>
                      <a:pt x="163" y="97"/>
                      <a:pt x="212" y="97"/>
                    </a:cubicBezTo>
                    <a:cubicBezTo>
                      <a:pt x="282" y="97"/>
                      <a:pt x="351" y="110"/>
                      <a:pt x="421" y="133"/>
                    </a:cubicBezTo>
                    <a:cubicBezTo>
                      <a:pt x="426" y="134"/>
                      <a:pt x="431" y="135"/>
                      <a:pt x="435" y="135"/>
                    </a:cubicBezTo>
                    <a:cubicBezTo>
                      <a:pt x="489" y="135"/>
                      <a:pt x="507" y="51"/>
                      <a:pt x="450" y="33"/>
                    </a:cubicBezTo>
                    <a:cubicBezTo>
                      <a:pt x="389" y="11"/>
                      <a:pt x="322" y="0"/>
                      <a:pt x="2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" name="Google Shape;394;p3"/>
              <p:cNvSpPr/>
              <p:nvPr/>
            </p:nvSpPr>
            <p:spPr>
              <a:xfrm>
                <a:off x="8102647" y="693687"/>
                <a:ext cx="50369" cy="60285"/>
              </a:xfrm>
              <a:custGeom>
                <a:avLst/>
                <a:gdLst/>
                <a:ahLst/>
                <a:cxnLst/>
                <a:rect l="l" t="t" r="r" b="b"/>
                <a:pathLst>
                  <a:path w="767" h="918" extrusionOk="0">
                    <a:moveTo>
                      <a:pt x="330" y="0"/>
                    </a:moveTo>
                    <a:cubicBezTo>
                      <a:pt x="306" y="0"/>
                      <a:pt x="281" y="6"/>
                      <a:pt x="256" y="19"/>
                    </a:cubicBezTo>
                    <a:cubicBezTo>
                      <a:pt x="123" y="90"/>
                      <a:pt x="33" y="294"/>
                      <a:pt x="16" y="440"/>
                    </a:cubicBezTo>
                    <a:cubicBezTo>
                      <a:pt x="0" y="589"/>
                      <a:pt x="55" y="754"/>
                      <a:pt x="182" y="848"/>
                    </a:cubicBezTo>
                    <a:cubicBezTo>
                      <a:pt x="252" y="898"/>
                      <a:pt x="332" y="918"/>
                      <a:pt x="413" y="918"/>
                    </a:cubicBezTo>
                    <a:cubicBezTo>
                      <a:pt x="510" y="918"/>
                      <a:pt x="608" y="890"/>
                      <a:pt x="697" y="855"/>
                    </a:cubicBezTo>
                    <a:cubicBezTo>
                      <a:pt x="767" y="823"/>
                      <a:pt x="755" y="728"/>
                      <a:pt x="693" y="728"/>
                    </a:cubicBezTo>
                    <a:cubicBezTo>
                      <a:pt x="687" y="728"/>
                      <a:pt x="679" y="729"/>
                      <a:pt x="671" y="732"/>
                    </a:cubicBezTo>
                    <a:cubicBezTo>
                      <a:pt x="589" y="756"/>
                      <a:pt x="496" y="780"/>
                      <a:pt x="410" y="780"/>
                    </a:cubicBezTo>
                    <a:cubicBezTo>
                      <a:pt x="299" y="780"/>
                      <a:pt x="200" y="739"/>
                      <a:pt x="152" y="602"/>
                    </a:cubicBezTo>
                    <a:cubicBezTo>
                      <a:pt x="123" y="521"/>
                      <a:pt x="130" y="437"/>
                      <a:pt x="152" y="359"/>
                    </a:cubicBezTo>
                    <a:cubicBezTo>
                      <a:pt x="162" y="311"/>
                      <a:pt x="188" y="259"/>
                      <a:pt x="217" y="213"/>
                    </a:cubicBezTo>
                    <a:cubicBezTo>
                      <a:pt x="222" y="204"/>
                      <a:pt x="302" y="82"/>
                      <a:pt x="351" y="82"/>
                    </a:cubicBezTo>
                    <a:cubicBezTo>
                      <a:pt x="367" y="82"/>
                      <a:pt x="379" y="94"/>
                      <a:pt x="386" y="126"/>
                    </a:cubicBezTo>
                    <a:cubicBezTo>
                      <a:pt x="390" y="143"/>
                      <a:pt x="404" y="151"/>
                      <a:pt x="418" y="151"/>
                    </a:cubicBezTo>
                    <a:cubicBezTo>
                      <a:pt x="435" y="151"/>
                      <a:pt x="452" y="139"/>
                      <a:pt x="450" y="119"/>
                    </a:cubicBezTo>
                    <a:cubicBezTo>
                      <a:pt x="448" y="46"/>
                      <a:pt x="395" y="0"/>
                      <a:pt x="3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" name="Google Shape;395;p3"/>
              <p:cNvSpPr/>
              <p:nvPr/>
            </p:nvSpPr>
            <p:spPr>
              <a:xfrm>
                <a:off x="8139881" y="675563"/>
                <a:ext cx="4793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2" extrusionOk="0">
                    <a:moveTo>
                      <a:pt x="255" y="289"/>
                    </a:moveTo>
                    <a:cubicBezTo>
                      <a:pt x="303" y="289"/>
                      <a:pt x="361" y="313"/>
                      <a:pt x="418" y="344"/>
                    </a:cubicBezTo>
                    <a:cubicBezTo>
                      <a:pt x="399" y="376"/>
                      <a:pt x="373" y="405"/>
                      <a:pt x="340" y="425"/>
                    </a:cubicBezTo>
                    <a:cubicBezTo>
                      <a:pt x="323" y="435"/>
                      <a:pt x="291" y="442"/>
                      <a:pt x="257" y="442"/>
                    </a:cubicBezTo>
                    <a:cubicBezTo>
                      <a:pt x="189" y="442"/>
                      <a:pt x="117" y="413"/>
                      <a:pt x="172" y="331"/>
                    </a:cubicBezTo>
                    <a:cubicBezTo>
                      <a:pt x="192" y="301"/>
                      <a:pt x="221" y="289"/>
                      <a:pt x="255" y="289"/>
                    </a:cubicBezTo>
                    <a:close/>
                    <a:moveTo>
                      <a:pt x="578" y="1"/>
                    </a:moveTo>
                    <a:cubicBezTo>
                      <a:pt x="570" y="1"/>
                      <a:pt x="562" y="5"/>
                      <a:pt x="557" y="16"/>
                    </a:cubicBezTo>
                    <a:cubicBezTo>
                      <a:pt x="518" y="91"/>
                      <a:pt x="496" y="172"/>
                      <a:pt x="463" y="250"/>
                    </a:cubicBezTo>
                    <a:cubicBezTo>
                      <a:pt x="401" y="214"/>
                      <a:pt x="334" y="184"/>
                      <a:pt x="256" y="184"/>
                    </a:cubicBezTo>
                    <a:cubicBezTo>
                      <a:pt x="248" y="184"/>
                      <a:pt x="241" y="184"/>
                      <a:pt x="233" y="185"/>
                    </a:cubicBezTo>
                    <a:cubicBezTo>
                      <a:pt x="110" y="201"/>
                      <a:pt x="0" y="301"/>
                      <a:pt x="55" y="431"/>
                    </a:cubicBezTo>
                    <a:cubicBezTo>
                      <a:pt x="90" y="520"/>
                      <a:pt x="168" y="561"/>
                      <a:pt x="252" y="561"/>
                    </a:cubicBezTo>
                    <a:cubicBezTo>
                      <a:pt x="302" y="561"/>
                      <a:pt x="354" y="546"/>
                      <a:pt x="399" y="519"/>
                    </a:cubicBezTo>
                    <a:cubicBezTo>
                      <a:pt x="441" y="489"/>
                      <a:pt x="480" y="444"/>
                      <a:pt x="509" y="395"/>
                    </a:cubicBezTo>
                    <a:cubicBezTo>
                      <a:pt x="564" y="431"/>
                      <a:pt x="612" y="463"/>
                      <a:pt x="645" y="473"/>
                    </a:cubicBezTo>
                    <a:cubicBezTo>
                      <a:pt x="651" y="475"/>
                      <a:pt x="657" y="476"/>
                      <a:pt x="663" y="476"/>
                    </a:cubicBezTo>
                    <a:cubicBezTo>
                      <a:pt x="714" y="476"/>
                      <a:pt x="729" y="390"/>
                      <a:pt x="671" y="366"/>
                    </a:cubicBezTo>
                    <a:cubicBezTo>
                      <a:pt x="625" y="350"/>
                      <a:pt x="590" y="327"/>
                      <a:pt x="548" y="301"/>
                    </a:cubicBezTo>
                    <a:cubicBezTo>
                      <a:pt x="580" y="214"/>
                      <a:pt x="596" y="117"/>
                      <a:pt x="609" y="36"/>
                    </a:cubicBezTo>
                    <a:cubicBezTo>
                      <a:pt x="611" y="17"/>
                      <a:pt x="594" y="1"/>
                      <a:pt x="5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" name="Google Shape;396;p3"/>
              <p:cNvSpPr/>
              <p:nvPr/>
            </p:nvSpPr>
            <p:spPr>
              <a:xfrm>
                <a:off x="8144938" y="726061"/>
                <a:ext cx="31850" cy="46297"/>
              </a:xfrm>
              <a:custGeom>
                <a:avLst/>
                <a:gdLst/>
                <a:ahLst/>
                <a:cxnLst/>
                <a:rect l="l" t="t" r="r" b="b"/>
                <a:pathLst>
                  <a:path w="485" h="705" extrusionOk="0">
                    <a:moveTo>
                      <a:pt x="424" y="0"/>
                    </a:moveTo>
                    <a:cubicBezTo>
                      <a:pt x="404" y="0"/>
                      <a:pt x="384" y="9"/>
                      <a:pt x="373" y="28"/>
                    </a:cubicBezTo>
                    <a:cubicBezTo>
                      <a:pt x="354" y="64"/>
                      <a:pt x="338" y="106"/>
                      <a:pt x="309" y="132"/>
                    </a:cubicBezTo>
                    <a:cubicBezTo>
                      <a:pt x="285" y="157"/>
                      <a:pt x="223" y="188"/>
                      <a:pt x="175" y="188"/>
                    </a:cubicBezTo>
                    <a:cubicBezTo>
                      <a:pt x="131" y="188"/>
                      <a:pt x="99" y="163"/>
                      <a:pt x="114" y="90"/>
                    </a:cubicBezTo>
                    <a:cubicBezTo>
                      <a:pt x="120" y="59"/>
                      <a:pt x="101" y="42"/>
                      <a:pt x="80" y="42"/>
                    </a:cubicBezTo>
                    <a:cubicBezTo>
                      <a:pt x="66" y="42"/>
                      <a:pt x="51" y="50"/>
                      <a:pt x="43" y="67"/>
                    </a:cubicBezTo>
                    <a:cubicBezTo>
                      <a:pt x="1" y="171"/>
                      <a:pt x="85" y="271"/>
                      <a:pt x="189" y="287"/>
                    </a:cubicBezTo>
                    <a:cubicBezTo>
                      <a:pt x="196" y="288"/>
                      <a:pt x="203" y="289"/>
                      <a:pt x="210" y="289"/>
                    </a:cubicBezTo>
                    <a:cubicBezTo>
                      <a:pt x="256" y="289"/>
                      <a:pt x="298" y="271"/>
                      <a:pt x="338" y="245"/>
                    </a:cubicBezTo>
                    <a:lnTo>
                      <a:pt x="338" y="245"/>
                    </a:lnTo>
                    <a:cubicBezTo>
                      <a:pt x="318" y="385"/>
                      <a:pt x="292" y="521"/>
                      <a:pt x="296" y="657"/>
                    </a:cubicBezTo>
                    <a:cubicBezTo>
                      <a:pt x="296" y="687"/>
                      <a:pt x="322" y="704"/>
                      <a:pt x="347" y="704"/>
                    </a:cubicBezTo>
                    <a:cubicBezTo>
                      <a:pt x="368" y="704"/>
                      <a:pt x="388" y="693"/>
                      <a:pt x="393" y="666"/>
                    </a:cubicBezTo>
                    <a:cubicBezTo>
                      <a:pt x="448" y="472"/>
                      <a:pt x="454" y="255"/>
                      <a:pt x="480" y="51"/>
                    </a:cubicBezTo>
                    <a:cubicBezTo>
                      <a:pt x="484" y="20"/>
                      <a:pt x="454" y="0"/>
                      <a:pt x="4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" name="Google Shape;397;p3"/>
              <p:cNvSpPr/>
              <p:nvPr/>
            </p:nvSpPr>
            <p:spPr>
              <a:xfrm>
                <a:off x="8178560" y="686464"/>
                <a:ext cx="48070" cy="84452"/>
              </a:xfrm>
              <a:custGeom>
                <a:avLst/>
                <a:gdLst/>
                <a:ahLst/>
                <a:cxnLst/>
                <a:rect l="l" t="t" r="r" b="b"/>
                <a:pathLst>
                  <a:path w="732" h="1286" extrusionOk="0">
                    <a:moveTo>
                      <a:pt x="537" y="1"/>
                    </a:moveTo>
                    <a:cubicBezTo>
                      <a:pt x="532" y="1"/>
                      <a:pt x="525" y="2"/>
                      <a:pt x="519" y="6"/>
                    </a:cubicBezTo>
                    <a:cubicBezTo>
                      <a:pt x="23" y="265"/>
                      <a:pt x="1" y="1234"/>
                      <a:pt x="652" y="1286"/>
                    </a:cubicBezTo>
                    <a:cubicBezTo>
                      <a:pt x="654" y="1286"/>
                      <a:pt x="655" y="1286"/>
                      <a:pt x="657" y="1286"/>
                    </a:cubicBezTo>
                    <a:cubicBezTo>
                      <a:pt x="717" y="1286"/>
                      <a:pt x="731" y="1178"/>
                      <a:pt x="668" y="1169"/>
                    </a:cubicBezTo>
                    <a:cubicBezTo>
                      <a:pt x="108" y="1088"/>
                      <a:pt x="189" y="340"/>
                      <a:pt x="555" y="67"/>
                    </a:cubicBezTo>
                    <a:cubicBezTo>
                      <a:pt x="584" y="43"/>
                      <a:pt x="567" y="1"/>
                      <a:pt x="5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" name="Google Shape;398;p3"/>
              <p:cNvSpPr/>
              <p:nvPr/>
            </p:nvSpPr>
            <p:spPr>
              <a:xfrm>
                <a:off x="8206468" y="700582"/>
                <a:ext cx="51945" cy="42423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6" extrusionOk="0">
                    <a:moveTo>
                      <a:pt x="214" y="298"/>
                    </a:moveTo>
                    <a:cubicBezTo>
                      <a:pt x="261" y="298"/>
                      <a:pt x="307" y="343"/>
                      <a:pt x="347" y="377"/>
                    </a:cubicBezTo>
                    <a:cubicBezTo>
                      <a:pt x="304" y="441"/>
                      <a:pt x="238" y="510"/>
                      <a:pt x="183" y="510"/>
                    </a:cubicBezTo>
                    <a:cubicBezTo>
                      <a:pt x="163" y="510"/>
                      <a:pt x="145" y="501"/>
                      <a:pt x="130" y="478"/>
                    </a:cubicBezTo>
                    <a:cubicBezTo>
                      <a:pt x="104" y="439"/>
                      <a:pt x="146" y="322"/>
                      <a:pt x="182" y="306"/>
                    </a:cubicBezTo>
                    <a:cubicBezTo>
                      <a:pt x="192" y="301"/>
                      <a:pt x="203" y="298"/>
                      <a:pt x="214" y="298"/>
                    </a:cubicBezTo>
                    <a:close/>
                    <a:moveTo>
                      <a:pt x="590" y="0"/>
                    </a:moveTo>
                    <a:cubicBezTo>
                      <a:pt x="582" y="0"/>
                      <a:pt x="574" y="3"/>
                      <a:pt x="567" y="11"/>
                    </a:cubicBezTo>
                    <a:cubicBezTo>
                      <a:pt x="499" y="92"/>
                      <a:pt x="467" y="183"/>
                      <a:pt x="418" y="274"/>
                    </a:cubicBezTo>
                    <a:cubicBezTo>
                      <a:pt x="360" y="225"/>
                      <a:pt x="295" y="163"/>
                      <a:pt x="214" y="163"/>
                    </a:cubicBezTo>
                    <a:cubicBezTo>
                      <a:pt x="71" y="163"/>
                      <a:pt x="0" y="345"/>
                      <a:pt x="13" y="468"/>
                    </a:cubicBezTo>
                    <a:cubicBezTo>
                      <a:pt x="23" y="567"/>
                      <a:pt x="90" y="609"/>
                      <a:pt x="166" y="609"/>
                    </a:cubicBezTo>
                    <a:cubicBezTo>
                      <a:pt x="215" y="609"/>
                      <a:pt x="267" y="592"/>
                      <a:pt x="311" y="562"/>
                    </a:cubicBezTo>
                    <a:cubicBezTo>
                      <a:pt x="360" y="530"/>
                      <a:pt x="395" y="487"/>
                      <a:pt x="428" y="439"/>
                    </a:cubicBezTo>
                    <a:cubicBezTo>
                      <a:pt x="509" y="504"/>
                      <a:pt x="596" y="572"/>
                      <a:pt x="677" y="633"/>
                    </a:cubicBezTo>
                    <a:cubicBezTo>
                      <a:pt x="688" y="642"/>
                      <a:pt x="699" y="646"/>
                      <a:pt x="710" y="646"/>
                    </a:cubicBezTo>
                    <a:cubicBezTo>
                      <a:pt x="754" y="646"/>
                      <a:pt x="791" y="582"/>
                      <a:pt x="752" y="546"/>
                    </a:cubicBezTo>
                    <a:cubicBezTo>
                      <a:pt x="667" y="471"/>
                      <a:pt x="580" y="403"/>
                      <a:pt x="493" y="335"/>
                    </a:cubicBezTo>
                    <a:cubicBezTo>
                      <a:pt x="538" y="241"/>
                      <a:pt x="574" y="141"/>
                      <a:pt x="622" y="57"/>
                    </a:cubicBezTo>
                    <a:cubicBezTo>
                      <a:pt x="639" y="32"/>
                      <a:pt x="616" y="0"/>
                      <a:pt x="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" name="Google Shape;399;p3"/>
              <p:cNvSpPr/>
              <p:nvPr/>
            </p:nvSpPr>
            <p:spPr>
              <a:xfrm>
                <a:off x="8258806" y="712009"/>
                <a:ext cx="31916" cy="9391"/>
              </a:xfrm>
              <a:custGeom>
                <a:avLst/>
                <a:gdLst/>
                <a:ahLst/>
                <a:cxnLst/>
                <a:rect l="l" t="t" r="r" b="b"/>
                <a:pathLst>
                  <a:path w="486" h="143" extrusionOk="0">
                    <a:moveTo>
                      <a:pt x="56" y="1"/>
                    </a:moveTo>
                    <a:cubicBezTo>
                      <a:pt x="14" y="1"/>
                      <a:pt x="1" y="66"/>
                      <a:pt x="45" y="83"/>
                    </a:cubicBezTo>
                    <a:cubicBezTo>
                      <a:pt x="145" y="123"/>
                      <a:pt x="259" y="143"/>
                      <a:pt x="368" y="143"/>
                    </a:cubicBezTo>
                    <a:cubicBezTo>
                      <a:pt x="384" y="143"/>
                      <a:pt x="399" y="143"/>
                      <a:pt x="415" y="142"/>
                    </a:cubicBezTo>
                    <a:cubicBezTo>
                      <a:pt x="485" y="135"/>
                      <a:pt x="486" y="35"/>
                      <a:pt x="421" y="35"/>
                    </a:cubicBezTo>
                    <a:cubicBezTo>
                      <a:pt x="420" y="35"/>
                      <a:pt x="419" y="35"/>
                      <a:pt x="418" y="35"/>
                    </a:cubicBezTo>
                    <a:cubicBezTo>
                      <a:pt x="391" y="37"/>
                      <a:pt x="364" y="38"/>
                      <a:pt x="338" y="38"/>
                    </a:cubicBezTo>
                    <a:cubicBezTo>
                      <a:pt x="247" y="38"/>
                      <a:pt x="161" y="25"/>
                      <a:pt x="68" y="2"/>
                    </a:cubicBezTo>
                    <a:cubicBezTo>
                      <a:pt x="64" y="1"/>
                      <a:pt x="60" y="1"/>
                      <a:pt x="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" name="Google Shape;400;p3"/>
              <p:cNvSpPr/>
              <p:nvPr/>
            </p:nvSpPr>
            <p:spPr>
              <a:xfrm>
                <a:off x="8314295" y="694081"/>
                <a:ext cx="50369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02" extrusionOk="0">
                    <a:moveTo>
                      <a:pt x="170" y="245"/>
                    </a:moveTo>
                    <a:cubicBezTo>
                      <a:pt x="215" y="245"/>
                      <a:pt x="278" y="282"/>
                      <a:pt x="302" y="308"/>
                    </a:cubicBezTo>
                    <a:cubicBezTo>
                      <a:pt x="318" y="327"/>
                      <a:pt x="331" y="356"/>
                      <a:pt x="341" y="379"/>
                    </a:cubicBezTo>
                    <a:cubicBezTo>
                      <a:pt x="350" y="392"/>
                      <a:pt x="354" y="405"/>
                      <a:pt x="363" y="418"/>
                    </a:cubicBezTo>
                    <a:cubicBezTo>
                      <a:pt x="334" y="450"/>
                      <a:pt x="305" y="473"/>
                      <a:pt x="276" y="486"/>
                    </a:cubicBezTo>
                    <a:cubicBezTo>
                      <a:pt x="265" y="502"/>
                      <a:pt x="253" y="510"/>
                      <a:pt x="240" y="510"/>
                    </a:cubicBezTo>
                    <a:cubicBezTo>
                      <a:pt x="226" y="510"/>
                      <a:pt x="212" y="501"/>
                      <a:pt x="195" y="483"/>
                    </a:cubicBezTo>
                    <a:cubicBezTo>
                      <a:pt x="159" y="483"/>
                      <a:pt x="143" y="470"/>
                      <a:pt x="140" y="441"/>
                    </a:cubicBezTo>
                    <a:cubicBezTo>
                      <a:pt x="124" y="408"/>
                      <a:pt x="114" y="269"/>
                      <a:pt x="140" y="253"/>
                    </a:cubicBezTo>
                    <a:cubicBezTo>
                      <a:pt x="148" y="248"/>
                      <a:pt x="158" y="245"/>
                      <a:pt x="170" y="245"/>
                    </a:cubicBezTo>
                    <a:close/>
                    <a:moveTo>
                      <a:pt x="721" y="0"/>
                    </a:moveTo>
                    <a:cubicBezTo>
                      <a:pt x="711" y="0"/>
                      <a:pt x="700" y="5"/>
                      <a:pt x="691" y="16"/>
                    </a:cubicBezTo>
                    <a:cubicBezTo>
                      <a:pt x="613" y="123"/>
                      <a:pt x="542" y="227"/>
                      <a:pt x="451" y="324"/>
                    </a:cubicBezTo>
                    <a:cubicBezTo>
                      <a:pt x="406" y="237"/>
                      <a:pt x="363" y="146"/>
                      <a:pt x="269" y="107"/>
                    </a:cubicBezTo>
                    <a:cubicBezTo>
                      <a:pt x="241" y="94"/>
                      <a:pt x="215" y="88"/>
                      <a:pt x="192" y="88"/>
                    </a:cubicBezTo>
                    <a:cubicBezTo>
                      <a:pt x="57" y="88"/>
                      <a:pt x="0" y="280"/>
                      <a:pt x="17" y="402"/>
                    </a:cubicBezTo>
                    <a:cubicBezTo>
                      <a:pt x="36" y="521"/>
                      <a:pt x="94" y="637"/>
                      <a:pt x="195" y="637"/>
                    </a:cubicBezTo>
                    <a:cubicBezTo>
                      <a:pt x="228" y="637"/>
                      <a:pt x="266" y="625"/>
                      <a:pt x="308" y="596"/>
                    </a:cubicBezTo>
                    <a:cubicBezTo>
                      <a:pt x="347" y="570"/>
                      <a:pt x="383" y="544"/>
                      <a:pt x="415" y="512"/>
                    </a:cubicBezTo>
                    <a:cubicBezTo>
                      <a:pt x="422" y="522"/>
                      <a:pt x="425" y="531"/>
                      <a:pt x="435" y="541"/>
                    </a:cubicBezTo>
                    <a:cubicBezTo>
                      <a:pt x="493" y="619"/>
                      <a:pt x="564" y="680"/>
                      <a:pt x="661" y="700"/>
                    </a:cubicBezTo>
                    <a:cubicBezTo>
                      <a:pt x="666" y="701"/>
                      <a:pt x="671" y="701"/>
                      <a:pt x="676" y="701"/>
                    </a:cubicBezTo>
                    <a:cubicBezTo>
                      <a:pt x="743" y="701"/>
                      <a:pt x="767" y="598"/>
                      <a:pt x="694" y="583"/>
                    </a:cubicBezTo>
                    <a:cubicBezTo>
                      <a:pt x="600" y="564"/>
                      <a:pt x="548" y="499"/>
                      <a:pt x="503" y="424"/>
                    </a:cubicBezTo>
                    <a:cubicBezTo>
                      <a:pt x="603" y="311"/>
                      <a:pt x="694" y="178"/>
                      <a:pt x="749" y="55"/>
                    </a:cubicBezTo>
                    <a:cubicBezTo>
                      <a:pt x="762" y="24"/>
                      <a:pt x="743" y="0"/>
                      <a:pt x="7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3"/>
              <p:cNvSpPr/>
              <p:nvPr/>
            </p:nvSpPr>
            <p:spPr>
              <a:xfrm>
                <a:off x="8370310" y="732497"/>
                <a:ext cx="14250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217" h="202" extrusionOk="0">
                    <a:moveTo>
                      <a:pt x="149" y="0"/>
                    </a:moveTo>
                    <a:cubicBezTo>
                      <a:pt x="73" y="0"/>
                      <a:pt x="0" y="62"/>
                      <a:pt x="6" y="141"/>
                    </a:cubicBezTo>
                    <a:cubicBezTo>
                      <a:pt x="6" y="163"/>
                      <a:pt x="22" y="180"/>
                      <a:pt x="48" y="193"/>
                    </a:cubicBezTo>
                    <a:cubicBezTo>
                      <a:pt x="62" y="198"/>
                      <a:pt x="76" y="201"/>
                      <a:pt x="90" y="201"/>
                    </a:cubicBezTo>
                    <a:cubicBezTo>
                      <a:pt x="145" y="201"/>
                      <a:pt x="198" y="159"/>
                      <a:pt x="213" y="102"/>
                    </a:cubicBezTo>
                    <a:cubicBezTo>
                      <a:pt x="217" y="82"/>
                      <a:pt x="213" y="60"/>
                      <a:pt x="197" y="47"/>
                    </a:cubicBezTo>
                    <a:cubicBezTo>
                      <a:pt x="197" y="27"/>
                      <a:pt x="191" y="8"/>
                      <a:pt x="165" y="1"/>
                    </a:cubicBezTo>
                    <a:cubicBezTo>
                      <a:pt x="159" y="1"/>
                      <a:pt x="154" y="0"/>
                      <a:pt x="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3"/>
              <p:cNvSpPr/>
              <p:nvPr/>
            </p:nvSpPr>
            <p:spPr>
              <a:xfrm>
                <a:off x="8396117" y="684100"/>
                <a:ext cx="34608" cy="7735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8" extrusionOk="0">
                    <a:moveTo>
                      <a:pt x="46" y="1"/>
                    </a:moveTo>
                    <a:cubicBezTo>
                      <a:pt x="23" y="1"/>
                      <a:pt x="0" y="27"/>
                      <a:pt x="15" y="52"/>
                    </a:cubicBezTo>
                    <a:cubicBezTo>
                      <a:pt x="99" y="214"/>
                      <a:pt x="229" y="356"/>
                      <a:pt x="267" y="541"/>
                    </a:cubicBezTo>
                    <a:cubicBezTo>
                      <a:pt x="306" y="745"/>
                      <a:pt x="238" y="926"/>
                      <a:pt x="115" y="1085"/>
                    </a:cubicBezTo>
                    <a:cubicBezTo>
                      <a:pt x="86" y="1126"/>
                      <a:pt x="131" y="1178"/>
                      <a:pt x="173" y="1178"/>
                    </a:cubicBezTo>
                    <a:cubicBezTo>
                      <a:pt x="187" y="1178"/>
                      <a:pt x="202" y="1171"/>
                      <a:pt x="212" y="1156"/>
                    </a:cubicBezTo>
                    <a:cubicBezTo>
                      <a:pt x="527" y="787"/>
                      <a:pt x="381" y="330"/>
                      <a:pt x="67" y="10"/>
                    </a:cubicBezTo>
                    <a:cubicBezTo>
                      <a:pt x="60" y="3"/>
                      <a:pt x="53" y="1"/>
                      <a:pt x="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3" name="Google Shape;403;p3"/>
            <p:cNvGrpSpPr/>
            <p:nvPr/>
          </p:nvGrpSpPr>
          <p:grpSpPr>
            <a:xfrm rot="-1304552">
              <a:off x="8793039" y="727252"/>
              <a:ext cx="612594" cy="222495"/>
              <a:chOff x="3720033" y="657636"/>
              <a:chExt cx="380942" cy="138367"/>
            </a:xfrm>
          </p:grpSpPr>
          <p:sp>
            <p:nvSpPr>
              <p:cNvPr id="404" name="Google Shape;404;p3"/>
              <p:cNvSpPr/>
              <p:nvPr/>
            </p:nvSpPr>
            <p:spPr>
              <a:xfrm>
                <a:off x="3720033" y="657636"/>
                <a:ext cx="84977" cy="138367"/>
              </a:xfrm>
              <a:custGeom>
                <a:avLst/>
                <a:gdLst/>
                <a:ahLst/>
                <a:cxnLst/>
                <a:rect l="l" t="t" r="r" b="b"/>
                <a:pathLst>
                  <a:path w="1294" h="2107" extrusionOk="0">
                    <a:moveTo>
                      <a:pt x="179" y="0"/>
                    </a:moveTo>
                    <a:cubicBezTo>
                      <a:pt x="136" y="0"/>
                      <a:pt x="94" y="6"/>
                      <a:pt x="69" y="33"/>
                    </a:cubicBezTo>
                    <a:cubicBezTo>
                      <a:pt x="1" y="98"/>
                      <a:pt x="43" y="299"/>
                      <a:pt x="43" y="374"/>
                    </a:cubicBezTo>
                    <a:lnTo>
                      <a:pt x="43" y="1093"/>
                    </a:lnTo>
                    <a:cubicBezTo>
                      <a:pt x="43" y="1333"/>
                      <a:pt x="36" y="1572"/>
                      <a:pt x="43" y="1815"/>
                    </a:cubicBezTo>
                    <a:cubicBezTo>
                      <a:pt x="43" y="1887"/>
                      <a:pt x="20" y="1997"/>
                      <a:pt x="82" y="2048"/>
                    </a:cubicBezTo>
                    <a:cubicBezTo>
                      <a:pt x="123" y="2088"/>
                      <a:pt x="205" y="2097"/>
                      <a:pt x="284" y="2097"/>
                    </a:cubicBezTo>
                    <a:cubicBezTo>
                      <a:pt x="349" y="2097"/>
                      <a:pt x="411" y="2091"/>
                      <a:pt x="448" y="2091"/>
                    </a:cubicBezTo>
                    <a:cubicBezTo>
                      <a:pt x="710" y="2097"/>
                      <a:pt x="969" y="2107"/>
                      <a:pt x="1232" y="2107"/>
                    </a:cubicBezTo>
                    <a:cubicBezTo>
                      <a:pt x="1293" y="2097"/>
                      <a:pt x="1290" y="2006"/>
                      <a:pt x="1228" y="2000"/>
                    </a:cubicBezTo>
                    <a:cubicBezTo>
                      <a:pt x="1054" y="1984"/>
                      <a:pt x="879" y="1977"/>
                      <a:pt x="700" y="1968"/>
                    </a:cubicBezTo>
                    <a:cubicBezTo>
                      <a:pt x="695" y="1967"/>
                      <a:pt x="690" y="1967"/>
                      <a:pt x="684" y="1967"/>
                    </a:cubicBezTo>
                    <a:cubicBezTo>
                      <a:pt x="623" y="1967"/>
                      <a:pt x="540" y="1976"/>
                      <a:pt x="464" y="1976"/>
                    </a:cubicBezTo>
                    <a:cubicBezTo>
                      <a:pt x="403" y="1976"/>
                      <a:pt x="347" y="1970"/>
                      <a:pt x="308" y="1951"/>
                    </a:cubicBezTo>
                    <a:cubicBezTo>
                      <a:pt x="59" y="1828"/>
                      <a:pt x="172" y="1313"/>
                      <a:pt x="172" y="1090"/>
                    </a:cubicBezTo>
                    <a:lnTo>
                      <a:pt x="172" y="1022"/>
                    </a:lnTo>
                    <a:cubicBezTo>
                      <a:pt x="179" y="1025"/>
                      <a:pt x="189" y="1028"/>
                      <a:pt x="195" y="1028"/>
                    </a:cubicBezTo>
                    <a:cubicBezTo>
                      <a:pt x="327" y="1042"/>
                      <a:pt x="463" y="1048"/>
                      <a:pt x="598" y="1048"/>
                    </a:cubicBezTo>
                    <a:cubicBezTo>
                      <a:pt x="712" y="1048"/>
                      <a:pt x="826" y="1044"/>
                      <a:pt x="937" y="1038"/>
                    </a:cubicBezTo>
                    <a:cubicBezTo>
                      <a:pt x="1018" y="1035"/>
                      <a:pt x="1018" y="915"/>
                      <a:pt x="937" y="911"/>
                    </a:cubicBezTo>
                    <a:cubicBezTo>
                      <a:pt x="832" y="906"/>
                      <a:pt x="725" y="903"/>
                      <a:pt x="618" y="903"/>
                    </a:cubicBezTo>
                    <a:cubicBezTo>
                      <a:pt x="476" y="903"/>
                      <a:pt x="333" y="908"/>
                      <a:pt x="195" y="921"/>
                    </a:cubicBezTo>
                    <a:cubicBezTo>
                      <a:pt x="189" y="921"/>
                      <a:pt x="179" y="924"/>
                      <a:pt x="172" y="928"/>
                    </a:cubicBezTo>
                    <a:lnTo>
                      <a:pt x="172" y="633"/>
                    </a:lnTo>
                    <a:cubicBezTo>
                      <a:pt x="172" y="526"/>
                      <a:pt x="130" y="328"/>
                      <a:pt x="172" y="241"/>
                    </a:cubicBezTo>
                    <a:cubicBezTo>
                      <a:pt x="218" y="146"/>
                      <a:pt x="367" y="120"/>
                      <a:pt x="532" y="120"/>
                    </a:cubicBezTo>
                    <a:cubicBezTo>
                      <a:pt x="730" y="120"/>
                      <a:pt x="952" y="158"/>
                      <a:pt x="1050" y="163"/>
                    </a:cubicBezTo>
                    <a:cubicBezTo>
                      <a:pt x="1051" y="163"/>
                      <a:pt x="1052" y="163"/>
                      <a:pt x="1053" y="163"/>
                    </a:cubicBezTo>
                    <a:cubicBezTo>
                      <a:pt x="1131" y="163"/>
                      <a:pt x="1130" y="40"/>
                      <a:pt x="1050" y="37"/>
                    </a:cubicBezTo>
                    <a:cubicBezTo>
                      <a:pt x="818" y="16"/>
                      <a:pt x="585" y="4"/>
                      <a:pt x="352" y="4"/>
                    </a:cubicBezTo>
                    <a:cubicBezTo>
                      <a:pt x="326" y="4"/>
                      <a:pt x="299" y="4"/>
                      <a:pt x="273" y="4"/>
                    </a:cubicBezTo>
                    <a:cubicBezTo>
                      <a:pt x="247" y="4"/>
                      <a:pt x="213" y="0"/>
                      <a:pt x="17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3"/>
              <p:cNvSpPr/>
              <p:nvPr/>
            </p:nvSpPr>
            <p:spPr>
              <a:xfrm>
                <a:off x="3821293" y="728688"/>
                <a:ext cx="57658" cy="13725"/>
              </a:xfrm>
              <a:custGeom>
                <a:avLst/>
                <a:gdLst/>
                <a:ahLst/>
                <a:cxnLst/>
                <a:rect l="l" t="t" r="r" b="b"/>
                <a:pathLst>
                  <a:path w="878" h="209" extrusionOk="0">
                    <a:moveTo>
                      <a:pt x="789" y="1"/>
                    </a:moveTo>
                    <a:cubicBezTo>
                      <a:pt x="783" y="1"/>
                      <a:pt x="776" y="2"/>
                      <a:pt x="769" y="4"/>
                    </a:cubicBezTo>
                    <a:cubicBezTo>
                      <a:pt x="535" y="69"/>
                      <a:pt x="305" y="98"/>
                      <a:pt x="66" y="105"/>
                    </a:cubicBezTo>
                    <a:cubicBezTo>
                      <a:pt x="1" y="108"/>
                      <a:pt x="1" y="202"/>
                      <a:pt x="66" y="205"/>
                    </a:cubicBezTo>
                    <a:cubicBezTo>
                      <a:pt x="103" y="207"/>
                      <a:pt x="139" y="208"/>
                      <a:pt x="176" y="208"/>
                    </a:cubicBezTo>
                    <a:cubicBezTo>
                      <a:pt x="388" y="208"/>
                      <a:pt x="597" y="178"/>
                      <a:pt x="804" y="131"/>
                    </a:cubicBezTo>
                    <a:cubicBezTo>
                      <a:pt x="878" y="110"/>
                      <a:pt x="855" y="1"/>
                      <a:pt x="7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" name="Google Shape;406;p3"/>
              <p:cNvSpPr/>
              <p:nvPr/>
            </p:nvSpPr>
            <p:spPr>
              <a:xfrm>
                <a:off x="3811312" y="715095"/>
                <a:ext cx="62189" cy="9062"/>
              </a:xfrm>
              <a:custGeom>
                <a:avLst/>
                <a:gdLst/>
                <a:ahLst/>
                <a:cxnLst/>
                <a:rect l="l" t="t" r="r" b="b"/>
                <a:pathLst>
                  <a:path w="947" h="138" extrusionOk="0">
                    <a:moveTo>
                      <a:pt x="875" y="1"/>
                    </a:moveTo>
                    <a:cubicBezTo>
                      <a:pt x="874" y="1"/>
                      <a:pt x="873" y="1"/>
                      <a:pt x="872" y="1"/>
                    </a:cubicBezTo>
                    <a:cubicBezTo>
                      <a:pt x="600" y="14"/>
                      <a:pt x="331" y="33"/>
                      <a:pt x="62" y="46"/>
                    </a:cubicBezTo>
                    <a:cubicBezTo>
                      <a:pt x="3" y="49"/>
                      <a:pt x="1" y="137"/>
                      <a:pt x="56" y="137"/>
                    </a:cubicBezTo>
                    <a:cubicBezTo>
                      <a:pt x="58" y="137"/>
                      <a:pt x="60" y="137"/>
                      <a:pt x="62" y="137"/>
                    </a:cubicBezTo>
                    <a:cubicBezTo>
                      <a:pt x="331" y="130"/>
                      <a:pt x="600" y="127"/>
                      <a:pt x="872" y="117"/>
                    </a:cubicBezTo>
                    <a:cubicBezTo>
                      <a:pt x="945" y="117"/>
                      <a:pt x="946" y="1"/>
                      <a:pt x="8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" name="Google Shape;407;p3"/>
              <p:cNvSpPr/>
              <p:nvPr/>
            </p:nvSpPr>
            <p:spPr>
              <a:xfrm>
                <a:off x="3909879" y="703340"/>
                <a:ext cx="88720" cy="49384"/>
              </a:xfrm>
              <a:custGeom>
                <a:avLst/>
                <a:gdLst/>
                <a:ahLst/>
                <a:cxnLst/>
                <a:rect l="l" t="t" r="r" b="b"/>
                <a:pathLst>
                  <a:path w="1351" h="752" extrusionOk="0">
                    <a:moveTo>
                      <a:pt x="55" y="1"/>
                    </a:moveTo>
                    <a:cubicBezTo>
                      <a:pt x="27" y="1"/>
                      <a:pt x="1" y="18"/>
                      <a:pt x="6" y="50"/>
                    </a:cubicBezTo>
                    <a:cubicBezTo>
                      <a:pt x="35" y="274"/>
                      <a:pt x="90" y="488"/>
                      <a:pt x="174" y="698"/>
                    </a:cubicBezTo>
                    <a:cubicBezTo>
                      <a:pt x="186" y="726"/>
                      <a:pt x="218" y="743"/>
                      <a:pt x="247" y="743"/>
                    </a:cubicBezTo>
                    <a:cubicBezTo>
                      <a:pt x="272" y="743"/>
                      <a:pt x="295" y="730"/>
                      <a:pt x="301" y="698"/>
                    </a:cubicBezTo>
                    <a:cubicBezTo>
                      <a:pt x="314" y="614"/>
                      <a:pt x="330" y="526"/>
                      <a:pt x="343" y="442"/>
                    </a:cubicBezTo>
                    <a:cubicBezTo>
                      <a:pt x="362" y="344"/>
                      <a:pt x="334" y="280"/>
                      <a:pt x="448" y="280"/>
                    </a:cubicBezTo>
                    <a:cubicBezTo>
                      <a:pt x="450" y="280"/>
                      <a:pt x="453" y="280"/>
                      <a:pt x="456" y="280"/>
                    </a:cubicBezTo>
                    <a:cubicBezTo>
                      <a:pt x="608" y="290"/>
                      <a:pt x="618" y="517"/>
                      <a:pt x="638" y="646"/>
                    </a:cubicBezTo>
                    <a:cubicBezTo>
                      <a:pt x="644" y="679"/>
                      <a:pt x="667" y="693"/>
                      <a:pt x="693" y="693"/>
                    </a:cubicBezTo>
                    <a:cubicBezTo>
                      <a:pt x="724" y="693"/>
                      <a:pt x="757" y="674"/>
                      <a:pt x="767" y="646"/>
                    </a:cubicBezTo>
                    <a:cubicBezTo>
                      <a:pt x="800" y="552"/>
                      <a:pt x="884" y="339"/>
                      <a:pt x="978" y="296"/>
                    </a:cubicBezTo>
                    <a:cubicBezTo>
                      <a:pt x="1003" y="286"/>
                      <a:pt x="1025" y="281"/>
                      <a:pt x="1043" y="281"/>
                    </a:cubicBezTo>
                    <a:cubicBezTo>
                      <a:pt x="1183" y="281"/>
                      <a:pt x="1117" y="570"/>
                      <a:pt x="1088" y="679"/>
                    </a:cubicBezTo>
                    <a:cubicBezTo>
                      <a:pt x="1074" y="723"/>
                      <a:pt x="1108" y="751"/>
                      <a:pt x="1143" y="751"/>
                    </a:cubicBezTo>
                    <a:cubicBezTo>
                      <a:pt x="1168" y="751"/>
                      <a:pt x="1193" y="738"/>
                      <a:pt x="1205" y="708"/>
                    </a:cubicBezTo>
                    <a:cubicBezTo>
                      <a:pt x="1273" y="565"/>
                      <a:pt x="1350" y="154"/>
                      <a:pt x="1111" y="105"/>
                    </a:cubicBezTo>
                    <a:cubicBezTo>
                      <a:pt x="1096" y="102"/>
                      <a:pt x="1083" y="101"/>
                      <a:pt x="1069" y="101"/>
                    </a:cubicBezTo>
                    <a:cubicBezTo>
                      <a:pt x="929" y="101"/>
                      <a:pt x="811" y="259"/>
                      <a:pt x="732" y="410"/>
                    </a:cubicBezTo>
                    <a:cubicBezTo>
                      <a:pt x="689" y="258"/>
                      <a:pt x="612" y="96"/>
                      <a:pt x="459" y="66"/>
                    </a:cubicBezTo>
                    <a:cubicBezTo>
                      <a:pt x="448" y="64"/>
                      <a:pt x="437" y="63"/>
                      <a:pt x="426" y="63"/>
                    </a:cubicBezTo>
                    <a:cubicBezTo>
                      <a:pt x="286" y="63"/>
                      <a:pt x="231" y="238"/>
                      <a:pt x="203" y="407"/>
                    </a:cubicBezTo>
                    <a:cubicBezTo>
                      <a:pt x="165" y="283"/>
                      <a:pt x="132" y="164"/>
                      <a:pt x="106" y="37"/>
                    </a:cubicBezTo>
                    <a:cubicBezTo>
                      <a:pt x="100" y="12"/>
                      <a:pt x="78" y="1"/>
                      <a:pt x="5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408;p3"/>
              <p:cNvSpPr/>
              <p:nvPr/>
            </p:nvSpPr>
            <p:spPr>
              <a:xfrm>
                <a:off x="4004704" y="712009"/>
                <a:ext cx="46429" cy="43277"/>
              </a:xfrm>
              <a:custGeom>
                <a:avLst/>
                <a:gdLst/>
                <a:ahLst/>
                <a:cxnLst/>
                <a:rect l="l" t="t" r="r" b="b"/>
                <a:pathLst>
                  <a:path w="707" h="659" extrusionOk="0">
                    <a:moveTo>
                      <a:pt x="477" y="1"/>
                    </a:moveTo>
                    <a:cubicBezTo>
                      <a:pt x="441" y="1"/>
                      <a:pt x="404" y="8"/>
                      <a:pt x="373" y="19"/>
                    </a:cubicBezTo>
                    <a:cubicBezTo>
                      <a:pt x="237" y="64"/>
                      <a:pt x="104" y="148"/>
                      <a:pt x="65" y="294"/>
                    </a:cubicBezTo>
                    <a:cubicBezTo>
                      <a:pt x="0" y="527"/>
                      <a:pt x="214" y="658"/>
                      <a:pt x="421" y="658"/>
                    </a:cubicBezTo>
                    <a:cubicBezTo>
                      <a:pt x="505" y="658"/>
                      <a:pt x="588" y="637"/>
                      <a:pt x="651" y="592"/>
                    </a:cubicBezTo>
                    <a:cubicBezTo>
                      <a:pt x="706" y="557"/>
                      <a:pt x="673" y="480"/>
                      <a:pt x="617" y="480"/>
                    </a:cubicBezTo>
                    <a:cubicBezTo>
                      <a:pt x="606" y="480"/>
                      <a:pt x="595" y="482"/>
                      <a:pt x="583" y="488"/>
                    </a:cubicBezTo>
                    <a:cubicBezTo>
                      <a:pt x="533" y="514"/>
                      <a:pt x="460" y="533"/>
                      <a:pt x="390" y="533"/>
                    </a:cubicBezTo>
                    <a:cubicBezTo>
                      <a:pt x="293" y="533"/>
                      <a:pt x="200" y="497"/>
                      <a:pt x="182" y="391"/>
                    </a:cubicBezTo>
                    <a:cubicBezTo>
                      <a:pt x="165" y="307"/>
                      <a:pt x="230" y="229"/>
                      <a:pt x="295" y="184"/>
                    </a:cubicBezTo>
                    <a:cubicBezTo>
                      <a:pt x="317" y="169"/>
                      <a:pt x="431" y="109"/>
                      <a:pt x="490" y="109"/>
                    </a:cubicBezTo>
                    <a:cubicBezTo>
                      <a:pt x="510" y="109"/>
                      <a:pt x="524" y="116"/>
                      <a:pt x="525" y="135"/>
                    </a:cubicBezTo>
                    <a:cubicBezTo>
                      <a:pt x="527" y="166"/>
                      <a:pt x="550" y="181"/>
                      <a:pt x="574" y="181"/>
                    </a:cubicBezTo>
                    <a:cubicBezTo>
                      <a:pt x="597" y="181"/>
                      <a:pt x="621" y="166"/>
                      <a:pt x="622" y="135"/>
                    </a:cubicBezTo>
                    <a:cubicBezTo>
                      <a:pt x="629" y="35"/>
                      <a:pt x="556" y="1"/>
                      <a:pt x="4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409;p3"/>
              <p:cNvSpPr/>
              <p:nvPr/>
            </p:nvSpPr>
            <p:spPr>
              <a:xfrm>
                <a:off x="4047388" y="673133"/>
                <a:ext cx="53587" cy="44721"/>
              </a:xfrm>
              <a:custGeom>
                <a:avLst/>
                <a:gdLst/>
                <a:ahLst/>
                <a:cxnLst/>
                <a:rect l="l" t="t" r="r" b="b"/>
                <a:pathLst>
                  <a:path w="816" h="681" extrusionOk="0">
                    <a:moveTo>
                      <a:pt x="333" y="0"/>
                    </a:moveTo>
                    <a:cubicBezTo>
                      <a:pt x="215" y="0"/>
                      <a:pt x="72" y="119"/>
                      <a:pt x="21" y="206"/>
                    </a:cubicBezTo>
                    <a:cubicBezTo>
                      <a:pt x="1" y="241"/>
                      <a:pt x="30" y="272"/>
                      <a:pt x="61" y="272"/>
                    </a:cubicBezTo>
                    <a:cubicBezTo>
                      <a:pt x="74" y="272"/>
                      <a:pt x="89" y="266"/>
                      <a:pt x="99" y="251"/>
                    </a:cubicBezTo>
                    <a:cubicBezTo>
                      <a:pt x="134" y="200"/>
                      <a:pt x="209" y="121"/>
                      <a:pt x="276" y="121"/>
                    </a:cubicBezTo>
                    <a:cubicBezTo>
                      <a:pt x="277" y="121"/>
                      <a:pt x="279" y="121"/>
                      <a:pt x="280" y="121"/>
                    </a:cubicBezTo>
                    <a:cubicBezTo>
                      <a:pt x="387" y="125"/>
                      <a:pt x="374" y="209"/>
                      <a:pt x="364" y="283"/>
                    </a:cubicBezTo>
                    <a:cubicBezTo>
                      <a:pt x="355" y="397"/>
                      <a:pt x="296" y="484"/>
                      <a:pt x="209" y="556"/>
                    </a:cubicBezTo>
                    <a:cubicBezTo>
                      <a:pt x="170" y="581"/>
                      <a:pt x="193" y="656"/>
                      <a:pt x="235" y="662"/>
                    </a:cubicBezTo>
                    <a:cubicBezTo>
                      <a:pt x="300" y="675"/>
                      <a:pt x="364" y="681"/>
                      <a:pt x="426" y="681"/>
                    </a:cubicBezTo>
                    <a:cubicBezTo>
                      <a:pt x="531" y="681"/>
                      <a:pt x="633" y="663"/>
                      <a:pt x="737" y="627"/>
                    </a:cubicBezTo>
                    <a:cubicBezTo>
                      <a:pt x="815" y="601"/>
                      <a:pt x="792" y="493"/>
                      <a:pt x="732" y="493"/>
                    </a:cubicBezTo>
                    <a:cubicBezTo>
                      <a:pt x="725" y="493"/>
                      <a:pt x="718" y="494"/>
                      <a:pt x="711" y="497"/>
                    </a:cubicBezTo>
                    <a:cubicBezTo>
                      <a:pt x="616" y="529"/>
                      <a:pt x="527" y="550"/>
                      <a:pt x="431" y="550"/>
                    </a:cubicBezTo>
                    <a:cubicBezTo>
                      <a:pt x="419" y="550"/>
                      <a:pt x="406" y="550"/>
                      <a:pt x="393" y="549"/>
                    </a:cubicBezTo>
                    <a:cubicBezTo>
                      <a:pt x="491" y="416"/>
                      <a:pt x="539" y="235"/>
                      <a:pt x="468" y="89"/>
                    </a:cubicBezTo>
                    <a:cubicBezTo>
                      <a:pt x="435" y="25"/>
                      <a:pt x="387" y="0"/>
                      <a:pt x="3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0" name="Google Shape;410;p3"/>
            <p:cNvGrpSpPr/>
            <p:nvPr/>
          </p:nvGrpSpPr>
          <p:grpSpPr>
            <a:xfrm rot="-1237466">
              <a:off x="8587787" y="4163404"/>
              <a:ext cx="714306" cy="332764"/>
              <a:chOff x="8025882" y="2821184"/>
              <a:chExt cx="340424" cy="158589"/>
            </a:xfrm>
          </p:grpSpPr>
          <p:sp>
            <p:nvSpPr>
              <p:cNvPr id="411" name="Google Shape;411;p3"/>
              <p:cNvSpPr/>
              <p:nvPr/>
            </p:nvSpPr>
            <p:spPr>
              <a:xfrm>
                <a:off x="8025882" y="2871420"/>
                <a:ext cx="56214" cy="78279"/>
              </a:xfrm>
              <a:custGeom>
                <a:avLst/>
                <a:gdLst/>
                <a:ahLst/>
                <a:cxnLst/>
                <a:rect l="l" t="t" r="r" b="b"/>
                <a:pathLst>
                  <a:path w="856" h="1192" extrusionOk="0">
                    <a:moveTo>
                      <a:pt x="799" y="0"/>
                    </a:moveTo>
                    <a:cubicBezTo>
                      <a:pt x="790" y="0"/>
                      <a:pt x="781" y="4"/>
                      <a:pt x="774" y="13"/>
                    </a:cubicBezTo>
                    <a:cubicBezTo>
                      <a:pt x="709" y="94"/>
                      <a:pt x="648" y="178"/>
                      <a:pt x="586" y="259"/>
                    </a:cubicBezTo>
                    <a:cubicBezTo>
                      <a:pt x="554" y="304"/>
                      <a:pt x="495" y="366"/>
                      <a:pt x="453" y="431"/>
                    </a:cubicBezTo>
                    <a:cubicBezTo>
                      <a:pt x="408" y="382"/>
                      <a:pt x="359" y="340"/>
                      <a:pt x="317" y="291"/>
                    </a:cubicBezTo>
                    <a:cubicBezTo>
                      <a:pt x="236" y="210"/>
                      <a:pt x="158" y="126"/>
                      <a:pt x="77" y="45"/>
                    </a:cubicBezTo>
                    <a:cubicBezTo>
                      <a:pt x="69" y="37"/>
                      <a:pt x="60" y="33"/>
                      <a:pt x="51" y="33"/>
                    </a:cubicBezTo>
                    <a:cubicBezTo>
                      <a:pt x="23" y="33"/>
                      <a:pt x="1" y="70"/>
                      <a:pt x="26" y="97"/>
                    </a:cubicBezTo>
                    <a:cubicBezTo>
                      <a:pt x="94" y="181"/>
                      <a:pt x="165" y="262"/>
                      <a:pt x="239" y="343"/>
                    </a:cubicBezTo>
                    <a:cubicBezTo>
                      <a:pt x="294" y="408"/>
                      <a:pt x="350" y="483"/>
                      <a:pt x="405" y="544"/>
                    </a:cubicBezTo>
                    <a:cubicBezTo>
                      <a:pt x="401" y="615"/>
                      <a:pt x="437" y="706"/>
                      <a:pt x="450" y="774"/>
                    </a:cubicBezTo>
                    <a:cubicBezTo>
                      <a:pt x="473" y="901"/>
                      <a:pt x="499" y="1024"/>
                      <a:pt x="531" y="1147"/>
                    </a:cubicBezTo>
                    <a:cubicBezTo>
                      <a:pt x="539" y="1178"/>
                      <a:pt x="561" y="1191"/>
                      <a:pt x="584" y="1191"/>
                    </a:cubicBezTo>
                    <a:cubicBezTo>
                      <a:pt x="619" y="1191"/>
                      <a:pt x="655" y="1161"/>
                      <a:pt x="648" y="1114"/>
                    </a:cubicBezTo>
                    <a:cubicBezTo>
                      <a:pt x="625" y="949"/>
                      <a:pt x="534" y="755"/>
                      <a:pt x="537" y="586"/>
                    </a:cubicBezTo>
                    <a:lnTo>
                      <a:pt x="537" y="564"/>
                    </a:lnTo>
                    <a:cubicBezTo>
                      <a:pt x="547" y="564"/>
                      <a:pt x="547" y="560"/>
                      <a:pt x="547" y="551"/>
                    </a:cubicBezTo>
                    <a:cubicBezTo>
                      <a:pt x="576" y="382"/>
                      <a:pt x="755" y="198"/>
                      <a:pt x="839" y="61"/>
                    </a:cubicBezTo>
                    <a:cubicBezTo>
                      <a:pt x="856" y="35"/>
                      <a:pt x="827" y="0"/>
                      <a:pt x="7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412;p3"/>
              <p:cNvSpPr/>
              <p:nvPr/>
            </p:nvSpPr>
            <p:spPr>
              <a:xfrm>
                <a:off x="8072703" y="2920867"/>
                <a:ext cx="40190" cy="8997"/>
              </a:xfrm>
              <a:custGeom>
                <a:avLst/>
                <a:gdLst/>
                <a:ahLst/>
                <a:cxnLst/>
                <a:rect l="l" t="t" r="r" b="b"/>
                <a:pathLst>
                  <a:path w="612" h="137" extrusionOk="0">
                    <a:moveTo>
                      <a:pt x="52" y="0"/>
                    </a:moveTo>
                    <a:cubicBezTo>
                      <a:pt x="13" y="0"/>
                      <a:pt x="0" y="58"/>
                      <a:pt x="45" y="73"/>
                    </a:cubicBezTo>
                    <a:cubicBezTo>
                      <a:pt x="149" y="106"/>
                      <a:pt x="280" y="137"/>
                      <a:pt x="403" y="137"/>
                    </a:cubicBezTo>
                    <a:cubicBezTo>
                      <a:pt x="459" y="137"/>
                      <a:pt x="513" y="130"/>
                      <a:pt x="563" y="115"/>
                    </a:cubicBezTo>
                    <a:cubicBezTo>
                      <a:pt x="612" y="105"/>
                      <a:pt x="602" y="34"/>
                      <a:pt x="550" y="28"/>
                    </a:cubicBezTo>
                    <a:cubicBezTo>
                      <a:pt x="479" y="28"/>
                      <a:pt x="411" y="41"/>
                      <a:pt x="341" y="41"/>
                    </a:cubicBezTo>
                    <a:cubicBezTo>
                      <a:pt x="334" y="41"/>
                      <a:pt x="327" y="41"/>
                      <a:pt x="320" y="41"/>
                    </a:cubicBezTo>
                    <a:cubicBezTo>
                      <a:pt x="236" y="37"/>
                      <a:pt x="148" y="24"/>
                      <a:pt x="64" y="2"/>
                    </a:cubicBezTo>
                    <a:cubicBezTo>
                      <a:pt x="60" y="1"/>
                      <a:pt x="56" y="0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413;p3"/>
              <p:cNvSpPr/>
              <p:nvPr/>
            </p:nvSpPr>
            <p:spPr>
              <a:xfrm>
                <a:off x="8069354" y="2907077"/>
                <a:ext cx="45050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8" extrusionOk="0">
                    <a:moveTo>
                      <a:pt x="32" y="1"/>
                    </a:moveTo>
                    <a:cubicBezTo>
                      <a:pt x="2" y="1"/>
                      <a:pt x="0" y="53"/>
                      <a:pt x="31" y="59"/>
                    </a:cubicBezTo>
                    <a:cubicBezTo>
                      <a:pt x="186" y="100"/>
                      <a:pt x="364" y="127"/>
                      <a:pt x="528" y="127"/>
                    </a:cubicBezTo>
                    <a:cubicBezTo>
                      <a:pt x="559" y="127"/>
                      <a:pt x="590" y="126"/>
                      <a:pt x="621" y="124"/>
                    </a:cubicBezTo>
                    <a:cubicBezTo>
                      <a:pt x="685" y="118"/>
                      <a:pt x="685" y="24"/>
                      <a:pt x="621" y="24"/>
                    </a:cubicBezTo>
                    <a:cubicBezTo>
                      <a:pt x="426" y="17"/>
                      <a:pt x="232" y="17"/>
                      <a:pt x="37" y="1"/>
                    </a:cubicBezTo>
                    <a:cubicBezTo>
                      <a:pt x="36" y="1"/>
                      <a:pt x="34" y="1"/>
                      <a:pt x="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414;p3"/>
              <p:cNvSpPr/>
              <p:nvPr/>
            </p:nvSpPr>
            <p:spPr>
              <a:xfrm>
                <a:off x="8122545" y="2887968"/>
                <a:ext cx="48793" cy="51617"/>
              </a:xfrm>
              <a:custGeom>
                <a:avLst/>
                <a:gdLst/>
                <a:ahLst/>
                <a:cxnLst/>
                <a:rect l="l" t="t" r="r" b="b"/>
                <a:pathLst>
                  <a:path w="743" h="786" extrusionOk="0">
                    <a:moveTo>
                      <a:pt x="427" y="0"/>
                    </a:moveTo>
                    <a:cubicBezTo>
                      <a:pt x="173" y="0"/>
                      <a:pt x="0" y="319"/>
                      <a:pt x="99" y="542"/>
                    </a:cubicBezTo>
                    <a:cubicBezTo>
                      <a:pt x="162" y="682"/>
                      <a:pt x="334" y="785"/>
                      <a:pt x="495" y="785"/>
                    </a:cubicBezTo>
                    <a:cubicBezTo>
                      <a:pt x="575" y="785"/>
                      <a:pt x="652" y="760"/>
                      <a:pt x="711" y="700"/>
                    </a:cubicBezTo>
                    <a:cubicBezTo>
                      <a:pt x="743" y="669"/>
                      <a:pt x="715" y="603"/>
                      <a:pt x="670" y="603"/>
                    </a:cubicBezTo>
                    <a:cubicBezTo>
                      <a:pt x="665" y="603"/>
                      <a:pt x="659" y="604"/>
                      <a:pt x="653" y="606"/>
                    </a:cubicBezTo>
                    <a:cubicBezTo>
                      <a:pt x="589" y="630"/>
                      <a:pt x="519" y="648"/>
                      <a:pt x="453" y="648"/>
                    </a:cubicBezTo>
                    <a:cubicBezTo>
                      <a:pt x="359" y="648"/>
                      <a:pt x="271" y="612"/>
                      <a:pt x="216" y="509"/>
                    </a:cubicBezTo>
                    <a:cubicBezTo>
                      <a:pt x="112" y="315"/>
                      <a:pt x="277" y="127"/>
                      <a:pt x="452" y="72"/>
                    </a:cubicBezTo>
                    <a:cubicBezTo>
                      <a:pt x="491" y="59"/>
                      <a:pt x="484" y="4"/>
                      <a:pt x="442" y="1"/>
                    </a:cubicBezTo>
                    <a:cubicBezTo>
                      <a:pt x="437" y="0"/>
                      <a:pt x="432" y="0"/>
                      <a:pt x="42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" name="Google Shape;415;p3"/>
              <p:cNvSpPr/>
              <p:nvPr/>
            </p:nvSpPr>
            <p:spPr>
              <a:xfrm>
                <a:off x="8170088" y="2914695"/>
                <a:ext cx="29814" cy="39468"/>
              </a:xfrm>
              <a:custGeom>
                <a:avLst/>
                <a:gdLst/>
                <a:ahLst/>
                <a:cxnLst/>
                <a:rect l="l" t="t" r="r" b="b"/>
                <a:pathLst>
                  <a:path w="454" h="601" extrusionOk="0">
                    <a:moveTo>
                      <a:pt x="309" y="0"/>
                    </a:moveTo>
                    <a:cubicBezTo>
                      <a:pt x="286" y="0"/>
                      <a:pt x="265" y="13"/>
                      <a:pt x="259" y="41"/>
                    </a:cubicBezTo>
                    <a:cubicBezTo>
                      <a:pt x="250" y="70"/>
                      <a:pt x="243" y="105"/>
                      <a:pt x="214" y="122"/>
                    </a:cubicBezTo>
                    <a:cubicBezTo>
                      <a:pt x="201" y="130"/>
                      <a:pt x="182" y="135"/>
                      <a:pt x="162" y="135"/>
                    </a:cubicBezTo>
                    <a:cubicBezTo>
                      <a:pt x="127" y="135"/>
                      <a:pt x="92" y="117"/>
                      <a:pt x="107" y="67"/>
                    </a:cubicBezTo>
                    <a:cubicBezTo>
                      <a:pt x="117" y="38"/>
                      <a:pt x="96" y="20"/>
                      <a:pt x="73" y="20"/>
                    </a:cubicBezTo>
                    <a:cubicBezTo>
                      <a:pt x="58" y="20"/>
                      <a:pt x="42" y="29"/>
                      <a:pt x="36" y="47"/>
                    </a:cubicBezTo>
                    <a:cubicBezTo>
                      <a:pt x="0" y="131"/>
                      <a:pt x="65" y="229"/>
                      <a:pt x="152" y="245"/>
                    </a:cubicBezTo>
                    <a:cubicBezTo>
                      <a:pt x="163" y="247"/>
                      <a:pt x="173" y="248"/>
                      <a:pt x="183" y="248"/>
                    </a:cubicBezTo>
                    <a:cubicBezTo>
                      <a:pt x="228" y="248"/>
                      <a:pt x="266" y="226"/>
                      <a:pt x="298" y="199"/>
                    </a:cubicBezTo>
                    <a:cubicBezTo>
                      <a:pt x="324" y="306"/>
                      <a:pt x="324" y="413"/>
                      <a:pt x="308" y="523"/>
                    </a:cubicBezTo>
                    <a:cubicBezTo>
                      <a:pt x="300" y="570"/>
                      <a:pt x="338" y="600"/>
                      <a:pt x="373" y="600"/>
                    </a:cubicBezTo>
                    <a:cubicBezTo>
                      <a:pt x="396" y="600"/>
                      <a:pt x="418" y="587"/>
                      <a:pt x="425" y="556"/>
                    </a:cubicBezTo>
                    <a:cubicBezTo>
                      <a:pt x="454" y="381"/>
                      <a:pt x="437" y="209"/>
                      <a:pt x="373" y="41"/>
                    </a:cubicBezTo>
                    <a:cubicBezTo>
                      <a:pt x="361" y="15"/>
                      <a:pt x="334" y="0"/>
                      <a:pt x="30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" name="Google Shape;416;p3"/>
              <p:cNvSpPr/>
              <p:nvPr/>
            </p:nvSpPr>
            <p:spPr>
              <a:xfrm>
                <a:off x="8207519" y="2885604"/>
                <a:ext cx="35987" cy="59103"/>
              </a:xfrm>
              <a:custGeom>
                <a:avLst/>
                <a:gdLst/>
                <a:ahLst/>
                <a:cxnLst/>
                <a:rect l="l" t="t" r="r" b="b"/>
                <a:pathLst>
                  <a:path w="548" h="900" extrusionOk="0">
                    <a:moveTo>
                      <a:pt x="272" y="153"/>
                    </a:moveTo>
                    <a:cubicBezTo>
                      <a:pt x="290" y="153"/>
                      <a:pt x="309" y="158"/>
                      <a:pt x="331" y="169"/>
                    </a:cubicBezTo>
                    <a:cubicBezTo>
                      <a:pt x="392" y="199"/>
                      <a:pt x="408" y="224"/>
                      <a:pt x="389" y="296"/>
                    </a:cubicBezTo>
                    <a:cubicBezTo>
                      <a:pt x="357" y="399"/>
                      <a:pt x="234" y="445"/>
                      <a:pt x="136" y="467"/>
                    </a:cubicBezTo>
                    <a:cubicBezTo>
                      <a:pt x="133" y="403"/>
                      <a:pt x="133" y="338"/>
                      <a:pt x="153" y="273"/>
                    </a:cubicBezTo>
                    <a:cubicBezTo>
                      <a:pt x="175" y="206"/>
                      <a:pt x="214" y="153"/>
                      <a:pt x="272" y="153"/>
                    </a:cubicBezTo>
                    <a:close/>
                    <a:moveTo>
                      <a:pt x="306" y="0"/>
                    </a:moveTo>
                    <a:cubicBezTo>
                      <a:pt x="215" y="0"/>
                      <a:pt x="127" y="57"/>
                      <a:pt x="72" y="134"/>
                    </a:cubicBezTo>
                    <a:cubicBezTo>
                      <a:pt x="63" y="121"/>
                      <a:pt x="49" y="115"/>
                      <a:pt x="36" y="115"/>
                    </a:cubicBezTo>
                    <a:cubicBezTo>
                      <a:pt x="18" y="115"/>
                      <a:pt x="0" y="127"/>
                      <a:pt x="0" y="153"/>
                    </a:cubicBezTo>
                    <a:cubicBezTo>
                      <a:pt x="0" y="383"/>
                      <a:pt x="7" y="610"/>
                      <a:pt x="13" y="840"/>
                    </a:cubicBezTo>
                    <a:cubicBezTo>
                      <a:pt x="13" y="880"/>
                      <a:pt x="41" y="899"/>
                      <a:pt x="70" y="899"/>
                    </a:cubicBezTo>
                    <a:cubicBezTo>
                      <a:pt x="95" y="899"/>
                      <a:pt x="121" y="885"/>
                      <a:pt x="130" y="856"/>
                    </a:cubicBezTo>
                    <a:cubicBezTo>
                      <a:pt x="162" y="772"/>
                      <a:pt x="159" y="685"/>
                      <a:pt x="149" y="597"/>
                    </a:cubicBezTo>
                    <a:cubicBezTo>
                      <a:pt x="298" y="561"/>
                      <a:pt x="467" y="493"/>
                      <a:pt x="515" y="331"/>
                    </a:cubicBezTo>
                    <a:cubicBezTo>
                      <a:pt x="548" y="218"/>
                      <a:pt x="509" y="79"/>
                      <a:pt x="402" y="24"/>
                    </a:cubicBezTo>
                    <a:cubicBezTo>
                      <a:pt x="371" y="7"/>
                      <a:pt x="338" y="0"/>
                      <a:pt x="3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" name="Google Shape;417;p3"/>
              <p:cNvSpPr/>
              <p:nvPr/>
            </p:nvSpPr>
            <p:spPr>
              <a:xfrm>
                <a:off x="8251123" y="2904582"/>
                <a:ext cx="60022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914" h="202" extrusionOk="0">
                    <a:moveTo>
                      <a:pt x="52" y="0"/>
                    </a:moveTo>
                    <a:cubicBezTo>
                      <a:pt x="7" y="0"/>
                      <a:pt x="0" y="72"/>
                      <a:pt x="39" y="78"/>
                    </a:cubicBezTo>
                    <a:cubicBezTo>
                      <a:pt x="295" y="143"/>
                      <a:pt x="574" y="162"/>
                      <a:pt x="833" y="201"/>
                    </a:cubicBezTo>
                    <a:cubicBezTo>
                      <a:pt x="836" y="202"/>
                      <a:pt x="839" y="202"/>
                      <a:pt x="842" y="202"/>
                    </a:cubicBezTo>
                    <a:cubicBezTo>
                      <a:pt x="914" y="202"/>
                      <a:pt x="911" y="87"/>
                      <a:pt x="839" y="78"/>
                    </a:cubicBezTo>
                    <a:cubicBezTo>
                      <a:pt x="577" y="49"/>
                      <a:pt x="311" y="0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" name="Google Shape;418;p3"/>
              <p:cNvSpPr/>
              <p:nvPr/>
            </p:nvSpPr>
            <p:spPr>
              <a:xfrm>
                <a:off x="8254472" y="2839702"/>
                <a:ext cx="49909" cy="56542"/>
              </a:xfrm>
              <a:custGeom>
                <a:avLst/>
                <a:gdLst/>
                <a:ahLst/>
                <a:cxnLst/>
                <a:rect l="l" t="t" r="r" b="b"/>
                <a:pathLst>
                  <a:path w="760" h="861" extrusionOk="0">
                    <a:moveTo>
                      <a:pt x="691" y="0"/>
                    </a:moveTo>
                    <a:cubicBezTo>
                      <a:pt x="674" y="0"/>
                      <a:pt x="657" y="9"/>
                      <a:pt x="646" y="29"/>
                    </a:cubicBezTo>
                    <a:cubicBezTo>
                      <a:pt x="545" y="233"/>
                      <a:pt x="474" y="454"/>
                      <a:pt x="390" y="671"/>
                    </a:cubicBezTo>
                    <a:cubicBezTo>
                      <a:pt x="277" y="483"/>
                      <a:pt x="176" y="289"/>
                      <a:pt x="79" y="94"/>
                    </a:cubicBezTo>
                    <a:cubicBezTo>
                      <a:pt x="72" y="82"/>
                      <a:pt x="60" y="77"/>
                      <a:pt x="48" y="77"/>
                    </a:cubicBezTo>
                    <a:cubicBezTo>
                      <a:pt x="24" y="77"/>
                      <a:pt x="0" y="96"/>
                      <a:pt x="11" y="123"/>
                    </a:cubicBezTo>
                    <a:cubicBezTo>
                      <a:pt x="102" y="370"/>
                      <a:pt x="228" y="600"/>
                      <a:pt x="354" y="833"/>
                    </a:cubicBezTo>
                    <a:cubicBezTo>
                      <a:pt x="364" y="851"/>
                      <a:pt x="386" y="861"/>
                      <a:pt x="408" y="861"/>
                    </a:cubicBezTo>
                    <a:cubicBezTo>
                      <a:pt x="428" y="861"/>
                      <a:pt x="449" y="852"/>
                      <a:pt x="458" y="833"/>
                    </a:cubicBezTo>
                    <a:cubicBezTo>
                      <a:pt x="568" y="596"/>
                      <a:pt x="704" y="331"/>
                      <a:pt x="753" y="75"/>
                    </a:cubicBezTo>
                    <a:cubicBezTo>
                      <a:pt x="759" y="34"/>
                      <a:pt x="724" y="0"/>
                      <a:pt x="69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" name="Google Shape;419;p3"/>
              <p:cNvSpPr/>
              <p:nvPr/>
            </p:nvSpPr>
            <p:spPr>
              <a:xfrm>
                <a:off x="8305364" y="2821184"/>
                <a:ext cx="33032" cy="40781"/>
              </a:xfrm>
              <a:custGeom>
                <a:avLst/>
                <a:gdLst/>
                <a:ahLst/>
                <a:cxnLst/>
                <a:rect l="l" t="t" r="r" b="b"/>
                <a:pathLst>
                  <a:path w="503" h="621" extrusionOk="0">
                    <a:moveTo>
                      <a:pt x="185" y="1"/>
                    </a:moveTo>
                    <a:cubicBezTo>
                      <a:pt x="131" y="1"/>
                      <a:pt x="80" y="27"/>
                      <a:pt x="65" y="88"/>
                    </a:cubicBezTo>
                    <a:cubicBezTo>
                      <a:pt x="57" y="121"/>
                      <a:pt x="88" y="149"/>
                      <a:pt x="116" y="149"/>
                    </a:cubicBezTo>
                    <a:cubicBezTo>
                      <a:pt x="129" y="149"/>
                      <a:pt x="142" y="142"/>
                      <a:pt x="150" y="127"/>
                    </a:cubicBezTo>
                    <a:cubicBezTo>
                      <a:pt x="157" y="109"/>
                      <a:pt x="171" y="101"/>
                      <a:pt x="185" y="101"/>
                    </a:cubicBezTo>
                    <a:cubicBezTo>
                      <a:pt x="207" y="101"/>
                      <a:pt x="230" y="120"/>
                      <a:pt x="234" y="149"/>
                    </a:cubicBezTo>
                    <a:cubicBezTo>
                      <a:pt x="237" y="195"/>
                      <a:pt x="201" y="240"/>
                      <a:pt x="172" y="266"/>
                    </a:cubicBezTo>
                    <a:cubicBezTo>
                      <a:pt x="124" y="315"/>
                      <a:pt x="69" y="357"/>
                      <a:pt x="23" y="409"/>
                    </a:cubicBezTo>
                    <a:cubicBezTo>
                      <a:pt x="0" y="438"/>
                      <a:pt x="0" y="483"/>
                      <a:pt x="36" y="506"/>
                    </a:cubicBezTo>
                    <a:cubicBezTo>
                      <a:pt x="141" y="566"/>
                      <a:pt x="263" y="620"/>
                      <a:pt x="386" y="620"/>
                    </a:cubicBezTo>
                    <a:cubicBezTo>
                      <a:pt x="396" y="620"/>
                      <a:pt x="405" y="620"/>
                      <a:pt x="415" y="619"/>
                    </a:cubicBezTo>
                    <a:cubicBezTo>
                      <a:pt x="483" y="616"/>
                      <a:pt x="503" y="515"/>
                      <a:pt x="435" y="499"/>
                    </a:cubicBezTo>
                    <a:cubicBezTo>
                      <a:pt x="341" y="483"/>
                      <a:pt x="256" y="467"/>
                      <a:pt x="169" y="434"/>
                    </a:cubicBezTo>
                    <a:cubicBezTo>
                      <a:pt x="273" y="337"/>
                      <a:pt x="409" y="217"/>
                      <a:pt x="324" y="72"/>
                    </a:cubicBezTo>
                    <a:cubicBezTo>
                      <a:pt x="296" y="27"/>
                      <a:pt x="239" y="1"/>
                      <a:pt x="18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" name="Google Shape;420;p3"/>
              <p:cNvSpPr/>
              <p:nvPr/>
            </p:nvSpPr>
            <p:spPr>
              <a:xfrm>
                <a:off x="8256836" y="2927171"/>
                <a:ext cx="58840" cy="52602"/>
              </a:xfrm>
              <a:custGeom>
                <a:avLst/>
                <a:gdLst/>
                <a:ahLst/>
                <a:cxnLst/>
                <a:rect l="l" t="t" r="r" b="b"/>
                <a:pathLst>
                  <a:path w="896" h="801" extrusionOk="0">
                    <a:moveTo>
                      <a:pt x="237" y="1"/>
                    </a:moveTo>
                    <a:cubicBezTo>
                      <a:pt x="160" y="1"/>
                      <a:pt x="86" y="45"/>
                      <a:pt x="66" y="139"/>
                    </a:cubicBezTo>
                    <a:cubicBezTo>
                      <a:pt x="62" y="166"/>
                      <a:pt x="84" y="184"/>
                      <a:pt x="105" y="184"/>
                    </a:cubicBezTo>
                    <a:cubicBezTo>
                      <a:pt x="120" y="184"/>
                      <a:pt x="134" y="176"/>
                      <a:pt x="140" y="158"/>
                    </a:cubicBezTo>
                    <a:cubicBezTo>
                      <a:pt x="156" y="105"/>
                      <a:pt x="183" y="85"/>
                      <a:pt x="212" y="85"/>
                    </a:cubicBezTo>
                    <a:cubicBezTo>
                      <a:pt x="276" y="85"/>
                      <a:pt x="350" y="181"/>
                      <a:pt x="348" y="236"/>
                    </a:cubicBezTo>
                    <a:cubicBezTo>
                      <a:pt x="348" y="304"/>
                      <a:pt x="302" y="369"/>
                      <a:pt x="260" y="418"/>
                    </a:cubicBezTo>
                    <a:cubicBezTo>
                      <a:pt x="195" y="495"/>
                      <a:pt x="114" y="557"/>
                      <a:pt x="46" y="625"/>
                    </a:cubicBezTo>
                    <a:cubicBezTo>
                      <a:pt x="1" y="670"/>
                      <a:pt x="40" y="732"/>
                      <a:pt x="92" y="735"/>
                    </a:cubicBezTo>
                    <a:cubicBezTo>
                      <a:pt x="270" y="758"/>
                      <a:pt x="448" y="790"/>
                      <a:pt x="629" y="800"/>
                    </a:cubicBezTo>
                    <a:cubicBezTo>
                      <a:pt x="638" y="800"/>
                      <a:pt x="646" y="800"/>
                      <a:pt x="654" y="800"/>
                    </a:cubicBezTo>
                    <a:cubicBezTo>
                      <a:pt x="743" y="800"/>
                      <a:pt x="828" y="782"/>
                      <a:pt x="869" y="693"/>
                    </a:cubicBezTo>
                    <a:cubicBezTo>
                      <a:pt x="896" y="646"/>
                      <a:pt x="856" y="601"/>
                      <a:pt x="813" y="601"/>
                    </a:cubicBezTo>
                    <a:cubicBezTo>
                      <a:pt x="793" y="601"/>
                      <a:pt x="773" y="611"/>
                      <a:pt x="759" y="635"/>
                    </a:cubicBezTo>
                    <a:cubicBezTo>
                      <a:pt x="740" y="666"/>
                      <a:pt x="697" y="676"/>
                      <a:pt x="647" y="676"/>
                    </a:cubicBezTo>
                    <a:cubicBezTo>
                      <a:pt x="568" y="676"/>
                      <a:pt x="472" y="650"/>
                      <a:pt x="432" y="644"/>
                    </a:cubicBezTo>
                    <a:cubicBezTo>
                      <a:pt x="364" y="638"/>
                      <a:pt x="299" y="628"/>
                      <a:pt x="228" y="622"/>
                    </a:cubicBezTo>
                    <a:cubicBezTo>
                      <a:pt x="370" y="476"/>
                      <a:pt x="542" y="304"/>
                      <a:pt x="419" y="103"/>
                    </a:cubicBezTo>
                    <a:cubicBezTo>
                      <a:pt x="379" y="36"/>
                      <a:pt x="307" y="1"/>
                      <a:pt x="2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" name="Google Shape;421;p3"/>
              <p:cNvSpPr/>
              <p:nvPr/>
            </p:nvSpPr>
            <p:spPr>
              <a:xfrm>
                <a:off x="8313048" y="2875951"/>
                <a:ext cx="53258" cy="67968"/>
              </a:xfrm>
              <a:custGeom>
                <a:avLst/>
                <a:gdLst/>
                <a:ahLst/>
                <a:cxnLst/>
                <a:rect l="l" t="t" r="r" b="b"/>
                <a:pathLst>
                  <a:path w="811" h="1035" extrusionOk="0">
                    <a:moveTo>
                      <a:pt x="481" y="1"/>
                    </a:moveTo>
                    <a:cubicBezTo>
                      <a:pt x="364" y="1"/>
                      <a:pt x="250" y="33"/>
                      <a:pt x="156" y="106"/>
                    </a:cubicBezTo>
                    <a:cubicBezTo>
                      <a:pt x="78" y="161"/>
                      <a:pt x="0" y="252"/>
                      <a:pt x="65" y="349"/>
                    </a:cubicBezTo>
                    <a:cubicBezTo>
                      <a:pt x="149" y="478"/>
                      <a:pt x="369" y="440"/>
                      <a:pt x="496" y="485"/>
                    </a:cubicBezTo>
                    <a:cubicBezTo>
                      <a:pt x="593" y="524"/>
                      <a:pt x="645" y="566"/>
                      <a:pt x="635" y="676"/>
                    </a:cubicBezTo>
                    <a:cubicBezTo>
                      <a:pt x="629" y="776"/>
                      <a:pt x="577" y="838"/>
                      <a:pt x="473" y="864"/>
                    </a:cubicBezTo>
                    <a:cubicBezTo>
                      <a:pt x="376" y="887"/>
                      <a:pt x="305" y="864"/>
                      <a:pt x="214" y="912"/>
                    </a:cubicBezTo>
                    <a:cubicBezTo>
                      <a:pt x="153" y="946"/>
                      <a:pt x="191" y="1035"/>
                      <a:pt x="250" y="1035"/>
                    </a:cubicBezTo>
                    <a:cubicBezTo>
                      <a:pt x="260" y="1035"/>
                      <a:pt x="271" y="1032"/>
                      <a:pt x="282" y="1026"/>
                    </a:cubicBezTo>
                    <a:cubicBezTo>
                      <a:pt x="360" y="981"/>
                      <a:pt x="473" y="1003"/>
                      <a:pt x="557" y="971"/>
                    </a:cubicBezTo>
                    <a:cubicBezTo>
                      <a:pt x="616" y="951"/>
                      <a:pt x="667" y="916"/>
                      <a:pt x="710" y="870"/>
                    </a:cubicBezTo>
                    <a:cubicBezTo>
                      <a:pt x="778" y="789"/>
                      <a:pt x="810" y="679"/>
                      <a:pt x="771" y="576"/>
                    </a:cubicBezTo>
                    <a:cubicBezTo>
                      <a:pt x="726" y="459"/>
                      <a:pt x="612" y="388"/>
                      <a:pt x="499" y="355"/>
                    </a:cubicBezTo>
                    <a:cubicBezTo>
                      <a:pt x="454" y="346"/>
                      <a:pt x="405" y="336"/>
                      <a:pt x="356" y="333"/>
                    </a:cubicBezTo>
                    <a:cubicBezTo>
                      <a:pt x="269" y="320"/>
                      <a:pt x="240" y="349"/>
                      <a:pt x="246" y="239"/>
                    </a:cubicBezTo>
                    <a:cubicBezTo>
                      <a:pt x="253" y="141"/>
                      <a:pt x="295" y="125"/>
                      <a:pt x="389" y="96"/>
                    </a:cubicBezTo>
                    <a:cubicBezTo>
                      <a:pt x="437" y="82"/>
                      <a:pt x="487" y="78"/>
                      <a:pt x="536" y="78"/>
                    </a:cubicBezTo>
                    <a:cubicBezTo>
                      <a:pt x="556" y="78"/>
                      <a:pt x="576" y="79"/>
                      <a:pt x="596" y="80"/>
                    </a:cubicBezTo>
                    <a:cubicBezTo>
                      <a:pt x="597" y="80"/>
                      <a:pt x="598" y="80"/>
                      <a:pt x="599" y="80"/>
                    </a:cubicBezTo>
                    <a:cubicBezTo>
                      <a:pt x="636" y="80"/>
                      <a:pt x="644" y="15"/>
                      <a:pt x="603" y="12"/>
                    </a:cubicBezTo>
                    <a:cubicBezTo>
                      <a:pt x="562" y="4"/>
                      <a:pt x="521" y="1"/>
                      <a:pt x="4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2" name="Google Shape;422;p3"/>
            <p:cNvGrpSpPr/>
            <p:nvPr/>
          </p:nvGrpSpPr>
          <p:grpSpPr>
            <a:xfrm rot="1967023">
              <a:off x="7308907" y="3114"/>
              <a:ext cx="1107620" cy="218172"/>
              <a:chOff x="4737493" y="4305992"/>
              <a:chExt cx="547410" cy="107830"/>
            </a:xfrm>
          </p:grpSpPr>
          <p:sp>
            <p:nvSpPr>
              <p:cNvPr id="423" name="Google Shape;423;p3"/>
              <p:cNvSpPr/>
              <p:nvPr/>
            </p:nvSpPr>
            <p:spPr>
              <a:xfrm>
                <a:off x="4737493" y="4313938"/>
                <a:ext cx="52470" cy="8615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1312" extrusionOk="0">
                    <a:moveTo>
                      <a:pt x="233" y="127"/>
                    </a:moveTo>
                    <a:cubicBezTo>
                      <a:pt x="302" y="127"/>
                      <a:pt x="435" y="167"/>
                      <a:pt x="468" y="195"/>
                    </a:cubicBezTo>
                    <a:cubicBezTo>
                      <a:pt x="578" y="412"/>
                      <a:pt x="569" y="519"/>
                      <a:pt x="432" y="535"/>
                    </a:cubicBezTo>
                    <a:cubicBezTo>
                      <a:pt x="364" y="551"/>
                      <a:pt x="296" y="561"/>
                      <a:pt x="225" y="567"/>
                    </a:cubicBezTo>
                    <a:cubicBezTo>
                      <a:pt x="215" y="567"/>
                      <a:pt x="202" y="577"/>
                      <a:pt x="196" y="580"/>
                    </a:cubicBezTo>
                    <a:cubicBezTo>
                      <a:pt x="189" y="548"/>
                      <a:pt x="186" y="515"/>
                      <a:pt x="180" y="483"/>
                    </a:cubicBezTo>
                    <a:cubicBezTo>
                      <a:pt x="170" y="412"/>
                      <a:pt x="164" y="340"/>
                      <a:pt x="154" y="269"/>
                    </a:cubicBezTo>
                    <a:cubicBezTo>
                      <a:pt x="141" y="169"/>
                      <a:pt x="118" y="156"/>
                      <a:pt x="206" y="130"/>
                    </a:cubicBezTo>
                    <a:cubicBezTo>
                      <a:pt x="213" y="128"/>
                      <a:pt x="222" y="127"/>
                      <a:pt x="233" y="127"/>
                    </a:cubicBezTo>
                    <a:close/>
                    <a:moveTo>
                      <a:pt x="180" y="0"/>
                    </a:moveTo>
                    <a:cubicBezTo>
                      <a:pt x="27" y="0"/>
                      <a:pt x="0" y="82"/>
                      <a:pt x="24" y="272"/>
                    </a:cubicBezTo>
                    <a:cubicBezTo>
                      <a:pt x="63" y="613"/>
                      <a:pt x="92" y="985"/>
                      <a:pt x="238" y="1296"/>
                    </a:cubicBezTo>
                    <a:cubicBezTo>
                      <a:pt x="243" y="1307"/>
                      <a:pt x="252" y="1312"/>
                      <a:pt x="262" y="1312"/>
                    </a:cubicBezTo>
                    <a:cubicBezTo>
                      <a:pt x="278" y="1312"/>
                      <a:pt x="296" y="1298"/>
                      <a:pt x="296" y="1280"/>
                    </a:cubicBezTo>
                    <a:cubicBezTo>
                      <a:pt x="290" y="1082"/>
                      <a:pt x="251" y="888"/>
                      <a:pt x="215" y="690"/>
                    </a:cubicBezTo>
                    <a:lnTo>
                      <a:pt x="225" y="690"/>
                    </a:lnTo>
                    <a:cubicBezTo>
                      <a:pt x="413" y="681"/>
                      <a:pt x="727" y="661"/>
                      <a:pt x="760" y="421"/>
                    </a:cubicBezTo>
                    <a:cubicBezTo>
                      <a:pt x="799" y="175"/>
                      <a:pt x="494" y="39"/>
                      <a:pt x="290" y="10"/>
                    </a:cubicBezTo>
                    <a:cubicBezTo>
                      <a:pt x="247" y="3"/>
                      <a:pt x="211" y="0"/>
                      <a:pt x="1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" name="Google Shape;424;p3"/>
              <p:cNvSpPr/>
              <p:nvPr/>
            </p:nvSpPr>
            <p:spPr>
              <a:xfrm>
                <a:off x="4790749" y="4371135"/>
                <a:ext cx="3749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71" h="139" extrusionOk="0">
                    <a:moveTo>
                      <a:pt x="496" y="1"/>
                    </a:moveTo>
                    <a:cubicBezTo>
                      <a:pt x="415" y="1"/>
                      <a:pt x="334" y="20"/>
                      <a:pt x="253" y="27"/>
                    </a:cubicBezTo>
                    <a:cubicBezTo>
                      <a:pt x="182" y="30"/>
                      <a:pt x="107" y="27"/>
                      <a:pt x="36" y="36"/>
                    </a:cubicBezTo>
                    <a:cubicBezTo>
                      <a:pt x="0" y="43"/>
                      <a:pt x="4" y="98"/>
                      <a:pt x="36" y="111"/>
                    </a:cubicBezTo>
                    <a:cubicBezTo>
                      <a:pt x="101" y="130"/>
                      <a:pt x="184" y="139"/>
                      <a:pt x="267" y="139"/>
                    </a:cubicBezTo>
                    <a:cubicBezTo>
                      <a:pt x="354" y="139"/>
                      <a:pt x="441" y="129"/>
                      <a:pt x="509" y="111"/>
                    </a:cubicBezTo>
                    <a:cubicBezTo>
                      <a:pt x="571" y="91"/>
                      <a:pt x="558" y="1"/>
                      <a:pt x="4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" name="Google Shape;425;p3"/>
              <p:cNvSpPr/>
              <p:nvPr/>
            </p:nvSpPr>
            <p:spPr>
              <a:xfrm>
                <a:off x="4791406" y="4352419"/>
                <a:ext cx="41109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26" h="128" extrusionOk="0">
                    <a:moveTo>
                      <a:pt x="275" y="1"/>
                    </a:moveTo>
                    <a:cubicBezTo>
                      <a:pt x="203" y="1"/>
                      <a:pt x="131" y="3"/>
                      <a:pt x="59" y="7"/>
                    </a:cubicBezTo>
                    <a:cubicBezTo>
                      <a:pt x="0" y="10"/>
                      <a:pt x="0" y="95"/>
                      <a:pt x="59" y="95"/>
                    </a:cubicBezTo>
                    <a:cubicBezTo>
                      <a:pt x="224" y="95"/>
                      <a:pt x="386" y="108"/>
                      <a:pt x="551" y="127"/>
                    </a:cubicBezTo>
                    <a:cubicBezTo>
                      <a:pt x="554" y="127"/>
                      <a:pt x="557" y="128"/>
                      <a:pt x="560" y="128"/>
                    </a:cubicBezTo>
                    <a:cubicBezTo>
                      <a:pt x="625" y="128"/>
                      <a:pt x="622" y="23"/>
                      <a:pt x="551" y="14"/>
                    </a:cubicBezTo>
                    <a:cubicBezTo>
                      <a:pt x="460" y="5"/>
                      <a:pt x="367" y="1"/>
                      <a:pt x="2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" name="Google Shape;426;p3"/>
              <p:cNvSpPr/>
              <p:nvPr/>
            </p:nvSpPr>
            <p:spPr>
              <a:xfrm>
                <a:off x="4848209" y="4305992"/>
                <a:ext cx="50238" cy="82088"/>
              </a:xfrm>
              <a:custGeom>
                <a:avLst/>
                <a:gdLst/>
                <a:ahLst/>
                <a:cxnLst/>
                <a:rect l="l" t="t" r="r" b="b"/>
                <a:pathLst>
                  <a:path w="765" h="1250" extrusionOk="0">
                    <a:moveTo>
                      <a:pt x="353" y="142"/>
                    </a:moveTo>
                    <a:cubicBezTo>
                      <a:pt x="382" y="142"/>
                      <a:pt x="414" y="150"/>
                      <a:pt x="447" y="167"/>
                    </a:cubicBezTo>
                    <a:cubicBezTo>
                      <a:pt x="590" y="241"/>
                      <a:pt x="593" y="410"/>
                      <a:pt x="460" y="494"/>
                    </a:cubicBezTo>
                    <a:cubicBezTo>
                      <a:pt x="376" y="549"/>
                      <a:pt x="279" y="549"/>
                      <a:pt x="182" y="555"/>
                    </a:cubicBezTo>
                    <a:cubicBezTo>
                      <a:pt x="178" y="555"/>
                      <a:pt x="169" y="559"/>
                      <a:pt x="165" y="559"/>
                    </a:cubicBezTo>
                    <a:cubicBezTo>
                      <a:pt x="162" y="517"/>
                      <a:pt x="156" y="468"/>
                      <a:pt x="152" y="423"/>
                    </a:cubicBezTo>
                    <a:cubicBezTo>
                      <a:pt x="142" y="286"/>
                      <a:pt x="226" y="142"/>
                      <a:pt x="353" y="142"/>
                    </a:cubicBezTo>
                    <a:close/>
                    <a:moveTo>
                      <a:pt x="310" y="0"/>
                    </a:moveTo>
                    <a:cubicBezTo>
                      <a:pt x="182" y="0"/>
                      <a:pt x="71" y="68"/>
                      <a:pt x="33" y="209"/>
                    </a:cubicBezTo>
                    <a:cubicBezTo>
                      <a:pt x="0" y="329"/>
                      <a:pt x="33" y="471"/>
                      <a:pt x="42" y="591"/>
                    </a:cubicBezTo>
                    <a:cubicBezTo>
                      <a:pt x="65" y="795"/>
                      <a:pt x="84" y="996"/>
                      <a:pt x="114" y="1200"/>
                    </a:cubicBezTo>
                    <a:cubicBezTo>
                      <a:pt x="117" y="1233"/>
                      <a:pt x="146" y="1250"/>
                      <a:pt x="172" y="1250"/>
                    </a:cubicBezTo>
                    <a:cubicBezTo>
                      <a:pt x="198" y="1250"/>
                      <a:pt x="222" y="1234"/>
                      <a:pt x="217" y="1200"/>
                    </a:cubicBezTo>
                    <a:cubicBezTo>
                      <a:pt x="204" y="1025"/>
                      <a:pt x="188" y="857"/>
                      <a:pt x="172" y="682"/>
                    </a:cubicBezTo>
                    <a:lnTo>
                      <a:pt x="178" y="682"/>
                    </a:lnTo>
                    <a:cubicBezTo>
                      <a:pt x="376" y="679"/>
                      <a:pt x="638" y="640"/>
                      <a:pt x="703" y="416"/>
                    </a:cubicBezTo>
                    <a:cubicBezTo>
                      <a:pt x="765" y="225"/>
                      <a:pt x="590" y="63"/>
                      <a:pt x="415" y="14"/>
                    </a:cubicBezTo>
                    <a:cubicBezTo>
                      <a:pt x="379" y="5"/>
                      <a:pt x="344" y="0"/>
                      <a:pt x="3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" name="Google Shape;427;p3"/>
              <p:cNvSpPr/>
              <p:nvPr/>
            </p:nvSpPr>
            <p:spPr>
              <a:xfrm>
                <a:off x="4888792" y="4369099"/>
                <a:ext cx="20752" cy="14382"/>
              </a:xfrm>
              <a:custGeom>
                <a:avLst/>
                <a:gdLst/>
                <a:ahLst/>
                <a:cxnLst/>
                <a:rect l="l" t="t" r="r" b="b"/>
                <a:pathLst>
                  <a:path w="316" h="219" extrusionOk="0">
                    <a:moveTo>
                      <a:pt x="189" y="0"/>
                    </a:moveTo>
                    <a:cubicBezTo>
                      <a:pt x="175" y="0"/>
                      <a:pt x="161" y="2"/>
                      <a:pt x="147" y="6"/>
                    </a:cubicBezTo>
                    <a:cubicBezTo>
                      <a:pt x="143" y="6"/>
                      <a:pt x="134" y="12"/>
                      <a:pt x="130" y="16"/>
                    </a:cubicBezTo>
                    <a:cubicBezTo>
                      <a:pt x="121" y="12"/>
                      <a:pt x="114" y="6"/>
                      <a:pt x="105" y="6"/>
                    </a:cubicBezTo>
                    <a:cubicBezTo>
                      <a:pt x="14" y="6"/>
                      <a:pt x="1" y="126"/>
                      <a:pt x="50" y="181"/>
                    </a:cubicBezTo>
                    <a:cubicBezTo>
                      <a:pt x="74" y="208"/>
                      <a:pt x="102" y="219"/>
                      <a:pt x="131" y="219"/>
                    </a:cubicBezTo>
                    <a:cubicBezTo>
                      <a:pt x="191" y="219"/>
                      <a:pt x="254" y="171"/>
                      <a:pt x="296" y="129"/>
                    </a:cubicBezTo>
                    <a:cubicBezTo>
                      <a:pt x="312" y="103"/>
                      <a:pt x="315" y="64"/>
                      <a:pt x="292" y="42"/>
                    </a:cubicBezTo>
                    <a:cubicBezTo>
                      <a:pt x="262" y="13"/>
                      <a:pt x="226" y="0"/>
                      <a:pt x="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8" name="Google Shape;428;p3"/>
              <p:cNvSpPr/>
              <p:nvPr/>
            </p:nvSpPr>
            <p:spPr>
              <a:xfrm>
                <a:off x="4922676" y="4350909"/>
                <a:ext cx="44065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71" h="131" extrusionOk="0">
                    <a:moveTo>
                      <a:pt x="298" y="0"/>
                    </a:moveTo>
                    <a:cubicBezTo>
                      <a:pt x="216" y="0"/>
                      <a:pt x="134" y="3"/>
                      <a:pt x="55" y="11"/>
                    </a:cubicBezTo>
                    <a:cubicBezTo>
                      <a:pt x="0" y="14"/>
                      <a:pt x="0" y="92"/>
                      <a:pt x="55" y="95"/>
                    </a:cubicBezTo>
                    <a:cubicBezTo>
                      <a:pt x="233" y="114"/>
                      <a:pt x="415" y="118"/>
                      <a:pt x="593" y="131"/>
                    </a:cubicBezTo>
                    <a:cubicBezTo>
                      <a:pt x="594" y="131"/>
                      <a:pt x="595" y="131"/>
                      <a:pt x="596" y="131"/>
                    </a:cubicBezTo>
                    <a:cubicBezTo>
                      <a:pt x="671" y="131"/>
                      <a:pt x="670" y="20"/>
                      <a:pt x="593" y="14"/>
                    </a:cubicBezTo>
                    <a:cubicBezTo>
                      <a:pt x="498" y="5"/>
                      <a:pt x="398" y="0"/>
                      <a:pt x="2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" name="Google Shape;429;p3"/>
              <p:cNvSpPr/>
              <p:nvPr/>
            </p:nvSpPr>
            <p:spPr>
              <a:xfrm>
                <a:off x="4974357" y="4314923"/>
                <a:ext cx="33163" cy="82547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257" extrusionOk="0">
                    <a:moveTo>
                      <a:pt x="394" y="1"/>
                    </a:moveTo>
                    <a:cubicBezTo>
                      <a:pt x="384" y="1"/>
                      <a:pt x="374" y="4"/>
                      <a:pt x="366" y="11"/>
                    </a:cubicBezTo>
                    <a:cubicBezTo>
                      <a:pt x="185" y="196"/>
                      <a:pt x="0" y="423"/>
                      <a:pt x="10" y="698"/>
                    </a:cubicBezTo>
                    <a:cubicBezTo>
                      <a:pt x="16" y="935"/>
                      <a:pt x="195" y="1148"/>
                      <a:pt x="402" y="1249"/>
                    </a:cubicBezTo>
                    <a:cubicBezTo>
                      <a:pt x="412" y="1254"/>
                      <a:pt x="422" y="1256"/>
                      <a:pt x="431" y="1256"/>
                    </a:cubicBezTo>
                    <a:cubicBezTo>
                      <a:pt x="475" y="1256"/>
                      <a:pt x="505" y="1205"/>
                      <a:pt x="470" y="1168"/>
                    </a:cubicBezTo>
                    <a:cubicBezTo>
                      <a:pt x="305" y="990"/>
                      <a:pt x="110" y="886"/>
                      <a:pt x="143" y="601"/>
                    </a:cubicBezTo>
                    <a:cubicBezTo>
                      <a:pt x="169" y="390"/>
                      <a:pt x="318" y="228"/>
                      <a:pt x="438" y="66"/>
                    </a:cubicBezTo>
                    <a:cubicBezTo>
                      <a:pt x="463" y="36"/>
                      <a:pt x="428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" name="Google Shape;430;p3"/>
              <p:cNvSpPr/>
              <p:nvPr/>
            </p:nvSpPr>
            <p:spPr>
              <a:xfrm>
                <a:off x="5009686" y="4324576"/>
                <a:ext cx="42226" cy="65210"/>
              </a:xfrm>
              <a:custGeom>
                <a:avLst/>
                <a:gdLst/>
                <a:ahLst/>
                <a:cxnLst/>
                <a:rect l="l" t="t" r="r" b="b"/>
                <a:pathLst>
                  <a:path w="643" h="993" extrusionOk="0">
                    <a:moveTo>
                      <a:pt x="574" y="1"/>
                    </a:moveTo>
                    <a:cubicBezTo>
                      <a:pt x="550" y="1"/>
                      <a:pt x="526" y="14"/>
                      <a:pt x="515" y="46"/>
                    </a:cubicBezTo>
                    <a:cubicBezTo>
                      <a:pt x="476" y="185"/>
                      <a:pt x="441" y="321"/>
                      <a:pt x="402" y="464"/>
                    </a:cubicBezTo>
                    <a:cubicBezTo>
                      <a:pt x="386" y="532"/>
                      <a:pt x="350" y="788"/>
                      <a:pt x="288" y="872"/>
                    </a:cubicBezTo>
                    <a:cubicBezTo>
                      <a:pt x="217" y="723"/>
                      <a:pt x="152" y="567"/>
                      <a:pt x="91" y="415"/>
                    </a:cubicBezTo>
                    <a:cubicBezTo>
                      <a:pt x="83" y="395"/>
                      <a:pt x="66" y="387"/>
                      <a:pt x="49" y="387"/>
                    </a:cubicBezTo>
                    <a:cubicBezTo>
                      <a:pt x="24" y="387"/>
                      <a:pt x="0" y="405"/>
                      <a:pt x="10" y="434"/>
                    </a:cubicBezTo>
                    <a:cubicBezTo>
                      <a:pt x="75" y="616"/>
                      <a:pt x="152" y="791"/>
                      <a:pt x="230" y="969"/>
                    </a:cubicBezTo>
                    <a:cubicBezTo>
                      <a:pt x="235" y="983"/>
                      <a:pt x="252" y="992"/>
                      <a:pt x="267" y="992"/>
                    </a:cubicBezTo>
                    <a:cubicBezTo>
                      <a:pt x="272" y="992"/>
                      <a:pt x="277" y="991"/>
                      <a:pt x="282" y="988"/>
                    </a:cubicBezTo>
                    <a:cubicBezTo>
                      <a:pt x="408" y="956"/>
                      <a:pt x="424" y="823"/>
                      <a:pt x="450" y="713"/>
                    </a:cubicBezTo>
                    <a:cubicBezTo>
                      <a:pt x="512" y="502"/>
                      <a:pt x="577" y="289"/>
                      <a:pt x="625" y="75"/>
                    </a:cubicBezTo>
                    <a:cubicBezTo>
                      <a:pt x="643" y="30"/>
                      <a:pt x="609" y="1"/>
                      <a:pt x="5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" name="Google Shape;431;p3"/>
              <p:cNvSpPr/>
              <p:nvPr/>
            </p:nvSpPr>
            <p:spPr>
              <a:xfrm>
                <a:off x="5056048" y="4358789"/>
                <a:ext cx="40453" cy="9259"/>
              </a:xfrm>
              <a:custGeom>
                <a:avLst/>
                <a:gdLst/>
                <a:ahLst/>
                <a:cxnLst/>
                <a:rect l="l" t="t" r="r" b="b"/>
                <a:pathLst>
                  <a:path w="616" h="141" extrusionOk="0">
                    <a:moveTo>
                      <a:pt x="68" y="1"/>
                    </a:moveTo>
                    <a:cubicBezTo>
                      <a:pt x="0" y="1"/>
                      <a:pt x="3" y="105"/>
                      <a:pt x="68" y="108"/>
                    </a:cubicBezTo>
                    <a:cubicBezTo>
                      <a:pt x="227" y="121"/>
                      <a:pt x="386" y="130"/>
                      <a:pt x="538" y="140"/>
                    </a:cubicBezTo>
                    <a:cubicBezTo>
                      <a:pt x="539" y="140"/>
                      <a:pt x="540" y="140"/>
                      <a:pt x="541" y="140"/>
                    </a:cubicBezTo>
                    <a:cubicBezTo>
                      <a:pt x="616" y="140"/>
                      <a:pt x="615" y="23"/>
                      <a:pt x="538" y="17"/>
                    </a:cubicBezTo>
                    <a:cubicBezTo>
                      <a:pt x="382" y="11"/>
                      <a:pt x="224" y="7"/>
                      <a:pt x="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" name="Google Shape;432;p3"/>
              <p:cNvSpPr/>
              <p:nvPr/>
            </p:nvSpPr>
            <p:spPr>
              <a:xfrm>
                <a:off x="5118235" y="4331209"/>
                <a:ext cx="17665" cy="76571"/>
              </a:xfrm>
              <a:custGeom>
                <a:avLst/>
                <a:gdLst/>
                <a:ahLst/>
                <a:cxnLst/>
                <a:rect l="l" t="t" r="r" b="b"/>
                <a:pathLst>
                  <a:path w="269" h="1166" extrusionOk="0">
                    <a:moveTo>
                      <a:pt x="202" y="1"/>
                    </a:moveTo>
                    <a:cubicBezTo>
                      <a:pt x="195" y="1"/>
                      <a:pt x="189" y="3"/>
                      <a:pt x="184" y="6"/>
                    </a:cubicBezTo>
                    <a:cubicBezTo>
                      <a:pt x="90" y="65"/>
                      <a:pt x="138" y="223"/>
                      <a:pt x="135" y="314"/>
                    </a:cubicBezTo>
                    <a:cubicBezTo>
                      <a:pt x="129" y="576"/>
                      <a:pt x="90" y="832"/>
                      <a:pt x="12" y="1082"/>
                    </a:cubicBezTo>
                    <a:cubicBezTo>
                      <a:pt x="0" y="1124"/>
                      <a:pt x="40" y="1165"/>
                      <a:pt x="80" y="1165"/>
                    </a:cubicBezTo>
                    <a:cubicBezTo>
                      <a:pt x="95" y="1165"/>
                      <a:pt x="110" y="1160"/>
                      <a:pt x="122" y="1147"/>
                    </a:cubicBezTo>
                    <a:lnTo>
                      <a:pt x="171" y="1085"/>
                    </a:lnTo>
                    <a:cubicBezTo>
                      <a:pt x="197" y="1059"/>
                      <a:pt x="187" y="1023"/>
                      <a:pt x="168" y="998"/>
                    </a:cubicBezTo>
                    <a:cubicBezTo>
                      <a:pt x="197" y="878"/>
                      <a:pt x="216" y="755"/>
                      <a:pt x="229" y="635"/>
                    </a:cubicBezTo>
                    <a:cubicBezTo>
                      <a:pt x="236" y="554"/>
                      <a:pt x="239" y="476"/>
                      <a:pt x="245" y="395"/>
                    </a:cubicBezTo>
                    <a:cubicBezTo>
                      <a:pt x="245" y="353"/>
                      <a:pt x="213" y="142"/>
                      <a:pt x="229" y="87"/>
                    </a:cubicBezTo>
                    <a:cubicBezTo>
                      <a:pt x="252" y="74"/>
                      <a:pt x="268" y="52"/>
                      <a:pt x="249" y="29"/>
                    </a:cubicBezTo>
                    <a:lnTo>
                      <a:pt x="239" y="22"/>
                    </a:lnTo>
                    <a:cubicBezTo>
                      <a:pt x="232" y="11"/>
                      <a:pt x="217" y="1"/>
                      <a:pt x="2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" name="Google Shape;433;p3"/>
              <p:cNvSpPr/>
              <p:nvPr/>
            </p:nvSpPr>
            <p:spPr>
              <a:xfrm>
                <a:off x="5142007" y="4340337"/>
                <a:ext cx="68559" cy="41503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632" extrusionOk="0">
                    <a:moveTo>
                      <a:pt x="207" y="191"/>
                    </a:moveTo>
                    <a:cubicBezTo>
                      <a:pt x="314" y="198"/>
                      <a:pt x="473" y="473"/>
                      <a:pt x="308" y="499"/>
                    </a:cubicBezTo>
                    <a:cubicBezTo>
                      <a:pt x="302" y="500"/>
                      <a:pt x="297" y="500"/>
                      <a:pt x="292" y="500"/>
                    </a:cubicBezTo>
                    <a:cubicBezTo>
                      <a:pt x="216" y="500"/>
                      <a:pt x="165" y="417"/>
                      <a:pt x="165" y="350"/>
                    </a:cubicBezTo>
                    <a:cubicBezTo>
                      <a:pt x="165" y="324"/>
                      <a:pt x="181" y="256"/>
                      <a:pt x="207" y="191"/>
                    </a:cubicBezTo>
                    <a:close/>
                    <a:moveTo>
                      <a:pt x="743" y="270"/>
                    </a:moveTo>
                    <a:cubicBezTo>
                      <a:pt x="755" y="270"/>
                      <a:pt x="768" y="272"/>
                      <a:pt x="781" y="275"/>
                    </a:cubicBezTo>
                    <a:cubicBezTo>
                      <a:pt x="858" y="295"/>
                      <a:pt x="897" y="366"/>
                      <a:pt x="878" y="437"/>
                    </a:cubicBezTo>
                    <a:cubicBezTo>
                      <a:pt x="867" y="486"/>
                      <a:pt x="834" y="507"/>
                      <a:pt x="797" y="507"/>
                    </a:cubicBezTo>
                    <a:cubicBezTo>
                      <a:pt x="767" y="507"/>
                      <a:pt x="734" y="493"/>
                      <a:pt x="709" y="467"/>
                    </a:cubicBezTo>
                    <a:cubicBezTo>
                      <a:pt x="654" y="411"/>
                      <a:pt x="658" y="343"/>
                      <a:pt x="680" y="279"/>
                    </a:cubicBezTo>
                    <a:cubicBezTo>
                      <a:pt x="701" y="275"/>
                      <a:pt x="721" y="270"/>
                      <a:pt x="743" y="270"/>
                    </a:cubicBezTo>
                    <a:close/>
                    <a:moveTo>
                      <a:pt x="276" y="0"/>
                    </a:moveTo>
                    <a:cubicBezTo>
                      <a:pt x="230" y="0"/>
                      <a:pt x="189" y="30"/>
                      <a:pt x="156" y="75"/>
                    </a:cubicBezTo>
                    <a:cubicBezTo>
                      <a:pt x="71" y="84"/>
                      <a:pt x="0" y="143"/>
                      <a:pt x="3" y="253"/>
                    </a:cubicBezTo>
                    <a:cubicBezTo>
                      <a:pt x="3" y="285"/>
                      <a:pt x="32" y="308"/>
                      <a:pt x="62" y="311"/>
                    </a:cubicBezTo>
                    <a:cubicBezTo>
                      <a:pt x="55" y="337"/>
                      <a:pt x="52" y="360"/>
                      <a:pt x="55" y="376"/>
                    </a:cubicBezTo>
                    <a:cubicBezTo>
                      <a:pt x="66" y="504"/>
                      <a:pt x="180" y="619"/>
                      <a:pt x="307" y="619"/>
                    </a:cubicBezTo>
                    <a:cubicBezTo>
                      <a:pt x="334" y="619"/>
                      <a:pt x="362" y="614"/>
                      <a:pt x="389" y="603"/>
                    </a:cubicBezTo>
                    <a:cubicBezTo>
                      <a:pt x="502" y="554"/>
                      <a:pt x="518" y="437"/>
                      <a:pt x="489" y="334"/>
                    </a:cubicBezTo>
                    <a:lnTo>
                      <a:pt x="489" y="334"/>
                    </a:lnTo>
                    <a:cubicBezTo>
                      <a:pt x="502" y="340"/>
                      <a:pt x="517" y="345"/>
                      <a:pt x="532" y="345"/>
                    </a:cubicBezTo>
                    <a:cubicBezTo>
                      <a:pt x="540" y="345"/>
                      <a:pt x="547" y="344"/>
                      <a:pt x="554" y="340"/>
                    </a:cubicBezTo>
                    <a:cubicBezTo>
                      <a:pt x="557" y="340"/>
                      <a:pt x="557" y="337"/>
                      <a:pt x="564" y="337"/>
                    </a:cubicBezTo>
                    <a:cubicBezTo>
                      <a:pt x="554" y="418"/>
                      <a:pt x="573" y="496"/>
                      <a:pt x="635" y="560"/>
                    </a:cubicBezTo>
                    <a:cubicBezTo>
                      <a:pt x="681" y="607"/>
                      <a:pt x="743" y="632"/>
                      <a:pt x="803" y="632"/>
                    </a:cubicBezTo>
                    <a:cubicBezTo>
                      <a:pt x="873" y="632"/>
                      <a:pt x="940" y="598"/>
                      <a:pt x="978" y="525"/>
                    </a:cubicBezTo>
                    <a:cubicBezTo>
                      <a:pt x="1043" y="415"/>
                      <a:pt x="1008" y="256"/>
                      <a:pt x="894" y="181"/>
                    </a:cubicBezTo>
                    <a:cubicBezTo>
                      <a:pt x="849" y="156"/>
                      <a:pt x="794" y="143"/>
                      <a:pt x="735" y="139"/>
                    </a:cubicBezTo>
                    <a:cubicBezTo>
                      <a:pt x="733" y="117"/>
                      <a:pt x="711" y="98"/>
                      <a:pt x="689" y="98"/>
                    </a:cubicBezTo>
                    <a:cubicBezTo>
                      <a:pt x="680" y="98"/>
                      <a:pt x="671" y="101"/>
                      <a:pt x="664" y="110"/>
                    </a:cubicBezTo>
                    <a:cubicBezTo>
                      <a:pt x="651" y="123"/>
                      <a:pt x="645" y="139"/>
                      <a:pt x="632" y="149"/>
                    </a:cubicBezTo>
                    <a:cubicBezTo>
                      <a:pt x="567" y="165"/>
                      <a:pt x="509" y="204"/>
                      <a:pt x="470" y="256"/>
                    </a:cubicBezTo>
                    <a:cubicBezTo>
                      <a:pt x="467" y="259"/>
                      <a:pt x="467" y="262"/>
                      <a:pt x="467" y="269"/>
                    </a:cubicBezTo>
                    <a:cubicBezTo>
                      <a:pt x="444" y="220"/>
                      <a:pt x="411" y="172"/>
                      <a:pt x="379" y="143"/>
                    </a:cubicBezTo>
                    <a:cubicBezTo>
                      <a:pt x="353" y="113"/>
                      <a:pt x="311" y="94"/>
                      <a:pt x="272" y="81"/>
                    </a:cubicBezTo>
                    <a:cubicBezTo>
                      <a:pt x="279" y="78"/>
                      <a:pt x="292" y="75"/>
                      <a:pt x="305" y="75"/>
                    </a:cubicBezTo>
                    <a:cubicBezTo>
                      <a:pt x="306" y="75"/>
                      <a:pt x="307" y="75"/>
                      <a:pt x="308" y="75"/>
                    </a:cubicBezTo>
                    <a:cubicBezTo>
                      <a:pt x="336" y="75"/>
                      <a:pt x="362" y="32"/>
                      <a:pt x="327" y="13"/>
                    </a:cubicBezTo>
                    <a:cubicBezTo>
                      <a:pt x="310" y="4"/>
                      <a:pt x="292" y="0"/>
                      <a:pt x="2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" name="Google Shape;434;p3"/>
              <p:cNvSpPr/>
              <p:nvPr/>
            </p:nvSpPr>
            <p:spPr>
              <a:xfrm>
                <a:off x="5197300" y="4316828"/>
                <a:ext cx="30077" cy="96995"/>
              </a:xfrm>
              <a:custGeom>
                <a:avLst/>
                <a:gdLst/>
                <a:ahLst/>
                <a:cxnLst/>
                <a:rect l="l" t="t" r="r" b="b"/>
                <a:pathLst>
                  <a:path w="458" h="1477" extrusionOk="0">
                    <a:moveTo>
                      <a:pt x="94" y="1"/>
                    </a:moveTo>
                    <a:cubicBezTo>
                      <a:pt x="77" y="1"/>
                      <a:pt x="60" y="5"/>
                      <a:pt x="42" y="15"/>
                    </a:cubicBezTo>
                    <a:cubicBezTo>
                      <a:pt x="8" y="32"/>
                      <a:pt x="27" y="88"/>
                      <a:pt x="62" y="88"/>
                    </a:cubicBezTo>
                    <a:cubicBezTo>
                      <a:pt x="66" y="88"/>
                      <a:pt x="70" y="88"/>
                      <a:pt x="75" y="86"/>
                    </a:cubicBezTo>
                    <a:cubicBezTo>
                      <a:pt x="82" y="84"/>
                      <a:pt x="88" y="83"/>
                      <a:pt x="94" y="83"/>
                    </a:cubicBezTo>
                    <a:cubicBezTo>
                      <a:pt x="252" y="83"/>
                      <a:pt x="285" y="724"/>
                      <a:pt x="269" y="802"/>
                    </a:cubicBezTo>
                    <a:cubicBezTo>
                      <a:pt x="243" y="980"/>
                      <a:pt x="166" y="1148"/>
                      <a:pt x="72" y="1301"/>
                    </a:cubicBezTo>
                    <a:cubicBezTo>
                      <a:pt x="68" y="1304"/>
                      <a:pt x="65" y="1310"/>
                      <a:pt x="59" y="1317"/>
                    </a:cubicBezTo>
                    <a:cubicBezTo>
                      <a:pt x="49" y="1340"/>
                      <a:pt x="39" y="1359"/>
                      <a:pt x="29" y="1379"/>
                    </a:cubicBezTo>
                    <a:cubicBezTo>
                      <a:pt x="1" y="1430"/>
                      <a:pt x="43" y="1476"/>
                      <a:pt x="87" y="1476"/>
                    </a:cubicBezTo>
                    <a:cubicBezTo>
                      <a:pt x="107" y="1476"/>
                      <a:pt x="126" y="1467"/>
                      <a:pt x="140" y="1443"/>
                    </a:cubicBezTo>
                    <a:cubicBezTo>
                      <a:pt x="324" y="1139"/>
                      <a:pt x="457" y="792"/>
                      <a:pt x="376" y="433"/>
                    </a:cubicBezTo>
                    <a:cubicBezTo>
                      <a:pt x="356" y="337"/>
                      <a:pt x="241" y="1"/>
                      <a:pt x="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" name="Google Shape;435;p3"/>
              <p:cNvSpPr/>
              <p:nvPr/>
            </p:nvSpPr>
            <p:spPr>
              <a:xfrm>
                <a:off x="5232366" y="4332062"/>
                <a:ext cx="52536" cy="66195"/>
              </a:xfrm>
              <a:custGeom>
                <a:avLst/>
                <a:gdLst/>
                <a:ahLst/>
                <a:cxnLst/>
                <a:rect l="l" t="t" r="r" b="b"/>
                <a:pathLst>
                  <a:path w="800" h="1008" extrusionOk="0">
                    <a:moveTo>
                      <a:pt x="166" y="1"/>
                    </a:moveTo>
                    <a:cubicBezTo>
                      <a:pt x="134" y="1"/>
                      <a:pt x="100" y="21"/>
                      <a:pt x="98" y="61"/>
                    </a:cubicBezTo>
                    <a:cubicBezTo>
                      <a:pt x="75" y="307"/>
                      <a:pt x="46" y="550"/>
                      <a:pt x="4" y="800"/>
                    </a:cubicBezTo>
                    <a:cubicBezTo>
                      <a:pt x="1" y="832"/>
                      <a:pt x="17" y="868"/>
                      <a:pt x="46" y="881"/>
                    </a:cubicBezTo>
                    <a:cubicBezTo>
                      <a:pt x="50" y="903"/>
                      <a:pt x="73" y="917"/>
                      <a:pt x="94" y="917"/>
                    </a:cubicBezTo>
                    <a:cubicBezTo>
                      <a:pt x="113" y="917"/>
                      <a:pt x="131" y="907"/>
                      <a:pt x="134" y="884"/>
                    </a:cubicBezTo>
                    <a:cubicBezTo>
                      <a:pt x="134" y="874"/>
                      <a:pt x="134" y="868"/>
                      <a:pt x="137" y="865"/>
                    </a:cubicBezTo>
                    <a:cubicBezTo>
                      <a:pt x="169" y="852"/>
                      <a:pt x="202" y="839"/>
                      <a:pt x="231" y="826"/>
                    </a:cubicBezTo>
                    <a:cubicBezTo>
                      <a:pt x="390" y="855"/>
                      <a:pt x="535" y="910"/>
                      <a:pt x="671" y="997"/>
                    </a:cubicBezTo>
                    <a:cubicBezTo>
                      <a:pt x="683" y="1005"/>
                      <a:pt x="694" y="1008"/>
                      <a:pt x="705" y="1008"/>
                    </a:cubicBezTo>
                    <a:cubicBezTo>
                      <a:pt x="763" y="1008"/>
                      <a:pt x="799" y="916"/>
                      <a:pt x="736" y="881"/>
                    </a:cubicBezTo>
                    <a:cubicBezTo>
                      <a:pt x="633" y="816"/>
                      <a:pt x="526" y="771"/>
                      <a:pt x="412" y="735"/>
                    </a:cubicBezTo>
                    <a:cubicBezTo>
                      <a:pt x="503" y="680"/>
                      <a:pt x="590" y="622"/>
                      <a:pt x="671" y="550"/>
                    </a:cubicBezTo>
                    <a:cubicBezTo>
                      <a:pt x="714" y="516"/>
                      <a:pt x="679" y="439"/>
                      <a:pt x="628" y="439"/>
                    </a:cubicBezTo>
                    <a:cubicBezTo>
                      <a:pt x="621" y="439"/>
                      <a:pt x="614" y="440"/>
                      <a:pt x="607" y="444"/>
                    </a:cubicBezTo>
                    <a:cubicBezTo>
                      <a:pt x="451" y="499"/>
                      <a:pt x="305" y="567"/>
                      <a:pt x="163" y="657"/>
                    </a:cubicBezTo>
                    <a:lnTo>
                      <a:pt x="163" y="644"/>
                    </a:lnTo>
                    <a:cubicBezTo>
                      <a:pt x="192" y="450"/>
                      <a:pt x="215" y="256"/>
                      <a:pt x="228" y="61"/>
                    </a:cubicBezTo>
                    <a:cubicBezTo>
                      <a:pt x="231" y="21"/>
                      <a:pt x="199" y="1"/>
                      <a:pt x="1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6" name="Google Shape;436;p3"/>
            <p:cNvGrpSpPr/>
            <p:nvPr/>
          </p:nvGrpSpPr>
          <p:grpSpPr>
            <a:xfrm rot="594971">
              <a:off x="7280270" y="4788387"/>
              <a:ext cx="979601" cy="216235"/>
              <a:chOff x="7968422" y="675563"/>
              <a:chExt cx="462304" cy="102049"/>
            </a:xfrm>
          </p:grpSpPr>
          <p:sp>
            <p:nvSpPr>
              <p:cNvPr id="437" name="Google Shape;437;p3"/>
              <p:cNvSpPr/>
              <p:nvPr/>
            </p:nvSpPr>
            <p:spPr>
              <a:xfrm>
                <a:off x="7968422" y="693884"/>
                <a:ext cx="58052" cy="61139"/>
              </a:xfrm>
              <a:custGeom>
                <a:avLst/>
                <a:gdLst/>
                <a:ahLst/>
                <a:cxnLst/>
                <a:rect l="l" t="t" r="r" b="b"/>
                <a:pathLst>
                  <a:path w="884" h="931" extrusionOk="0">
                    <a:moveTo>
                      <a:pt x="554" y="0"/>
                    </a:moveTo>
                    <a:cubicBezTo>
                      <a:pt x="537" y="0"/>
                      <a:pt x="521" y="1"/>
                      <a:pt x="505" y="3"/>
                    </a:cubicBezTo>
                    <a:cubicBezTo>
                      <a:pt x="305" y="32"/>
                      <a:pt x="107" y="165"/>
                      <a:pt x="49" y="366"/>
                    </a:cubicBezTo>
                    <a:cubicBezTo>
                      <a:pt x="0" y="534"/>
                      <a:pt x="49" y="732"/>
                      <a:pt x="188" y="842"/>
                    </a:cubicBezTo>
                    <a:cubicBezTo>
                      <a:pt x="269" y="906"/>
                      <a:pt x="365" y="930"/>
                      <a:pt x="464" y="930"/>
                    </a:cubicBezTo>
                    <a:cubicBezTo>
                      <a:pt x="586" y="930"/>
                      <a:pt x="712" y="893"/>
                      <a:pt x="820" y="849"/>
                    </a:cubicBezTo>
                    <a:cubicBezTo>
                      <a:pt x="883" y="825"/>
                      <a:pt x="867" y="724"/>
                      <a:pt x="804" y="724"/>
                    </a:cubicBezTo>
                    <a:cubicBezTo>
                      <a:pt x="797" y="724"/>
                      <a:pt x="789" y="726"/>
                      <a:pt x="781" y="729"/>
                    </a:cubicBezTo>
                    <a:cubicBezTo>
                      <a:pt x="689" y="764"/>
                      <a:pt x="574" y="792"/>
                      <a:pt x="467" y="792"/>
                    </a:cubicBezTo>
                    <a:cubicBezTo>
                      <a:pt x="306" y="792"/>
                      <a:pt x="165" y="727"/>
                      <a:pt x="156" y="518"/>
                    </a:cubicBezTo>
                    <a:cubicBezTo>
                      <a:pt x="146" y="376"/>
                      <a:pt x="227" y="259"/>
                      <a:pt x="343" y="184"/>
                    </a:cubicBezTo>
                    <a:cubicBezTo>
                      <a:pt x="391" y="156"/>
                      <a:pt x="509" y="110"/>
                      <a:pt x="605" y="110"/>
                    </a:cubicBezTo>
                    <a:cubicBezTo>
                      <a:pt x="674" y="110"/>
                      <a:pt x="731" y="134"/>
                      <a:pt x="742" y="204"/>
                    </a:cubicBezTo>
                    <a:cubicBezTo>
                      <a:pt x="745" y="231"/>
                      <a:pt x="765" y="245"/>
                      <a:pt x="784" y="245"/>
                    </a:cubicBezTo>
                    <a:cubicBezTo>
                      <a:pt x="803" y="245"/>
                      <a:pt x="821" y="231"/>
                      <a:pt x="823" y="204"/>
                    </a:cubicBezTo>
                    <a:cubicBezTo>
                      <a:pt x="840" y="56"/>
                      <a:pt x="681" y="0"/>
                      <a:pt x="5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" name="Google Shape;438;p3"/>
              <p:cNvSpPr/>
              <p:nvPr/>
            </p:nvSpPr>
            <p:spPr>
              <a:xfrm>
                <a:off x="8024765" y="724551"/>
                <a:ext cx="27581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08" extrusionOk="0">
                    <a:moveTo>
                      <a:pt x="353" y="0"/>
                    </a:moveTo>
                    <a:cubicBezTo>
                      <a:pt x="339" y="0"/>
                      <a:pt x="324" y="6"/>
                      <a:pt x="311" y="19"/>
                    </a:cubicBezTo>
                    <a:cubicBezTo>
                      <a:pt x="286" y="48"/>
                      <a:pt x="263" y="80"/>
                      <a:pt x="243" y="116"/>
                    </a:cubicBezTo>
                    <a:cubicBezTo>
                      <a:pt x="237" y="129"/>
                      <a:pt x="227" y="165"/>
                      <a:pt x="221" y="171"/>
                    </a:cubicBezTo>
                    <a:cubicBezTo>
                      <a:pt x="215" y="175"/>
                      <a:pt x="210" y="176"/>
                      <a:pt x="203" y="176"/>
                    </a:cubicBezTo>
                    <a:cubicBezTo>
                      <a:pt x="159" y="176"/>
                      <a:pt x="97" y="97"/>
                      <a:pt x="94" y="54"/>
                    </a:cubicBezTo>
                    <a:cubicBezTo>
                      <a:pt x="93" y="33"/>
                      <a:pt x="73" y="19"/>
                      <a:pt x="54" y="19"/>
                    </a:cubicBezTo>
                    <a:cubicBezTo>
                      <a:pt x="39" y="19"/>
                      <a:pt x="24" y="28"/>
                      <a:pt x="20" y="48"/>
                    </a:cubicBezTo>
                    <a:cubicBezTo>
                      <a:pt x="0" y="155"/>
                      <a:pt x="17" y="317"/>
                      <a:pt x="162" y="330"/>
                    </a:cubicBezTo>
                    <a:cubicBezTo>
                      <a:pt x="168" y="330"/>
                      <a:pt x="173" y="331"/>
                      <a:pt x="179" y="331"/>
                    </a:cubicBezTo>
                    <a:cubicBezTo>
                      <a:pt x="204" y="331"/>
                      <a:pt x="224" y="324"/>
                      <a:pt x="240" y="314"/>
                    </a:cubicBezTo>
                    <a:lnTo>
                      <a:pt x="240" y="314"/>
                    </a:lnTo>
                    <a:cubicBezTo>
                      <a:pt x="208" y="456"/>
                      <a:pt x="166" y="592"/>
                      <a:pt x="133" y="735"/>
                    </a:cubicBezTo>
                    <a:cubicBezTo>
                      <a:pt x="124" y="781"/>
                      <a:pt x="157" y="807"/>
                      <a:pt x="191" y="807"/>
                    </a:cubicBezTo>
                    <a:cubicBezTo>
                      <a:pt x="214" y="807"/>
                      <a:pt x="237" y="795"/>
                      <a:pt x="247" y="767"/>
                    </a:cubicBezTo>
                    <a:cubicBezTo>
                      <a:pt x="328" y="547"/>
                      <a:pt x="376" y="310"/>
                      <a:pt x="415" y="77"/>
                    </a:cubicBezTo>
                    <a:cubicBezTo>
                      <a:pt x="420" y="35"/>
                      <a:pt x="388" y="0"/>
                      <a:pt x="3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" name="Google Shape;439;p3"/>
              <p:cNvSpPr/>
              <p:nvPr/>
            </p:nvSpPr>
            <p:spPr>
              <a:xfrm>
                <a:off x="8060095" y="730330"/>
                <a:ext cx="35133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115" extrusionOk="0">
                    <a:moveTo>
                      <a:pt x="315" y="1"/>
                    </a:moveTo>
                    <a:cubicBezTo>
                      <a:pt x="226" y="1"/>
                      <a:pt x="136" y="7"/>
                      <a:pt x="55" y="15"/>
                    </a:cubicBezTo>
                    <a:cubicBezTo>
                      <a:pt x="0" y="18"/>
                      <a:pt x="0" y="96"/>
                      <a:pt x="55" y="99"/>
                    </a:cubicBezTo>
                    <a:cubicBezTo>
                      <a:pt x="147" y="106"/>
                      <a:pt x="247" y="115"/>
                      <a:pt x="345" y="115"/>
                    </a:cubicBezTo>
                    <a:cubicBezTo>
                      <a:pt x="395" y="115"/>
                      <a:pt x="445" y="112"/>
                      <a:pt x="493" y="106"/>
                    </a:cubicBezTo>
                    <a:cubicBezTo>
                      <a:pt x="535" y="93"/>
                      <a:pt x="535" y="15"/>
                      <a:pt x="493" y="12"/>
                    </a:cubicBezTo>
                    <a:cubicBezTo>
                      <a:pt x="436" y="4"/>
                      <a:pt x="376" y="1"/>
                      <a:pt x="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" name="Google Shape;440;p3"/>
              <p:cNvSpPr/>
              <p:nvPr/>
            </p:nvSpPr>
            <p:spPr>
              <a:xfrm>
                <a:off x="8059898" y="717262"/>
                <a:ext cx="33360" cy="886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135" extrusionOk="0">
                    <a:moveTo>
                      <a:pt x="256" y="0"/>
                    </a:moveTo>
                    <a:cubicBezTo>
                      <a:pt x="182" y="0"/>
                      <a:pt x="109" y="13"/>
                      <a:pt x="42" y="39"/>
                    </a:cubicBezTo>
                    <a:cubicBezTo>
                      <a:pt x="0" y="54"/>
                      <a:pt x="11" y="118"/>
                      <a:pt x="51" y="118"/>
                    </a:cubicBezTo>
                    <a:cubicBezTo>
                      <a:pt x="54" y="118"/>
                      <a:pt x="58" y="118"/>
                      <a:pt x="62" y="117"/>
                    </a:cubicBezTo>
                    <a:cubicBezTo>
                      <a:pt x="113" y="103"/>
                      <a:pt x="163" y="97"/>
                      <a:pt x="212" y="97"/>
                    </a:cubicBezTo>
                    <a:cubicBezTo>
                      <a:pt x="282" y="97"/>
                      <a:pt x="351" y="110"/>
                      <a:pt x="421" y="133"/>
                    </a:cubicBezTo>
                    <a:cubicBezTo>
                      <a:pt x="426" y="134"/>
                      <a:pt x="431" y="135"/>
                      <a:pt x="435" y="135"/>
                    </a:cubicBezTo>
                    <a:cubicBezTo>
                      <a:pt x="489" y="135"/>
                      <a:pt x="507" y="51"/>
                      <a:pt x="450" y="33"/>
                    </a:cubicBezTo>
                    <a:cubicBezTo>
                      <a:pt x="389" y="11"/>
                      <a:pt x="322" y="0"/>
                      <a:pt x="2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" name="Google Shape;441;p3"/>
              <p:cNvSpPr/>
              <p:nvPr/>
            </p:nvSpPr>
            <p:spPr>
              <a:xfrm>
                <a:off x="8102647" y="693687"/>
                <a:ext cx="50369" cy="60285"/>
              </a:xfrm>
              <a:custGeom>
                <a:avLst/>
                <a:gdLst/>
                <a:ahLst/>
                <a:cxnLst/>
                <a:rect l="l" t="t" r="r" b="b"/>
                <a:pathLst>
                  <a:path w="767" h="918" extrusionOk="0">
                    <a:moveTo>
                      <a:pt x="330" y="0"/>
                    </a:moveTo>
                    <a:cubicBezTo>
                      <a:pt x="306" y="0"/>
                      <a:pt x="281" y="6"/>
                      <a:pt x="256" y="19"/>
                    </a:cubicBezTo>
                    <a:cubicBezTo>
                      <a:pt x="123" y="90"/>
                      <a:pt x="33" y="294"/>
                      <a:pt x="16" y="440"/>
                    </a:cubicBezTo>
                    <a:cubicBezTo>
                      <a:pt x="0" y="589"/>
                      <a:pt x="55" y="754"/>
                      <a:pt x="182" y="848"/>
                    </a:cubicBezTo>
                    <a:cubicBezTo>
                      <a:pt x="252" y="898"/>
                      <a:pt x="332" y="918"/>
                      <a:pt x="413" y="918"/>
                    </a:cubicBezTo>
                    <a:cubicBezTo>
                      <a:pt x="510" y="918"/>
                      <a:pt x="608" y="890"/>
                      <a:pt x="697" y="855"/>
                    </a:cubicBezTo>
                    <a:cubicBezTo>
                      <a:pt x="767" y="823"/>
                      <a:pt x="755" y="728"/>
                      <a:pt x="693" y="728"/>
                    </a:cubicBezTo>
                    <a:cubicBezTo>
                      <a:pt x="687" y="728"/>
                      <a:pt x="679" y="729"/>
                      <a:pt x="671" y="732"/>
                    </a:cubicBezTo>
                    <a:cubicBezTo>
                      <a:pt x="589" y="756"/>
                      <a:pt x="496" y="780"/>
                      <a:pt x="410" y="780"/>
                    </a:cubicBezTo>
                    <a:cubicBezTo>
                      <a:pt x="299" y="780"/>
                      <a:pt x="200" y="739"/>
                      <a:pt x="152" y="602"/>
                    </a:cubicBezTo>
                    <a:cubicBezTo>
                      <a:pt x="123" y="521"/>
                      <a:pt x="130" y="437"/>
                      <a:pt x="152" y="359"/>
                    </a:cubicBezTo>
                    <a:cubicBezTo>
                      <a:pt x="162" y="311"/>
                      <a:pt x="188" y="259"/>
                      <a:pt x="217" y="213"/>
                    </a:cubicBezTo>
                    <a:cubicBezTo>
                      <a:pt x="222" y="204"/>
                      <a:pt x="302" y="82"/>
                      <a:pt x="351" y="82"/>
                    </a:cubicBezTo>
                    <a:cubicBezTo>
                      <a:pt x="367" y="82"/>
                      <a:pt x="379" y="94"/>
                      <a:pt x="386" y="126"/>
                    </a:cubicBezTo>
                    <a:cubicBezTo>
                      <a:pt x="390" y="143"/>
                      <a:pt x="404" y="151"/>
                      <a:pt x="418" y="151"/>
                    </a:cubicBezTo>
                    <a:cubicBezTo>
                      <a:pt x="435" y="151"/>
                      <a:pt x="452" y="139"/>
                      <a:pt x="450" y="119"/>
                    </a:cubicBezTo>
                    <a:cubicBezTo>
                      <a:pt x="448" y="46"/>
                      <a:pt x="395" y="0"/>
                      <a:pt x="3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" name="Google Shape;442;p3"/>
              <p:cNvSpPr/>
              <p:nvPr/>
            </p:nvSpPr>
            <p:spPr>
              <a:xfrm>
                <a:off x="8139881" y="675563"/>
                <a:ext cx="4793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2" extrusionOk="0">
                    <a:moveTo>
                      <a:pt x="255" y="289"/>
                    </a:moveTo>
                    <a:cubicBezTo>
                      <a:pt x="303" y="289"/>
                      <a:pt x="361" y="313"/>
                      <a:pt x="418" y="344"/>
                    </a:cubicBezTo>
                    <a:cubicBezTo>
                      <a:pt x="399" y="376"/>
                      <a:pt x="373" y="405"/>
                      <a:pt x="340" y="425"/>
                    </a:cubicBezTo>
                    <a:cubicBezTo>
                      <a:pt x="323" y="435"/>
                      <a:pt x="291" y="442"/>
                      <a:pt x="257" y="442"/>
                    </a:cubicBezTo>
                    <a:cubicBezTo>
                      <a:pt x="189" y="442"/>
                      <a:pt x="117" y="413"/>
                      <a:pt x="172" y="331"/>
                    </a:cubicBezTo>
                    <a:cubicBezTo>
                      <a:pt x="192" y="301"/>
                      <a:pt x="221" y="289"/>
                      <a:pt x="255" y="289"/>
                    </a:cubicBezTo>
                    <a:close/>
                    <a:moveTo>
                      <a:pt x="578" y="1"/>
                    </a:moveTo>
                    <a:cubicBezTo>
                      <a:pt x="570" y="1"/>
                      <a:pt x="562" y="5"/>
                      <a:pt x="557" y="16"/>
                    </a:cubicBezTo>
                    <a:cubicBezTo>
                      <a:pt x="518" y="91"/>
                      <a:pt x="496" y="172"/>
                      <a:pt x="463" y="250"/>
                    </a:cubicBezTo>
                    <a:cubicBezTo>
                      <a:pt x="401" y="214"/>
                      <a:pt x="334" y="184"/>
                      <a:pt x="256" y="184"/>
                    </a:cubicBezTo>
                    <a:cubicBezTo>
                      <a:pt x="248" y="184"/>
                      <a:pt x="241" y="184"/>
                      <a:pt x="233" y="185"/>
                    </a:cubicBezTo>
                    <a:cubicBezTo>
                      <a:pt x="110" y="201"/>
                      <a:pt x="0" y="301"/>
                      <a:pt x="55" y="431"/>
                    </a:cubicBezTo>
                    <a:cubicBezTo>
                      <a:pt x="90" y="520"/>
                      <a:pt x="168" y="561"/>
                      <a:pt x="252" y="561"/>
                    </a:cubicBezTo>
                    <a:cubicBezTo>
                      <a:pt x="302" y="561"/>
                      <a:pt x="354" y="546"/>
                      <a:pt x="399" y="519"/>
                    </a:cubicBezTo>
                    <a:cubicBezTo>
                      <a:pt x="441" y="489"/>
                      <a:pt x="480" y="444"/>
                      <a:pt x="509" y="395"/>
                    </a:cubicBezTo>
                    <a:cubicBezTo>
                      <a:pt x="564" y="431"/>
                      <a:pt x="612" y="463"/>
                      <a:pt x="645" y="473"/>
                    </a:cubicBezTo>
                    <a:cubicBezTo>
                      <a:pt x="651" y="475"/>
                      <a:pt x="657" y="476"/>
                      <a:pt x="663" y="476"/>
                    </a:cubicBezTo>
                    <a:cubicBezTo>
                      <a:pt x="714" y="476"/>
                      <a:pt x="729" y="390"/>
                      <a:pt x="671" y="366"/>
                    </a:cubicBezTo>
                    <a:cubicBezTo>
                      <a:pt x="625" y="350"/>
                      <a:pt x="590" y="327"/>
                      <a:pt x="548" y="301"/>
                    </a:cubicBezTo>
                    <a:cubicBezTo>
                      <a:pt x="580" y="214"/>
                      <a:pt x="596" y="117"/>
                      <a:pt x="609" y="36"/>
                    </a:cubicBezTo>
                    <a:cubicBezTo>
                      <a:pt x="611" y="17"/>
                      <a:pt x="594" y="1"/>
                      <a:pt x="5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" name="Google Shape;443;p3"/>
              <p:cNvSpPr/>
              <p:nvPr/>
            </p:nvSpPr>
            <p:spPr>
              <a:xfrm>
                <a:off x="8144938" y="726061"/>
                <a:ext cx="31850" cy="46297"/>
              </a:xfrm>
              <a:custGeom>
                <a:avLst/>
                <a:gdLst/>
                <a:ahLst/>
                <a:cxnLst/>
                <a:rect l="l" t="t" r="r" b="b"/>
                <a:pathLst>
                  <a:path w="485" h="705" extrusionOk="0">
                    <a:moveTo>
                      <a:pt x="424" y="0"/>
                    </a:moveTo>
                    <a:cubicBezTo>
                      <a:pt x="404" y="0"/>
                      <a:pt x="384" y="9"/>
                      <a:pt x="373" y="28"/>
                    </a:cubicBezTo>
                    <a:cubicBezTo>
                      <a:pt x="354" y="64"/>
                      <a:pt x="338" y="106"/>
                      <a:pt x="309" y="132"/>
                    </a:cubicBezTo>
                    <a:cubicBezTo>
                      <a:pt x="285" y="157"/>
                      <a:pt x="223" y="188"/>
                      <a:pt x="175" y="188"/>
                    </a:cubicBezTo>
                    <a:cubicBezTo>
                      <a:pt x="131" y="188"/>
                      <a:pt x="99" y="163"/>
                      <a:pt x="114" y="90"/>
                    </a:cubicBezTo>
                    <a:cubicBezTo>
                      <a:pt x="120" y="59"/>
                      <a:pt x="101" y="42"/>
                      <a:pt x="80" y="42"/>
                    </a:cubicBezTo>
                    <a:cubicBezTo>
                      <a:pt x="66" y="42"/>
                      <a:pt x="51" y="50"/>
                      <a:pt x="43" y="67"/>
                    </a:cubicBezTo>
                    <a:cubicBezTo>
                      <a:pt x="1" y="171"/>
                      <a:pt x="85" y="271"/>
                      <a:pt x="189" y="287"/>
                    </a:cubicBezTo>
                    <a:cubicBezTo>
                      <a:pt x="196" y="288"/>
                      <a:pt x="203" y="289"/>
                      <a:pt x="210" y="289"/>
                    </a:cubicBezTo>
                    <a:cubicBezTo>
                      <a:pt x="256" y="289"/>
                      <a:pt x="298" y="271"/>
                      <a:pt x="338" y="245"/>
                    </a:cubicBezTo>
                    <a:lnTo>
                      <a:pt x="338" y="245"/>
                    </a:lnTo>
                    <a:cubicBezTo>
                      <a:pt x="318" y="385"/>
                      <a:pt x="292" y="521"/>
                      <a:pt x="296" y="657"/>
                    </a:cubicBezTo>
                    <a:cubicBezTo>
                      <a:pt x="296" y="687"/>
                      <a:pt x="322" y="704"/>
                      <a:pt x="347" y="704"/>
                    </a:cubicBezTo>
                    <a:cubicBezTo>
                      <a:pt x="368" y="704"/>
                      <a:pt x="388" y="693"/>
                      <a:pt x="393" y="666"/>
                    </a:cubicBezTo>
                    <a:cubicBezTo>
                      <a:pt x="448" y="472"/>
                      <a:pt x="454" y="255"/>
                      <a:pt x="480" y="51"/>
                    </a:cubicBezTo>
                    <a:cubicBezTo>
                      <a:pt x="484" y="20"/>
                      <a:pt x="454" y="0"/>
                      <a:pt x="4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" name="Google Shape;444;p3"/>
              <p:cNvSpPr/>
              <p:nvPr/>
            </p:nvSpPr>
            <p:spPr>
              <a:xfrm>
                <a:off x="8178560" y="686464"/>
                <a:ext cx="48070" cy="84452"/>
              </a:xfrm>
              <a:custGeom>
                <a:avLst/>
                <a:gdLst/>
                <a:ahLst/>
                <a:cxnLst/>
                <a:rect l="l" t="t" r="r" b="b"/>
                <a:pathLst>
                  <a:path w="732" h="1286" extrusionOk="0">
                    <a:moveTo>
                      <a:pt x="537" y="1"/>
                    </a:moveTo>
                    <a:cubicBezTo>
                      <a:pt x="532" y="1"/>
                      <a:pt x="525" y="2"/>
                      <a:pt x="519" y="6"/>
                    </a:cubicBezTo>
                    <a:cubicBezTo>
                      <a:pt x="23" y="265"/>
                      <a:pt x="1" y="1234"/>
                      <a:pt x="652" y="1286"/>
                    </a:cubicBezTo>
                    <a:cubicBezTo>
                      <a:pt x="654" y="1286"/>
                      <a:pt x="655" y="1286"/>
                      <a:pt x="657" y="1286"/>
                    </a:cubicBezTo>
                    <a:cubicBezTo>
                      <a:pt x="717" y="1286"/>
                      <a:pt x="731" y="1178"/>
                      <a:pt x="668" y="1169"/>
                    </a:cubicBezTo>
                    <a:cubicBezTo>
                      <a:pt x="108" y="1088"/>
                      <a:pt x="189" y="340"/>
                      <a:pt x="555" y="67"/>
                    </a:cubicBezTo>
                    <a:cubicBezTo>
                      <a:pt x="584" y="43"/>
                      <a:pt x="567" y="1"/>
                      <a:pt x="5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" name="Google Shape;445;p3"/>
              <p:cNvSpPr/>
              <p:nvPr/>
            </p:nvSpPr>
            <p:spPr>
              <a:xfrm>
                <a:off x="8206468" y="700582"/>
                <a:ext cx="51945" cy="42423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6" extrusionOk="0">
                    <a:moveTo>
                      <a:pt x="214" y="298"/>
                    </a:moveTo>
                    <a:cubicBezTo>
                      <a:pt x="261" y="298"/>
                      <a:pt x="307" y="343"/>
                      <a:pt x="347" y="377"/>
                    </a:cubicBezTo>
                    <a:cubicBezTo>
                      <a:pt x="304" y="441"/>
                      <a:pt x="238" y="510"/>
                      <a:pt x="183" y="510"/>
                    </a:cubicBezTo>
                    <a:cubicBezTo>
                      <a:pt x="163" y="510"/>
                      <a:pt x="145" y="501"/>
                      <a:pt x="130" y="478"/>
                    </a:cubicBezTo>
                    <a:cubicBezTo>
                      <a:pt x="104" y="439"/>
                      <a:pt x="146" y="322"/>
                      <a:pt x="182" y="306"/>
                    </a:cubicBezTo>
                    <a:cubicBezTo>
                      <a:pt x="192" y="301"/>
                      <a:pt x="203" y="298"/>
                      <a:pt x="214" y="298"/>
                    </a:cubicBezTo>
                    <a:close/>
                    <a:moveTo>
                      <a:pt x="590" y="0"/>
                    </a:moveTo>
                    <a:cubicBezTo>
                      <a:pt x="582" y="0"/>
                      <a:pt x="574" y="3"/>
                      <a:pt x="567" y="11"/>
                    </a:cubicBezTo>
                    <a:cubicBezTo>
                      <a:pt x="499" y="92"/>
                      <a:pt x="467" y="183"/>
                      <a:pt x="418" y="274"/>
                    </a:cubicBezTo>
                    <a:cubicBezTo>
                      <a:pt x="360" y="225"/>
                      <a:pt x="295" y="163"/>
                      <a:pt x="214" y="163"/>
                    </a:cubicBezTo>
                    <a:cubicBezTo>
                      <a:pt x="71" y="163"/>
                      <a:pt x="0" y="345"/>
                      <a:pt x="13" y="468"/>
                    </a:cubicBezTo>
                    <a:cubicBezTo>
                      <a:pt x="23" y="567"/>
                      <a:pt x="90" y="609"/>
                      <a:pt x="166" y="609"/>
                    </a:cubicBezTo>
                    <a:cubicBezTo>
                      <a:pt x="215" y="609"/>
                      <a:pt x="267" y="592"/>
                      <a:pt x="311" y="562"/>
                    </a:cubicBezTo>
                    <a:cubicBezTo>
                      <a:pt x="360" y="530"/>
                      <a:pt x="395" y="487"/>
                      <a:pt x="428" y="439"/>
                    </a:cubicBezTo>
                    <a:cubicBezTo>
                      <a:pt x="509" y="504"/>
                      <a:pt x="596" y="572"/>
                      <a:pt x="677" y="633"/>
                    </a:cubicBezTo>
                    <a:cubicBezTo>
                      <a:pt x="688" y="642"/>
                      <a:pt x="699" y="646"/>
                      <a:pt x="710" y="646"/>
                    </a:cubicBezTo>
                    <a:cubicBezTo>
                      <a:pt x="754" y="646"/>
                      <a:pt x="791" y="582"/>
                      <a:pt x="752" y="546"/>
                    </a:cubicBezTo>
                    <a:cubicBezTo>
                      <a:pt x="667" y="471"/>
                      <a:pt x="580" y="403"/>
                      <a:pt x="493" y="335"/>
                    </a:cubicBezTo>
                    <a:cubicBezTo>
                      <a:pt x="538" y="241"/>
                      <a:pt x="574" y="141"/>
                      <a:pt x="622" y="57"/>
                    </a:cubicBezTo>
                    <a:cubicBezTo>
                      <a:pt x="639" y="32"/>
                      <a:pt x="616" y="0"/>
                      <a:pt x="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" name="Google Shape;446;p3"/>
              <p:cNvSpPr/>
              <p:nvPr/>
            </p:nvSpPr>
            <p:spPr>
              <a:xfrm>
                <a:off x="8258806" y="712009"/>
                <a:ext cx="31916" cy="9391"/>
              </a:xfrm>
              <a:custGeom>
                <a:avLst/>
                <a:gdLst/>
                <a:ahLst/>
                <a:cxnLst/>
                <a:rect l="l" t="t" r="r" b="b"/>
                <a:pathLst>
                  <a:path w="486" h="143" extrusionOk="0">
                    <a:moveTo>
                      <a:pt x="56" y="1"/>
                    </a:moveTo>
                    <a:cubicBezTo>
                      <a:pt x="14" y="1"/>
                      <a:pt x="1" y="66"/>
                      <a:pt x="45" y="83"/>
                    </a:cubicBezTo>
                    <a:cubicBezTo>
                      <a:pt x="145" y="123"/>
                      <a:pt x="259" y="143"/>
                      <a:pt x="368" y="143"/>
                    </a:cubicBezTo>
                    <a:cubicBezTo>
                      <a:pt x="384" y="143"/>
                      <a:pt x="399" y="143"/>
                      <a:pt x="415" y="142"/>
                    </a:cubicBezTo>
                    <a:cubicBezTo>
                      <a:pt x="485" y="135"/>
                      <a:pt x="486" y="35"/>
                      <a:pt x="421" y="35"/>
                    </a:cubicBezTo>
                    <a:cubicBezTo>
                      <a:pt x="420" y="35"/>
                      <a:pt x="419" y="35"/>
                      <a:pt x="418" y="35"/>
                    </a:cubicBezTo>
                    <a:cubicBezTo>
                      <a:pt x="391" y="37"/>
                      <a:pt x="364" y="38"/>
                      <a:pt x="338" y="38"/>
                    </a:cubicBezTo>
                    <a:cubicBezTo>
                      <a:pt x="247" y="38"/>
                      <a:pt x="161" y="25"/>
                      <a:pt x="68" y="2"/>
                    </a:cubicBezTo>
                    <a:cubicBezTo>
                      <a:pt x="64" y="1"/>
                      <a:pt x="60" y="1"/>
                      <a:pt x="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" name="Google Shape;447;p3"/>
              <p:cNvSpPr/>
              <p:nvPr/>
            </p:nvSpPr>
            <p:spPr>
              <a:xfrm>
                <a:off x="8314295" y="694081"/>
                <a:ext cx="50369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02" extrusionOk="0">
                    <a:moveTo>
                      <a:pt x="170" y="245"/>
                    </a:moveTo>
                    <a:cubicBezTo>
                      <a:pt x="215" y="245"/>
                      <a:pt x="278" y="282"/>
                      <a:pt x="302" y="308"/>
                    </a:cubicBezTo>
                    <a:cubicBezTo>
                      <a:pt x="318" y="327"/>
                      <a:pt x="331" y="356"/>
                      <a:pt x="341" y="379"/>
                    </a:cubicBezTo>
                    <a:cubicBezTo>
                      <a:pt x="350" y="392"/>
                      <a:pt x="354" y="405"/>
                      <a:pt x="363" y="418"/>
                    </a:cubicBezTo>
                    <a:cubicBezTo>
                      <a:pt x="334" y="450"/>
                      <a:pt x="305" y="473"/>
                      <a:pt x="276" y="486"/>
                    </a:cubicBezTo>
                    <a:cubicBezTo>
                      <a:pt x="265" y="502"/>
                      <a:pt x="253" y="510"/>
                      <a:pt x="240" y="510"/>
                    </a:cubicBezTo>
                    <a:cubicBezTo>
                      <a:pt x="226" y="510"/>
                      <a:pt x="212" y="501"/>
                      <a:pt x="195" y="483"/>
                    </a:cubicBezTo>
                    <a:cubicBezTo>
                      <a:pt x="159" y="483"/>
                      <a:pt x="143" y="470"/>
                      <a:pt x="140" y="441"/>
                    </a:cubicBezTo>
                    <a:cubicBezTo>
                      <a:pt x="124" y="408"/>
                      <a:pt x="114" y="269"/>
                      <a:pt x="140" y="253"/>
                    </a:cubicBezTo>
                    <a:cubicBezTo>
                      <a:pt x="148" y="248"/>
                      <a:pt x="158" y="245"/>
                      <a:pt x="170" y="245"/>
                    </a:cubicBezTo>
                    <a:close/>
                    <a:moveTo>
                      <a:pt x="721" y="0"/>
                    </a:moveTo>
                    <a:cubicBezTo>
                      <a:pt x="711" y="0"/>
                      <a:pt x="700" y="5"/>
                      <a:pt x="691" y="16"/>
                    </a:cubicBezTo>
                    <a:cubicBezTo>
                      <a:pt x="613" y="123"/>
                      <a:pt x="542" y="227"/>
                      <a:pt x="451" y="324"/>
                    </a:cubicBezTo>
                    <a:cubicBezTo>
                      <a:pt x="406" y="237"/>
                      <a:pt x="363" y="146"/>
                      <a:pt x="269" y="107"/>
                    </a:cubicBezTo>
                    <a:cubicBezTo>
                      <a:pt x="241" y="94"/>
                      <a:pt x="215" y="88"/>
                      <a:pt x="192" y="88"/>
                    </a:cubicBezTo>
                    <a:cubicBezTo>
                      <a:pt x="57" y="88"/>
                      <a:pt x="0" y="280"/>
                      <a:pt x="17" y="402"/>
                    </a:cubicBezTo>
                    <a:cubicBezTo>
                      <a:pt x="36" y="521"/>
                      <a:pt x="94" y="637"/>
                      <a:pt x="195" y="637"/>
                    </a:cubicBezTo>
                    <a:cubicBezTo>
                      <a:pt x="228" y="637"/>
                      <a:pt x="266" y="625"/>
                      <a:pt x="308" y="596"/>
                    </a:cubicBezTo>
                    <a:cubicBezTo>
                      <a:pt x="347" y="570"/>
                      <a:pt x="383" y="544"/>
                      <a:pt x="415" y="512"/>
                    </a:cubicBezTo>
                    <a:cubicBezTo>
                      <a:pt x="422" y="522"/>
                      <a:pt x="425" y="531"/>
                      <a:pt x="435" y="541"/>
                    </a:cubicBezTo>
                    <a:cubicBezTo>
                      <a:pt x="493" y="619"/>
                      <a:pt x="564" y="680"/>
                      <a:pt x="661" y="700"/>
                    </a:cubicBezTo>
                    <a:cubicBezTo>
                      <a:pt x="666" y="701"/>
                      <a:pt x="671" y="701"/>
                      <a:pt x="676" y="701"/>
                    </a:cubicBezTo>
                    <a:cubicBezTo>
                      <a:pt x="743" y="701"/>
                      <a:pt x="767" y="598"/>
                      <a:pt x="694" y="583"/>
                    </a:cubicBezTo>
                    <a:cubicBezTo>
                      <a:pt x="600" y="564"/>
                      <a:pt x="548" y="499"/>
                      <a:pt x="503" y="424"/>
                    </a:cubicBezTo>
                    <a:cubicBezTo>
                      <a:pt x="603" y="311"/>
                      <a:pt x="694" y="178"/>
                      <a:pt x="749" y="55"/>
                    </a:cubicBezTo>
                    <a:cubicBezTo>
                      <a:pt x="762" y="24"/>
                      <a:pt x="743" y="0"/>
                      <a:pt x="7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" name="Google Shape;448;p3"/>
              <p:cNvSpPr/>
              <p:nvPr/>
            </p:nvSpPr>
            <p:spPr>
              <a:xfrm>
                <a:off x="8370310" y="732497"/>
                <a:ext cx="14250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217" h="202" extrusionOk="0">
                    <a:moveTo>
                      <a:pt x="149" y="0"/>
                    </a:moveTo>
                    <a:cubicBezTo>
                      <a:pt x="73" y="0"/>
                      <a:pt x="0" y="62"/>
                      <a:pt x="6" y="141"/>
                    </a:cubicBezTo>
                    <a:cubicBezTo>
                      <a:pt x="6" y="163"/>
                      <a:pt x="22" y="180"/>
                      <a:pt x="48" y="193"/>
                    </a:cubicBezTo>
                    <a:cubicBezTo>
                      <a:pt x="62" y="198"/>
                      <a:pt x="76" y="201"/>
                      <a:pt x="90" y="201"/>
                    </a:cubicBezTo>
                    <a:cubicBezTo>
                      <a:pt x="145" y="201"/>
                      <a:pt x="198" y="159"/>
                      <a:pt x="213" y="102"/>
                    </a:cubicBezTo>
                    <a:cubicBezTo>
                      <a:pt x="217" y="82"/>
                      <a:pt x="213" y="60"/>
                      <a:pt x="197" y="47"/>
                    </a:cubicBezTo>
                    <a:cubicBezTo>
                      <a:pt x="197" y="27"/>
                      <a:pt x="191" y="8"/>
                      <a:pt x="165" y="1"/>
                    </a:cubicBezTo>
                    <a:cubicBezTo>
                      <a:pt x="159" y="1"/>
                      <a:pt x="154" y="0"/>
                      <a:pt x="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" name="Google Shape;449;p3"/>
              <p:cNvSpPr/>
              <p:nvPr/>
            </p:nvSpPr>
            <p:spPr>
              <a:xfrm>
                <a:off x="8396117" y="684100"/>
                <a:ext cx="34608" cy="7735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8" extrusionOk="0">
                    <a:moveTo>
                      <a:pt x="46" y="1"/>
                    </a:moveTo>
                    <a:cubicBezTo>
                      <a:pt x="23" y="1"/>
                      <a:pt x="0" y="27"/>
                      <a:pt x="15" y="52"/>
                    </a:cubicBezTo>
                    <a:cubicBezTo>
                      <a:pt x="99" y="214"/>
                      <a:pt x="229" y="356"/>
                      <a:pt x="267" y="541"/>
                    </a:cubicBezTo>
                    <a:cubicBezTo>
                      <a:pt x="306" y="745"/>
                      <a:pt x="238" y="926"/>
                      <a:pt x="115" y="1085"/>
                    </a:cubicBezTo>
                    <a:cubicBezTo>
                      <a:pt x="86" y="1126"/>
                      <a:pt x="131" y="1178"/>
                      <a:pt x="173" y="1178"/>
                    </a:cubicBezTo>
                    <a:cubicBezTo>
                      <a:pt x="187" y="1178"/>
                      <a:pt x="202" y="1171"/>
                      <a:pt x="212" y="1156"/>
                    </a:cubicBezTo>
                    <a:cubicBezTo>
                      <a:pt x="527" y="787"/>
                      <a:pt x="381" y="330"/>
                      <a:pt x="67" y="10"/>
                    </a:cubicBezTo>
                    <a:cubicBezTo>
                      <a:pt x="60" y="3"/>
                      <a:pt x="53" y="1"/>
                      <a:pt x="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50" name="Google Shape;450;p3"/>
          <p:cNvSpPr txBox="1">
            <a:spLocks noGrp="1"/>
          </p:cNvSpPr>
          <p:nvPr>
            <p:ph type="title"/>
          </p:nvPr>
        </p:nvSpPr>
        <p:spPr>
          <a:xfrm>
            <a:off x="3148350" y="2161875"/>
            <a:ext cx="5067600" cy="151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Font typeface="Vazirmatn"/>
              <a:buNone/>
              <a:defRPr sz="3600">
                <a:latin typeface="Vazirmatn"/>
                <a:ea typeface="Vazirmatn"/>
                <a:cs typeface="Vazirmatn"/>
                <a:sym typeface="Vazirmatn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Font typeface="Vazirmatn"/>
              <a:buNone/>
              <a:defRPr sz="3600">
                <a:latin typeface="Vazirmatn"/>
                <a:ea typeface="Vazirmatn"/>
                <a:cs typeface="Vazirmatn"/>
                <a:sym typeface="Vazirmatn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Font typeface="Vazirmatn"/>
              <a:buNone/>
              <a:defRPr sz="3600">
                <a:latin typeface="Vazirmatn"/>
                <a:ea typeface="Vazirmatn"/>
                <a:cs typeface="Vazirmatn"/>
                <a:sym typeface="Vazirmatn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Font typeface="Vazirmatn"/>
              <a:buNone/>
              <a:defRPr sz="3600">
                <a:latin typeface="Vazirmatn"/>
                <a:ea typeface="Vazirmatn"/>
                <a:cs typeface="Vazirmatn"/>
                <a:sym typeface="Vazirmatn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Font typeface="Vazirmatn"/>
              <a:buNone/>
              <a:defRPr sz="3600">
                <a:latin typeface="Vazirmatn"/>
                <a:ea typeface="Vazirmatn"/>
                <a:cs typeface="Vazirmatn"/>
                <a:sym typeface="Vazirmatn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Font typeface="Vazirmatn"/>
              <a:buNone/>
              <a:defRPr sz="3600">
                <a:latin typeface="Vazirmatn"/>
                <a:ea typeface="Vazirmatn"/>
                <a:cs typeface="Vazirmatn"/>
                <a:sym typeface="Vazirmatn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Font typeface="Vazirmatn"/>
              <a:buNone/>
              <a:defRPr sz="3600">
                <a:latin typeface="Vazirmatn"/>
                <a:ea typeface="Vazirmatn"/>
                <a:cs typeface="Vazirmatn"/>
                <a:sym typeface="Vazirmatn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Font typeface="Vazirmatn"/>
              <a:buNone/>
              <a:defRPr sz="3600"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endParaRPr/>
          </a:p>
        </p:txBody>
      </p:sp>
      <p:sp>
        <p:nvSpPr>
          <p:cNvPr id="451" name="Google Shape;451;p3"/>
          <p:cNvSpPr txBox="1">
            <a:spLocks noGrp="1"/>
          </p:cNvSpPr>
          <p:nvPr>
            <p:ph type="title" idx="2" hasCustomPrompt="1"/>
          </p:nvPr>
        </p:nvSpPr>
        <p:spPr>
          <a:xfrm>
            <a:off x="6563850" y="1095225"/>
            <a:ext cx="1652100" cy="915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 i="1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Vazirmatn"/>
              <a:buNone/>
              <a:defRPr sz="6000">
                <a:solidFill>
                  <a:schemeClr val="lt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Vazirmatn"/>
              <a:buNone/>
              <a:defRPr sz="6000">
                <a:solidFill>
                  <a:schemeClr val="lt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Vazirmatn"/>
              <a:buNone/>
              <a:defRPr sz="6000">
                <a:solidFill>
                  <a:schemeClr val="lt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Vazirmatn"/>
              <a:buNone/>
              <a:defRPr sz="6000">
                <a:solidFill>
                  <a:schemeClr val="lt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Vazirmatn"/>
              <a:buNone/>
              <a:defRPr sz="6000">
                <a:solidFill>
                  <a:schemeClr val="lt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Vazirmatn"/>
              <a:buNone/>
              <a:defRPr sz="6000">
                <a:solidFill>
                  <a:schemeClr val="lt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Vazirmatn"/>
              <a:buNone/>
              <a:defRPr sz="6000">
                <a:solidFill>
                  <a:schemeClr val="lt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Vazirmatn"/>
              <a:buNone/>
              <a:defRPr sz="6000">
                <a:solidFill>
                  <a:schemeClr val="lt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r>
              <a:t>xx%</a:t>
            </a:r>
          </a:p>
        </p:txBody>
      </p:sp>
      <p:sp>
        <p:nvSpPr>
          <p:cNvPr id="452" name="Google Shape;452;p3"/>
          <p:cNvSpPr txBox="1">
            <a:spLocks noGrp="1"/>
          </p:cNvSpPr>
          <p:nvPr>
            <p:ph type="subTitle" idx="1"/>
          </p:nvPr>
        </p:nvSpPr>
        <p:spPr>
          <a:xfrm>
            <a:off x="3148350" y="3673275"/>
            <a:ext cx="5067600" cy="37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14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_AND_TWO_COLUMNS_1_1">
    <p:spTree>
      <p:nvGrpSpPr>
        <p:cNvPr id="1" name="Shape 2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7" name="Google Shape;2677;p24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78" name="Google Shape;2678;p24"/>
          <p:cNvGrpSpPr/>
          <p:nvPr/>
        </p:nvGrpSpPr>
        <p:grpSpPr>
          <a:xfrm>
            <a:off x="-294557" y="512381"/>
            <a:ext cx="9459274" cy="3365624"/>
            <a:chOff x="-294557" y="512381"/>
            <a:chExt cx="9459274" cy="3365624"/>
          </a:xfrm>
        </p:grpSpPr>
        <p:grpSp>
          <p:nvGrpSpPr>
            <p:cNvPr id="2679" name="Google Shape;2679;p24"/>
            <p:cNvGrpSpPr/>
            <p:nvPr/>
          </p:nvGrpSpPr>
          <p:grpSpPr>
            <a:xfrm rot="2258642">
              <a:off x="-339773" y="3031313"/>
              <a:ext cx="1029115" cy="202717"/>
              <a:chOff x="4737493" y="4305992"/>
              <a:chExt cx="547410" cy="107830"/>
            </a:xfrm>
          </p:grpSpPr>
          <p:sp>
            <p:nvSpPr>
              <p:cNvPr id="2680" name="Google Shape;2680;p24"/>
              <p:cNvSpPr/>
              <p:nvPr/>
            </p:nvSpPr>
            <p:spPr>
              <a:xfrm>
                <a:off x="4737493" y="4313938"/>
                <a:ext cx="52470" cy="8615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1312" extrusionOk="0">
                    <a:moveTo>
                      <a:pt x="233" y="127"/>
                    </a:moveTo>
                    <a:cubicBezTo>
                      <a:pt x="302" y="127"/>
                      <a:pt x="435" y="167"/>
                      <a:pt x="468" y="195"/>
                    </a:cubicBezTo>
                    <a:cubicBezTo>
                      <a:pt x="578" y="412"/>
                      <a:pt x="569" y="519"/>
                      <a:pt x="432" y="535"/>
                    </a:cubicBezTo>
                    <a:cubicBezTo>
                      <a:pt x="364" y="551"/>
                      <a:pt x="296" y="561"/>
                      <a:pt x="225" y="567"/>
                    </a:cubicBezTo>
                    <a:cubicBezTo>
                      <a:pt x="215" y="567"/>
                      <a:pt x="202" y="577"/>
                      <a:pt x="196" y="580"/>
                    </a:cubicBezTo>
                    <a:cubicBezTo>
                      <a:pt x="189" y="548"/>
                      <a:pt x="186" y="515"/>
                      <a:pt x="180" y="483"/>
                    </a:cubicBezTo>
                    <a:cubicBezTo>
                      <a:pt x="170" y="412"/>
                      <a:pt x="164" y="340"/>
                      <a:pt x="154" y="269"/>
                    </a:cubicBezTo>
                    <a:cubicBezTo>
                      <a:pt x="141" y="169"/>
                      <a:pt x="118" y="156"/>
                      <a:pt x="206" y="130"/>
                    </a:cubicBezTo>
                    <a:cubicBezTo>
                      <a:pt x="213" y="128"/>
                      <a:pt x="222" y="127"/>
                      <a:pt x="233" y="127"/>
                    </a:cubicBezTo>
                    <a:close/>
                    <a:moveTo>
                      <a:pt x="180" y="0"/>
                    </a:moveTo>
                    <a:cubicBezTo>
                      <a:pt x="27" y="0"/>
                      <a:pt x="0" y="82"/>
                      <a:pt x="24" y="272"/>
                    </a:cubicBezTo>
                    <a:cubicBezTo>
                      <a:pt x="63" y="613"/>
                      <a:pt x="92" y="985"/>
                      <a:pt x="238" y="1296"/>
                    </a:cubicBezTo>
                    <a:cubicBezTo>
                      <a:pt x="243" y="1307"/>
                      <a:pt x="252" y="1312"/>
                      <a:pt x="262" y="1312"/>
                    </a:cubicBezTo>
                    <a:cubicBezTo>
                      <a:pt x="278" y="1312"/>
                      <a:pt x="296" y="1298"/>
                      <a:pt x="296" y="1280"/>
                    </a:cubicBezTo>
                    <a:cubicBezTo>
                      <a:pt x="290" y="1082"/>
                      <a:pt x="251" y="888"/>
                      <a:pt x="215" y="690"/>
                    </a:cubicBezTo>
                    <a:lnTo>
                      <a:pt x="225" y="690"/>
                    </a:lnTo>
                    <a:cubicBezTo>
                      <a:pt x="413" y="681"/>
                      <a:pt x="727" y="661"/>
                      <a:pt x="760" y="421"/>
                    </a:cubicBezTo>
                    <a:cubicBezTo>
                      <a:pt x="799" y="175"/>
                      <a:pt x="494" y="39"/>
                      <a:pt x="290" y="10"/>
                    </a:cubicBezTo>
                    <a:cubicBezTo>
                      <a:pt x="247" y="3"/>
                      <a:pt x="211" y="0"/>
                      <a:pt x="1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1" name="Google Shape;2681;p24"/>
              <p:cNvSpPr/>
              <p:nvPr/>
            </p:nvSpPr>
            <p:spPr>
              <a:xfrm>
                <a:off x="4790749" y="4371135"/>
                <a:ext cx="3749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71" h="139" extrusionOk="0">
                    <a:moveTo>
                      <a:pt x="496" y="1"/>
                    </a:moveTo>
                    <a:cubicBezTo>
                      <a:pt x="415" y="1"/>
                      <a:pt x="334" y="20"/>
                      <a:pt x="253" y="27"/>
                    </a:cubicBezTo>
                    <a:cubicBezTo>
                      <a:pt x="182" y="30"/>
                      <a:pt x="107" y="27"/>
                      <a:pt x="36" y="36"/>
                    </a:cubicBezTo>
                    <a:cubicBezTo>
                      <a:pt x="0" y="43"/>
                      <a:pt x="4" y="98"/>
                      <a:pt x="36" y="111"/>
                    </a:cubicBezTo>
                    <a:cubicBezTo>
                      <a:pt x="101" y="130"/>
                      <a:pt x="184" y="139"/>
                      <a:pt x="267" y="139"/>
                    </a:cubicBezTo>
                    <a:cubicBezTo>
                      <a:pt x="354" y="139"/>
                      <a:pt x="441" y="129"/>
                      <a:pt x="509" y="111"/>
                    </a:cubicBezTo>
                    <a:cubicBezTo>
                      <a:pt x="571" y="91"/>
                      <a:pt x="558" y="1"/>
                      <a:pt x="4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2" name="Google Shape;2682;p24"/>
              <p:cNvSpPr/>
              <p:nvPr/>
            </p:nvSpPr>
            <p:spPr>
              <a:xfrm>
                <a:off x="4791406" y="4352419"/>
                <a:ext cx="41109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26" h="128" extrusionOk="0">
                    <a:moveTo>
                      <a:pt x="275" y="1"/>
                    </a:moveTo>
                    <a:cubicBezTo>
                      <a:pt x="203" y="1"/>
                      <a:pt x="131" y="3"/>
                      <a:pt x="59" y="7"/>
                    </a:cubicBezTo>
                    <a:cubicBezTo>
                      <a:pt x="0" y="10"/>
                      <a:pt x="0" y="95"/>
                      <a:pt x="59" y="95"/>
                    </a:cubicBezTo>
                    <a:cubicBezTo>
                      <a:pt x="224" y="95"/>
                      <a:pt x="386" y="108"/>
                      <a:pt x="551" y="127"/>
                    </a:cubicBezTo>
                    <a:cubicBezTo>
                      <a:pt x="554" y="127"/>
                      <a:pt x="557" y="128"/>
                      <a:pt x="560" y="128"/>
                    </a:cubicBezTo>
                    <a:cubicBezTo>
                      <a:pt x="625" y="128"/>
                      <a:pt x="622" y="23"/>
                      <a:pt x="551" y="14"/>
                    </a:cubicBezTo>
                    <a:cubicBezTo>
                      <a:pt x="460" y="5"/>
                      <a:pt x="367" y="1"/>
                      <a:pt x="2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3" name="Google Shape;2683;p24"/>
              <p:cNvSpPr/>
              <p:nvPr/>
            </p:nvSpPr>
            <p:spPr>
              <a:xfrm>
                <a:off x="4848209" y="4305992"/>
                <a:ext cx="50238" cy="82088"/>
              </a:xfrm>
              <a:custGeom>
                <a:avLst/>
                <a:gdLst/>
                <a:ahLst/>
                <a:cxnLst/>
                <a:rect l="l" t="t" r="r" b="b"/>
                <a:pathLst>
                  <a:path w="765" h="1250" extrusionOk="0">
                    <a:moveTo>
                      <a:pt x="353" y="142"/>
                    </a:moveTo>
                    <a:cubicBezTo>
                      <a:pt x="382" y="142"/>
                      <a:pt x="414" y="150"/>
                      <a:pt x="447" y="167"/>
                    </a:cubicBezTo>
                    <a:cubicBezTo>
                      <a:pt x="590" y="241"/>
                      <a:pt x="593" y="410"/>
                      <a:pt x="460" y="494"/>
                    </a:cubicBezTo>
                    <a:cubicBezTo>
                      <a:pt x="376" y="549"/>
                      <a:pt x="279" y="549"/>
                      <a:pt x="182" y="555"/>
                    </a:cubicBezTo>
                    <a:cubicBezTo>
                      <a:pt x="178" y="555"/>
                      <a:pt x="169" y="559"/>
                      <a:pt x="165" y="559"/>
                    </a:cubicBezTo>
                    <a:cubicBezTo>
                      <a:pt x="162" y="517"/>
                      <a:pt x="156" y="468"/>
                      <a:pt x="152" y="423"/>
                    </a:cubicBezTo>
                    <a:cubicBezTo>
                      <a:pt x="142" y="286"/>
                      <a:pt x="226" y="142"/>
                      <a:pt x="353" y="142"/>
                    </a:cubicBezTo>
                    <a:close/>
                    <a:moveTo>
                      <a:pt x="310" y="0"/>
                    </a:moveTo>
                    <a:cubicBezTo>
                      <a:pt x="182" y="0"/>
                      <a:pt x="71" y="68"/>
                      <a:pt x="33" y="209"/>
                    </a:cubicBezTo>
                    <a:cubicBezTo>
                      <a:pt x="0" y="329"/>
                      <a:pt x="33" y="471"/>
                      <a:pt x="42" y="591"/>
                    </a:cubicBezTo>
                    <a:cubicBezTo>
                      <a:pt x="65" y="795"/>
                      <a:pt x="84" y="996"/>
                      <a:pt x="114" y="1200"/>
                    </a:cubicBezTo>
                    <a:cubicBezTo>
                      <a:pt x="117" y="1233"/>
                      <a:pt x="146" y="1250"/>
                      <a:pt x="172" y="1250"/>
                    </a:cubicBezTo>
                    <a:cubicBezTo>
                      <a:pt x="198" y="1250"/>
                      <a:pt x="222" y="1234"/>
                      <a:pt x="217" y="1200"/>
                    </a:cubicBezTo>
                    <a:cubicBezTo>
                      <a:pt x="204" y="1025"/>
                      <a:pt x="188" y="857"/>
                      <a:pt x="172" y="682"/>
                    </a:cubicBezTo>
                    <a:lnTo>
                      <a:pt x="178" y="682"/>
                    </a:lnTo>
                    <a:cubicBezTo>
                      <a:pt x="376" y="679"/>
                      <a:pt x="638" y="640"/>
                      <a:pt x="703" y="416"/>
                    </a:cubicBezTo>
                    <a:cubicBezTo>
                      <a:pt x="765" y="225"/>
                      <a:pt x="590" y="63"/>
                      <a:pt x="415" y="14"/>
                    </a:cubicBezTo>
                    <a:cubicBezTo>
                      <a:pt x="379" y="5"/>
                      <a:pt x="344" y="0"/>
                      <a:pt x="3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4" name="Google Shape;2684;p24"/>
              <p:cNvSpPr/>
              <p:nvPr/>
            </p:nvSpPr>
            <p:spPr>
              <a:xfrm>
                <a:off x="4888792" y="4369099"/>
                <a:ext cx="20752" cy="14382"/>
              </a:xfrm>
              <a:custGeom>
                <a:avLst/>
                <a:gdLst/>
                <a:ahLst/>
                <a:cxnLst/>
                <a:rect l="l" t="t" r="r" b="b"/>
                <a:pathLst>
                  <a:path w="316" h="219" extrusionOk="0">
                    <a:moveTo>
                      <a:pt x="189" y="0"/>
                    </a:moveTo>
                    <a:cubicBezTo>
                      <a:pt x="175" y="0"/>
                      <a:pt x="161" y="2"/>
                      <a:pt x="147" y="6"/>
                    </a:cubicBezTo>
                    <a:cubicBezTo>
                      <a:pt x="143" y="6"/>
                      <a:pt x="134" y="12"/>
                      <a:pt x="130" y="16"/>
                    </a:cubicBezTo>
                    <a:cubicBezTo>
                      <a:pt x="121" y="12"/>
                      <a:pt x="114" y="6"/>
                      <a:pt x="105" y="6"/>
                    </a:cubicBezTo>
                    <a:cubicBezTo>
                      <a:pt x="14" y="6"/>
                      <a:pt x="1" y="126"/>
                      <a:pt x="50" y="181"/>
                    </a:cubicBezTo>
                    <a:cubicBezTo>
                      <a:pt x="74" y="208"/>
                      <a:pt x="102" y="219"/>
                      <a:pt x="131" y="219"/>
                    </a:cubicBezTo>
                    <a:cubicBezTo>
                      <a:pt x="191" y="219"/>
                      <a:pt x="254" y="171"/>
                      <a:pt x="296" y="129"/>
                    </a:cubicBezTo>
                    <a:cubicBezTo>
                      <a:pt x="312" y="103"/>
                      <a:pt x="315" y="64"/>
                      <a:pt x="292" y="42"/>
                    </a:cubicBezTo>
                    <a:cubicBezTo>
                      <a:pt x="262" y="13"/>
                      <a:pt x="226" y="0"/>
                      <a:pt x="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5" name="Google Shape;2685;p24"/>
              <p:cNvSpPr/>
              <p:nvPr/>
            </p:nvSpPr>
            <p:spPr>
              <a:xfrm>
                <a:off x="4922676" y="4350909"/>
                <a:ext cx="44065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71" h="131" extrusionOk="0">
                    <a:moveTo>
                      <a:pt x="298" y="0"/>
                    </a:moveTo>
                    <a:cubicBezTo>
                      <a:pt x="216" y="0"/>
                      <a:pt x="134" y="3"/>
                      <a:pt x="55" y="11"/>
                    </a:cubicBezTo>
                    <a:cubicBezTo>
                      <a:pt x="0" y="14"/>
                      <a:pt x="0" y="92"/>
                      <a:pt x="55" y="95"/>
                    </a:cubicBezTo>
                    <a:cubicBezTo>
                      <a:pt x="233" y="114"/>
                      <a:pt x="415" y="118"/>
                      <a:pt x="593" y="131"/>
                    </a:cubicBezTo>
                    <a:cubicBezTo>
                      <a:pt x="594" y="131"/>
                      <a:pt x="595" y="131"/>
                      <a:pt x="596" y="131"/>
                    </a:cubicBezTo>
                    <a:cubicBezTo>
                      <a:pt x="671" y="131"/>
                      <a:pt x="670" y="20"/>
                      <a:pt x="593" y="14"/>
                    </a:cubicBezTo>
                    <a:cubicBezTo>
                      <a:pt x="498" y="5"/>
                      <a:pt x="398" y="0"/>
                      <a:pt x="2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6" name="Google Shape;2686;p24"/>
              <p:cNvSpPr/>
              <p:nvPr/>
            </p:nvSpPr>
            <p:spPr>
              <a:xfrm>
                <a:off x="4974357" y="4314923"/>
                <a:ext cx="33163" cy="82547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257" extrusionOk="0">
                    <a:moveTo>
                      <a:pt x="394" y="1"/>
                    </a:moveTo>
                    <a:cubicBezTo>
                      <a:pt x="384" y="1"/>
                      <a:pt x="374" y="4"/>
                      <a:pt x="366" y="11"/>
                    </a:cubicBezTo>
                    <a:cubicBezTo>
                      <a:pt x="185" y="196"/>
                      <a:pt x="0" y="423"/>
                      <a:pt x="10" y="698"/>
                    </a:cubicBezTo>
                    <a:cubicBezTo>
                      <a:pt x="16" y="935"/>
                      <a:pt x="195" y="1148"/>
                      <a:pt x="402" y="1249"/>
                    </a:cubicBezTo>
                    <a:cubicBezTo>
                      <a:pt x="412" y="1254"/>
                      <a:pt x="422" y="1256"/>
                      <a:pt x="431" y="1256"/>
                    </a:cubicBezTo>
                    <a:cubicBezTo>
                      <a:pt x="475" y="1256"/>
                      <a:pt x="505" y="1205"/>
                      <a:pt x="470" y="1168"/>
                    </a:cubicBezTo>
                    <a:cubicBezTo>
                      <a:pt x="305" y="990"/>
                      <a:pt x="110" y="886"/>
                      <a:pt x="143" y="601"/>
                    </a:cubicBezTo>
                    <a:cubicBezTo>
                      <a:pt x="169" y="390"/>
                      <a:pt x="318" y="228"/>
                      <a:pt x="438" y="66"/>
                    </a:cubicBezTo>
                    <a:cubicBezTo>
                      <a:pt x="463" y="36"/>
                      <a:pt x="428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7" name="Google Shape;2687;p24"/>
              <p:cNvSpPr/>
              <p:nvPr/>
            </p:nvSpPr>
            <p:spPr>
              <a:xfrm>
                <a:off x="5009686" y="4324576"/>
                <a:ext cx="42226" cy="65210"/>
              </a:xfrm>
              <a:custGeom>
                <a:avLst/>
                <a:gdLst/>
                <a:ahLst/>
                <a:cxnLst/>
                <a:rect l="l" t="t" r="r" b="b"/>
                <a:pathLst>
                  <a:path w="643" h="993" extrusionOk="0">
                    <a:moveTo>
                      <a:pt x="574" y="1"/>
                    </a:moveTo>
                    <a:cubicBezTo>
                      <a:pt x="550" y="1"/>
                      <a:pt x="526" y="14"/>
                      <a:pt x="515" y="46"/>
                    </a:cubicBezTo>
                    <a:cubicBezTo>
                      <a:pt x="476" y="185"/>
                      <a:pt x="441" y="321"/>
                      <a:pt x="402" y="464"/>
                    </a:cubicBezTo>
                    <a:cubicBezTo>
                      <a:pt x="386" y="532"/>
                      <a:pt x="350" y="788"/>
                      <a:pt x="288" y="872"/>
                    </a:cubicBezTo>
                    <a:cubicBezTo>
                      <a:pt x="217" y="723"/>
                      <a:pt x="152" y="567"/>
                      <a:pt x="91" y="415"/>
                    </a:cubicBezTo>
                    <a:cubicBezTo>
                      <a:pt x="83" y="395"/>
                      <a:pt x="66" y="387"/>
                      <a:pt x="49" y="387"/>
                    </a:cubicBezTo>
                    <a:cubicBezTo>
                      <a:pt x="24" y="387"/>
                      <a:pt x="0" y="405"/>
                      <a:pt x="10" y="434"/>
                    </a:cubicBezTo>
                    <a:cubicBezTo>
                      <a:pt x="75" y="616"/>
                      <a:pt x="152" y="791"/>
                      <a:pt x="230" y="969"/>
                    </a:cubicBezTo>
                    <a:cubicBezTo>
                      <a:pt x="235" y="983"/>
                      <a:pt x="252" y="992"/>
                      <a:pt x="267" y="992"/>
                    </a:cubicBezTo>
                    <a:cubicBezTo>
                      <a:pt x="272" y="992"/>
                      <a:pt x="277" y="991"/>
                      <a:pt x="282" y="988"/>
                    </a:cubicBezTo>
                    <a:cubicBezTo>
                      <a:pt x="408" y="956"/>
                      <a:pt x="424" y="823"/>
                      <a:pt x="450" y="713"/>
                    </a:cubicBezTo>
                    <a:cubicBezTo>
                      <a:pt x="512" y="502"/>
                      <a:pt x="577" y="289"/>
                      <a:pt x="625" y="75"/>
                    </a:cubicBezTo>
                    <a:cubicBezTo>
                      <a:pt x="643" y="30"/>
                      <a:pt x="609" y="1"/>
                      <a:pt x="5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8" name="Google Shape;2688;p24"/>
              <p:cNvSpPr/>
              <p:nvPr/>
            </p:nvSpPr>
            <p:spPr>
              <a:xfrm>
                <a:off x="5056048" y="4358789"/>
                <a:ext cx="40453" cy="9259"/>
              </a:xfrm>
              <a:custGeom>
                <a:avLst/>
                <a:gdLst/>
                <a:ahLst/>
                <a:cxnLst/>
                <a:rect l="l" t="t" r="r" b="b"/>
                <a:pathLst>
                  <a:path w="616" h="141" extrusionOk="0">
                    <a:moveTo>
                      <a:pt x="68" y="1"/>
                    </a:moveTo>
                    <a:cubicBezTo>
                      <a:pt x="0" y="1"/>
                      <a:pt x="3" y="105"/>
                      <a:pt x="68" y="108"/>
                    </a:cubicBezTo>
                    <a:cubicBezTo>
                      <a:pt x="227" y="121"/>
                      <a:pt x="386" y="130"/>
                      <a:pt x="538" y="140"/>
                    </a:cubicBezTo>
                    <a:cubicBezTo>
                      <a:pt x="539" y="140"/>
                      <a:pt x="540" y="140"/>
                      <a:pt x="541" y="140"/>
                    </a:cubicBezTo>
                    <a:cubicBezTo>
                      <a:pt x="616" y="140"/>
                      <a:pt x="615" y="23"/>
                      <a:pt x="538" y="17"/>
                    </a:cubicBezTo>
                    <a:cubicBezTo>
                      <a:pt x="382" y="11"/>
                      <a:pt x="224" y="7"/>
                      <a:pt x="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9" name="Google Shape;2689;p24"/>
              <p:cNvSpPr/>
              <p:nvPr/>
            </p:nvSpPr>
            <p:spPr>
              <a:xfrm>
                <a:off x="5118235" y="4331209"/>
                <a:ext cx="17665" cy="76571"/>
              </a:xfrm>
              <a:custGeom>
                <a:avLst/>
                <a:gdLst/>
                <a:ahLst/>
                <a:cxnLst/>
                <a:rect l="l" t="t" r="r" b="b"/>
                <a:pathLst>
                  <a:path w="269" h="1166" extrusionOk="0">
                    <a:moveTo>
                      <a:pt x="202" y="1"/>
                    </a:moveTo>
                    <a:cubicBezTo>
                      <a:pt x="195" y="1"/>
                      <a:pt x="189" y="3"/>
                      <a:pt x="184" y="6"/>
                    </a:cubicBezTo>
                    <a:cubicBezTo>
                      <a:pt x="90" y="65"/>
                      <a:pt x="138" y="223"/>
                      <a:pt x="135" y="314"/>
                    </a:cubicBezTo>
                    <a:cubicBezTo>
                      <a:pt x="129" y="576"/>
                      <a:pt x="90" y="832"/>
                      <a:pt x="12" y="1082"/>
                    </a:cubicBezTo>
                    <a:cubicBezTo>
                      <a:pt x="0" y="1124"/>
                      <a:pt x="40" y="1165"/>
                      <a:pt x="80" y="1165"/>
                    </a:cubicBezTo>
                    <a:cubicBezTo>
                      <a:pt x="95" y="1165"/>
                      <a:pt x="110" y="1160"/>
                      <a:pt x="122" y="1147"/>
                    </a:cubicBezTo>
                    <a:lnTo>
                      <a:pt x="171" y="1085"/>
                    </a:lnTo>
                    <a:cubicBezTo>
                      <a:pt x="197" y="1059"/>
                      <a:pt x="187" y="1023"/>
                      <a:pt x="168" y="998"/>
                    </a:cubicBezTo>
                    <a:cubicBezTo>
                      <a:pt x="197" y="878"/>
                      <a:pt x="216" y="755"/>
                      <a:pt x="229" y="635"/>
                    </a:cubicBezTo>
                    <a:cubicBezTo>
                      <a:pt x="236" y="554"/>
                      <a:pt x="239" y="476"/>
                      <a:pt x="245" y="395"/>
                    </a:cubicBezTo>
                    <a:cubicBezTo>
                      <a:pt x="245" y="353"/>
                      <a:pt x="213" y="142"/>
                      <a:pt x="229" y="87"/>
                    </a:cubicBezTo>
                    <a:cubicBezTo>
                      <a:pt x="252" y="74"/>
                      <a:pt x="268" y="52"/>
                      <a:pt x="249" y="29"/>
                    </a:cubicBezTo>
                    <a:lnTo>
                      <a:pt x="239" y="22"/>
                    </a:lnTo>
                    <a:cubicBezTo>
                      <a:pt x="232" y="11"/>
                      <a:pt x="217" y="1"/>
                      <a:pt x="2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0" name="Google Shape;2690;p24"/>
              <p:cNvSpPr/>
              <p:nvPr/>
            </p:nvSpPr>
            <p:spPr>
              <a:xfrm>
                <a:off x="5142007" y="4340337"/>
                <a:ext cx="68559" cy="41503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632" extrusionOk="0">
                    <a:moveTo>
                      <a:pt x="207" y="191"/>
                    </a:moveTo>
                    <a:cubicBezTo>
                      <a:pt x="314" y="198"/>
                      <a:pt x="473" y="473"/>
                      <a:pt x="308" y="499"/>
                    </a:cubicBezTo>
                    <a:cubicBezTo>
                      <a:pt x="302" y="500"/>
                      <a:pt x="297" y="500"/>
                      <a:pt x="292" y="500"/>
                    </a:cubicBezTo>
                    <a:cubicBezTo>
                      <a:pt x="216" y="500"/>
                      <a:pt x="165" y="417"/>
                      <a:pt x="165" y="350"/>
                    </a:cubicBezTo>
                    <a:cubicBezTo>
                      <a:pt x="165" y="324"/>
                      <a:pt x="181" y="256"/>
                      <a:pt x="207" y="191"/>
                    </a:cubicBezTo>
                    <a:close/>
                    <a:moveTo>
                      <a:pt x="743" y="270"/>
                    </a:moveTo>
                    <a:cubicBezTo>
                      <a:pt x="755" y="270"/>
                      <a:pt x="768" y="272"/>
                      <a:pt x="781" y="275"/>
                    </a:cubicBezTo>
                    <a:cubicBezTo>
                      <a:pt x="858" y="295"/>
                      <a:pt x="897" y="366"/>
                      <a:pt x="878" y="437"/>
                    </a:cubicBezTo>
                    <a:cubicBezTo>
                      <a:pt x="867" y="486"/>
                      <a:pt x="834" y="507"/>
                      <a:pt x="797" y="507"/>
                    </a:cubicBezTo>
                    <a:cubicBezTo>
                      <a:pt x="767" y="507"/>
                      <a:pt x="734" y="493"/>
                      <a:pt x="709" y="467"/>
                    </a:cubicBezTo>
                    <a:cubicBezTo>
                      <a:pt x="654" y="411"/>
                      <a:pt x="658" y="343"/>
                      <a:pt x="680" y="279"/>
                    </a:cubicBezTo>
                    <a:cubicBezTo>
                      <a:pt x="701" y="275"/>
                      <a:pt x="721" y="270"/>
                      <a:pt x="743" y="270"/>
                    </a:cubicBezTo>
                    <a:close/>
                    <a:moveTo>
                      <a:pt x="276" y="0"/>
                    </a:moveTo>
                    <a:cubicBezTo>
                      <a:pt x="230" y="0"/>
                      <a:pt x="189" y="30"/>
                      <a:pt x="156" y="75"/>
                    </a:cubicBezTo>
                    <a:cubicBezTo>
                      <a:pt x="71" y="84"/>
                      <a:pt x="0" y="143"/>
                      <a:pt x="3" y="253"/>
                    </a:cubicBezTo>
                    <a:cubicBezTo>
                      <a:pt x="3" y="285"/>
                      <a:pt x="32" y="308"/>
                      <a:pt x="62" y="311"/>
                    </a:cubicBezTo>
                    <a:cubicBezTo>
                      <a:pt x="55" y="337"/>
                      <a:pt x="52" y="360"/>
                      <a:pt x="55" y="376"/>
                    </a:cubicBezTo>
                    <a:cubicBezTo>
                      <a:pt x="66" y="504"/>
                      <a:pt x="180" y="619"/>
                      <a:pt x="307" y="619"/>
                    </a:cubicBezTo>
                    <a:cubicBezTo>
                      <a:pt x="334" y="619"/>
                      <a:pt x="362" y="614"/>
                      <a:pt x="389" y="603"/>
                    </a:cubicBezTo>
                    <a:cubicBezTo>
                      <a:pt x="502" y="554"/>
                      <a:pt x="518" y="437"/>
                      <a:pt x="489" y="334"/>
                    </a:cubicBezTo>
                    <a:lnTo>
                      <a:pt x="489" y="334"/>
                    </a:lnTo>
                    <a:cubicBezTo>
                      <a:pt x="502" y="340"/>
                      <a:pt x="517" y="345"/>
                      <a:pt x="532" y="345"/>
                    </a:cubicBezTo>
                    <a:cubicBezTo>
                      <a:pt x="540" y="345"/>
                      <a:pt x="547" y="344"/>
                      <a:pt x="554" y="340"/>
                    </a:cubicBezTo>
                    <a:cubicBezTo>
                      <a:pt x="557" y="340"/>
                      <a:pt x="557" y="337"/>
                      <a:pt x="564" y="337"/>
                    </a:cubicBezTo>
                    <a:cubicBezTo>
                      <a:pt x="554" y="418"/>
                      <a:pt x="573" y="496"/>
                      <a:pt x="635" y="560"/>
                    </a:cubicBezTo>
                    <a:cubicBezTo>
                      <a:pt x="681" y="607"/>
                      <a:pt x="743" y="632"/>
                      <a:pt x="803" y="632"/>
                    </a:cubicBezTo>
                    <a:cubicBezTo>
                      <a:pt x="873" y="632"/>
                      <a:pt x="940" y="598"/>
                      <a:pt x="978" y="525"/>
                    </a:cubicBezTo>
                    <a:cubicBezTo>
                      <a:pt x="1043" y="415"/>
                      <a:pt x="1008" y="256"/>
                      <a:pt x="894" y="181"/>
                    </a:cubicBezTo>
                    <a:cubicBezTo>
                      <a:pt x="849" y="156"/>
                      <a:pt x="794" y="143"/>
                      <a:pt x="735" y="139"/>
                    </a:cubicBezTo>
                    <a:cubicBezTo>
                      <a:pt x="733" y="117"/>
                      <a:pt x="711" y="98"/>
                      <a:pt x="689" y="98"/>
                    </a:cubicBezTo>
                    <a:cubicBezTo>
                      <a:pt x="680" y="98"/>
                      <a:pt x="671" y="101"/>
                      <a:pt x="664" y="110"/>
                    </a:cubicBezTo>
                    <a:cubicBezTo>
                      <a:pt x="651" y="123"/>
                      <a:pt x="645" y="139"/>
                      <a:pt x="632" y="149"/>
                    </a:cubicBezTo>
                    <a:cubicBezTo>
                      <a:pt x="567" y="165"/>
                      <a:pt x="509" y="204"/>
                      <a:pt x="470" y="256"/>
                    </a:cubicBezTo>
                    <a:cubicBezTo>
                      <a:pt x="467" y="259"/>
                      <a:pt x="467" y="262"/>
                      <a:pt x="467" y="269"/>
                    </a:cubicBezTo>
                    <a:cubicBezTo>
                      <a:pt x="444" y="220"/>
                      <a:pt x="411" y="172"/>
                      <a:pt x="379" y="143"/>
                    </a:cubicBezTo>
                    <a:cubicBezTo>
                      <a:pt x="353" y="113"/>
                      <a:pt x="311" y="94"/>
                      <a:pt x="272" y="81"/>
                    </a:cubicBezTo>
                    <a:cubicBezTo>
                      <a:pt x="279" y="78"/>
                      <a:pt x="292" y="75"/>
                      <a:pt x="305" y="75"/>
                    </a:cubicBezTo>
                    <a:cubicBezTo>
                      <a:pt x="306" y="75"/>
                      <a:pt x="307" y="75"/>
                      <a:pt x="308" y="75"/>
                    </a:cubicBezTo>
                    <a:cubicBezTo>
                      <a:pt x="336" y="75"/>
                      <a:pt x="362" y="32"/>
                      <a:pt x="327" y="13"/>
                    </a:cubicBezTo>
                    <a:cubicBezTo>
                      <a:pt x="310" y="4"/>
                      <a:pt x="292" y="0"/>
                      <a:pt x="2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1" name="Google Shape;2691;p24"/>
              <p:cNvSpPr/>
              <p:nvPr/>
            </p:nvSpPr>
            <p:spPr>
              <a:xfrm>
                <a:off x="5197300" y="4316828"/>
                <a:ext cx="30077" cy="96995"/>
              </a:xfrm>
              <a:custGeom>
                <a:avLst/>
                <a:gdLst/>
                <a:ahLst/>
                <a:cxnLst/>
                <a:rect l="l" t="t" r="r" b="b"/>
                <a:pathLst>
                  <a:path w="458" h="1477" extrusionOk="0">
                    <a:moveTo>
                      <a:pt x="94" y="1"/>
                    </a:moveTo>
                    <a:cubicBezTo>
                      <a:pt x="77" y="1"/>
                      <a:pt x="60" y="5"/>
                      <a:pt x="42" y="15"/>
                    </a:cubicBezTo>
                    <a:cubicBezTo>
                      <a:pt x="8" y="32"/>
                      <a:pt x="27" y="88"/>
                      <a:pt x="62" y="88"/>
                    </a:cubicBezTo>
                    <a:cubicBezTo>
                      <a:pt x="66" y="88"/>
                      <a:pt x="70" y="88"/>
                      <a:pt x="75" y="86"/>
                    </a:cubicBezTo>
                    <a:cubicBezTo>
                      <a:pt x="82" y="84"/>
                      <a:pt x="88" y="83"/>
                      <a:pt x="94" y="83"/>
                    </a:cubicBezTo>
                    <a:cubicBezTo>
                      <a:pt x="252" y="83"/>
                      <a:pt x="285" y="724"/>
                      <a:pt x="269" y="802"/>
                    </a:cubicBezTo>
                    <a:cubicBezTo>
                      <a:pt x="243" y="980"/>
                      <a:pt x="166" y="1148"/>
                      <a:pt x="72" y="1301"/>
                    </a:cubicBezTo>
                    <a:cubicBezTo>
                      <a:pt x="68" y="1304"/>
                      <a:pt x="65" y="1310"/>
                      <a:pt x="59" y="1317"/>
                    </a:cubicBezTo>
                    <a:cubicBezTo>
                      <a:pt x="49" y="1340"/>
                      <a:pt x="39" y="1359"/>
                      <a:pt x="29" y="1379"/>
                    </a:cubicBezTo>
                    <a:cubicBezTo>
                      <a:pt x="1" y="1430"/>
                      <a:pt x="43" y="1476"/>
                      <a:pt x="87" y="1476"/>
                    </a:cubicBezTo>
                    <a:cubicBezTo>
                      <a:pt x="107" y="1476"/>
                      <a:pt x="126" y="1467"/>
                      <a:pt x="140" y="1443"/>
                    </a:cubicBezTo>
                    <a:cubicBezTo>
                      <a:pt x="324" y="1139"/>
                      <a:pt x="457" y="792"/>
                      <a:pt x="376" y="433"/>
                    </a:cubicBezTo>
                    <a:cubicBezTo>
                      <a:pt x="356" y="337"/>
                      <a:pt x="241" y="1"/>
                      <a:pt x="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2" name="Google Shape;2692;p24"/>
              <p:cNvSpPr/>
              <p:nvPr/>
            </p:nvSpPr>
            <p:spPr>
              <a:xfrm>
                <a:off x="5232366" y="4332062"/>
                <a:ext cx="52536" cy="66195"/>
              </a:xfrm>
              <a:custGeom>
                <a:avLst/>
                <a:gdLst/>
                <a:ahLst/>
                <a:cxnLst/>
                <a:rect l="l" t="t" r="r" b="b"/>
                <a:pathLst>
                  <a:path w="800" h="1008" extrusionOk="0">
                    <a:moveTo>
                      <a:pt x="166" y="1"/>
                    </a:moveTo>
                    <a:cubicBezTo>
                      <a:pt x="134" y="1"/>
                      <a:pt x="100" y="21"/>
                      <a:pt x="98" y="61"/>
                    </a:cubicBezTo>
                    <a:cubicBezTo>
                      <a:pt x="75" y="307"/>
                      <a:pt x="46" y="550"/>
                      <a:pt x="4" y="800"/>
                    </a:cubicBezTo>
                    <a:cubicBezTo>
                      <a:pt x="1" y="832"/>
                      <a:pt x="17" y="868"/>
                      <a:pt x="46" y="881"/>
                    </a:cubicBezTo>
                    <a:cubicBezTo>
                      <a:pt x="50" y="903"/>
                      <a:pt x="73" y="917"/>
                      <a:pt x="94" y="917"/>
                    </a:cubicBezTo>
                    <a:cubicBezTo>
                      <a:pt x="113" y="917"/>
                      <a:pt x="131" y="907"/>
                      <a:pt x="134" y="884"/>
                    </a:cubicBezTo>
                    <a:cubicBezTo>
                      <a:pt x="134" y="874"/>
                      <a:pt x="134" y="868"/>
                      <a:pt x="137" y="865"/>
                    </a:cubicBezTo>
                    <a:cubicBezTo>
                      <a:pt x="169" y="852"/>
                      <a:pt x="202" y="839"/>
                      <a:pt x="231" y="826"/>
                    </a:cubicBezTo>
                    <a:cubicBezTo>
                      <a:pt x="390" y="855"/>
                      <a:pt x="535" y="910"/>
                      <a:pt x="671" y="997"/>
                    </a:cubicBezTo>
                    <a:cubicBezTo>
                      <a:pt x="683" y="1005"/>
                      <a:pt x="694" y="1008"/>
                      <a:pt x="705" y="1008"/>
                    </a:cubicBezTo>
                    <a:cubicBezTo>
                      <a:pt x="763" y="1008"/>
                      <a:pt x="799" y="916"/>
                      <a:pt x="736" y="881"/>
                    </a:cubicBezTo>
                    <a:cubicBezTo>
                      <a:pt x="633" y="816"/>
                      <a:pt x="526" y="771"/>
                      <a:pt x="412" y="735"/>
                    </a:cubicBezTo>
                    <a:cubicBezTo>
                      <a:pt x="503" y="680"/>
                      <a:pt x="590" y="622"/>
                      <a:pt x="671" y="550"/>
                    </a:cubicBezTo>
                    <a:cubicBezTo>
                      <a:pt x="714" y="516"/>
                      <a:pt x="679" y="439"/>
                      <a:pt x="628" y="439"/>
                    </a:cubicBezTo>
                    <a:cubicBezTo>
                      <a:pt x="621" y="439"/>
                      <a:pt x="614" y="440"/>
                      <a:pt x="607" y="444"/>
                    </a:cubicBezTo>
                    <a:cubicBezTo>
                      <a:pt x="451" y="499"/>
                      <a:pt x="305" y="567"/>
                      <a:pt x="163" y="657"/>
                    </a:cubicBezTo>
                    <a:lnTo>
                      <a:pt x="163" y="644"/>
                    </a:lnTo>
                    <a:cubicBezTo>
                      <a:pt x="192" y="450"/>
                      <a:pt x="215" y="256"/>
                      <a:pt x="228" y="61"/>
                    </a:cubicBezTo>
                    <a:cubicBezTo>
                      <a:pt x="231" y="21"/>
                      <a:pt x="199" y="1"/>
                      <a:pt x="1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93" name="Google Shape;2693;p24"/>
            <p:cNvGrpSpPr/>
            <p:nvPr/>
          </p:nvGrpSpPr>
          <p:grpSpPr>
            <a:xfrm rot="3128191">
              <a:off x="8668129" y="3460030"/>
              <a:ext cx="475920" cy="285182"/>
              <a:chOff x="5983345" y="4283994"/>
              <a:chExt cx="253151" cy="151694"/>
            </a:xfrm>
          </p:grpSpPr>
          <p:sp>
            <p:nvSpPr>
              <p:cNvPr id="2694" name="Google Shape;2694;p24"/>
              <p:cNvSpPr/>
              <p:nvPr/>
            </p:nvSpPr>
            <p:spPr>
              <a:xfrm>
                <a:off x="5983345" y="4330552"/>
                <a:ext cx="43014" cy="81693"/>
              </a:xfrm>
              <a:custGeom>
                <a:avLst/>
                <a:gdLst/>
                <a:ahLst/>
                <a:cxnLst/>
                <a:rect l="l" t="t" r="r" b="b"/>
                <a:pathLst>
                  <a:path w="655" h="1244" extrusionOk="0">
                    <a:moveTo>
                      <a:pt x="138" y="1"/>
                    </a:moveTo>
                    <a:cubicBezTo>
                      <a:pt x="123" y="1"/>
                      <a:pt x="107" y="11"/>
                      <a:pt x="104" y="32"/>
                    </a:cubicBezTo>
                    <a:lnTo>
                      <a:pt x="94" y="32"/>
                    </a:lnTo>
                    <a:cubicBezTo>
                      <a:pt x="30" y="32"/>
                      <a:pt x="30" y="130"/>
                      <a:pt x="94" y="133"/>
                    </a:cubicBezTo>
                    <a:lnTo>
                      <a:pt x="101" y="133"/>
                    </a:lnTo>
                    <a:cubicBezTo>
                      <a:pt x="94" y="292"/>
                      <a:pt x="88" y="447"/>
                      <a:pt x="78" y="606"/>
                    </a:cubicBezTo>
                    <a:cubicBezTo>
                      <a:pt x="65" y="732"/>
                      <a:pt x="49" y="862"/>
                      <a:pt x="30" y="988"/>
                    </a:cubicBezTo>
                    <a:cubicBezTo>
                      <a:pt x="20" y="1027"/>
                      <a:pt x="1" y="1082"/>
                      <a:pt x="4" y="1121"/>
                    </a:cubicBezTo>
                    <a:cubicBezTo>
                      <a:pt x="17" y="1219"/>
                      <a:pt x="127" y="1244"/>
                      <a:pt x="245" y="1244"/>
                    </a:cubicBezTo>
                    <a:cubicBezTo>
                      <a:pt x="353" y="1244"/>
                      <a:pt x="468" y="1223"/>
                      <a:pt x="522" y="1218"/>
                    </a:cubicBezTo>
                    <a:cubicBezTo>
                      <a:pt x="600" y="1215"/>
                      <a:pt x="600" y="1101"/>
                      <a:pt x="522" y="1098"/>
                    </a:cubicBezTo>
                    <a:cubicBezTo>
                      <a:pt x="507" y="1097"/>
                      <a:pt x="492" y="1096"/>
                      <a:pt x="475" y="1096"/>
                    </a:cubicBezTo>
                    <a:cubicBezTo>
                      <a:pt x="420" y="1096"/>
                      <a:pt x="359" y="1103"/>
                      <a:pt x="302" y="1103"/>
                    </a:cubicBezTo>
                    <a:cubicBezTo>
                      <a:pt x="266" y="1103"/>
                      <a:pt x="232" y="1100"/>
                      <a:pt x="201" y="1092"/>
                    </a:cubicBezTo>
                    <a:cubicBezTo>
                      <a:pt x="111" y="1069"/>
                      <a:pt x="150" y="1098"/>
                      <a:pt x="143" y="1004"/>
                    </a:cubicBezTo>
                    <a:cubicBezTo>
                      <a:pt x="133" y="936"/>
                      <a:pt x="159" y="855"/>
                      <a:pt x="166" y="784"/>
                    </a:cubicBezTo>
                    <a:cubicBezTo>
                      <a:pt x="169" y="761"/>
                      <a:pt x="169" y="732"/>
                      <a:pt x="169" y="709"/>
                    </a:cubicBezTo>
                    <a:cubicBezTo>
                      <a:pt x="226" y="713"/>
                      <a:pt x="283" y="716"/>
                      <a:pt x="339" y="716"/>
                    </a:cubicBezTo>
                    <a:cubicBezTo>
                      <a:pt x="385" y="716"/>
                      <a:pt x="431" y="714"/>
                      <a:pt x="477" y="709"/>
                    </a:cubicBezTo>
                    <a:cubicBezTo>
                      <a:pt x="538" y="700"/>
                      <a:pt x="542" y="612"/>
                      <a:pt x="477" y="612"/>
                    </a:cubicBezTo>
                    <a:cubicBezTo>
                      <a:pt x="376" y="616"/>
                      <a:pt x="276" y="622"/>
                      <a:pt x="179" y="622"/>
                    </a:cubicBezTo>
                    <a:cubicBezTo>
                      <a:pt x="185" y="460"/>
                      <a:pt x="188" y="305"/>
                      <a:pt x="182" y="143"/>
                    </a:cubicBezTo>
                    <a:lnTo>
                      <a:pt x="182" y="143"/>
                    </a:lnTo>
                    <a:cubicBezTo>
                      <a:pt x="318" y="152"/>
                      <a:pt x="454" y="162"/>
                      <a:pt x="590" y="165"/>
                    </a:cubicBezTo>
                    <a:cubicBezTo>
                      <a:pt x="655" y="165"/>
                      <a:pt x="652" y="55"/>
                      <a:pt x="584" y="49"/>
                    </a:cubicBezTo>
                    <a:cubicBezTo>
                      <a:pt x="444" y="36"/>
                      <a:pt x="308" y="36"/>
                      <a:pt x="169" y="32"/>
                    </a:cubicBezTo>
                    <a:cubicBezTo>
                      <a:pt x="167" y="11"/>
                      <a:pt x="153" y="1"/>
                      <a:pt x="13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5" name="Google Shape;2695;p24"/>
              <p:cNvSpPr/>
              <p:nvPr/>
            </p:nvSpPr>
            <p:spPr>
              <a:xfrm>
                <a:off x="6036733" y="4378752"/>
                <a:ext cx="34936" cy="31916"/>
              </a:xfrm>
              <a:custGeom>
                <a:avLst/>
                <a:gdLst/>
                <a:ahLst/>
                <a:cxnLst/>
                <a:rect l="l" t="t" r="r" b="b"/>
                <a:pathLst>
                  <a:path w="532" h="486" extrusionOk="0">
                    <a:moveTo>
                      <a:pt x="36" y="1"/>
                    </a:moveTo>
                    <a:cubicBezTo>
                      <a:pt x="18" y="1"/>
                      <a:pt x="1" y="12"/>
                      <a:pt x="1" y="37"/>
                    </a:cubicBezTo>
                    <a:cubicBezTo>
                      <a:pt x="1" y="160"/>
                      <a:pt x="17" y="277"/>
                      <a:pt x="33" y="400"/>
                    </a:cubicBezTo>
                    <a:cubicBezTo>
                      <a:pt x="33" y="413"/>
                      <a:pt x="36" y="419"/>
                      <a:pt x="36" y="432"/>
                    </a:cubicBezTo>
                    <a:cubicBezTo>
                      <a:pt x="41" y="459"/>
                      <a:pt x="62" y="471"/>
                      <a:pt x="84" y="471"/>
                    </a:cubicBezTo>
                    <a:cubicBezTo>
                      <a:pt x="113" y="471"/>
                      <a:pt x="143" y="452"/>
                      <a:pt x="143" y="419"/>
                    </a:cubicBezTo>
                    <a:cubicBezTo>
                      <a:pt x="137" y="335"/>
                      <a:pt x="159" y="160"/>
                      <a:pt x="273" y="141"/>
                    </a:cubicBezTo>
                    <a:cubicBezTo>
                      <a:pt x="280" y="139"/>
                      <a:pt x="286" y="138"/>
                      <a:pt x="292" y="138"/>
                    </a:cubicBezTo>
                    <a:cubicBezTo>
                      <a:pt x="379" y="138"/>
                      <a:pt x="396" y="280"/>
                      <a:pt x="396" y="371"/>
                    </a:cubicBezTo>
                    <a:cubicBezTo>
                      <a:pt x="386" y="384"/>
                      <a:pt x="376" y="403"/>
                      <a:pt x="380" y="426"/>
                    </a:cubicBezTo>
                    <a:cubicBezTo>
                      <a:pt x="386" y="442"/>
                      <a:pt x="393" y="455"/>
                      <a:pt x="406" y="468"/>
                    </a:cubicBezTo>
                    <a:cubicBezTo>
                      <a:pt x="418" y="480"/>
                      <a:pt x="433" y="485"/>
                      <a:pt x="448" y="485"/>
                    </a:cubicBezTo>
                    <a:cubicBezTo>
                      <a:pt x="452" y="485"/>
                      <a:pt x="456" y="485"/>
                      <a:pt x="461" y="484"/>
                    </a:cubicBezTo>
                    <a:cubicBezTo>
                      <a:pt x="467" y="484"/>
                      <a:pt x="467" y="484"/>
                      <a:pt x="470" y="481"/>
                    </a:cubicBezTo>
                    <a:cubicBezTo>
                      <a:pt x="490" y="478"/>
                      <a:pt x="509" y="461"/>
                      <a:pt x="509" y="439"/>
                    </a:cubicBezTo>
                    <a:cubicBezTo>
                      <a:pt x="532" y="279"/>
                      <a:pt x="481" y="14"/>
                      <a:pt x="280" y="14"/>
                    </a:cubicBezTo>
                    <a:cubicBezTo>
                      <a:pt x="278" y="14"/>
                      <a:pt x="275" y="14"/>
                      <a:pt x="273" y="14"/>
                    </a:cubicBezTo>
                    <a:cubicBezTo>
                      <a:pt x="189" y="18"/>
                      <a:pt x="127" y="73"/>
                      <a:pt x="85" y="141"/>
                    </a:cubicBezTo>
                    <a:cubicBezTo>
                      <a:pt x="82" y="108"/>
                      <a:pt x="78" y="76"/>
                      <a:pt x="78" y="37"/>
                    </a:cubicBezTo>
                    <a:cubicBezTo>
                      <a:pt x="77" y="14"/>
                      <a:pt x="56" y="1"/>
                      <a:pt x="3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6" name="Google Shape;2696;p24"/>
              <p:cNvSpPr/>
              <p:nvPr/>
            </p:nvSpPr>
            <p:spPr>
              <a:xfrm>
                <a:off x="6060177" y="4360628"/>
                <a:ext cx="35462" cy="11033"/>
              </a:xfrm>
              <a:custGeom>
                <a:avLst/>
                <a:gdLst/>
                <a:ahLst/>
                <a:cxnLst/>
                <a:rect l="l" t="t" r="r" b="b"/>
                <a:pathLst>
                  <a:path w="540" h="168" extrusionOk="0">
                    <a:moveTo>
                      <a:pt x="444" y="0"/>
                    </a:moveTo>
                    <a:cubicBezTo>
                      <a:pt x="439" y="0"/>
                      <a:pt x="433" y="1"/>
                      <a:pt x="428" y="2"/>
                    </a:cubicBezTo>
                    <a:cubicBezTo>
                      <a:pt x="408" y="9"/>
                      <a:pt x="402" y="25"/>
                      <a:pt x="398" y="41"/>
                    </a:cubicBezTo>
                    <a:cubicBezTo>
                      <a:pt x="392" y="41"/>
                      <a:pt x="392" y="41"/>
                      <a:pt x="389" y="44"/>
                    </a:cubicBezTo>
                    <a:cubicBezTo>
                      <a:pt x="369" y="47"/>
                      <a:pt x="347" y="47"/>
                      <a:pt x="327" y="51"/>
                    </a:cubicBezTo>
                    <a:cubicBezTo>
                      <a:pt x="298" y="54"/>
                      <a:pt x="266" y="60"/>
                      <a:pt x="240" y="60"/>
                    </a:cubicBezTo>
                    <a:cubicBezTo>
                      <a:pt x="175" y="67"/>
                      <a:pt x="113" y="70"/>
                      <a:pt x="49" y="83"/>
                    </a:cubicBezTo>
                    <a:cubicBezTo>
                      <a:pt x="0" y="93"/>
                      <a:pt x="13" y="167"/>
                      <a:pt x="62" y="167"/>
                    </a:cubicBezTo>
                    <a:cubicBezTo>
                      <a:pt x="143" y="164"/>
                      <a:pt x="217" y="158"/>
                      <a:pt x="298" y="151"/>
                    </a:cubicBezTo>
                    <a:cubicBezTo>
                      <a:pt x="309" y="150"/>
                      <a:pt x="321" y="150"/>
                      <a:pt x="332" y="150"/>
                    </a:cubicBezTo>
                    <a:cubicBezTo>
                      <a:pt x="340" y="150"/>
                      <a:pt x="348" y="150"/>
                      <a:pt x="356" y="150"/>
                    </a:cubicBezTo>
                    <a:cubicBezTo>
                      <a:pt x="396" y="150"/>
                      <a:pt x="437" y="149"/>
                      <a:pt x="470" y="132"/>
                    </a:cubicBezTo>
                    <a:cubicBezTo>
                      <a:pt x="539" y="95"/>
                      <a:pt x="513" y="0"/>
                      <a:pt x="4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7" name="Google Shape;2697;p24"/>
              <p:cNvSpPr/>
              <p:nvPr/>
            </p:nvSpPr>
            <p:spPr>
              <a:xfrm>
                <a:off x="6047568" y="4348545"/>
                <a:ext cx="44787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82" h="131" extrusionOk="0">
                    <a:moveTo>
                      <a:pt x="161" y="0"/>
                    </a:moveTo>
                    <a:cubicBezTo>
                      <a:pt x="124" y="0"/>
                      <a:pt x="87" y="1"/>
                      <a:pt x="49" y="1"/>
                    </a:cubicBezTo>
                    <a:cubicBezTo>
                      <a:pt x="1" y="1"/>
                      <a:pt x="1" y="73"/>
                      <a:pt x="49" y="76"/>
                    </a:cubicBezTo>
                    <a:cubicBezTo>
                      <a:pt x="237" y="92"/>
                      <a:pt x="422" y="118"/>
                      <a:pt x="610" y="131"/>
                    </a:cubicBezTo>
                    <a:cubicBezTo>
                      <a:pt x="671" y="131"/>
                      <a:pt x="681" y="37"/>
                      <a:pt x="626" y="31"/>
                    </a:cubicBezTo>
                    <a:cubicBezTo>
                      <a:pt x="475" y="7"/>
                      <a:pt x="317" y="0"/>
                      <a:pt x="16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8" name="Google Shape;2698;p24"/>
              <p:cNvSpPr/>
              <p:nvPr/>
            </p:nvSpPr>
            <p:spPr>
              <a:xfrm>
                <a:off x="6106341" y="4364502"/>
                <a:ext cx="123591" cy="9719"/>
              </a:xfrm>
              <a:custGeom>
                <a:avLst/>
                <a:gdLst/>
                <a:ahLst/>
                <a:cxnLst/>
                <a:rect l="l" t="t" r="r" b="b"/>
                <a:pathLst>
                  <a:path w="1882" h="148" extrusionOk="0">
                    <a:moveTo>
                      <a:pt x="1719" y="1"/>
                    </a:moveTo>
                    <a:cubicBezTo>
                      <a:pt x="1701" y="1"/>
                      <a:pt x="1686" y="7"/>
                      <a:pt x="1675" y="18"/>
                    </a:cubicBezTo>
                    <a:cubicBezTo>
                      <a:pt x="1363" y="12"/>
                      <a:pt x="1050" y="6"/>
                      <a:pt x="738" y="6"/>
                    </a:cubicBezTo>
                    <a:cubicBezTo>
                      <a:pt x="510" y="6"/>
                      <a:pt x="282" y="9"/>
                      <a:pt x="55" y="18"/>
                    </a:cubicBezTo>
                    <a:cubicBezTo>
                      <a:pt x="0" y="18"/>
                      <a:pt x="0" y="102"/>
                      <a:pt x="55" y="102"/>
                    </a:cubicBezTo>
                    <a:cubicBezTo>
                      <a:pt x="632" y="105"/>
                      <a:pt x="1215" y="105"/>
                      <a:pt x="1795" y="147"/>
                    </a:cubicBezTo>
                    <a:cubicBezTo>
                      <a:pt x="1796" y="147"/>
                      <a:pt x="1797" y="147"/>
                      <a:pt x="1798" y="147"/>
                    </a:cubicBezTo>
                    <a:cubicBezTo>
                      <a:pt x="1870" y="147"/>
                      <a:pt x="1881" y="37"/>
                      <a:pt x="1811" y="21"/>
                    </a:cubicBezTo>
                    <a:cubicBezTo>
                      <a:pt x="1782" y="14"/>
                      <a:pt x="1756" y="8"/>
                      <a:pt x="1730" y="1"/>
                    </a:cubicBezTo>
                    <a:cubicBezTo>
                      <a:pt x="1726" y="1"/>
                      <a:pt x="1722" y="1"/>
                      <a:pt x="17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9" name="Google Shape;2699;p24"/>
              <p:cNvSpPr/>
              <p:nvPr/>
            </p:nvSpPr>
            <p:spPr>
              <a:xfrm>
                <a:off x="6125910" y="4289116"/>
                <a:ext cx="40978" cy="69413"/>
              </a:xfrm>
              <a:custGeom>
                <a:avLst/>
                <a:gdLst/>
                <a:ahLst/>
                <a:cxnLst/>
                <a:rect l="l" t="t" r="r" b="b"/>
                <a:pathLst>
                  <a:path w="624" h="1057" extrusionOk="0">
                    <a:moveTo>
                      <a:pt x="182" y="1"/>
                    </a:moveTo>
                    <a:cubicBezTo>
                      <a:pt x="159" y="1"/>
                      <a:pt x="138" y="15"/>
                      <a:pt x="130" y="45"/>
                    </a:cubicBezTo>
                    <a:cubicBezTo>
                      <a:pt x="52" y="362"/>
                      <a:pt x="0" y="693"/>
                      <a:pt x="7" y="1020"/>
                    </a:cubicBezTo>
                    <a:cubicBezTo>
                      <a:pt x="7" y="1044"/>
                      <a:pt x="25" y="1056"/>
                      <a:pt x="44" y="1056"/>
                    </a:cubicBezTo>
                    <a:cubicBezTo>
                      <a:pt x="63" y="1056"/>
                      <a:pt x="83" y="1044"/>
                      <a:pt x="84" y="1020"/>
                    </a:cubicBezTo>
                    <a:cubicBezTo>
                      <a:pt x="88" y="958"/>
                      <a:pt x="97" y="893"/>
                      <a:pt x="104" y="832"/>
                    </a:cubicBezTo>
                    <a:cubicBezTo>
                      <a:pt x="107" y="833"/>
                      <a:pt x="109" y="833"/>
                      <a:pt x="112" y="833"/>
                    </a:cubicBezTo>
                    <a:cubicBezTo>
                      <a:pt x="141" y="833"/>
                      <a:pt x="166" y="791"/>
                      <a:pt x="136" y="767"/>
                    </a:cubicBezTo>
                    <a:cubicBezTo>
                      <a:pt x="126" y="757"/>
                      <a:pt x="130" y="735"/>
                      <a:pt x="149" y="715"/>
                    </a:cubicBezTo>
                    <a:cubicBezTo>
                      <a:pt x="275" y="790"/>
                      <a:pt x="392" y="864"/>
                      <a:pt x="505" y="955"/>
                    </a:cubicBezTo>
                    <a:cubicBezTo>
                      <a:pt x="520" y="966"/>
                      <a:pt x="534" y="970"/>
                      <a:pt x="547" y="970"/>
                    </a:cubicBezTo>
                    <a:cubicBezTo>
                      <a:pt x="593" y="970"/>
                      <a:pt x="623" y="913"/>
                      <a:pt x="580" y="877"/>
                    </a:cubicBezTo>
                    <a:cubicBezTo>
                      <a:pt x="467" y="796"/>
                      <a:pt x="343" y="725"/>
                      <a:pt x="217" y="663"/>
                    </a:cubicBezTo>
                    <a:cubicBezTo>
                      <a:pt x="262" y="631"/>
                      <a:pt x="311" y="599"/>
                      <a:pt x="324" y="589"/>
                    </a:cubicBezTo>
                    <a:cubicBezTo>
                      <a:pt x="395" y="537"/>
                      <a:pt x="473" y="492"/>
                      <a:pt x="535" y="433"/>
                    </a:cubicBezTo>
                    <a:cubicBezTo>
                      <a:pt x="567" y="398"/>
                      <a:pt x="536" y="350"/>
                      <a:pt x="497" y="350"/>
                    </a:cubicBezTo>
                    <a:cubicBezTo>
                      <a:pt x="489" y="350"/>
                      <a:pt x="481" y="351"/>
                      <a:pt x="473" y="356"/>
                    </a:cubicBezTo>
                    <a:cubicBezTo>
                      <a:pt x="405" y="391"/>
                      <a:pt x="343" y="450"/>
                      <a:pt x="279" y="492"/>
                    </a:cubicBezTo>
                    <a:cubicBezTo>
                      <a:pt x="233" y="531"/>
                      <a:pt x="181" y="563"/>
                      <a:pt x="136" y="602"/>
                    </a:cubicBezTo>
                    <a:cubicBezTo>
                      <a:pt x="162" y="450"/>
                      <a:pt x="188" y="297"/>
                      <a:pt x="227" y="148"/>
                    </a:cubicBezTo>
                    <a:cubicBezTo>
                      <a:pt x="249" y="142"/>
                      <a:pt x="269" y="116"/>
                      <a:pt x="259" y="84"/>
                    </a:cubicBezTo>
                    <a:cubicBezTo>
                      <a:pt x="256" y="71"/>
                      <a:pt x="249" y="61"/>
                      <a:pt x="243" y="45"/>
                    </a:cubicBezTo>
                    <a:cubicBezTo>
                      <a:pt x="231" y="16"/>
                      <a:pt x="206" y="1"/>
                      <a:pt x="1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0" name="Google Shape;2700;p24"/>
              <p:cNvSpPr/>
              <p:nvPr/>
            </p:nvSpPr>
            <p:spPr>
              <a:xfrm>
                <a:off x="6164917" y="4320242"/>
                <a:ext cx="41372" cy="27647"/>
              </a:xfrm>
              <a:custGeom>
                <a:avLst/>
                <a:gdLst/>
                <a:ahLst/>
                <a:cxnLst/>
                <a:rect l="l" t="t" r="r" b="b"/>
                <a:pathLst>
                  <a:path w="630" h="421" extrusionOk="0">
                    <a:moveTo>
                      <a:pt x="201" y="1"/>
                    </a:moveTo>
                    <a:cubicBezTo>
                      <a:pt x="172" y="1"/>
                      <a:pt x="143" y="37"/>
                      <a:pt x="158" y="66"/>
                    </a:cubicBezTo>
                    <a:cubicBezTo>
                      <a:pt x="184" y="115"/>
                      <a:pt x="209" y="160"/>
                      <a:pt x="239" y="209"/>
                    </a:cubicBezTo>
                    <a:cubicBezTo>
                      <a:pt x="180" y="244"/>
                      <a:pt x="119" y="277"/>
                      <a:pt x="47" y="303"/>
                    </a:cubicBezTo>
                    <a:cubicBezTo>
                      <a:pt x="0" y="320"/>
                      <a:pt x="15" y="389"/>
                      <a:pt x="59" y="389"/>
                    </a:cubicBezTo>
                    <a:cubicBezTo>
                      <a:pt x="64" y="389"/>
                      <a:pt x="68" y="388"/>
                      <a:pt x="73" y="387"/>
                    </a:cubicBezTo>
                    <a:cubicBezTo>
                      <a:pt x="145" y="361"/>
                      <a:pt x="222" y="329"/>
                      <a:pt x="297" y="293"/>
                    </a:cubicBezTo>
                    <a:cubicBezTo>
                      <a:pt x="303" y="306"/>
                      <a:pt x="307" y="313"/>
                      <a:pt x="313" y="322"/>
                    </a:cubicBezTo>
                    <a:cubicBezTo>
                      <a:pt x="303" y="335"/>
                      <a:pt x="300" y="351"/>
                      <a:pt x="303" y="368"/>
                    </a:cubicBezTo>
                    <a:cubicBezTo>
                      <a:pt x="311" y="405"/>
                      <a:pt x="336" y="421"/>
                      <a:pt x="362" y="421"/>
                    </a:cubicBezTo>
                    <a:cubicBezTo>
                      <a:pt x="402" y="421"/>
                      <a:pt x="443" y="384"/>
                      <a:pt x="430" y="329"/>
                    </a:cubicBezTo>
                    <a:cubicBezTo>
                      <a:pt x="420" y="303"/>
                      <a:pt x="404" y="274"/>
                      <a:pt x="384" y="244"/>
                    </a:cubicBezTo>
                    <a:cubicBezTo>
                      <a:pt x="459" y="199"/>
                      <a:pt x="530" y="151"/>
                      <a:pt x="592" y="95"/>
                    </a:cubicBezTo>
                    <a:cubicBezTo>
                      <a:pt x="629" y="63"/>
                      <a:pt x="596" y="7"/>
                      <a:pt x="555" y="7"/>
                    </a:cubicBezTo>
                    <a:cubicBezTo>
                      <a:pt x="547" y="7"/>
                      <a:pt x="538" y="9"/>
                      <a:pt x="530" y="14"/>
                    </a:cubicBezTo>
                    <a:cubicBezTo>
                      <a:pt x="462" y="63"/>
                      <a:pt x="394" y="112"/>
                      <a:pt x="326" y="157"/>
                    </a:cubicBezTo>
                    <a:cubicBezTo>
                      <a:pt x="294" y="108"/>
                      <a:pt x="261" y="60"/>
                      <a:pt x="229" y="14"/>
                    </a:cubicBezTo>
                    <a:cubicBezTo>
                      <a:pt x="221" y="5"/>
                      <a:pt x="211" y="1"/>
                      <a:pt x="20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1" name="Google Shape;2701;p24"/>
              <p:cNvSpPr/>
              <p:nvPr/>
            </p:nvSpPr>
            <p:spPr>
              <a:xfrm>
                <a:off x="6193089" y="4283994"/>
                <a:ext cx="43408" cy="33623"/>
              </a:xfrm>
              <a:custGeom>
                <a:avLst/>
                <a:gdLst/>
                <a:ahLst/>
                <a:cxnLst/>
                <a:rect l="l" t="t" r="r" b="b"/>
                <a:pathLst>
                  <a:path w="661" h="512" extrusionOk="0">
                    <a:moveTo>
                      <a:pt x="133" y="0"/>
                    </a:moveTo>
                    <a:cubicBezTo>
                      <a:pt x="64" y="0"/>
                      <a:pt x="1" y="44"/>
                      <a:pt x="10" y="132"/>
                    </a:cubicBezTo>
                    <a:cubicBezTo>
                      <a:pt x="12" y="157"/>
                      <a:pt x="32" y="171"/>
                      <a:pt x="51" y="171"/>
                    </a:cubicBezTo>
                    <a:cubicBezTo>
                      <a:pt x="68" y="171"/>
                      <a:pt x="85" y="159"/>
                      <a:pt x="85" y="132"/>
                    </a:cubicBezTo>
                    <a:cubicBezTo>
                      <a:pt x="109" y="115"/>
                      <a:pt x="130" y="106"/>
                      <a:pt x="146" y="106"/>
                    </a:cubicBezTo>
                    <a:cubicBezTo>
                      <a:pt x="168" y="106"/>
                      <a:pt x="183" y="124"/>
                      <a:pt x="189" y="162"/>
                    </a:cubicBezTo>
                    <a:cubicBezTo>
                      <a:pt x="192" y="194"/>
                      <a:pt x="192" y="226"/>
                      <a:pt x="182" y="259"/>
                    </a:cubicBezTo>
                    <a:cubicBezTo>
                      <a:pt x="179" y="288"/>
                      <a:pt x="172" y="311"/>
                      <a:pt x="166" y="340"/>
                    </a:cubicBezTo>
                    <a:cubicBezTo>
                      <a:pt x="163" y="388"/>
                      <a:pt x="166" y="437"/>
                      <a:pt x="208" y="469"/>
                    </a:cubicBezTo>
                    <a:cubicBezTo>
                      <a:pt x="243" y="500"/>
                      <a:pt x="293" y="511"/>
                      <a:pt x="347" y="511"/>
                    </a:cubicBezTo>
                    <a:cubicBezTo>
                      <a:pt x="430" y="511"/>
                      <a:pt x="522" y="486"/>
                      <a:pt x="581" y="466"/>
                    </a:cubicBezTo>
                    <a:cubicBezTo>
                      <a:pt x="661" y="442"/>
                      <a:pt x="638" y="340"/>
                      <a:pt x="574" y="340"/>
                    </a:cubicBezTo>
                    <a:cubicBezTo>
                      <a:pt x="568" y="340"/>
                      <a:pt x="561" y="341"/>
                      <a:pt x="555" y="343"/>
                    </a:cubicBezTo>
                    <a:cubicBezTo>
                      <a:pt x="501" y="364"/>
                      <a:pt x="441" y="382"/>
                      <a:pt x="381" y="382"/>
                    </a:cubicBezTo>
                    <a:cubicBezTo>
                      <a:pt x="376" y="382"/>
                      <a:pt x="372" y="382"/>
                      <a:pt x="367" y="382"/>
                    </a:cubicBezTo>
                    <a:cubicBezTo>
                      <a:pt x="279" y="375"/>
                      <a:pt x="292" y="356"/>
                      <a:pt x="302" y="278"/>
                    </a:cubicBezTo>
                    <a:cubicBezTo>
                      <a:pt x="309" y="204"/>
                      <a:pt x="309" y="123"/>
                      <a:pt x="257" y="58"/>
                    </a:cubicBezTo>
                    <a:cubicBezTo>
                      <a:pt x="226" y="19"/>
                      <a:pt x="178" y="0"/>
                      <a:pt x="1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2" name="Google Shape;2702;p24"/>
              <p:cNvSpPr/>
              <p:nvPr/>
            </p:nvSpPr>
            <p:spPr>
              <a:xfrm>
                <a:off x="6153491" y="4377964"/>
                <a:ext cx="72434" cy="57724"/>
              </a:xfrm>
              <a:custGeom>
                <a:avLst/>
                <a:gdLst/>
                <a:ahLst/>
                <a:cxnLst/>
                <a:rect l="l" t="t" r="r" b="b"/>
                <a:pathLst>
                  <a:path w="1103" h="879" extrusionOk="0">
                    <a:moveTo>
                      <a:pt x="405" y="1"/>
                    </a:moveTo>
                    <a:cubicBezTo>
                      <a:pt x="268" y="1"/>
                      <a:pt x="103" y="144"/>
                      <a:pt x="30" y="224"/>
                    </a:cubicBezTo>
                    <a:cubicBezTo>
                      <a:pt x="0" y="257"/>
                      <a:pt x="28" y="297"/>
                      <a:pt x="61" y="297"/>
                    </a:cubicBezTo>
                    <a:cubicBezTo>
                      <a:pt x="70" y="297"/>
                      <a:pt x="80" y="294"/>
                      <a:pt x="89" y="286"/>
                    </a:cubicBezTo>
                    <a:cubicBezTo>
                      <a:pt x="134" y="240"/>
                      <a:pt x="199" y="159"/>
                      <a:pt x="264" y="143"/>
                    </a:cubicBezTo>
                    <a:cubicBezTo>
                      <a:pt x="298" y="136"/>
                      <a:pt x="326" y="133"/>
                      <a:pt x="349" y="133"/>
                    </a:cubicBezTo>
                    <a:cubicBezTo>
                      <a:pt x="515" y="133"/>
                      <a:pt x="420" y="292"/>
                      <a:pt x="380" y="383"/>
                    </a:cubicBezTo>
                    <a:cubicBezTo>
                      <a:pt x="325" y="525"/>
                      <a:pt x="247" y="655"/>
                      <a:pt x="160" y="781"/>
                    </a:cubicBezTo>
                    <a:cubicBezTo>
                      <a:pt x="132" y="819"/>
                      <a:pt x="165" y="878"/>
                      <a:pt x="211" y="878"/>
                    </a:cubicBezTo>
                    <a:cubicBezTo>
                      <a:pt x="213" y="878"/>
                      <a:pt x="214" y="878"/>
                      <a:pt x="215" y="878"/>
                    </a:cubicBezTo>
                    <a:cubicBezTo>
                      <a:pt x="487" y="852"/>
                      <a:pt x="750" y="862"/>
                      <a:pt x="1022" y="856"/>
                    </a:cubicBezTo>
                    <a:cubicBezTo>
                      <a:pt x="1103" y="852"/>
                      <a:pt x="1099" y="742"/>
                      <a:pt x="1022" y="736"/>
                    </a:cubicBezTo>
                    <a:cubicBezTo>
                      <a:pt x="925" y="723"/>
                      <a:pt x="827" y="718"/>
                      <a:pt x="729" y="718"/>
                    </a:cubicBezTo>
                    <a:cubicBezTo>
                      <a:pt x="600" y="718"/>
                      <a:pt x="470" y="727"/>
                      <a:pt x="341" y="736"/>
                    </a:cubicBezTo>
                    <a:cubicBezTo>
                      <a:pt x="403" y="635"/>
                      <a:pt x="455" y="532"/>
                      <a:pt x="500" y="425"/>
                    </a:cubicBezTo>
                    <a:cubicBezTo>
                      <a:pt x="532" y="334"/>
                      <a:pt x="607" y="192"/>
                      <a:pt x="555" y="94"/>
                    </a:cubicBezTo>
                    <a:cubicBezTo>
                      <a:pt x="517" y="27"/>
                      <a:pt x="464" y="1"/>
                      <a:pt x="4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03" name="Google Shape;2703;p24"/>
            <p:cNvGrpSpPr/>
            <p:nvPr/>
          </p:nvGrpSpPr>
          <p:grpSpPr>
            <a:xfrm rot="-2416383">
              <a:off x="8592812" y="634022"/>
              <a:ext cx="447780" cy="194821"/>
              <a:chOff x="8075001" y="4307963"/>
              <a:chExt cx="238179" cy="103627"/>
            </a:xfrm>
          </p:grpSpPr>
          <p:sp>
            <p:nvSpPr>
              <p:cNvPr id="2704" name="Google Shape;2704;p24"/>
              <p:cNvSpPr/>
              <p:nvPr/>
            </p:nvSpPr>
            <p:spPr>
              <a:xfrm>
                <a:off x="8075001" y="4316959"/>
                <a:ext cx="78476" cy="92857"/>
              </a:xfrm>
              <a:custGeom>
                <a:avLst/>
                <a:gdLst/>
                <a:ahLst/>
                <a:cxnLst/>
                <a:rect l="l" t="t" r="r" b="b"/>
                <a:pathLst>
                  <a:path w="1195" h="1414" extrusionOk="0">
                    <a:moveTo>
                      <a:pt x="695" y="0"/>
                    </a:moveTo>
                    <a:cubicBezTo>
                      <a:pt x="482" y="0"/>
                      <a:pt x="258" y="67"/>
                      <a:pt x="152" y="165"/>
                    </a:cubicBezTo>
                    <a:cubicBezTo>
                      <a:pt x="0" y="304"/>
                      <a:pt x="91" y="450"/>
                      <a:pt x="220" y="567"/>
                    </a:cubicBezTo>
                    <a:cubicBezTo>
                      <a:pt x="321" y="661"/>
                      <a:pt x="437" y="729"/>
                      <a:pt x="551" y="797"/>
                    </a:cubicBezTo>
                    <a:cubicBezTo>
                      <a:pt x="638" y="852"/>
                      <a:pt x="755" y="904"/>
                      <a:pt x="803" y="997"/>
                    </a:cubicBezTo>
                    <a:cubicBezTo>
                      <a:pt x="898" y="1180"/>
                      <a:pt x="708" y="1286"/>
                      <a:pt x="543" y="1286"/>
                    </a:cubicBezTo>
                    <a:cubicBezTo>
                      <a:pt x="538" y="1286"/>
                      <a:pt x="533" y="1286"/>
                      <a:pt x="528" y="1286"/>
                    </a:cubicBezTo>
                    <a:cubicBezTo>
                      <a:pt x="447" y="1286"/>
                      <a:pt x="447" y="1409"/>
                      <a:pt x="528" y="1412"/>
                    </a:cubicBezTo>
                    <a:cubicBezTo>
                      <a:pt x="542" y="1413"/>
                      <a:pt x="556" y="1413"/>
                      <a:pt x="570" y="1413"/>
                    </a:cubicBezTo>
                    <a:cubicBezTo>
                      <a:pt x="864" y="1413"/>
                      <a:pt x="1148" y="1219"/>
                      <a:pt x="907" y="910"/>
                    </a:cubicBezTo>
                    <a:cubicBezTo>
                      <a:pt x="774" y="742"/>
                      <a:pt x="551" y="664"/>
                      <a:pt x="382" y="537"/>
                    </a:cubicBezTo>
                    <a:cubicBezTo>
                      <a:pt x="259" y="450"/>
                      <a:pt x="175" y="294"/>
                      <a:pt x="337" y="194"/>
                    </a:cubicBezTo>
                    <a:cubicBezTo>
                      <a:pt x="415" y="145"/>
                      <a:pt x="531" y="126"/>
                      <a:pt x="616" y="116"/>
                    </a:cubicBezTo>
                    <a:cubicBezTo>
                      <a:pt x="635" y="115"/>
                      <a:pt x="656" y="114"/>
                      <a:pt x="677" y="114"/>
                    </a:cubicBezTo>
                    <a:cubicBezTo>
                      <a:pt x="854" y="114"/>
                      <a:pt x="1095" y="166"/>
                      <a:pt x="1118" y="359"/>
                    </a:cubicBezTo>
                    <a:cubicBezTo>
                      <a:pt x="1121" y="378"/>
                      <a:pt x="1135" y="386"/>
                      <a:pt x="1150" y="386"/>
                    </a:cubicBezTo>
                    <a:cubicBezTo>
                      <a:pt x="1169" y="386"/>
                      <a:pt x="1189" y="373"/>
                      <a:pt x="1189" y="353"/>
                    </a:cubicBezTo>
                    <a:cubicBezTo>
                      <a:pt x="1194" y="97"/>
                      <a:pt x="953" y="0"/>
                      <a:pt x="69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5" name="Google Shape;2705;p24"/>
              <p:cNvSpPr/>
              <p:nvPr/>
            </p:nvSpPr>
            <p:spPr>
              <a:xfrm>
                <a:off x="8142639" y="4370938"/>
                <a:ext cx="40321" cy="8012"/>
              </a:xfrm>
              <a:custGeom>
                <a:avLst/>
                <a:gdLst/>
                <a:ahLst/>
                <a:cxnLst/>
                <a:rect l="l" t="t" r="r" b="b"/>
                <a:pathLst>
                  <a:path w="614" h="122" extrusionOk="0">
                    <a:moveTo>
                      <a:pt x="556" y="0"/>
                    </a:moveTo>
                    <a:cubicBezTo>
                      <a:pt x="554" y="0"/>
                      <a:pt x="553" y="0"/>
                      <a:pt x="551" y="1"/>
                    </a:cubicBezTo>
                    <a:cubicBezTo>
                      <a:pt x="412" y="11"/>
                      <a:pt x="275" y="25"/>
                      <a:pt x="134" y="25"/>
                    </a:cubicBezTo>
                    <a:cubicBezTo>
                      <a:pt x="108" y="25"/>
                      <a:pt x="82" y="24"/>
                      <a:pt x="55" y="23"/>
                    </a:cubicBezTo>
                    <a:cubicBezTo>
                      <a:pt x="0" y="23"/>
                      <a:pt x="3" y="104"/>
                      <a:pt x="55" y="111"/>
                    </a:cubicBezTo>
                    <a:cubicBezTo>
                      <a:pt x="125" y="117"/>
                      <a:pt x="197" y="121"/>
                      <a:pt x="268" y="121"/>
                    </a:cubicBezTo>
                    <a:cubicBezTo>
                      <a:pt x="369" y="121"/>
                      <a:pt x="469" y="113"/>
                      <a:pt x="564" y="94"/>
                    </a:cubicBezTo>
                    <a:cubicBezTo>
                      <a:pt x="614" y="85"/>
                      <a:pt x="604" y="0"/>
                      <a:pt x="5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6" name="Google Shape;2706;p24"/>
              <p:cNvSpPr/>
              <p:nvPr/>
            </p:nvSpPr>
            <p:spPr>
              <a:xfrm>
                <a:off x="8139881" y="4360431"/>
                <a:ext cx="44524" cy="6567"/>
              </a:xfrm>
              <a:custGeom>
                <a:avLst/>
                <a:gdLst/>
                <a:ahLst/>
                <a:cxnLst/>
                <a:rect l="l" t="t" r="r" b="b"/>
                <a:pathLst>
                  <a:path w="678" h="100" extrusionOk="0">
                    <a:moveTo>
                      <a:pt x="520" y="1"/>
                    </a:moveTo>
                    <a:cubicBezTo>
                      <a:pt x="364" y="1"/>
                      <a:pt x="205" y="8"/>
                      <a:pt x="49" y="21"/>
                    </a:cubicBezTo>
                    <a:cubicBezTo>
                      <a:pt x="8" y="28"/>
                      <a:pt x="0" y="96"/>
                      <a:pt x="46" y="96"/>
                    </a:cubicBezTo>
                    <a:cubicBezTo>
                      <a:pt x="47" y="96"/>
                      <a:pt x="48" y="96"/>
                      <a:pt x="49" y="96"/>
                    </a:cubicBezTo>
                    <a:cubicBezTo>
                      <a:pt x="136" y="91"/>
                      <a:pt x="224" y="89"/>
                      <a:pt x="311" y="89"/>
                    </a:cubicBezTo>
                    <a:cubicBezTo>
                      <a:pt x="413" y="89"/>
                      <a:pt x="513" y="92"/>
                      <a:pt x="612" y="99"/>
                    </a:cubicBezTo>
                    <a:cubicBezTo>
                      <a:pt x="615" y="99"/>
                      <a:pt x="618" y="100"/>
                      <a:pt x="620" y="100"/>
                    </a:cubicBezTo>
                    <a:cubicBezTo>
                      <a:pt x="677" y="100"/>
                      <a:pt x="674" y="2"/>
                      <a:pt x="612" y="2"/>
                    </a:cubicBezTo>
                    <a:cubicBezTo>
                      <a:pt x="582" y="1"/>
                      <a:pt x="551" y="1"/>
                      <a:pt x="5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7" name="Google Shape;2707;p24"/>
              <p:cNvSpPr/>
              <p:nvPr/>
            </p:nvSpPr>
            <p:spPr>
              <a:xfrm>
                <a:off x="8170942" y="4307963"/>
                <a:ext cx="62978" cy="103627"/>
              </a:xfrm>
              <a:custGeom>
                <a:avLst/>
                <a:gdLst/>
                <a:ahLst/>
                <a:cxnLst/>
                <a:rect l="l" t="t" r="r" b="b"/>
                <a:pathLst>
                  <a:path w="959" h="1578" extrusionOk="0">
                    <a:moveTo>
                      <a:pt x="845" y="1"/>
                    </a:moveTo>
                    <a:cubicBezTo>
                      <a:pt x="818" y="1"/>
                      <a:pt x="791" y="16"/>
                      <a:pt x="784" y="49"/>
                    </a:cubicBezTo>
                    <a:cubicBezTo>
                      <a:pt x="706" y="496"/>
                      <a:pt x="658" y="950"/>
                      <a:pt x="629" y="1410"/>
                    </a:cubicBezTo>
                    <a:cubicBezTo>
                      <a:pt x="515" y="1300"/>
                      <a:pt x="428" y="1031"/>
                      <a:pt x="376" y="927"/>
                    </a:cubicBezTo>
                    <a:cubicBezTo>
                      <a:pt x="279" y="746"/>
                      <a:pt x="188" y="558"/>
                      <a:pt x="94" y="373"/>
                    </a:cubicBezTo>
                    <a:cubicBezTo>
                      <a:pt x="86" y="355"/>
                      <a:pt x="72" y="348"/>
                      <a:pt x="59" y="348"/>
                    </a:cubicBezTo>
                    <a:cubicBezTo>
                      <a:pt x="30" y="348"/>
                      <a:pt x="1" y="380"/>
                      <a:pt x="16" y="415"/>
                    </a:cubicBezTo>
                    <a:cubicBezTo>
                      <a:pt x="136" y="687"/>
                      <a:pt x="266" y="950"/>
                      <a:pt x="399" y="1215"/>
                    </a:cubicBezTo>
                    <a:cubicBezTo>
                      <a:pt x="467" y="1348"/>
                      <a:pt x="515" y="1526"/>
                      <a:pt x="674" y="1575"/>
                    </a:cubicBezTo>
                    <a:cubicBezTo>
                      <a:pt x="680" y="1577"/>
                      <a:pt x="687" y="1578"/>
                      <a:pt x="693" y="1578"/>
                    </a:cubicBezTo>
                    <a:cubicBezTo>
                      <a:pt x="726" y="1578"/>
                      <a:pt x="752" y="1549"/>
                      <a:pt x="755" y="1514"/>
                    </a:cubicBezTo>
                    <a:cubicBezTo>
                      <a:pt x="784" y="1060"/>
                      <a:pt x="833" y="610"/>
                      <a:pt x="901" y="163"/>
                    </a:cubicBezTo>
                    <a:cubicBezTo>
                      <a:pt x="933" y="150"/>
                      <a:pt x="959" y="114"/>
                      <a:pt x="933" y="75"/>
                    </a:cubicBezTo>
                    <a:cubicBezTo>
                      <a:pt x="927" y="59"/>
                      <a:pt x="914" y="49"/>
                      <a:pt x="904" y="33"/>
                    </a:cubicBezTo>
                    <a:cubicBezTo>
                      <a:pt x="892" y="12"/>
                      <a:pt x="868" y="1"/>
                      <a:pt x="84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8" name="Google Shape;2708;p24"/>
              <p:cNvSpPr/>
              <p:nvPr/>
            </p:nvSpPr>
            <p:spPr>
              <a:xfrm>
                <a:off x="8243702" y="4368508"/>
                <a:ext cx="18322" cy="12871"/>
              </a:xfrm>
              <a:custGeom>
                <a:avLst/>
                <a:gdLst/>
                <a:ahLst/>
                <a:cxnLst/>
                <a:rect l="l" t="t" r="r" b="b"/>
                <a:pathLst>
                  <a:path w="279" h="196" extrusionOk="0">
                    <a:moveTo>
                      <a:pt x="194" y="0"/>
                    </a:moveTo>
                    <a:cubicBezTo>
                      <a:pt x="166" y="0"/>
                      <a:pt x="138" y="13"/>
                      <a:pt x="113" y="34"/>
                    </a:cubicBezTo>
                    <a:cubicBezTo>
                      <a:pt x="108" y="33"/>
                      <a:pt x="102" y="32"/>
                      <a:pt x="97" y="32"/>
                    </a:cubicBezTo>
                    <a:cubicBezTo>
                      <a:pt x="61" y="32"/>
                      <a:pt x="27" y="59"/>
                      <a:pt x="16" y="93"/>
                    </a:cubicBezTo>
                    <a:cubicBezTo>
                      <a:pt x="0" y="148"/>
                      <a:pt x="36" y="180"/>
                      <a:pt x="84" y="190"/>
                    </a:cubicBezTo>
                    <a:cubicBezTo>
                      <a:pt x="98" y="194"/>
                      <a:pt x="111" y="195"/>
                      <a:pt x="123" y="195"/>
                    </a:cubicBezTo>
                    <a:cubicBezTo>
                      <a:pt x="198" y="195"/>
                      <a:pt x="261" y="135"/>
                      <a:pt x="269" y="60"/>
                    </a:cubicBezTo>
                    <a:cubicBezTo>
                      <a:pt x="279" y="28"/>
                      <a:pt x="243" y="5"/>
                      <a:pt x="211" y="2"/>
                    </a:cubicBezTo>
                    <a:cubicBezTo>
                      <a:pt x="205" y="1"/>
                      <a:pt x="199" y="0"/>
                      <a:pt x="19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9" name="Google Shape;2709;p24"/>
              <p:cNvSpPr/>
              <p:nvPr/>
            </p:nvSpPr>
            <p:spPr>
              <a:xfrm>
                <a:off x="8268590" y="4320505"/>
                <a:ext cx="44590" cy="78870"/>
              </a:xfrm>
              <a:custGeom>
                <a:avLst/>
                <a:gdLst/>
                <a:ahLst/>
                <a:cxnLst/>
                <a:rect l="l" t="t" r="r" b="b"/>
                <a:pathLst>
                  <a:path w="679" h="1201" extrusionOk="0">
                    <a:moveTo>
                      <a:pt x="207" y="0"/>
                    </a:moveTo>
                    <a:cubicBezTo>
                      <a:pt x="198" y="0"/>
                      <a:pt x="188" y="6"/>
                      <a:pt x="181" y="20"/>
                    </a:cubicBezTo>
                    <a:cubicBezTo>
                      <a:pt x="52" y="296"/>
                      <a:pt x="0" y="752"/>
                      <a:pt x="159" y="1028"/>
                    </a:cubicBezTo>
                    <a:cubicBezTo>
                      <a:pt x="217" y="1128"/>
                      <a:pt x="338" y="1200"/>
                      <a:pt x="450" y="1200"/>
                    </a:cubicBezTo>
                    <a:cubicBezTo>
                      <a:pt x="533" y="1200"/>
                      <a:pt x="610" y="1161"/>
                      <a:pt x="654" y="1067"/>
                    </a:cubicBezTo>
                    <a:cubicBezTo>
                      <a:pt x="679" y="1018"/>
                      <a:pt x="642" y="978"/>
                      <a:pt x="602" y="978"/>
                    </a:cubicBezTo>
                    <a:cubicBezTo>
                      <a:pt x="584" y="978"/>
                      <a:pt x="565" y="986"/>
                      <a:pt x="551" y="1005"/>
                    </a:cubicBezTo>
                    <a:cubicBezTo>
                      <a:pt x="513" y="1058"/>
                      <a:pt x="473" y="1079"/>
                      <a:pt x="434" y="1079"/>
                    </a:cubicBezTo>
                    <a:cubicBezTo>
                      <a:pt x="340" y="1079"/>
                      <a:pt x="255" y="951"/>
                      <a:pt x="227" y="866"/>
                    </a:cubicBezTo>
                    <a:cubicBezTo>
                      <a:pt x="204" y="785"/>
                      <a:pt x="194" y="694"/>
                      <a:pt x="191" y="610"/>
                    </a:cubicBezTo>
                    <a:lnTo>
                      <a:pt x="191" y="610"/>
                    </a:lnTo>
                    <a:cubicBezTo>
                      <a:pt x="292" y="613"/>
                      <a:pt x="389" y="610"/>
                      <a:pt x="492" y="623"/>
                    </a:cubicBezTo>
                    <a:cubicBezTo>
                      <a:pt x="494" y="623"/>
                      <a:pt x="496" y="623"/>
                      <a:pt x="498" y="623"/>
                    </a:cubicBezTo>
                    <a:cubicBezTo>
                      <a:pt x="560" y="623"/>
                      <a:pt x="562" y="513"/>
                      <a:pt x="495" y="513"/>
                    </a:cubicBezTo>
                    <a:cubicBezTo>
                      <a:pt x="494" y="513"/>
                      <a:pt x="493" y="513"/>
                      <a:pt x="492" y="513"/>
                    </a:cubicBezTo>
                    <a:cubicBezTo>
                      <a:pt x="389" y="513"/>
                      <a:pt x="288" y="516"/>
                      <a:pt x="191" y="532"/>
                    </a:cubicBezTo>
                    <a:cubicBezTo>
                      <a:pt x="191" y="367"/>
                      <a:pt x="224" y="205"/>
                      <a:pt x="243" y="43"/>
                    </a:cubicBezTo>
                    <a:cubicBezTo>
                      <a:pt x="245" y="22"/>
                      <a:pt x="226" y="0"/>
                      <a:pt x="20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710" name="Google Shape;2710;p24"/>
          <p:cNvGrpSpPr/>
          <p:nvPr/>
        </p:nvGrpSpPr>
        <p:grpSpPr>
          <a:xfrm>
            <a:off x="-507479" y="637812"/>
            <a:ext cx="10366313" cy="4396289"/>
            <a:chOff x="-507479" y="637812"/>
            <a:chExt cx="10366313" cy="4396289"/>
          </a:xfrm>
        </p:grpSpPr>
        <p:grpSp>
          <p:nvGrpSpPr>
            <p:cNvPr id="2711" name="Google Shape;2711;p24"/>
            <p:cNvGrpSpPr/>
            <p:nvPr/>
          </p:nvGrpSpPr>
          <p:grpSpPr>
            <a:xfrm rot="-2520871">
              <a:off x="8466656" y="895447"/>
              <a:ext cx="1026559" cy="668517"/>
              <a:chOff x="6925286" y="2716904"/>
              <a:chExt cx="562593" cy="366373"/>
            </a:xfrm>
          </p:grpSpPr>
          <p:sp>
            <p:nvSpPr>
              <p:cNvPr id="2712" name="Google Shape;2712;p24"/>
              <p:cNvSpPr/>
              <p:nvPr/>
            </p:nvSpPr>
            <p:spPr>
              <a:xfrm>
                <a:off x="6974472" y="2716904"/>
                <a:ext cx="513408" cy="366373"/>
              </a:xfrm>
              <a:custGeom>
                <a:avLst/>
                <a:gdLst/>
                <a:ahLst/>
                <a:cxnLst/>
                <a:rect l="l" t="t" r="r" b="b"/>
                <a:pathLst>
                  <a:path w="7818" h="5579" extrusionOk="0">
                    <a:moveTo>
                      <a:pt x="3859" y="1235"/>
                    </a:moveTo>
                    <a:cubicBezTo>
                      <a:pt x="4180" y="1618"/>
                      <a:pt x="4478" y="2010"/>
                      <a:pt x="4769" y="2411"/>
                    </a:cubicBezTo>
                    <a:cubicBezTo>
                      <a:pt x="4656" y="2512"/>
                      <a:pt x="4539" y="2609"/>
                      <a:pt x="4426" y="2709"/>
                    </a:cubicBezTo>
                    <a:lnTo>
                      <a:pt x="4108" y="2453"/>
                    </a:lnTo>
                    <a:cubicBezTo>
                      <a:pt x="3888" y="2282"/>
                      <a:pt x="3652" y="2120"/>
                      <a:pt x="3422" y="1951"/>
                    </a:cubicBezTo>
                    <a:cubicBezTo>
                      <a:pt x="3564" y="1718"/>
                      <a:pt x="3710" y="1475"/>
                      <a:pt x="3859" y="1235"/>
                    </a:cubicBezTo>
                    <a:close/>
                    <a:moveTo>
                      <a:pt x="4847" y="2515"/>
                    </a:moveTo>
                    <a:cubicBezTo>
                      <a:pt x="5106" y="2871"/>
                      <a:pt x="5356" y="3231"/>
                      <a:pt x="5612" y="3587"/>
                    </a:cubicBezTo>
                    <a:lnTo>
                      <a:pt x="5378" y="3587"/>
                    </a:lnTo>
                    <a:cubicBezTo>
                      <a:pt x="5106" y="3309"/>
                      <a:pt x="4818" y="3046"/>
                      <a:pt x="4523" y="2790"/>
                    </a:cubicBezTo>
                    <a:cubicBezTo>
                      <a:pt x="4633" y="2696"/>
                      <a:pt x="4737" y="2606"/>
                      <a:pt x="4847" y="2515"/>
                    </a:cubicBezTo>
                    <a:close/>
                    <a:moveTo>
                      <a:pt x="7604" y="182"/>
                    </a:moveTo>
                    <a:lnTo>
                      <a:pt x="7604" y="182"/>
                    </a:lnTo>
                    <a:cubicBezTo>
                      <a:pt x="7585" y="762"/>
                      <a:pt x="7572" y="1345"/>
                      <a:pt x="7581" y="1925"/>
                    </a:cubicBezTo>
                    <a:cubicBezTo>
                      <a:pt x="7588" y="2470"/>
                      <a:pt x="7555" y="3062"/>
                      <a:pt x="7666" y="3600"/>
                    </a:cubicBezTo>
                    <a:cubicBezTo>
                      <a:pt x="7037" y="3600"/>
                      <a:pt x="6405" y="3594"/>
                      <a:pt x="5774" y="3594"/>
                    </a:cubicBezTo>
                    <a:cubicBezTo>
                      <a:pt x="5498" y="3208"/>
                      <a:pt x="5226" y="2819"/>
                      <a:pt x="4948" y="2434"/>
                    </a:cubicBezTo>
                    <a:cubicBezTo>
                      <a:pt x="5832" y="1682"/>
                      <a:pt x="6713" y="924"/>
                      <a:pt x="7604" y="182"/>
                    </a:cubicBezTo>
                    <a:close/>
                    <a:moveTo>
                      <a:pt x="4423" y="2884"/>
                    </a:moveTo>
                    <a:cubicBezTo>
                      <a:pt x="4688" y="3108"/>
                      <a:pt x="4944" y="3344"/>
                      <a:pt x="5191" y="3594"/>
                    </a:cubicBezTo>
                    <a:cubicBezTo>
                      <a:pt x="4633" y="3597"/>
                      <a:pt x="4073" y="3613"/>
                      <a:pt x="3519" y="3652"/>
                    </a:cubicBezTo>
                    <a:cubicBezTo>
                      <a:pt x="3823" y="3399"/>
                      <a:pt x="4121" y="3143"/>
                      <a:pt x="4423" y="2884"/>
                    </a:cubicBezTo>
                    <a:close/>
                    <a:moveTo>
                      <a:pt x="2262" y="1183"/>
                    </a:moveTo>
                    <a:cubicBezTo>
                      <a:pt x="2560" y="1491"/>
                      <a:pt x="2900" y="1747"/>
                      <a:pt x="3244" y="1993"/>
                    </a:cubicBezTo>
                    <a:cubicBezTo>
                      <a:pt x="2822" y="2703"/>
                      <a:pt x="2414" y="3415"/>
                      <a:pt x="2025" y="4138"/>
                    </a:cubicBezTo>
                    <a:cubicBezTo>
                      <a:pt x="1847" y="4137"/>
                      <a:pt x="1669" y="4136"/>
                      <a:pt x="1490" y="4136"/>
                    </a:cubicBezTo>
                    <a:cubicBezTo>
                      <a:pt x="1053" y="4136"/>
                      <a:pt x="616" y="4140"/>
                      <a:pt x="179" y="4154"/>
                    </a:cubicBezTo>
                    <a:cubicBezTo>
                      <a:pt x="940" y="3221"/>
                      <a:pt x="1582" y="2175"/>
                      <a:pt x="2262" y="1183"/>
                    </a:cubicBezTo>
                    <a:close/>
                    <a:moveTo>
                      <a:pt x="3354" y="2071"/>
                    </a:moveTo>
                    <a:cubicBezTo>
                      <a:pt x="3548" y="2207"/>
                      <a:pt x="3746" y="2346"/>
                      <a:pt x="3937" y="2492"/>
                    </a:cubicBezTo>
                    <a:cubicBezTo>
                      <a:pt x="4070" y="2593"/>
                      <a:pt x="4199" y="2696"/>
                      <a:pt x="4329" y="2803"/>
                    </a:cubicBezTo>
                    <a:cubicBezTo>
                      <a:pt x="4008" y="3085"/>
                      <a:pt x="3687" y="3373"/>
                      <a:pt x="3373" y="3665"/>
                    </a:cubicBezTo>
                    <a:cubicBezTo>
                      <a:pt x="3344" y="3675"/>
                      <a:pt x="3341" y="3710"/>
                      <a:pt x="3363" y="3726"/>
                    </a:cubicBezTo>
                    <a:cubicBezTo>
                      <a:pt x="3371" y="3736"/>
                      <a:pt x="3385" y="3742"/>
                      <a:pt x="3398" y="3742"/>
                    </a:cubicBezTo>
                    <a:cubicBezTo>
                      <a:pt x="3408" y="3742"/>
                      <a:pt x="3417" y="3740"/>
                      <a:pt x="3425" y="3733"/>
                    </a:cubicBezTo>
                    <a:cubicBezTo>
                      <a:pt x="3957" y="3768"/>
                      <a:pt x="4492" y="3776"/>
                      <a:pt x="5029" y="3776"/>
                    </a:cubicBezTo>
                    <a:cubicBezTo>
                      <a:pt x="5142" y="3776"/>
                      <a:pt x="5255" y="3776"/>
                      <a:pt x="5369" y="3775"/>
                    </a:cubicBezTo>
                    <a:cubicBezTo>
                      <a:pt x="5492" y="3901"/>
                      <a:pt x="5612" y="4031"/>
                      <a:pt x="5725" y="4164"/>
                    </a:cubicBezTo>
                    <a:cubicBezTo>
                      <a:pt x="5285" y="4152"/>
                      <a:pt x="4844" y="4149"/>
                      <a:pt x="4404" y="4149"/>
                    </a:cubicBezTo>
                    <a:cubicBezTo>
                      <a:pt x="3995" y="4149"/>
                      <a:pt x="3587" y="4151"/>
                      <a:pt x="3179" y="4151"/>
                    </a:cubicBezTo>
                    <a:cubicBezTo>
                      <a:pt x="3086" y="4151"/>
                      <a:pt x="2993" y="4151"/>
                      <a:pt x="2900" y="4151"/>
                    </a:cubicBezTo>
                    <a:cubicBezTo>
                      <a:pt x="2651" y="4151"/>
                      <a:pt x="2408" y="4148"/>
                      <a:pt x="2162" y="4148"/>
                    </a:cubicBezTo>
                    <a:cubicBezTo>
                      <a:pt x="2547" y="3448"/>
                      <a:pt x="2942" y="2755"/>
                      <a:pt x="3354" y="2071"/>
                    </a:cubicBezTo>
                    <a:close/>
                    <a:moveTo>
                      <a:pt x="5738" y="3762"/>
                    </a:moveTo>
                    <a:cubicBezTo>
                      <a:pt x="6127" y="4310"/>
                      <a:pt x="6519" y="4844"/>
                      <a:pt x="6950" y="5359"/>
                    </a:cubicBezTo>
                    <a:cubicBezTo>
                      <a:pt x="5997" y="5401"/>
                      <a:pt x="5041" y="5430"/>
                      <a:pt x="4089" y="5443"/>
                    </a:cubicBezTo>
                    <a:cubicBezTo>
                      <a:pt x="3623" y="5450"/>
                      <a:pt x="3159" y="5450"/>
                      <a:pt x="2693" y="5450"/>
                    </a:cubicBezTo>
                    <a:cubicBezTo>
                      <a:pt x="2453" y="5450"/>
                      <a:pt x="2207" y="5438"/>
                      <a:pt x="1963" y="5438"/>
                    </a:cubicBezTo>
                    <a:cubicBezTo>
                      <a:pt x="1785" y="5438"/>
                      <a:pt x="1607" y="5444"/>
                      <a:pt x="1433" y="5466"/>
                    </a:cubicBezTo>
                    <a:cubicBezTo>
                      <a:pt x="1646" y="5071"/>
                      <a:pt x="1867" y="4672"/>
                      <a:pt x="2084" y="4277"/>
                    </a:cubicBezTo>
                    <a:lnTo>
                      <a:pt x="2900" y="4277"/>
                    </a:lnTo>
                    <a:cubicBezTo>
                      <a:pt x="3574" y="4280"/>
                      <a:pt x="4250" y="4290"/>
                      <a:pt x="4924" y="4290"/>
                    </a:cubicBezTo>
                    <a:cubicBezTo>
                      <a:pt x="5196" y="4290"/>
                      <a:pt x="5467" y="4288"/>
                      <a:pt x="5738" y="4284"/>
                    </a:cubicBezTo>
                    <a:cubicBezTo>
                      <a:pt x="5787" y="4284"/>
                      <a:pt x="5806" y="4235"/>
                      <a:pt x="5793" y="4199"/>
                    </a:cubicBezTo>
                    <a:cubicBezTo>
                      <a:pt x="5842" y="4196"/>
                      <a:pt x="5881" y="4131"/>
                      <a:pt x="5838" y="4086"/>
                    </a:cubicBezTo>
                    <a:cubicBezTo>
                      <a:pt x="5741" y="3976"/>
                      <a:pt x="5644" y="3872"/>
                      <a:pt x="5547" y="3765"/>
                    </a:cubicBezTo>
                    <a:cubicBezTo>
                      <a:pt x="5612" y="3765"/>
                      <a:pt x="5673" y="3765"/>
                      <a:pt x="5738" y="3762"/>
                    </a:cubicBezTo>
                    <a:close/>
                    <a:moveTo>
                      <a:pt x="7678" y="0"/>
                    </a:moveTo>
                    <a:cubicBezTo>
                      <a:pt x="7667" y="0"/>
                      <a:pt x="7656" y="3"/>
                      <a:pt x="7646" y="7"/>
                    </a:cubicBezTo>
                    <a:cubicBezTo>
                      <a:pt x="7639" y="5"/>
                      <a:pt x="7632" y="4"/>
                      <a:pt x="7625" y="4"/>
                    </a:cubicBezTo>
                    <a:cubicBezTo>
                      <a:pt x="7609" y="4"/>
                      <a:pt x="7595" y="9"/>
                      <a:pt x="7581" y="20"/>
                    </a:cubicBezTo>
                    <a:cubicBezTo>
                      <a:pt x="6668" y="778"/>
                      <a:pt x="5761" y="1540"/>
                      <a:pt x="4867" y="2317"/>
                    </a:cubicBezTo>
                    <a:cubicBezTo>
                      <a:pt x="4556" y="1893"/>
                      <a:pt x="4235" y="1472"/>
                      <a:pt x="3895" y="1070"/>
                    </a:cubicBezTo>
                    <a:cubicBezTo>
                      <a:pt x="3883" y="1057"/>
                      <a:pt x="3867" y="1051"/>
                      <a:pt x="3851" y="1051"/>
                    </a:cubicBezTo>
                    <a:cubicBezTo>
                      <a:pt x="3827" y="1051"/>
                      <a:pt x="3803" y="1064"/>
                      <a:pt x="3791" y="1083"/>
                    </a:cubicBezTo>
                    <a:cubicBezTo>
                      <a:pt x="3629" y="1345"/>
                      <a:pt x="3470" y="1608"/>
                      <a:pt x="3312" y="1870"/>
                    </a:cubicBezTo>
                    <a:cubicBezTo>
                      <a:pt x="2955" y="1618"/>
                      <a:pt x="2602" y="1349"/>
                      <a:pt x="2301" y="1025"/>
                    </a:cubicBezTo>
                    <a:cubicBezTo>
                      <a:pt x="2288" y="1012"/>
                      <a:pt x="2272" y="1006"/>
                      <a:pt x="2256" y="1006"/>
                    </a:cubicBezTo>
                    <a:cubicBezTo>
                      <a:pt x="2233" y="1006"/>
                      <a:pt x="2209" y="1018"/>
                      <a:pt x="2194" y="1038"/>
                    </a:cubicBezTo>
                    <a:cubicBezTo>
                      <a:pt x="1484" y="2074"/>
                      <a:pt x="798" y="3134"/>
                      <a:pt x="59" y="4151"/>
                    </a:cubicBezTo>
                    <a:lnTo>
                      <a:pt x="53" y="4151"/>
                    </a:lnTo>
                    <a:cubicBezTo>
                      <a:pt x="1" y="4154"/>
                      <a:pt x="1" y="4229"/>
                      <a:pt x="53" y="4232"/>
                    </a:cubicBezTo>
                    <a:lnTo>
                      <a:pt x="88" y="4232"/>
                    </a:lnTo>
                    <a:cubicBezTo>
                      <a:pt x="707" y="4261"/>
                      <a:pt x="1329" y="4264"/>
                      <a:pt x="1944" y="4264"/>
                    </a:cubicBezTo>
                    <a:cubicBezTo>
                      <a:pt x="1724" y="4672"/>
                      <a:pt x="1510" y="5087"/>
                      <a:pt x="1303" y="5508"/>
                    </a:cubicBezTo>
                    <a:cubicBezTo>
                      <a:pt x="1287" y="5539"/>
                      <a:pt x="1315" y="5567"/>
                      <a:pt x="1340" y="5567"/>
                    </a:cubicBezTo>
                    <a:cubicBezTo>
                      <a:pt x="1352" y="5567"/>
                      <a:pt x="1364" y="5561"/>
                      <a:pt x="1371" y="5547"/>
                    </a:cubicBezTo>
                    <a:cubicBezTo>
                      <a:pt x="1378" y="5541"/>
                      <a:pt x="1381" y="5531"/>
                      <a:pt x="1384" y="5528"/>
                    </a:cubicBezTo>
                    <a:cubicBezTo>
                      <a:pt x="1620" y="5569"/>
                      <a:pt x="1866" y="5579"/>
                      <a:pt x="2111" y="5579"/>
                    </a:cubicBezTo>
                    <a:cubicBezTo>
                      <a:pt x="2303" y="5579"/>
                      <a:pt x="2495" y="5573"/>
                      <a:pt x="2683" y="5573"/>
                    </a:cubicBezTo>
                    <a:cubicBezTo>
                      <a:pt x="2800" y="5574"/>
                      <a:pt x="2916" y="5574"/>
                      <a:pt x="3033" y="5574"/>
                    </a:cubicBezTo>
                    <a:cubicBezTo>
                      <a:pt x="3383" y="5574"/>
                      <a:pt x="3733" y="5571"/>
                      <a:pt x="4083" y="5563"/>
                    </a:cubicBezTo>
                    <a:cubicBezTo>
                      <a:pt x="5035" y="5554"/>
                      <a:pt x="5987" y="5524"/>
                      <a:pt x="6940" y="5479"/>
                    </a:cubicBezTo>
                    <a:cubicBezTo>
                      <a:pt x="6979" y="5479"/>
                      <a:pt x="7001" y="5447"/>
                      <a:pt x="7005" y="5414"/>
                    </a:cubicBezTo>
                    <a:cubicBezTo>
                      <a:pt x="7012" y="5418"/>
                      <a:pt x="7019" y="5419"/>
                      <a:pt x="7026" y="5419"/>
                    </a:cubicBezTo>
                    <a:cubicBezTo>
                      <a:pt x="7072" y="5419"/>
                      <a:pt x="7115" y="5352"/>
                      <a:pt x="7076" y="5301"/>
                    </a:cubicBezTo>
                    <a:cubicBezTo>
                      <a:pt x="6655" y="4802"/>
                      <a:pt x="6273" y="4277"/>
                      <a:pt x="5890" y="3746"/>
                    </a:cubicBezTo>
                    <a:cubicBezTo>
                      <a:pt x="6506" y="3733"/>
                      <a:pt x="7118" y="3717"/>
                      <a:pt x="7724" y="3714"/>
                    </a:cubicBezTo>
                    <a:cubicBezTo>
                      <a:pt x="7729" y="3714"/>
                      <a:pt x="7735" y="3715"/>
                      <a:pt x="7739" y="3715"/>
                    </a:cubicBezTo>
                    <a:cubicBezTo>
                      <a:pt x="7818" y="3715"/>
                      <a:pt x="7813" y="3600"/>
                      <a:pt x="7734" y="3597"/>
                    </a:cubicBezTo>
                    <a:cubicBezTo>
                      <a:pt x="7792" y="3027"/>
                      <a:pt x="7714" y="2424"/>
                      <a:pt x="7711" y="1851"/>
                    </a:cubicBezTo>
                    <a:cubicBezTo>
                      <a:pt x="7704" y="1255"/>
                      <a:pt x="7717" y="662"/>
                      <a:pt x="7743" y="66"/>
                    </a:cubicBezTo>
                    <a:cubicBezTo>
                      <a:pt x="7746" y="22"/>
                      <a:pt x="7712" y="0"/>
                      <a:pt x="76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3" name="Google Shape;2713;p24"/>
              <p:cNvSpPr/>
              <p:nvPr/>
            </p:nvSpPr>
            <p:spPr>
              <a:xfrm>
                <a:off x="6925286" y="2954095"/>
                <a:ext cx="32375" cy="47020"/>
              </a:xfrm>
              <a:custGeom>
                <a:avLst/>
                <a:gdLst/>
                <a:ahLst/>
                <a:cxnLst/>
                <a:rect l="l" t="t" r="r" b="b"/>
                <a:pathLst>
                  <a:path w="493" h="716" extrusionOk="0">
                    <a:moveTo>
                      <a:pt x="209" y="215"/>
                    </a:moveTo>
                    <a:lnTo>
                      <a:pt x="270" y="348"/>
                    </a:lnTo>
                    <a:cubicBezTo>
                      <a:pt x="273" y="361"/>
                      <a:pt x="283" y="380"/>
                      <a:pt x="296" y="406"/>
                    </a:cubicBezTo>
                    <a:cubicBezTo>
                      <a:pt x="248" y="406"/>
                      <a:pt x="199" y="409"/>
                      <a:pt x="150" y="419"/>
                    </a:cubicBezTo>
                    <a:cubicBezTo>
                      <a:pt x="167" y="348"/>
                      <a:pt x="186" y="280"/>
                      <a:pt x="209" y="215"/>
                    </a:cubicBezTo>
                    <a:close/>
                    <a:moveTo>
                      <a:pt x="204" y="1"/>
                    </a:moveTo>
                    <a:cubicBezTo>
                      <a:pt x="177" y="1"/>
                      <a:pt x="150" y="18"/>
                      <a:pt x="141" y="46"/>
                    </a:cubicBezTo>
                    <a:cubicBezTo>
                      <a:pt x="95" y="176"/>
                      <a:pt x="56" y="309"/>
                      <a:pt x="31" y="442"/>
                    </a:cubicBezTo>
                    <a:cubicBezTo>
                      <a:pt x="14" y="458"/>
                      <a:pt x="14" y="484"/>
                      <a:pt x="24" y="500"/>
                    </a:cubicBezTo>
                    <a:cubicBezTo>
                      <a:pt x="14" y="555"/>
                      <a:pt x="8" y="617"/>
                      <a:pt x="5" y="672"/>
                    </a:cubicBezTo>
                    <a:cubicBezTo>
                      <a:pt x="1" y="699"/>
                      <a:pt x="25" y="715"/>
                      <a:pt x="49" y="715"/>
                    </a:cubicBezTo>
                    <a:cubicBezTo>
                      <a:pt x="68" y="715"/>
                      <a:pt x="86" y="706"/>
                      <a:pt x="92" y="685"/>
                    </a:cubicBezTo>
                    <a:cubicBezTo>
                      <a:pt x="105" y="630"/>
                      <a:pt x="112" y="575"/>
                      <a:pt x="124" y="519"/>
                    </a:cubicBezTo>
                    <a:cubicBezTo>
                      <a:pt x="193" y="516"/>
                      <a:pt x="267" y="510"/>
                      <a:pt x="335" y="506"/>
                    </a:cubicBezTo>
                    <a:cubicBezTo>
                      <a:pt x="338" y="523"/>
                      <a:pt x="345" y="539"/>
                      <a:pt x="348" y="552"/>
                    </a:cubicBezTo>
                    <a:cubicBezTo>
                      <a:pt x="335" y="565"/>
                      <a:pt x="329" y="575"/>
                      <a:pt x="329" y="591"/>
                    </a:cubicBezTo>
                    <a:lnTo>
                      <a:pt x="329" y="604"/>
                    </a:lnTo>
                    <a:cubicBezTo>
                      <a:pt x="329" y="623"/>
                      <a:pt x="338" y="646"/>
                      <a:pt x="354" y="655"/>
                    </a:cubicBezTo>
                    <a:lnTo>
                      <a:pt x="364" y="662"/>
                    </a:lnTo>
                    <a:cubicBezTo>
                      <a:pt x="374" y="667"/>
                      <a:pt x="384" y="669"/>
                      <a:pt x="393" y="669"/>
                    </a:cubicBezTo>
                    <a:cubicBezTo>
                      <a:pt x="414" y="669"/>
                      <a:pt x="433" y="657"/>
                      <a:pt x="448" y="639"/>
                    </a:cubicBezTo>
                    <a:cubicBezTo>
                      <a:pt x="481" y="600"/>
                      <a:pt x="471" y="542"/>
                      <a:pt x="452" y="487"/>
                    </a:cubicBezTo>
                    <a:cubicBezTo>
                      <a:pt x="493" y="462"/>
                      <a:pt x="484" y="393"/>
                      <a:pt x="430" y="393"/>
                    </a:cubicBezTo>
                    <a:cubicBezTo>
                      <a:pt x="428" y="393"/>
                      <a:pt x="427" y="393"/>
                      <a:pt x="426" y="393"/>
                    </a:cubicBezTo>
                    <a:lnTo>
                      <a:pt x="419" y="393"/>
                    </a:lnTo>
                    <a:cubicBezTo>
                      <a:pt x="416" y="387"/>
                      <a:pt x="416" y="380"/>
                      <a:pt x="413" y="374"/>
                    </a:cubicBezTo>
                    <a:cubicBezTo>
                      <a:pt x="371" y="257"/>
                      <a:pt x="316" y="137"/>
                      <a:pt x="254" y="30"/>
                    </a:cubicBezTo>
                    <a:cubicBezTo>
                      <a:pt x="242" y="10"/>
                      <a:pt x="223" y="1"/>
                      <a:pt x="2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4" name="Google Shape;2714;p24"/>
              <p:cNvSpPr/>
              <p:nvPr/>
            </p:nvSpPr>
            <p:spPr>
              <a:xfrm>
                <a:off x="7221712" y="3023243"/>
                <a:ext cx="34083" cy="42357"/>
              </a:xfrm>
              <a:custGeom>
                <a:avLst/>
                <a:gdLst/>
                <a:ahLst/>
                <a:cxnLst/>
                <a:rect l="l" t="t" r="r" b="b"/>
                <a:pathLst>
                  <a:path w="519" h="645" extrusionOk="0">
                    <a:moveTo>
                      <a:pt x="185" y="75"/>
                    </a:moveTo>
                    <a:cubicBezTo>
                      <a:pt x="207" y="75"/>
                      <a:pt x="229" y="83"/>
                      <a:pt x="246" y="101"/>
                    </a:cubicBezTo>
                    <a:cubicBezTo>
                      <a:pt x="292" y="150"/>
                      <a:pt x="269" y="231"/>
                      <a:pt x="204" y="250"/>
                    </a:cubicBezTo>
                    <a:cubicBezTo>
                      <a:pt x="150" y="266"/>
                      <a:pt x="155" y="357"/>
                      <a:pt x="211" y="357"/>
                    </a:cubicBezTo>
                    <a:cubicBezTo>
                      <a:pt x="212" y="357"/>
                      <a:pt x="213" y="357"/>
                      <a:pt x="214" y="357"/>
                    </a:cubicBezTo>
                    <a:cubicBezTo>
                      <a:pt x="217" y="357"/>
                      <a:pt x="224" y="357"/>
                      <a:pt x="227" y="354"/>
                    </a:cubicBezTo>
                    <a:cubicBezTo>
                      <a:pt x="250" y="349"/>
                      <a:pt x="273" y="345"/>
                      <a:pt x="296" y="345"/>
                    </a:cubicBezTo>
                    <a:cubicBezTo>
                      <a:pt x="305" y="345"/>
                      <a:pt x="315" y="346"/>
                      <a:pt x="324" y="348"/>
                    </a:cubicBezTo>
                    <a:cubicBezTo>
                      <a:pt x="356" y="357"/>
                      <a:pt x="402" y="374"/>
                      <a:pt x="392" y="412"/>
                    </a:cubicBezTo>
                    <a:cubicBezTo>
                      <a:pt x="386" y="442"/>
                      <a:pt x="327" y="461"/>
                      <a:pt x="308" y="467"/>
                    </a:cubicBezTo>
                    <a:cubicBezTo>
                      <a:pt x="256" y="484"/>
                      <a:pt x="204" y="484"/>
                      <a:pt x="156" y="493"/>
                    </a:cubicBezTo>
                    <a:cubicBezTo>
                      <a:pt x="149" y="487"/>
                      <a:pt x="146" y="484"/>
                      <a:pt x="139" y="477"/>
                    </a:cubicBezTo>
                    <a:cubicBezTo>
                      <a:pt x="139" y="364"/>
                      <a:pt x="117" y="247"/>
                      <a:pt x="78" y="143"/>
                    </a:cubicBezTo>
                    <a:lnTo>
                      <a:pt x="81" y="137"/>
                    </a:lnTo>
                    <a:cubicBezTo>
                      <a:pt x="100" y="101"/>
                      <a:pt x="143" y="75"/>
                      <a:pt x="185" y="75"/>
                    </a:cubicBezTo>
                    <a:close/>
                    <a:moveTo>
                      <a:pt x="206" y="0"/>
                    </a:moveTo>
                    <a:cubicBezTo>
                      <a:pt x="138" y="0"/>
                      <a:pt x="69" y="39"/>
                      <a:pt x="36" y="101"/>
                    </a:cubicBezTo>
                    <a:cubicBezTo>
                      <a:pt x="16" y="105"/>
                      <a:pt x="0" y="118"/>
                      <a:pt x="0" y="137"/>
                    </a:cubicBezTo>
                    <a:cubicBezTo>
                      <a:pt x="16" y="267"/>
                      <a:pt x="29" y="390"/>
                      <a:pt x="26" y="519"/>
                    </a:cubicBezTo>
                    <a:cubicBezTo>
                      <a:pt x="26" y="526"/>
                      <a:pt x="26" y="535"/>
                      <a:pt x="29" y="542"/>
                    </a:cubicBezTo>
                    <a:cubicBezTo>
                      <a:pt x="26" y="552"/>
                      <a:pt x="26" y="555"/>
                      <a:pt x="20" y="565"/>
                    </a:cubicBezTo>
                    <a:cubicBezTo>
                      <a:pt x="7" y="606"/>
                      <a:pt x="45" y="645"/>
                      <a:pt x="84" y="645"/>
                    </a:cubicBezTo>
                    <a:cubicBezTo>
                      <a:pt x="94" y="645"/>
                      <a:pt x="104" y="642"/>
                      <a:pt x="113" y="636"/>
                    </a:cubicBezTo>
                    <a:cubicBezTo>
                      <a:pt x="230" y="558"/>
                      <a:pt x="505" y="613"/>
                      <a:pt x="509" y="396"/>
                    </a:cubicBezTo>
                    <a:cubicBezTo>
                      <a:pt x="518" y="296"/>
                      <a:pt x="437" y="250"/>
                      <a:pt x="353" y="244"/>
                    </a:cubicBezTo>
                    <a:cubicBezTo>
                      <a:pt x="382" y="182"/>
                      <a:pt x="376" y="114"/>
                      <a:pt x="327" y="56"/>
                    </a:cubicBezTo>
                    <a:cubicBezTo>
                      <a:pt x="295" y="17"/>
                      <a:pt x="251" y="0"/>
                      <a:pt x="20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5" name="Google Shape;2715;p24"/>
              <p:cNvSpPr/>
              <p:nvPr/>
            </p:nvSpPr>
            <p:spPr>
              <a:xfrm>
                <a:off x="7422721" y="2861438"/>
                <a:ext cx="45115" cy="39402"/>
              </a:xfrm>
              <a:custGeom>
                <a:avLst/>
                <a:gdLst/>
                <a:ahLst/>
                <a:cxnLst/>
                <a:rect l="l" t="t" r="r" b="b"/>
                <a:pathLst>
                  <a:path w="687" h="600" extrusionOk="0">
                    <a:moveTo>
                      <a:pt x="485" y="1"/>
                    </a:moveTo>
                    <a:cubicBezTo>
                      <a:pt x="376" y="1"/>
                      <a:pt x="266" y="50"/>
                      <a:pt x="182" y="120"/>
                    </a:cubicBezTo>
                    <a:cubicBezTo>
                      <a:pt x="98" y="188"/>
                      <a:pt x="1" y="311"/>
                      <a:pt x="59" y="427"/>
                    </a:cubicBezTo>
                    <a:cubicBezTo>
                      <a:pt x="115" y="537"/>
                      <a:pt x="257" y="599"/>
                      <a:pt x="394" y="599"/>
                    </a:cubicBezTo>
                    <a:cubicBezTo>
                      <a:pt x="502" y="599"/>
                      <a:pt x="607" y="560"/>
                      <a:pt x="661" y="476"/>
                    </a:cubicBezTo>
                    <a:cubicBezTo>
                      <a:pt x="687" y="442"/>
                      <a:pt x="655" y="388"/>
                      <a:pt x="615" y="388"/>
                    </a:cubicBezTo>
                    <a:cubicBezTo>
                      <a:pt x="609" y="388"/>
                      <a:pt x="603" y="389"/>
                      <a:pt x="597" y="392"/>
                    </a:cubicBezTo>
                    <a:cubicBezTo>
                      <a:pt x="532" y="414"/>
                      <a:pt x="483" y="460"/>
                      <a:pt x="409" y="463"/>
                    </a:cubicBezTo>
                    <a:cubicBezTo>
                      <a:pt x="398" y="464"/>
                      <a:pt x="386" y="465"/>
                      <a:pt x="373" y="465"/>
                    </a:cubicBezTo>
                    <a:cubicBezTo>
                      <a:pt x="307" y="465"/>
                      <a:pt x="224" y="443"/>
                      <a:pt x="188" y="392"/>
                    </a:cubicBezTo>
                    <a:cubicBezTo>
                      <a:pt x="127" y="307"/>
                      <a:pt x="253" y="210"/>
                      <a:pt x="311" y="168"/>
                    </a:cubicBezTo>
                    <a:cubicBezTo>
                      <a:pt x="383" y="123"/>
                      <a:pt x="454" y="107"/>
                      <a:pt x="535" y="97"/>
                    </a:cubicBezTo>
                    <a:cubicBezTo>
                      <a:pt x="593" y="87"/>
                      <a:pt x="571" y="6"/>
                      <a:pt x="522" y="3"/>
                    </a:cubicBezTo>
                    <a:cubicBezTo>
                      <a:pt x="510" y="2"/>
                      <a:pt x="497" y="1"/>
                      <a:pt x="48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16" name="Google Shape;2716;p24"/>
            <p:cNvGrpSpPr/>
            <p:nvPr/>
          </p:nvGrpSpPr>
          <p:grpSpPr>
            <a:xfrm rot="3247306">
              <a:off x="-272169" y="3564361"/>
              <a:ext cx="765347" cy="971813"/>
              <a:chOff x="7996659" y="1819688"/>
              <a:chExt cx="419434" cy="532584"/>
            </a:xfrm>
          </p:grpSpPr>
          <p:sp>
            <p:nvSpPr>
              <p:cNvPr id="2717" name="Google Shape;2717;p24"/>
              <p:cNvSpPr/>
              <p:nvPr/>
            </p:nvSpPr>
            <p:spPr>
              <a:xfrm>
                <a:off x="7996659" y="1819688"/>
                <a:ext cx="419434" cy="532584"/>
              </a:xfrm>
              <a:custGeom>
                <a:avLst/>
                <a:gdLst/>
                <a:ahLst/>
                <a:cxnLst/>
                <a:rect l="l" t="t" r="r" b="b"/>
                <a:pathLst>
                  <a:path w="6387" h="8110" extrusionOk="0">
                    <a:moveTo>
                      <a:pt x="3158" y="136"/>
                    </a:moveTo>
                    <a:cubicBezTo>
                      <a:pt x="3547" y="136"/>
                      <a:pt x="3936" y="167"/>
                      <a:pt x="4316" y="246"/>
                    </a:cubicBezTo>
                    <a:cubicBezTo>
                      <a:pt x="4750" y="336"/>
                      <a:pt x="5366" y="485"/>
                      <a:pt x="5647" y="855"/>
                    </a:cubicBezTo>
                    <a:cubicBezTo>
                      <a:pt x="6386" y="1817"/>
                      <a:pt x="3548" y="1992"/>
                      <a:pt x="3078" y="1995"/>
                    </a:cubicBezTo>
                    <a:cubicBezTo>
                      <a:pt x="3044" y="1996"/>
                      <a:pt x="3009" y="1996"/>
                      <a:pt x="2974" y="1996"/>
                    </a:cubicBezTo>
                    <a:cubicBezTo>
                      <a:pt x="2484" y="1996"/>
                      <a:pt x="1994" y="1953"/>
                      <a:pt x="1511" y="1866"/>
                    </a:cubicBezTo>
                    <a:cubicBezTo>
                      <a:pt x="1313" y="1830"/>
                      <a:pt x="769" y="1713"/>
                      <a:pt x="458" y="1493"/>
                    </a:cubicBezTo>
                    <a:cubicBezTo>
                      <a:pt x="399" y="1418"/>
                      <a:pt x="335" y="1344"/>
                      <a:pt x="263" y="1276"/>
                    </a:cubicBezTo>
                    <a:cubicBezTo>
                      <a:pt x="231" y="1208"/>
                      <a:pt x="221" y="1133"/>
                      <a:pt x="247" y="1059"/>
                    </a:cubicBezTo>
                    <a:cubicBezTo>
                      <a:pt x="250" y="1052"/>
                      <a:pt x="254" y="1049"/>
                      <a:pt x="260" y="1039"/>
                    </a:cubicBezTo>
                    <a:cubicBezTo>
                      <a:pt x="684" y="174"/>
                      <a:pt x="2013" y="174"/>
                      <a:pt x="2845" y="142"/>
                    </a:cubicBezTo>
                    <a:cubicBezTo>
                      <a:pt x="2950" y="138"/>
                      <a:pt x="3054" y="136"/>
                      <a:pt x="3158" y="136"/>
                    </a:cubicBezTo>
                    <a:close/>
                    <a:moveTo>
                      <a:pt x="5453" y="1739"/>
                    </a:moveTo>
                    <a:lnTo>
                      <a:pt x="5453" y="1739"/>
                    </a:lnTo>
                    <a:cubicBezTo>
                      <a:pt x="4896" y="2445"/>
                      <a:pt x="4698" y="3349"/>
                      <a:pt x="4701" y="4266"/>
                    </a:cubicBezTo>
                    <a:cubicBezTo>
                      <a:pt x="4685" y="4266"/>
                      <a:pt x="4666" y="4273"/>
                      <a:pt x="4653" y="4289"/>
                    </a:cubicBezTo>
                    <a:cubicBezTo>
                      <a:pt x="4372" y="4750"/>
                      <a:pt x="3818" y="4855"/>
                      <a:pt x="3305" y="4855"/>
                    </a:cubicBezTo>
                    <a:cubicBezTo>
                      <a:pt x="3256" y="4855"/>
                      <a:pt x="3207" y="4854"/>
                      <a:pt x="3159" y="4852"/>
                    </a:cubicBezTo>
                    <a:cubicBezTo>
                      <a:pt x="2631" y="4833"/>
                      <a:pt x="2009" y="4703"/>
                      <a:pt x="1643" y="4292"/>
                    </a:cubicBezTo>
                    <a:cubicBezTo>
                      <a:pt x="1702" y="3813"/>
                      <a:pt x="1559" y="3365"/>
                      <a:pt x="1329" y="2922"/>
                    </a:cubicBezTo>
                    <a:cubicBezTo>
                      <a:pt x="1125" y="2523"/>
                      <a:pt x="918" y="2112"/>
                      <a:pt x="655" y="1742"/>
                    </a:cubicBezTo>
                    <a:lnTo>
                      <a:pt x="655" y="1742"/>
                    </a:lnTo>
                    <a:cubicBezTo>
                      <a:pt x="931" y="1885"/>
                      <a:pt x="1251" y="1950"/>
                      <a:pt x="1543" y="2002"/>
                    </a:cubicBezTo>
                    <a:cubicBezTo>
                      <a:pt x="2039" y="2087"/>
                      <a:pt x="2549" y="2133"/>
                      <a:pt x="3060" y="2133"/>
                    </a:cubicBezTo>
                    <a:cubicBezTo>
                      <a:pt x="3658" y="2133"/>
                      <a:pt x="4256" y="2070"/>
                      <a:pt x="4831" y="1934"/>
                    </a:cubicBezTo>
                    <a:cubicBezTo>
                      <a:pt x="5022" y="1888"/>
                      <a:pt x="5252" y="1830"/>
                      <a:pt x="5453" y="1739"/>
                    </a:cubicBezTo>
                    <a:close/>
                    <a:moveTo>
                      <a:pt x="1627" y="4431"/>
                    </a:moveTo>
                    <a:cubicBezTo>
                      <a:pt x="1983" y="4882"/>
                      <a:pt x="2758" y="4985"/>
                      <a:pt x="3279" y="4985"/>
                    </a:cubicBezTo>
                    <a:cubicBezTo>
                      <a:pt x="3736" y="4985"/>
                      <a:pt x="4462" y="4907"/>
                      <a:pt x="4705" y="4451"/>
                    </a:cubicBezTo>
                    <a:cubicBezTo>
                      <a:pt x="4724" y="4982"/>
                      <a:pt x="4967" y="5432"/>
                      <a:pt x="5252" y="5870"/>
                    </a:cubicBezTo>
                    <a:cubicBezTo>
                      <a:pt x="5408" y="6113"/>
                      <a:pt x="5586" y="6349"/>
                      <a:pt x="5712" y="6615"/>
                    </a:cubicBezTo>
                    <a:cubicBezTo>
                      <a:pt x="5997" y="7191"/>
                      <a:pt x="5615" y="7499"/>
                      <a:pt x="5106" y="7677"/>
                    </a:cubicBezTo>
                    <a:cubicBezTo>
                      <a:pt x="4455" y="7904"/>
                      <a:pt x="3762" y="7975"/>
                      <a:pt x="3072" y="7979"/>
                    </a:cubicBezTo>
                    <a:cubicBezTo>
                      <a:pt x="2992" y="7979"/>
                      <a:pt x="2912" y="7979"/>
                      <a:pt x="2831" y="7979"/>
                    </a:cubicBezTo>
                    <a:cubicBezTo>
                      <a:pt x="2247" y="7979"/>
                      <a:pt x="1634" y="7961"/>
                      <a:pt x="1073" y="7813"/>
                    </a:cubicBezTo>
                    <a:cubicBezTo>
                      <a:pt x="707" y="7716"/>
                      <a:pt x="150" y="7525"/>
                      <a:pt x="241" y="7046"/>
                    </a:cubicBezTo>
                    <a:cubicBezTo>
                      <a:pt x="305" y="6728"/>
                      <a:pt x="548" y="6407"/>
                      <a:pt x="733" y="6145"/>
                    </a:cubicBezTo>
                    <a:cubicBezTo>
                      <a:pt x="1060" y="5662"/>
                      <a:pt x="1417" y="5193"/>
                      <a:pt x="1582" y="4626"/>
                    </a:cubicBezTo>
                    <a:cubicBezTo>
                      <a:pt x="1601" y="4561"/>
                      <a:pt x="1614" y="4496"/>
                      <a:pt x="1627" y="4431"/>
                    </a:cubicBezTo>
                    <a:close/>
                    <a:moveTo>
                      <a:pt x="3211" y="1"/>
                    </a:moveTo>
                    <a:cubicBezTo>
                      <a:pt x="3107" y="1"/>
                      <a:pt x="3005" y="3"/>
                      <a:pt x="2907" y="6"/>
                    </a:cubicBezTo>
                    <a:cubicBezTo>
                      <a:pt x="2356" y="22"/>
                      <a:pt x="1776" y="74"/>
                      <a:pt x="1238" y="200"/>
                    </a:cubicBezTo>
                    <a:cubicBezTo>
                      <a:pt x="782" y="307"/>
                      <a:pt x="357" y="531"/>
                      <a:pt x="156" y="978"/>
                    </a:cubicBezTo>
                    <a:cubicBezTo>
                      <a:pt x="150" y="997"/>
                      <a:pt x="153" y="1017"/>
                      <a:pt x="160" y="1033"/>
                    </a:cubicBezTo>
                    <a:cubicBezTo>
                      <a:pt x="143" y="1085"/>
                      <a:pt x="143" y="1143"/>
                      <a:pt x="156" y="1195"/>
                    </a:cubicBezTo>
                    <a:cubicBezTo>
                      <a:pt x="134" y="1205"/>
                      <a:pt x="114" y="1237"/>
                      <a:pt x="137" y="1263"/>
                    </a:cubicBezTo>
                    <a:lnTo>
                      <a:pt x="234" y="1386"/>
                    </a:lnTo>
                    <a:cubicBezTo>
                      <a:pt x="263" y="1431"/>
                      <a:pt x="296" y="1470"/>
                      <a:pt x="331" y="1506"/>
                    </a:cubicBezTo>
                    <a:cubicBezTo>
                      <a:pt x="704" y="1998"/>
                      <a:pt x="999" y="2536"/>
                      <a:pt x="1271" y="3090"/>
                    </a:cubicBezTo>
                    <a:cubicBezTo>
                      <a:pt x="1653" y="3868"/>
                      <a:pt x="1566" y="4577"/>
                      <a:pt x="1135" y="5309"/>
                    </a:cubicBezTo>
                    <a:cubicBezTo>
                      <a:pt x="820" y="5837"/>
                      <a:pt x="341" y="6326"/>
                      <a:pt x="150" y="6913"/>
                    </a:cubicBezTo>
                    <a:cubicBezTo>
                      <a:pt x="1" y="7376"/>
                      <a:pt x="260" y="7629"/>
                      <a:pt x="665" y="7807"/>
                    </a:cubicBezTo>
                    <a:cubicBezTo>
                      <a:pt x="1242" y="8060"/>
                      <a:pt x="1903" y="8076"/>
                      <a:pt x="2521" y="8098"/>
                    </a:cubicBezTo>
                    <a:cubicBezTo>
                      <a:pt x="2696" y="8105"/>
                      <a:pt x="2871" y="8109"/>
                      <a:pt x="3046" y="8109"/>
                    </a:cubicBezTo>
                    <a:cubicBezTo>
                      <a:pt x="3554" y="8109"/>
                      <a:pt x="4063" y="8075"/>
                      <a:pt x="4559" y="7969"/>
                    </a:cubicBezTo>
                    <a:cubicBezTo>
                      <a:pt x="5000" y="7878"/>
                      <a:pt x="5758" y="7726"/>
                      <a:pt x="5936" y="7230"/>
                    </a:cubicBezTo>
                    <a:cubicBezTo>
                      <a:pt x="6098" y="6761"/>
                      <a:pt x="5664" y="6252"/>
                      <a:pt x="5430" y="5892"/>
                    </a:cubicBezTo>
                    <a:cubicBezTo>
                      <a:pt x="5226" y="5581"/>
                      <a:pt x="5016" y="5261"/>
                      <a:pt x="4912" y="4901"/>
                    </a:cubicBezTo>
                    <a:cubicBezTo>
                      <a:pt x="4802" y="4525"/>
                      <a:pt x="4844" y="4127"/>
                      <a:pt x="4870" y="3738"/>
                    </a:cubicBezTo>
                    <a:cubicBezTo>
                      <a:pt x="4941" y="2873"/>
                      <a:pt x="5200" y="2115"/>
                      <a:pt x="5842" y="1506"/>
                    </a:cubicBezTo>
                    <a:cubicBezTo>
                      <a:pt x="5874" y="1480"/>
                      <a:pt x="5868" y="1438"/>
                      <a:pt x="5842" y="1415"/>
                    </a:cubicBezTo>
                    <a:cubicBezTo>
                      <a:pt x="6014" y="1127"/>
                      <a:pt x="5852" y="819"/>
                      <a:pt x="5612" y="625"/>
                    </a:cubicBezTo>
                    <a:cubicBezTo>
                      <a:pt x="4988" y="119"/>
                      <a:pt x="4026" y="1"/>
                      <a:pt x="321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8" name="Google Shape;2718;p24"/>
              <p:cNvSpPr/>
              <p:nvPr/>
            </p:nvSpPr>
            <p:spPr>
              <a:xfrm>
                <a:off x="8107507" y="2077631"/>
                <a:ext cx="23510" cy="12346"/>
              </a:xfrm>
              <a:custGeom>
                <a:avLst/>
                <a:gdLst/>
                <a:ahLst/>
                <a:cxnLst/>
                <a:rect l="l" t="t" r="r" b="b"/>
                <a:pathLst>
                  <a:path w="358" h="188" extrusionOk="0">
                    <a:moveTo>
                      <a:pt x="290" y="1"/>
                    </a:moveTo>
                    <a:cubicBezTo>
                      <a:pt x="285" y="1"/>
                      <a:pt x="279" y="2"/>
                      <a:pt x="273" y="4"/>
                    </a:cubicBezTo>
                    <a:cubicBezTo>
                      <a:pt x="192" y="40"/>
                      <a:pt x="104" y="82"/>
                      <a:pt x="30" y="121"/>
                    </a:cubicBezTo>
                    <a:cubicBezTo>
                      <a:pt x="1" y="141"/>
                      <a:pt x="13" y="188"/>
                      <a:pt x="44" y="188"/>
                    </a:cubicBezTo>
                    <a:cubicBezTo>
                      <a:pt x="48" y="188"/>
                      <a:pt x="52" y="187"/>
                      <a:pt x="56" y="186"/>
                    </a:cubicBezTo>
                    <a:cubicBezTo>
                      <a:pt x="146" y="153"/>
                      <a:pt x="231" y="118"/>
                      <a:pt x="315" y="79"/>
                    </a:cubicBezTo>
                    <a:cubicBezTo>
                      <a:pt x="358" y="56"/>
                      <a:pt x="330" y="1"/>
                      <a:pt x="29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9" name="Google Shape;2719;p24"/>
              <p:cNvSpPr/>
              <p:nvPr/>
            </p:nvSpPr>
            <p:spPr>
              <a:xfrm>
                <a:off x="8140472" y="2069947"/>
                <a:ext cx="31981" cy="10113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54" extrusionOk="0">
                    <a:moveTo>
                      <a:pt x="419" y="1"/>
                    </a:moveTo>
                    <a:cubicBezTo>
                      <a:pt x="415" y="1"/>
                      <a:pt x="412" y="1"/>
                      <a:pt x="409" y="2"/>
                    </a:cubicBezTo>
                    <a:cubicBezTo>
                      <a:pt x="283" y="18"/>
                      <a:pt x="153" y="50"/>
                      <a:pt x="33" y="89"/>
                    </a:cubicBezTo>
                    <a:cubicBezTo>
                      <a:pt x="2" y="102"/>
                      <a:pt x="1" y="154"/>
                      <a:pt x="36" y="154"/>
                    </a:cubicBezTo>
                    <a:cubicBezTo>
                      <a:pt x="38" y="154"/>
                      <a:pt x="39" y="154"/>
                      <a:pt x="40" y="154"/>
                    </a:cubicBezTo>
                    <a:cubicBezTo>
                      <a:pt x="169" y="144"/>
                      <a:pt x="309" y="121"/>
                      <a:pt x="435" y="86"/>
                    </a:cubicBezTo>
                    <a:cubicBezTo>
                      <a:pt x="487" y="74"/>
                      <a:pt x="470" y="1"/>
                      <a:pt x="41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0" name="Google Shape;2720;p24"/>
              <p:cNvSpPr/>
              <p:nvPr/>
            </p:nvSpPr>
            <p:spPr>
              <a:xfrm>
                <a:off x="8189854" y="2068306"/>
                <a:ext cx="32638" cy="6304"/>
              </a:xfrm>
              <a:custGeom>
                <a:avLst/>
                <a:gdLst/>
                <a:ahLst/>
                <a:cxnLst/>
                <a:rect l="l" t="t" r="r" b="b"/>
                <a:pathLst>
                  <a:path w="497" h="96" extrusionOk="0">
                    <a:moveTo>
                      <a:pt x="431" y="1"/>
                    </a:moveTo>
                    <a:cubicBezTo>
                      <a:pt x="305" y="1"/>
                      <a:pt x="175" y="4"/>
                      <a:pt x="49" y="10"/>
                    </a:cubicBezTo>
                    <a:cubicBezTo>
                      <a:pt x="0" y="10"/>
                      <a:pt x="0" y="85"/>
                      <a:pt x="49" y="85"/>
                    </a:cubicBezTo>
                    <a:cubicBezTo>
                      <a:pt x="152" y="90"/>
                      <a:pt x="257" y="95"/>
                      <a:pt x="361" y="95"/>
                    </a:cubicBezTo>
                    <a:cubicBezTo>
                      <a:pt x="385" y="95"/>
                      <a:pt x="408" y="95"/>
                      <a:pt x="431" y="95"/>
                    </a:cubicBezTo>
                    <a:cubicBezTo>
                      <a:pt x="432" y="95"/>
                      <a:pt x="433" y="95"/>
                      <a:pt x="435" y="95"/>
                    </a:cubicBezTo>
                    <a:cubicBezTo>
                      <a:pt x="496" y="95"/>
                      <a:pt x="495" y="4"/>
                      <a:pt x="43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1" name="Google Shape;2721;p24"/>
              <p:cNvSpPr/>
              <p:nvPr/>
            </p:nvSpPr>
            <p:spPr>
              <a:xfrm>
                <a:off x="8236544" y="2072114"/>
                <a:ext cx="29092" cy="11624"/>
              </a:xfrm>
              <a:custGeom>
                <a:avLst/>
                <a:gdLst/>
                <a:ahLst/>
                <a:cxnLst/>
                <a:rect l="l" t="t" r="r" b="b"/>
                <a:pathLst>
                  <a:path w="443" h="177" extrusionOk="0">
                    <a:moveTo>
                      <a:pt x="52" y="1"/>
                    </a:moveTo>
                    <a:cubicBezTo>
                      <a:pt x="11" y="1"/>
                      <a:pt x="1" y="73"/>
                      <a:pt x="44" y="82"/>
                    </a:cubicBezTo>
                    <a:cubicBezTo>
                      <a:pt x="154" y="101"/>
                      <a:pt x="255" y="134"/>
                      <a:pt x="355" y="173"/>
                    </a:cubicBezTo>
                    <a:cubicBezTo>
                      <a:pt x="363" y="176"/>
                      <a:pt x="370" y="177"/>
                      <a:pt x="377" y="177"/>
                    </a:cubicBezTo>
                    <a:cubicBezTo>
                      <a:pt x="428" y="177"/>
                      <a:pt x="442" y="95"/>
                      <a:pt x="388" y="72"/>
                    </a:cubicBezTo>
                    <a:cubicBezTo>
                      <a:pt x="284" y="27"/>
                      <a:pt x="171" y="7"/>
                      <a:pt x="57" y="1"/>
                    </a:cubicBezTo>
                    <a:cubicBezTo>
                      <a:pt x="55" y="1"/>
                      <a:pt x="54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2" name="Google Shape;2722;p24"/>
              <p:cNvSpPr/>
              <p:nvPr/>
            </p:nvSpPr>
            <p:spPr>
              <a:xfrm>
                <a:off x="8273450" y="2083869"/>
                <a:ext cx="26662" cy="19110"/>
              </a:xfrm>
              <a:custGeom>
                <a:avLst/>
                <a:gdLst/>
                <a:ahLst/>
                <a:cxnLst/>
                <a:rect l="l" t="t" r="r" b="b"/>
                <a:pathLst>
                  <a:path w="406" h="291" extrusionOk="0">
                    <a:moveTo>
                      <a:pt x="56" y="0"/>
                    </a:moveTo>
                    <a:cubicBezTo>
                      <a:pt x="1" y="0"/>
                      <a:pt x="1" y="84"/>
                      <a:pt x="56" y="88"/>
                    </a:cubicBezTo>
                    <a:cubicBezTo>
                      <a:pt x="169" y="101"/>
                      <a:pt x="234" y="172"/>
                      <a:pt x="292" y="266"/>
                    </a:cubicBezTo>
                    <a:cubicBezTo>
                      <a:pt x="302" y="283"/>
                      <a:pt x="319" y="291"/>
                      <a:pt x="336" y="291"/>
                    </a:cubicBezTo>
                    <a:cubicBezTo>
                      <a:pt x="370" y="291"/>
                      <a:pt x="405" y="261"/>
                      <a:pt x="393" y="220"/>
                    </a:cubicBezTo>
                    <a:cubicBezTo>
                      <a:pt x="347" y="84"/>
                      <a:pt x="195" y="0"/>
                      <a:pt x="5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3" name="Google Shape;2723;p24"/>
              <p:cNvSpPr/>
              <p:nvPr/>
            </p:nvSpPr>
            <p:spPr>
              <a:xfrm>
                <a:off x="8016425" y="2252832"/>
                <a:ext cx="29157" cy="21474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27" extrusionOk="0">
                    <a:moveTo>
                      <a:pt x="376" y="0"/>
                    </a:moveTo>
                    <a:cubicBezTo>
                      <a:pt x="369" y="0"/>
                      <a:pt x="362" y="2"/>
                      <a:pt x="354" y="6"/>
                    </a:cubicBezTo>
                    <a:cubicBezTo>
                      <a:pt x="225" y="67"/>
                      <a:pt x="111" y="165"/>
                      <a:pt x="17" y="271"/>
                    </a:cubicBezTo>
                    <a:cubicBezTo>
                      <a:pt x="0" y="296"/>
                      <a:pt x="17" y="327"/>
                      <a:pt x="40" y="327"/>
                    </a:cubicBezTo>
                    <a:cubicBezTo>
                      <a:pt x="47" y="327"/>
                      <a:pt x="55" y="324"/>
                      <a:pt x="63" y="317"/>
                    </a:cubicBezTo>
                    <a:cubicBezTo>
                      <a:pt x="170" y="223"/>
                      <a:pt x="277" y="152"/>
                      <a:pt x="400" y="84"/>
                    </a:cubicBezTo>
                    <a:cubicBezTo>
                      <a:pt x="444" y="59"/>
                      <a:pt x="417" y="0"/>
                      <a:pt x="37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4" name="Google Shape;2724;p24"/>
              <p:cNvSpPr/>
              <p:nvPr/>
            </p:nvSpPr>
            <p:spPr>
              <a:xfrm>
                <a:off x="8061342" y="2237597"/>
                <a:ext cx="38811" cy="13594"/>
              </a:xfrm>
              <a:custGeom>
                <a:avLst/>
                <a:gdLst/>
                <a:ahLst/>
                <a:cxnLst/>
                <a:rect l="l" t="t" r="r" b="b"/>
                <a:pathLst>
                  <a:path w="591" h="207" extrusionOk="0">
                    <a:moveTo>
                      <a:pt x="522" y="0"/>
                    </a:moveTo>
                    <a:cubicBezTo>
                      <a:pt x="519" y="0"/>
                      <a:pt x="516" y="1"/>
                      <a:pt x="513" y="1"/>
                    </a:cubicBezTo>
                    <a:cubicBezTo>
                      <a:pt x="354" y="40"/>
                      <a:pt x="202" y="86"/>
                      <a:pt x="46" y="131"/>
                    </a:cubicBezTo>
                    <a:cubicBezTo>
                      <a:pt x="1" y="143"/>
                      <a:pt x="18" y="206"/>
                      <a:pt x="60" y="206"/>
                    </a:cubicBezTo>
                    <a:cubicBezTo>
                      <a:pt x="63" y="206"/>
                      <a:pt x="66" y="206"/>
                      <a:pt x="69" y="205"/>
                    </a:cubicBezTo>
                    <a:cubicBezTo>
                      <a:pt x="224" y="166"/>
                      <a:pt x="383" y="134"/>
                      <a:pt x="538" y="92"/>
                    </a:cubicBezTo>
                    <a:cubicBezTo>
                      <a:pt x="591" y="77"/>
                      <a:pt x="573" y="0"/>
                      <a:pt x="52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5" name="Google Shape;2725;p24"/>
              <p:cNvSpPr/>
              <p:nvPr/>
            </p:nvSpPr>
            <p:spPr>
              <a:xfrm>
                <a:off x="8124974" y="2231884"/>
                <a:ext cx="36907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62" h="115" extrusionOk="0">
                    <a:moveTo>
                      <a:pt x="507" y="0"/>
                    </a:moveTo>
                    <a:cubicBezTo>
                      <a:pt x="504" y="0"/>
                      <a:pt x="502" y="0"/>
                      <a:pt x="499" y="1"/>
                    </a:cubicBezTo>
                    <a:cubicBezTo>
                      <a:pt x="350" y="17"/>
                      <a:pt x="204" y="36"/>
                      <a:pt x="49" y="36"/>
                    </a:cubicBezTo>
                    <a:cubicBezTo>
                      <a:pt x="0" y="36"/>
                      <a:pt x="0" y="104"/>
                      <a:pt x="49" y="111"/>
                    </a:cubicBezTo>
                    <a:cubicBezTo>
                      <a:pt x="103" y="113"/>
                      <a:pt x="157" y="115"/>
                      <a:pt x="211" y="115"/>
                    </a:cubicBezTo>
                    <a:cubicBezTo>
                      <a:pt x="311" y="115"/>
                      <a:pt x="411" y="110"/>
                      <a:pt x="512" y="95"/>
                    </a:cubicBezTo>
                    <a:cubicBezTo>
                      <a:pt x="561" y="86"/>
                      <a:pt x="552" y="0"/>
                      <a:pt x="50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6" name="Google Shape;2726;p24"/>
              <p:cNvSpPr/>
              <p:nvPr/>
            </p:nvSpPr>
            <p:spPr>
              <a:xfrm>
                <a:off x="8183485" y="2230439"/>
                <a:ext cx="40321" cy="7946"/>
              </a:xfrm>
              <a:custGeom>
                <a:avLst/>
                <a:gdLst/>
                <a:ahLst/>
                <a:cxnLst/>
                <a:rect l="l" t="t" r="r" b="b"/>
                <a:pathLst>
                  <a:path w="614" h="121" extrusionOk="0">
                    <a:moveTo>
                      <a:pt x="238" y="1"/>
                    </a:moveTo>
                    <a:cubicBezTo>
                      <a:pt x="178" y="1"/>
                      <a:pt x="118" y="3"/>
                      <a:pt x="59" y="7"/>
                    </a:cubicBezTo>
                    <a:cubicBezTo>
                      <a:pt x="1" y="10"/>
                      <a:pt x="0" y="91"/>
                      <a:pt x="55" y="91"/>
                    </a:cubicBezTo>
                    <a:cubicBezTo>
                      <a:pt x="56" y="91"/>
                      <a:pt x="57" y="91"/>
                      <a:pt x="59" y="91"/>
                    </a:cubicBezTo>
                    <a:cubicBezTo>
                      <a:pt x="71" y="91"/>
                      <a:pt x="83" y="90"/>
                      <a:pt x="96" y="90"/>
                    </a:cubicBezTo>
                    <a:cubicBezTo>
                      <a:pt x="248" y="90"/>
                      <a:pt x="398" y="108"/>
                      <a:pt x="551" y="120"/>
                    </a:cubicBezTo>
                    <a:cubicBezTo>
                      <a:pt x="553" y="120"/>
                      <a:pt x="555" y="120"/>
                      <a:pt x="557" y="120"/>
                    </a:cubicBezTo>
                    <a:cubicBezTo>
                      <a:pt x="607" y="120"/>
                      <a:pt x="614" y="42"/>
                      <a:pt x="564" y="29"/>
                    </a:cubicBezTo>
                    <a:cubicBezTo>
                      <a:pt x="457" y="8"/>
                      <a:pt x="348" y="1"/>
                      <a:pt x="23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7" name="Google Shape;2727;p24"/>
              <p:cNvSpPr/>
              <p:nvPr/>
            </p:nvSpPr>
            <p:spPr>
              <a:xfrm>
                <a:off x="8245738" y="2233591"/>
                <a:ext cx="37629" cy="12215"/>
              </a:xfrm>
              <a:custGeom>
                <a:avLst/>
                <a:gdLst/>
                <a:ahLst/>
                <a:cxnLst/>
                <a:rect l="l" t="t" r="r" b="b"/>
                <a:pathLst>
                  <a:path w="573" h="186" extrusionOk="0">
                    <a:moveTo>
                      <a:pt x="60" y="0"/>
                    </a:moveTo>
                    <a:cubicBezTo>
                      <a:pt x="16" y="0"/>
                      <a:pt x="0" y="63"/>
                      <a:pt x="47" y="78"/>
                    </a:cubicBezTo>
                    <a:cubicBezTo>
                      <a:pt x="193" y="117"/>
                      <a:pt x="342" y="159"/>
                      <a:pt x="491" y="185"/>
                    </a:cubicBezTo>
                    <a:cubicBezTo>
                      <a:pt x="493" y="186"/>
                      <a:pt x="495" y="186"/>
                      <a:pt x="497" y="186"/>
                    </a:cubicBezTo>
                    <a:cubicBezTo>
                      <a:pt x="551" y="186"/>
                      <a:pt x="573" y="107"/>
                      <a:pt x="517" y="91"/>
                    </a:cubicBezTo>
                    <a:cubicBezTo>
                      <a:pt x="371" y="53"/>
                      <a:pt x="215" y="30"/>
                      <a:pt x="66" y="1"/>
                    </a:cubicBezTo>
                    <a:cubicBezTo>
                      <a:pt x="64" y="0"/>
                      <a:pt x="62" y="0"/>
                      <a:pt x="6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8" name="Google Shape;2728;p24"/>
              <p:cNvSpPr/>
              <p:nvPr/>
            </p:nvSpPr>
            <p:spPr>
              <a:xfrm>
                <a:off x="8302409" y="2246593"/>
                <a:ext cx="29814" cy="13331"/>
              </a:xfrm>
              <a:custGeom>
                <a:avLst/>
                <a:gdLst/>
                <a:ahLst/>
                <a:cxnLst/>
                <a:rect l="l" t="t" r="r" b="b"/>
                <a:pathLst>
                  <a:path w="454" h="203" extrusionOk="0">
                    <a:moveTo>
                      <a:pt x="56" y="0"/>
                    </a:moveTo>
                    <a:cubicBezTo>
                      <a:pt x="0" y="0"/>
                      <a:pt x="2" y="88"/>
                      <a:pt x="62" y="98"/>
                    </a:cubicBezTo>
                    <a:cubicBezTo>
                      <a:pt x="165" y="104"/>
                      <a:pt x="256" y="140"/>
                      <a:pt x="344" y="195"/>
                    </a:cubicBezTo>
                    <a:cubicBezTo>
                      <a:pt x="354" y="200"/>
                      <a:pt x="363" y="203"/>
                      <a:pt x="373" y="203"/>
                    </a:cubicBezTo>
                    <a:cubicBezTo>
                      <a:pt x="423" y="203"/>
                      <a:pt x="454" y="131"/>
                      <a:pt x="402" y="101"/>
                    </a:cubicBezTo>
                    <a:cubicBezTo>
                      <a:pt x="301" y="36"/>
                      <a:pt x="182" y="7"/>
                      <a:pt x="62" y="0"/>
                    </a:cubicBezTo>
                    <a:cubicBezTo>
                      <a:pt x="60" y="0"/>
                      <a:pt x="58" y="0"/>
                      <a:pt x="5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9" name="Google Shape;2729;p24"/>
              <p:cNvSpPr/>
              <p:nvPr/>
            </p:nvSpPr>
            <p:spPr>
              <a:xfrm>
                <a:off x="8339774" y="2264455"/>
                <a:ext cx="32966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502" h="328" extrusionOk="0">
                    <a:moveTo>
                      <a:pt x="55" y="0"/>
                    </a:moveTo>
                    <a:cubicBezTo>
                      <a:pt x="11" y="0"/>
                      <a:pt x="1" y="74"/>
                      <a:pt x="47" y="91"/>
                    </a:cubicBezTo>
                    <a:cubicBezTo>
                      <a:pt x="179" y="143"/>
                      <a:pt x="273" y="221"/>
                      <a:pt x="380" y="311"/>
                    </a:cubicBezTo>
                    <a:cubicBezTo>
                      <a:pt x="392" y="323"/>
                      <a:pt x="405" y="327"/>
                      <a:pt x="418" y="327"/>
                    </a:cubicBezTo>
                    <a:cubicBezTo>
                      <a:pt x="462" y="327"/>
                      <a:pt x="501" y="273"/>
                      <a:pt x="461" y="230"/>
                    </a:cubicBezTo>
                    <a:cubicBezTo>
                      <a:pt x="358" y="124"/>
                      <a:pt x="209" y="49"/>
                      <a:pt x="73" y="4"/>
                    </a:cubicBezTo>
                    <a:cubicBezTo>
                      <a:pt x="66" y="1"/>
                      <a:pt x="60" y="0"/>
                      <a:pt x="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30" name="Google Shape;2730;p24"/>
            <p:cNvGrpSpPr/>
            <p:nvPr/>
          </p:nvGrpSpPr>
          <p:grpSpPr>
            <a:xfrm rot="1205843">
              <a:off x="8579881" y="4109791"/>
              <a:ext cx="1187466" cy="742912"/>
              <a:chOff x="6880435" y="4156402"/>
              <a:chExt cx="650771" cy="407141"/>
            </a:xfrm>
          </p:grpSpPr>
          <p:sp>
            <p:nvSpPr>
              <p:cNvPr id="2731" name="Google Shape;2731;p24"/>
              <p:cNvSpPr/>
              <p:nvPr/>
            </p:nvSpPr>
            <p:spPr>
              <a:xfrm>
                <a:off x="6911496" y="4201712"/>
                <a:ext cx="562464" cy="308649"/>
              </a:xfrm>
              <a:custGeom>
                <a:avLst/>
                <a:gdLst/>
                <a:ahLst/>
                <a:cxnLst/>
                <a:rect l="l" t="t" r="r" b="b"/>
                <a:pathLst>
                  <a:path w="8565" h="4700" extrusionOk="0">
                    <a:moveTo>
                      <a:pt x="542" y="443"/>
                    </a:moveTo>
                    <a:lnTo>
                      <a:pt x="542" y="443"/>
                    </a:lnTo>
                    <a:cubicBezTo>
                      <a:pt x="1919" y="1751"/>
                      <a:pt x="3564" y="2821"/>
                      <a:pt x="5288" y="3682"/>
                    </a:cubicBezTo>
                    <a:lnTo>
                      <a:pt x="5275" y="3695"/>
                    </a:lnTo>
                    <a:cubicBezTo>
                      <a:pt x="5161" y="3903"/>
                      <a:pt x="5132" y="4233"/>
                      <a:pt x="5288" y="4431"/>
                    </a:cubicBezTo>
                    <a:cubicBezTo>
                      <a:pt x="4353" y="4399"/>
                      <a:pt x="3418" y="4377"/>
                      <a:pt x="2483" y="4377"/>
                    </a:cubicBezTo>
                    <a:cubicBezTo>
                      <a:pt x="1880" y="4377"/>
                      <a:pt x="1277" y="4386"/>
                      <a:pt x="675" y="4408"/>
                    </a:cubicBezTo>
                    <a:cubicBezTo>
                      <a:pt x="668" y="4022"/>
                      <a:pt x="662" y="3634"/>
                      <a:pt x="655" y="3245"/>
                    </a:cubicBezTo>
                    <a:lnTo>
                      <a:pt x="655" y="3245"/>
                    </a:lnTo>
                    <a:cubicBezTo>
                      <a:pt x="1157" y="3417"/>
                      <a:pt x="1692" y="3669"/>
                      <a:pt x="1721" y="4278"/>
                    </a:cubicBezTo>
                    <a:cubicBezTo>
                      <a:pt x="1723" y="4319"/>
                      <a:pt x="1755" y="4339"/>
                      <a:pt x="1786" y="4339"/>
                    </a:cubicBezTo>
                    <a:cubicBezTo>
                      <a:pt x="1817" y="4339"/>
                      <a:pt x="1846" y="4319"/>
                      <a:pt x="1841" y="4278"/>
                    </a:cubicBezTo>
                    <a:cubicBezTo>
                      <a:pt x="1808" y="3669"/>
                      <a:pt x="1222" y="3255"/>
                      <a:pt x="649" y="3167"/>
                    </a:cubicBezTo>
                    <a:cubicBezTo>
                      <a:pt x="629" y="2260"/>
                      <a:pt x="600" y="1350"/>
                      <a:pt x="542" y="443"/>
                    </a:cubicBezTo>
                    <a:close/>
                    <a:moveTo>
                      <a:pt x="5375" y="3728"/>
                    </a:moveTo>
                    <a:cubicBezTo>
                      <a:pt x="5945" y="4006"/>
                      <a:pt x="6522" y="4265"/>
                      <a:pt x="7102" y="4505"/>
                    </a:cubicBezTo>
                    <a:cubicBezTo>
                      <a:pt x="6525" y="4476"/>
                      <a:pt x="5949" y="4453"/>
                      <a:pt x="5366" y="4431"/>
                    </a:cubicBezTo>
                    <a:cubicBezTo>
                      <a:pt x="5336" y="4314"/>
                      <a:pt x="5294" y="4204"/>
                      <a:pt x="5294" y="4084"/>
                    </a:cubicBezTo>
                    <a:cubicBezTo>
                      <a:pt x="5294" y="3958"/>
                      <a:pt x="5333" y="3847"/>
                      <a:pt x="5375" y="3734"/>
                    </a:cubicBezTo>
                    <a:lnTo>
                      <a:pt x="5375" y="3728"/>
                    </a:lnTo>
                    <a:close/>
                    <a:moveTo>
                      <a:pt x="478" y="1"/>
                    </a:moveTo>
                    <a:cubicBezTo>
                      <a:pt x="463" y="1"/>
                      <a:pt x="449" y="11"/>
                      <a:pt x="448" y="31"/>
                    </a:cubicBezTo>
                    <a:cubicBezTo>
                      <a:pt x="412" y="1483"/>
                      <a:pt x="480" y="2953"/>
                      <a:pt x="539" y="4408"/>
                    </a:cubicBezTo>
                    <a:cubicBezTo>
                      <a:pt x="377" y="4411"/>
                      <a:pt x="218" y="4421"/>
                      <a:pt x="56" y="4427"/>
                    </a:cubicBezTo>
                    <a:cubicBezTo>
                      <a:pt x="1" y="4431"/>
                      <a:pt x="1" y="4508"/>
                      <a:pt x="56" y="4508"/>
                    </a:cubicBezTo>
                    <a:lnTo>
                      <a:pt x="542" y="4521"/>
                    </a:lnTo>
                    <a:cubicBezTo>
                      <a:pt x="542" y="4550"/>
                      <a:pt x="545" y="4583"/>
                      <a:pt x="545" y="4609"/>
                    </a:cubicBezTo>
                    <a:cubicBezTo>
                      <a:pt x="547" y="4652"/>
                      <a:pt x="580" y="4674"/>
                      <a:pt x="612" y="4674"/>
                    </a:cubicBezTo>
                    <a:cubicBezTo>
                      <a:pt x="645" y="4674"/>
                      <a:pt x="676" y="4652"/>
                      <a:pt x="675" y="4609"/>
                    </a:cubicBezTo>
                    <a:lnTo>
                      <a:pt x="675" y="4525"/>
                    </a:lnTo>
                    <a:cubicBezTo>
                      <a:pt x="3273" y="4586"/>
                      <a:pt x="5871" y="4573"/>
                      <a:pt x="8466" y="4699"/>
                    </a:cubicBezTo>
                    <a:cubicBezTo>
                      <a:pt x="8468" y="4700"/>
                      <a:pt x="8470" y="4700"/>
                      <a:pt x="8472" y="4700"/>
                    </a:cubicBezTo>
                    <a:cubicBezTo>
                      <a:pt x="8536" y="4700"/>
                      <a:pt x="8564" y="4605"/>
                      <a:pt x="8501" y="4576"/>
                    </a:cubicBezTo>
                    <a:cubicBezTo>
                      <a:pt x="8446" y="4554"/>
                      <a:pt x="8395" y="4528"/>
                      <a:pt x="8333" y="4505"/>
                    </a:cubicBezTo>
                    <a:cubicBezTo>
                      <a:pt x="8325" y="4502"/>
                      <a:pt x="8318" y="4501"/>
                      <a:pt x="8311" y="4501"/>
                    </a:cubicBezTo>
                    <a:cubicBezTo>
                      <a:pt x="8280" y="4501"/>
                      <a:pt x="8258" y="4528"/>
                      <a:pt x="8255" y="4557"/>
                    </a:cubicBezTo>
                    <a:cubicBezTo>
                      <a:pt x="7947" y="4541"/>
                      <a:pt x="7640" y="4528"/>
                      <a:pt x="7335" y="4512"/>
                    </a:cubicBezTo>
                    <a:cubicBezTo>
                      <a:pt x="7338" y="4486"/>
                      <a:pt x="7329" y="4453"/>
                      <a:pt x="7290" y="4434"/>
                    </a:cubicBezTo>
                    <a:cubicBezTo>
                      <a:pt x="6065" y="3945"/>
                      <a:pt x="4883" y="3355"/>
                      <a:pt x="3755" y="2665"/>
                    </a:cubicBezTo>
                    <a:cubicBezTo>
                      <a:pt x="2622" y="1975"/>
                      <a:pt x="1585" y="1172"/>
                      <a:pt x="542" y="355"/>
                    </a:cubicBezTo>
                    <a:cubicBezTo>
                      <a:pt x="539" y="355"/>
                      <a:pt x="539" y="349"/>
                      <a:pt x="532" y="349"/>
                    </a:cubicBezTo>
                    <a:cubicBezTo>
                      <a:pt x="526" y="245"/>
                      <a:pt x="516" y="135"/>
                      <a:pt x="509" y="31"/>
                    </a:cubicBezTo>
                    <a:cubicBezTo>
                      <a:pt x="508" y="11"/>
                      <a:pt x="493" y="1"/>
                      <a:pt x="4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2" name="Google Shape;2732;p24"/>
              <p:cNvSpPr/>
              <p:nvPr/>
            </p:nvSpPr>
            <p:spPr>
              <a:xfrm>
                <a:off x="6880435" y="4510481"/>
                <a:ext cx="36644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558" h="808" extrusionOk="0">
                    <a:moveTo>
                      <a:pt x="283" y="292"/>
                    </a:moveTo>
                    <a:cubicBezTo>
                      <a:pt x="289" y="325"/>
                      <a:pt x="299" y="354"/>
                      <a:pt x="309" y="386"/>
                    </a:cubicBezTo>
                    <a:cubicBezTo>
                      <a:pt x="292" y="386"/>
                      <a:pt x="276" y="389"/>
                      <a:pt x="260" y="393"/>
                    </a:cubicBezTo>
                    <a:cubicBezTo>
                      <a:pt x="270" y="360"/>
                      <a:pt x="276" y="325"/>
                      <a:pt x="283" y="292"/>
                    </a:cubicBezTo>
                    <a:close/>
                    <a:moveTo>
                      <a:pt x="262" y="1"/>
                    </a:moveTo>
                    <a:cubicBezTo>
                      <a:pt x="239" y="1"/>
                      <a:pt x="217" y="12"/>
                      <a:pt x="211" y="40"/>
                    </a:cubicBezTo>
                    <a:cubicBezTo>
                      <a:pt x="192" y="163"/>
                      <a:pt x="173" y="283"/>
                      <a:pt x="147" y="406"/>
                    </a:cubicBezTo>
                    <a:cubicBezTo>
                      <a:pt x="114" y="409"/>
                      <a:pt x="88" y="412"/>
                      <a:pt x="56" y="419"/>
                    </a:cubicBezTo>
                    <a:cubicBezTo>
                      <a:pt x="17" y="422"/>
                      <a:pt x="1" y="480"/>
                      <a:pt x="46" y="487"/>
                    </a:cubicBezTo>
                    <a:cubicBezTo>
                      <a:pt x="75" y="490"/>
                      <a:pt x="104" y="493"/>
                      <a:pt x="137" y="493"/>
                    </a:cubicBezTo>
                    <a:cubicBezTo>
                      <a:pt x="121" y="584"/>
                      <a:pt x="104" y="668"/>
                      <a:pt x="92" y="759"/>
                    </a:cubicBezTo>
                    <a:cubicBezTo>
                      <a:pt x="86" y="788"/>
                      <a:pt x="110" y="808"/>
                      <a:pt x="134" y="808"/>
                    </a:cubicBezTo>
                    <a:cubicBezTo>
                      <a:pt x="149" y="808"/>
                      <a:pt x="164" y="799"/>
                      <a:pt x="169" y="778"/>
                    </a:cubicBezTo>
                    <a:cubicBezTo>
                      <a:pt x="192" y="684"/>
                      <a:pt x="211" y="587"/>
                      <a:pt x="234" y="493"/>
                    </a:cubicBezTo>
                    <a:cubicBezTo>
                      <a:pt x="266" y="493"/>
                      <a:pt x="302" y="490"/>
                      <a:pt x="334" y="487"/>
                    </a:cubicBezTo>
                    <a:cubicBezTo>
                      <a:pt x="354" y="551"/>
                      <a:pt x="380" y="619"/>
                      <a:pt x="412" y="681"/>
                    </a:cubicBezTo>
                    <a:cubicBezTo>
                      <a:pt x="421" y="702"/>
                      <a:pt x="437" y="710"/>
                      <a:pt x="453" y="710"/>
                    </a:cubicBezTo>
                    <a:cubicBezTo>
                      <a:pt x="486" y="710"/>
                      <a:pt x="521" y="677"/>
                      <a:pt x="513" y="636"/>
                    </a:cubicBezTo>
                    <a:cubicBezTo>
                      <a:pt x="500" y="577"/>
                      <a:pt x="487" y="519"/>
                      <a:pt x="467" y="457"/>
                    </a:cubicBezTo>
                    <a:cubicBezTo>
                      <a:pt x="477" y="454"/>
                      <a:pt x="484" y="454"/>
                      <a:pt x="496" y="451"/>
                    </a:cubicBezTo>
                    <a:cubicBezTo>
                      <a:pt x="557" y="436"/>
                      <a:pt x="538" y="353"/>
                      <a:pt x="483" y="353"/>
                    </a:cubicBezTo>
                    <a:cubicBezTo>
                      <a:pt x="479" y="353"/>
                      <a:pt x="475" y="353"/>
                      <a:pt x="471" y="354"/>
                    </a:cubicBezTo>
                    <a:cubicBezTo>
                      <a:pt x="461" y="357"/>
                      <a:pt x="451" y="357"/>
                      <a:pt x="438" y="360"/>
                    </a:cubicBezTo>
                    <a:cubicBezTo>
                      <a:pt x="403" y="253"/>
                      <a:pt x="364" y="146"/>
                      <a:pt x="325" y="40"/>
                    </a:cubicBezTo>
                    <a:cubicBezTo>
                      <a:pt x="316" y="15"/>
                      <a:pt x="288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3" name="Google Shape;2733;p24"/>
              <p:cNvSpPr/>
              <p:nvPr/>
            </p:nvSpPr>
            <p:spPr>
              <a:xfrm>
                <a:off x="6915108" y="4156402"/>
                <a:ext cx="36250" cy="35396"/>
              </a:xfrm>
              <a:custGeom>
                <a:avLst/>
                <a:gdLst/>
                <a:ahLst/>
                <a:cxnLst/>
                <a:rect l="l" t="t" r="r" b="b"/>
                <a:pathLst>
                  <a:path w="552" h="539" extrusionOk="0">
                    <a:moveTo>
                      <a:pt x="384" y="1"/>
                    </a:moveTo>
                    <a:cubicBezTo>
                      <a:pt x="216" y="1"/>
                      <a:pt x="42" y="75"/>
                      <a:pt x="14" y="258"/>
                    </a:cubicBezTo>
                    <a:cubicBezTo>
                      <a:pt x="1" y="349"/>
                      <a:pt x="33" y="433"/>
                      <a:pt x="114" y="478"/>
                    </a:cubicBezTo>
                    <a:cubicBezTo>
                      <a:pt x="202" y="530"/>
                      <a:pt x="322" y="517"/>
                      <a:pt x="419" y="537"/>
                    </a:cubicBezTo>
                    <a:cubicBezTo>
                      <a:pt x="424" y="538"/>
                      <a:pt x="429" y="538"/>
                      <a:pt x="433" y="538"/>
                    </a:cubicBezTo>
                    <a:cubicBezTo>
                      <a:pt x="490" y="538"/>
                      <a:pt x="527" y="454"/>
                      <a:pt x="467" y="430"/>
                    </a:cubicBezTo>
                    <a:cubicBezTo>
                      <a:pt x="377" y="388"/>
                      <a:pt x="130" y="430"/>
                      <a:pt x="134" y="287"/>
                    </a:cubicBezTo>
                    <a:cubicBezTo>
                      <a:pt x="137" y="96"/>
                      <a:pt x="390" y="115"/>
                      <a:pt x="516" y="96"/>
                    </a:cubicBezTo>
                    <a:cubicBezTo>
                      <a:pt x="552" y="90"/>
                      <a:pt x="552" y="25"/>
                      <a:pt x="509" y="15"/>
                    </a:cubicBezTo>
                    <a:cubicBezTo>
                      <a:pt x="470" y="6"/>
                      <a:pt x="427" y="1"/>
                      <a:pt x="3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4" name="Google Shape;2734;p24"/>
              <p:cNvSpPr/>
              <p:nvPr/>
            </p:nvSpPr>
            <p:spPr>
              <a:xfrm>
                <a:off x="7482282" y="4492817"/>
                <a:ext cx="48924" cy="52930"/>
              </a:xfrm>
              <a:custGeom>
                <a:avLst/>
                <a:gdLst/>
                <a:ahLst/>
                <a:cxnLst/>
                <a:rect l="l" t="t" r="r" b="b"/>
                <a:pathLst>
                  <a:path w="745" h="806" extrusionOk="0">
                    <a:moveTo>
                      <a:pt x="244" y="163"/>
                    </a:moveTo>
                    <a:cubicBezTo>
                      <a:pt x="334" y="169"/>
                      <a:pt x="344" y="202"/>
                      <a:pt x="279" y="266"/>
                    </a:cubicBezTo>
                    <a:cubicBezTo>
                      <a:pt x="260" y="286"/>
                      <a:pt x="237" y="302"/>
                      <a:pt x="211" y="318"/>
                    </a:cubicBezTo>
                    <a:cubicBezTo>
                      <a:pt x="211" y="279"/>
                      <a:pt x="214" y="176"/>
                      <a:pt x="244" y="163"/>
                    </a:cubicBezTo>
                    <a:close/>
                    <a:moveTo>
                      <a:pt x="208" y="435"/>
                    </a:moveTo>
                    <a:cubicBezTo>
                      <a:pt x="214" y="438"/>
                      <a:pt x="227" y="445"/>
                      <a:pt x="240" y="445"/>
                    </a:cubicBezTo>
                    <a:cubicBezTo>
                      <a:pt x="263" y="443"/>
                      <a:pt x="293" y="441"/>
                      <a:pt x="325" y="441"/>
                    </a:cubicBezTo>
                    <a:cubicBezTo>
                      <a:pt x="429" y="441"/>
                      <a:pt x="557" y="459"/>
                      <a:pt x="564" y="558"/>
                    </a:cubicBezTo>
                    <a:cubicBezTo>
                      <a:pt x="564" y="623"/>
                      <a:pt x="555" y="613"/>
                      <a:pt x="503" y="629"/>
                    </a:cubicBezTo>
                    <a:cubicBezTo>
                      <a:pt x="470" y="642"/>
                      <a:pt x="435" y="645"/>
                      <a:pt x="402" y="655"/>
                    </a:cubicBezTo>
                    <a:cubicBezTo>
                      <a:pt x="362" y="663"/>
                      <a:pt x="324" y="666"/>
                      <a:pt x="285" y="666"/>
                    </a:cubicBezTo>
                    <a:cubicBezTo>
                      <a:pt x="258" y="666"/>
                      <a:pt x="232" y="664"/>
                      <a:pt x="205" y="662"/>
                    </a:cubicBezTo>
                    <a:cubicBezTo>
                      <a:pt x="205" y="584"/>
                      <a:pt x="205" y="513"/>
                      <a:pt x="208" y="435"/>
                    </a:cubicBezTo>
                    <a:close/>
                    <a:moveTo>
                      <a:pt x="278" y="1"/>
                    </a:moveTo>
                    <a:cubicBezTo>
                      <a:pt x="276" y="1"/>
                      <a:pt x="274" y="1"/>
                      <a:pt x="273" y="1"/>
                    </a:cubicBezTo>
                    <a:cubicBezTo>
                      <a:pt x="1" y="11"/>
                      <a:pt x="69" y="561"/>
                      <a:pt x="82" y="714"/>
                    </a:cubicBezTo>
                    <a:cubicBezTo>
                      <a:pt x="85" y="739"/>
                      <a:pt x="98" y="756"/>
                      <a:pt x="117" y="762"/>
                    </a:cubicBezTo>
                    <a:cubicBezTo>
                      <a:pt x="127" y="775"/>
                      <a:pt x="137" y="788"/>
                      <a:pt x="159" y="791"/>
                    </a:cubicBezTo>
                    <a:cubicBezTo>
                      <a:pt x="182" y="794"/>
                      <a:pt x="208" y="801"/>
                      <a:pt x="237" y="804"/>
                    </a:cubicBezTo>
                    <a:cubicBezTo>
                      <a:pt x="241" y="805"/>
                      <a:pt x="245" y="805"/>
                      <a:pt x="248" y="805"/>
                    </a:cubicBezTo>
                    <a:cubicBezTo>
                      <a:pt x="258" y="805"/>
                      <a:pt x="266" y="802"/>
                      <a:pt x="276" y="794"/>
                    </a:cubicBezTo>
                    <a:cubicBezTo>
                      <a:pt x="282" y="795"/>
                      <a:pt x="289" y="795"/>
                      <a:pt x="296" y="795"/>
                    </a:cubicBezTo>
                    <a:cubicBezTo>
                      <a:pt x="483" y="795"/>
                      <a:pt x="745" y="749"/>
                      <a:pt x="723" y="558"/>
                    </a:cubicBezTo>
                    <a:cubicBezTo>
                      <a:pt x="700" y="396"/>
                      <a:pt x="551" y="338"/>
                      <a:pt x="402" y="322"/>
                    </a:cubicBezTo>
                    <a:cubicBezTo>
                      <a:pt x="431" y="283"/>
                      <a:pt x="451" y="234"/>
                      <a:pt x="444" y="176"/>
                    </a:cubicBezTo>
                    <a:cubicBezTo>
                      <a:pt x="438" y="90"/>
                      <a:pt x="372" y="1"/>
                      <a:pt x="2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35" name="Google Shape;2735;p24"/>
            <p:cNvSpPr/>
            <p:nvPr/>
          </p:nvSpPr>
          <p:spPr>
            <a:xfrm rot="1928001">
              <a:off x="-208619" y="2100506"/>
              <a:ext cx="766803" cy="785631"/>
            </a:xfrm>
            <a:custGeom>
              <a:avLst/>
              <a:gdLst/>
              <a:ahLst/>
              <a:cxnLst/>
              <a:rect l="l" t="t" r="r" b="b"/>
              <a:pathLst>
                <a:path w="6399" h="6556" extrusionOk="0">
                  <a:moveTo>
                    <a:pt x="4209" y="1"/>
                  </a:moveTo>
                  <a:cubicBezTo>
                    <a:pt x="4183" y="1"/>
                    <a:pt x="4161" y="15"/>
                    <a:pt x="4157" y="50"/>
                  </a:cubicBezTo>
                  <a:cubicBezTo>
                    <a:pt x="4034" y="948"/>
                    <a:pt x="3930" y="1851"/>
                    <a:pt x="3787" y="2749"/>
                  </a:cubicBezTo>
                  <a:cubicBezTo>
                    <a:pt x="3726" y="3134"/>
                    <a:pt x="3655" y="3523"/>
                    <a:pt x="3528" y="3892"/>
                  </a:cubicBezTo>
                  <a:cubicBezTo>
                    <a:pt x="3428" y="4194"/>
                    <a:pt x="3140" y="4929"/>
                    <a:pt x="2735" y="5071"/>
                  </a:cubicBezTo>
                  <a:cubicBezTo>
                    <a:pt x="2783" y="3656"/>
                    <a:pt x="2913" y="2243"/>
                    <a:pt x="2816" y="831"/>
                  </a:cubicBezTo>
                  <a:lnTo>
                    <a:pt x="2816" y="831"/>
                  </a:lnTo>
                  <a:cubicBezTo>
                    <a:pt x="2845" y="883"/>
                    <a:pt x="2867" y="935"/>
                    <a:pt x="2890" y="993"/>
                  </a:cubicBezTo>
                  <a:cubicBezTo>
                    <a:pt x="2900" y="1024"/>
                    <a:pt x="2927" y="1037"/>
                    <a:pt x="2953" y="1037"/>
                  </a:cubicBezTo>
                  <a:cubicBezTo>
                    <a:pt x="2993" y="1037"/>
                    <a:pt x="3033" y="1006"/>
                    <a:pt x="3013" y="957"/>
                  </a:cubicBezTo>
                  <a:cubicBezTo>
                    <a:pt x="2961" y="815"/>
                    <a:pt x="2893" y="698"/>
                    <a:pt x="2799" y="575"/>
                  </a:cubicBezTo>
                  <a:cubicBezTo>
                    <a:pt x="2797" y="540"/>
                    <a:pt x="2761" y="510"/>
                    <a:pt x="2726" y="510"/>
                  </a:cubicBezTo>
                  <a:cubicBezTo>
                    <a:pt x="2707" y="510"/>
                    <a:pt x="2688" y="519"/>
                    <a:pt x="2676" y="543"/>
                  </a:cubicBezTo>
                  <a:cubicBezTo>
                    <a:pt x="2589" y="724"/>
                    <a:pt x="2498" y="909"/>
                    <a:pt x="2414" y="1090"/>
                  </a:cubicBezTo>
                  <a:cubicBezTo>
                    <a:pt x="2390" y="1143"/>
                    <a:pt x="2433" y="1190"/>
                    <a:pt x="2475" y="1190"/>
                  </a:cubicBezTo>
                  <a:cubicBezTo>
                    <a:pt x="2495" y="1190"/>
                    <a:pt x="2515" y="1180"/>
                    <a:pt x="2527" y="1155"/>
                  </a:cubicBezTo>
                  <a:cubicBezTo>
                    <a:pt x="2579" y="1058"/>
                    <a:pt x="2637" y="960"/>
                    <a:pt x="2689" y="863"/>
                  </a:cubicBezTo>
                  <a:lnTo>
                    <a:pt x="2689" y="863"/>
                  </a:lnTo>
                  <a:cubicBezTo>
                    <a:pt x="2773" y="2269"/>
                    <a:pt x="2586" y="3682"/>
                    <a:pt x="2579" y="5091"/>
                  </a:cubicBezTo>
                  <a:cubicBezTo>
                    <a:pt x="2524" y="5088"/>
                    <a:pt x="2472" y="5075"/>
                    <a:pt x="2411" y="5046"/>
                  </a:cubicBezTo>
                  <a:cubicBezTo>
                    <a:pt x="2229" y="4958"/>
                    <a:pt x="2090" y="4650"/>
                    <a:pt x="1993" y="4479"/>
                  </a:cubicBezTo>
                  <a:cubicBezTo>
                    <a:pt x="1889" y="4297"/>
                    <a:pt x="1795" y="4109"/>
                    <a:pt x="1704" y="3921"/>
                  </a:cubicBezTo>
                  <a:cubicBezTo>
                    <a:pt x="1523" y="3526"/>
                    <a:pt x="1374" y="3118"/>
                    <a:pt x="1261" y="2700"/>
                  </a:cubicBezTo>
                  <a:cubicBezTo>
                    <a:pt x="1031" y="1855"/>
                    <a:pt x="950" y="980"/>
                    <a:pt x="995" y="105"/>
                  </a:cubicBezTo>
                  <a:cubicBezTo>
                    <a:pt x="997" y="86"/>
                    <a:pt x="981" y="76"/>
                    <a:pt x="965" y="76"/>
                  </a:cubicBezTo>
                  <a:cubicBezTo>
                    <a:pt x="949" y="76"/>
                    <a:pt x="932" y="86"/>
                    <a:pt x="930" y="105"/>
                  </a:cubicBezTo>
                  <a:cubicBezTo>
                    <a:pt x="833" y="1103"/>
                    <a:pt x="946" y="2107"/>
                    <a:pt x="1244" y="3063"/>
                  </a:cubicBezTo>
                  <a:cubicBezTo>
                    <a:pt x="1390" y="3523"/>
                    <a:pt x="1578" y="3970"/>
                    <a:pt x="1808" y="4394"/>
                  </a:cubicBezTo>
                  <a:cubicBezTo>
                    <a:pt x="1921" y="4605"/>
                    <a:pt x="2067" y="4942"/>
                    <a:pt x="2291" y="5114"/>
                  </a:cubicBezTo>
                  <a:cubicBezTo>
                    <a:pt x="1546" y="5084"/>
                    <a:pt x="794" y="5052"/>
                    <a:pt x="49" y="5016"/>
                  </a:cubicBezTo>
                  <a:cubicBezTo>
                    <a:pt x="48" y="5016"/>
                    <a:pt x="47" y="5016"/>
                    <a:pt x="46" y="5016"/>
                  </a:cubicBezTo>
                  <a:cubicBezTo>
                    <a:pt x="0" y="5016"/>
                    <a:pt x="1" y="5091"/>
                    <a:pt x="49" y="5094"/>
                  </a:cubicBezTo>
                  <a:cubicBezTo>
                    <a:pt x="891" y="5175"/>
                    <a:pt x="1740" y="5227"/>
                    <a:pt x="2586" y="5269"/>
                  </a:cubicBezTo>
                  <a:cubicBezTo>
                    <a:pt x="2589" y="5690"/>
                    <a:pt x="2608" y="6108"/>
                    <a:pt x="2663" y="6523"/>
                  </a:cubicBezTo>
                  <a:cubicBezTo>
                    <a:pt x="2665" y="6544"/>
                    <a:pt x="2683" y="6556"/>
                    <a:pt x="2699" y="6556"/>
                  </a:cubicBezTo>
                  <a:cubicBezTo>
                    <a:pt x="2715" y="6556"/>
                    <a:pt x="2730" y="6545"/>
                    <a:pt x="2728" y="6523"/>
                  </a:cubicBezTo>
                  <a:cubicBezTo>
                    <a:pt x="2715" y="6108"/>
                    <a:pt x="2718" y="5690"/>
                    <a:pt x="2731" y="5272"/>
                  </a:cubicBezTo>
                  <a:cubicBezTo>
                    <a:pt x="3836" y="5321"/>
                    <a:pt x="4941" y="5337"/>
                    <a:pt x="6049" y="5347"/>
                  </a:cubicBezTo>
                  <a:cubicBezTo>
                    <a:pt x="6026" y="5363"/>
                    <a:pt x="6007" y="5373"/>
                    <a:pt x="5987" y="5389"/>
                  </a:cubicBezTo>
                  <a:cubicBezTo>
                    <a:pt x="5880" y="5450"/>
                    <a:pt x="5777" y="5515"/>
                    <a:pt x="5666" y="5577"/>
                  </a:cubicBezTo>
                  <a:cubicBezTo>
                    <a:pt x="5605" y="5616"/>
                    <a:pt x="5644" y="5698"/>
                    <a:pt x="5704" y="5698"/>
                  </a:cubicBezTo>
                  <a:cubicBezTo>
                    <a:pt x="5713" y="5698"/>
                    <a:pt x="5724" y="5695"/>
                    <a:pt x="5734" y="5690"/>
                  </a:cubicBezTo>
                  <a:cubicBezTo>
                    <a:pt x="5854" y="5632"/>
                    <a:pt x="5961" y="5567"/>
                    <a:pt x="6068" y="5496"/>
                  </a:cubicBezTo>
                  <a:lnTo>
                    <a:pt x="6334" y="5337"/>
                  </a:lnTo>
                  <a:cubicBezTo>
                    <a:pt x="6373" y="5318"/>
                    <a:pt x="6376" y="5272"/>
                    <a:pt x="6356" y="5243"/>
                  </a:cubicBezTo>
                  <a:lnTo>
                    <a:pt x="6373" y="5227"/>
                  </a:lnTo>
                  <a:cubicBezTo>
                    <a:pt x="6399" y="5191"/>
                    <a:pt x="6399" y="5139"/>
                    <a:pt x="6360" y="5120"/>
                  </a:cubicBezTo>
                  <a:cubicBezTo>
                    <a:pt x="6204" y="5042"/>
                    <a:pt x="6052" y="4987"/>
                    <a:pt x="5880" y="4958"/>
                  </a:cubicBezTo>
                  <a:cubicBezTo>
                    <a:pt x="5875" y="4957"/>
                    <a:pt x="5871" y="4957"/>
                    <a:pt x="5866" y="4957"/>
                  </a:cubicBezTo>
                  <a:cubicBezTo>
                    <a:pt x="5793" y="4957"/>
                    <a:pt x="5768" y="5072"/>
                    <a:pt x="5845" y="5088"/>
                  </a:cubicBezTo>
                  <a:cubicBezTo>
                    <a:pt x="5974" y="5110"/>
                    <a:pt x="6091" y="5149"/>
                    <a:pt x="6214" y="5201"/>
                  </a:cubicBezTo>
                  <a:lnTo>
                    <a:pt x="6201" y="5214"/>
                  </a:lnTo>
                  <a:cubicBezTo>
                    <a:pt x="5090" y="5208"/>
                    <a:pt x="3985" y="5175"/>
                    <a:pt x="2880" y="5136"/>
                  </a:cubicBezTo>
                  <a:cubicBezTo>
                    <a:pt x="3039" y="5039"/>
                    <a:pt x="3169" y="4877"/>
                    <a:pt x="3266" y="4735"/>
                  </a:cubicBezTo>
                  <a:cubicBezTo>
                    <a:pt x="3538" y="4333"/>
                    <a:pt x="3700" y="3863"/>
                    <a:pt x="3804" y="3393"/>
                  </a:cubicBezTo>
                  <a:cubicBezTo>
                    <a:pt x="4050" y="2311"/>
                    <a:pt x="4134" y="1184"/>
                    <a:pt x="4286" y="86"/>
                  </a:cubicBezTo>
                  <a:cubicBezTo>
                    <a:pt x="4292" y="35"/>
                    <a:pt x="4247" y="1"/>
                    <a:pt x="420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36" name="Google Shape;2736;p2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737" name="Google Shape;2737;p24"/>
          <p:cNvSpPr txBox="1">
            <a:spLocks noGrp="1"/>
          </p:cNvSpPr>
          <p:nvPr>
            <p:ph type="subTitle" idx="1"/>
          </p:nvPr>
        </p:nvSpPr>
        <p:spPr>
          <a:xfrm>
            <a:off x="1633650" y="3029900"/>
            <a:ext cx="5876700" cy="11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38" name="Google Shape;2738;p24"/>
          <p:cNvSpPr txBox="1">
            <a:spLocks noGrp="1"/>
          </p:cNvSpPr>
          <p:nvPr>
            <p:ph type="subTitle" idx="2"/>
          </p:nvPr>
        </p:nvSpPr>
        <p:spPr>
          <a:xfrm>
            <a:off x="1633650" y="1531200"/>
            <a:ext cx="5876700" cy="11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3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5" name="Google Shape;3585;p32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586" name="Google Shape;3586;p32"/>
          <p:cNvGrpSpPr/>
          <p:nvPr/>
        </p:nvGrpSpPr>
        <p:grpSpPr>
          <a:xfrm>
            <a:off x="297" y="2310816"/>
            <a:ext cx="2872123" cy="3218000"/>
            <a:chOff x="297" y="2310816"/>
            <a:chExt cx="2872123" cy="3218000"/>
          </a:xfrm>
        </p:grpSpPr>
        <p:grpSp>
          <p:nvGrpSpPr>
            <p:cNvPr id="3587" name="Google Shape;3587;p32"/>
            <p:cNvGrpSpPr/>
            <p:nvPr/>
          </p:nvGrpSpPr>
          <p:grpSpPr>
            <a:xfrm rot="-1831421">
              <a:off x="1920859" y="4889434"/>
              <a:ext cx="902125" cy="440833"/>
              <a:chOff x="7053208" y="3451133"/>
              <a:chExt cx="306539" cy="149789"/>
            </a:xfrm>
          </p:grpSpPr>
          <p:sp>
            <p:nvSpPr>
              <p:cNvPr id="3588" name="Google Shape;3588;p32"/>
              <p:cNvSpPr/>
              <p:nvPr/>
            </p:nvSpPr>
            <p:spPr>
              <a:xfrm>
                <a:off x="7053208" y="3487841"/>
                <a:ext cx="57067" cy="94762"/>
              </a:xfrm>
              <a:custGeom>
                <a:avLst/>
                <a:gdLst/>
                <a:ahLst/>
                <a:cxnLst/>
                <a:rect l="l" t="t" r="r" b="b"/>
                <a:pathLst>
                  <a:path w="869" h="1443" extrusionOk="0">
                    <a:moveTo>
                      <a:pt x="267" y="0"/>
                    </a:moveTo>
                    <a:cubicBezTo>
                      <a:pt x="250" y="0"/>
                      <a:pt x="233" y="9"/>
                      <a:pt x="230" y="27"/>
                    </a:cubicBezTo>
                    <a:cubicBezTo>
                      <a:pt x="227" y="53"/>
                      <a:pt x="221" y="82"/>
                      <a:pt x="214" y="105"/>
                    </a:cubicBezTo>
                    <a:cubicBezTo>
                      <a:pt x="211" y="115"/>
                      <a:pt x="204" y="124"/>
                      <a:pt x="211" y="134"/>
                    </a:cubicBezTo>
                    <a:cubicBezTo>
                      <a:pt x="133" y="539"/>
                      <a:pt x="72" y="947"/>
                      <a:pt x="7" y="1355"/>
                    </a:cubicBezTo>
                    <a:cubicBezTo>
                      <a:pt x="1" y="1393"/>
                      <a:pt x="22" y="1443"/>
                      <a:pt x="67" y="1443"/>
                    </a:cubicBezTo>
                    <a:cubicBezTo>
                      <a:pt x="69" y="1443"/>
                      <a:pt x="70" y="1443"/>
                      <a:pt x="72" y="1443"/>
                    </a:cubicBezTo>
                    <a:cubicBezTo>
                      <a:pt x="282" y="1427"/>
                      <a:pt x="493" y="1401"/>
                      <a:pt x="697" y="1349"/>
                    </a:cubicBezTo>
                    <a:cubicBezTo>
                      <a:pt x="767" y="1330"/>
                      <a:pt x="742" y="1231"/>
                      <a:pt x="676" y="1231"/>
                    </a:cubicBezTo>
                    <a:cubicBezTo>
                      <a:pt x="673" y="1231"/>
                      <a:pt x="669" y="1231"/>
                      <a:pt x="664" y="1232"/>
                    </a:cubicBezTo>
                    <a:cubicBezTo>
                      <a:pt x="490" y="1255"/>
                      <a:pt x="318" y="1284"/>
                      <a:pt x="149" y="1300"/>
                    </a:cubicBezTo>
                    <a:cubicBezTo>
                      <a:pt x="172" y="1135"/>
                      <a:pt x="198" y="973"/>
                      <a:pt x="217" y="805"/>
                    </a:cubicBezTo>
                    <a:cubicBezTo>
                      <a:pt x="288" y="813"/>
                      <a:pt x="365" y="820"/>
                      <a:pt x="440" y="820"/>
                    </a:cubicBezTo>
                    <a:cubicBezTo>
                      <a:pt x="505" y="820"/>
                      <a:pt x="568" y="815"/>
                      <a:pt x="626" y="801"/>
                    </a:cubicBezTo>
                    <a:cubicBezTo>
                      <a:pt x="690" y="785"/>
                      <a:pt x="674" y="691"/>
                      <a:pt x="609" y="688"/>
                    </a:cubicBezTo>
                    <a:cubicBezTo>
                      <a:pt x="603" y="688"/>
                      <a:pt x="597" y="688"/>
                      <a:pt x="590" y="688"/>
                    </a:cubicBezTo>
                    <a:cubicBezTo>
                      <a:pt x="524" y="688"/>
                      <a:pt x="453" y="701"/>
                      <a:pt x="383" y="704"/>
                    </a:cubicBezTo>
                    <a:cubicBezTo>
                      <a:pt x="331" y="707"/>
                      <a:pt x="282" y="707"/>
                      <a:pt x="230" y="707"/>
                    </a:cubicBezTo>
                    <a:cubicBezTo>
                      <a:pt x="253" y="529"/>
                      <a:pt x="272" y="351"/>
                      <a:pt x="295" y="173"/>
                    </a:cubicBezTo>
                    <a:cubicBezTo>
                      <a:pt x="360" y="183"/>
                      <a:pt x="428" y="183"/>
                      <a:pt x="496" y="183"/>
                    </a:cubicBezTo>
                    <a:cubicBezTo>
                      <a:pt x="565" y="185"/>
                      <a:pt x="633" y="187"/>
                      <a:pt x="702" y="187"/>
                    </a:cubicBezTo>
                    <a:cubicBezTo>
                      <a:pt x="731" y="187"/>
                      <a:pt x="759" y="187"/>
                      <a:pt x="788" y="186"/>
                    </a:cubicBezTo>
                    <a:cubicBezTo>
                      <a:pt x="865" y="186"/>
                      <a:pt x="869" y="72"/>
                      <a:pt x="788" y="69"/>
                    </a:cubicBezTo>
                    <a:cubicBezTo>
                      <a:pt x="759" y="68"/>
                      <a:pt x="731" y="68"/>
                      <a:pt x="702" y="68"/>
                    </a:cubicBezTo>
                    <a:cubicBezTo>
                      <a:pt x="633" y="68"/>
                      <a:pt x="565" y="70"/>
                      <a:pt x="496" y="72"/>
                    </a:cubicBezTo>
                    <a:cubicBezTo>
                      <a:pt x="431" y="72"/>
                      <a:pt x="366" y="72"/>
                      <a:pt x="308" y="82"/>
                    </a:cubicBezTo>
                    <a:cubicBezTo>
                      <a:pt x="308" y="69"/>
                      <a:pt x="311" y="53"/>
                      <a:pt x="311" y="40"/>
                    </a:cubicBezTo>
                    <a:cubicBezTo>
                      <a:pt x="313" y="14"/>
                      <a:pt x="289" y="0"/>
                      <a:pt x="2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9" name="Google Shape;3589;p32"/>
              <p:cNvSpPr/>
              <p:nvPr/>
            </p:nvSpPr>
            <p:spPr>
              <a:xfrm>
                <a:off x="7119335" y="3550488"/>
                <a:ext cx="35396" cy="37892"/>
              </a:xfrm>
              <a:custGeom>
                <a:avLst/>
                <a:gdLst/>
                <a:ahLst/>
                <a:cxnLst/>
                <a:rect l="l" t="t" r="r" b="b"/>
                <a:pathLst>
                  <a:path w="539" h="577" extrusionOk="0">
                    <a:moveTo>
                      <a:pt x="81" y="1"/>
                    </a:moveTo>
                    <a:cubicBezTo>
                      <a:pt x="70" y="1"/>
                      <a:pt x="59" y="8"/>
                      <a:pt x="53" y="22"/>
                    </a:cubicBezTo>
                    <a:cubicBezTo>
                      <a:pt x="1" y="168"/>
                      <a:pt x="7" y="395"/>
                      <a:pt x="62" y="541"/>
                    </a:cubicBezTo>
                    <a:cubicBezTo>
                      <a:pt x="71" y="565"/>
                      <a:pt x="97" y="577"/>
                      <a:pt x="120" y="577"/>
                    </a:cubicBezTo>
                    <a:cubicBezTo>
                      <a:pt x="147" y="577"/>
                      <a:pt x="171" y="561"/>
                      <a:pt x="166" y="528"/>
                    </a:cubicBezTo>
                    <a:cubicBezTo>
                      <a:pt x="156" y="479"/>
                      <a:pt x="150" y="434"/>
                      <a:pt x="137" y="385"/>
                    </a:cubicBezTo>
                    <a:cubicBezTo>
                      <a:pt x="140" y="382"/>
                      <a:pt x="140" y="382"/>
                      <a:pt x="140" y="379"/>
                    </a:cubicBezTo>
                    <a:cubicBezTo>
                      <a:pt x="147" y="382"/>
                      <a:pt x="150" y="382"/>
                      <a:pt x="153" y="385"/>
                    </a:cubicBezTo>
                    <a:cubicBezTo>
                      <a:pt x="236" y="420"/>
                      <a:pt x="348" y="441"/>
                      <a:pt x="442" y="441"/>
                    </a:cubicBezTo>
                    <a:cubicBezTo>
                      <a:pt x="454" y="441"/>
                      <a:pt x="466" y="441"/>
                      <a:pt x="477" y="440"/>
                    </a:cubicBezTo>
                    <a:cubicBezTo>
                      <a:pt x="539" y="427"/>
                      <a:pt x="539" y="349"/>
                      <a:pt x="477" y="343"/>
                    </a:cubicBezTo>
                    <a:cubicBezTo>
                      <a:pt x="425" y="333"/>
                      <a:pt x="373" y="336"/>
                      <a:pt x="318" y="333"/>
                    </a:cubicBezTo>
                    <a:cubicBezTo>
                      <a:pt x="279" y="330"/>
                      <a:pt x="234" y="327"/>
                      <a:pt x="195" y="320"/>
                    </a:cubicBezTo>
                    <a:cubicBezTo>
                      <a:pt x="250" y="262"/>
                      <a:pt x="305" y="197"/>
                      <a:pt x="354" y="136"/>
                    </a:cubicBezTo>
                    <a:cubicBezTo>
                      <a:pt x="373" y="104"/>
                      <a:pt x="342" y="70"/>
                      <a:pt x="312" y="70"/>
                    </a:cubicBezTo>
                    <a:cubicBezTo>
                      <a:pt x="302" y="70"/>
                      <a:pt x="291" y="74"/>
                      <a:pt x="283" y="84"/>
                    </a:cubicBezTo>
                    <a:cubicBezTo>
                      <a:pt x="228" y="149"/>
                      <a:pt x="176" y="217"/>
                      <a:pt x="121" y="288"/>
                    </a:cubicBezTo>
                    <a:lnTo>
                      <a:pt x="121" y="281"/>
                    </a:lnTo>
                    <a:cubicBezTo>
                      <a:pt x="114" y="200"/>
                      <a:pt x="117" y="116"/>
                      <a:pt x="111" y="29"/>
                    </a:cubicBezTo>
                    <a:cubicBezTo>
                      <a:pt x="107" y="11"/>
                      <a:pt x="94" y="1"/>
                      <a:pt x="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0" name="Google Shape;3590;p32"/>
              <p:cNvSpPr/>
              <p:nvPr/>
            </p:nvSpPr>
            <p:spPr>
              <a:xfrm>
                <a:off x="7135555" y="3534005"/>
                <a:ext cx="45050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5" extrusionOk="0">
                    <a:moveTo>
                      <a:pt x="612" y="0"/>
                    </a:moveTo>
                    <a:cubicBezTo>
                      <a:pt x="608" y="0"/>
                      <a:pt x="604" y="0"/>
                      <a:pt x="599" y="1"/>
                    </a:cubicBezTo>
                    <a:cubicBezTo>
                      <a:pt x="418" y="24"/>
                      <a:pt x="240" y="34"/>
                      <a:pt x="52" y="34"/>
                    </a:cubicBezTo>
                    <a:cubicBezTo>
                      <a:pt x="0" y="34"/>
                      <a:pt x="0" y="111"/>
                      <a:pt x="52" y="115"/>
                    </a:cubicBezTo>
                    <a:cubicBezTo>
                      <a:pt x="128" y="121"/>
                      <a:pt x="204" y="124"/>
                      <a:pt x="280" y="124"/>
                    </a:cubicBezTo>
                    <a:cubicBezTo>
                      <a:pt x="392" y="124"/>
                      <a:pt x="504" y="117"/>
                      <a:pt x="612" y="102"/>
                    </a:cubicBezTo>
                    <a:cubicBezTo>
                      <a:pt x="686" y="95"/>
                      <a:pt x="678" y="0"/>
                      <a:pt x="6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1" name="Google Shape;3591;p32"/>
              <p:cNvSpPr/>
              <p:nvPr/>
            </p:nvSpPr>
            <p:spPr>
              <a:xfrm>
                <a:off x="7136803" y="3520477"/>
                <a:ext cx="47742" cy="7683"/>
              </a:xfrm>
              <a:custGeom>
                <a:avLst/>
                <a:gdLst/>
                <a:ahLst/>
                <a:cxnLst/>
                <a:rect l="l" t="t" r="r" b="b"/>
                <a:pathLst>
                  <a:path w="727" h="117" extrusionOk="0">
                    <a:moveTo>
                      <a:pt x="466" y="1"/>
                    </a:moveTo>
                    <a:cubicBezTo>
                      <a:pt x="329" y="1"/>
                      <a:pt x="189" y="12"/>
                      <a:pt x="56" y="22"/>
                    </a:cubicBezTo>
                    <a:cubicBezTo>
                      <a:pt x="1" y="26"/>
                      <a:pt x="1" y="97"/>
                      <a:pt x="56" y="97"/>
                    </a:cubicBezTo>
                    <a:cubicBezTo>
                      <a:pt x="192" y="106"/>
                      <a:pt x="339" y="117"/>
                      <a:pt x="482" y="117"/>
                    </a:cubicBezTo>
                    <a:cubicBezTo>
                      <a:pt x="543" y="117"/>
                      <a:pt x="603" y="115"/>
                      <a:pt x="661" y="110"/>
                    </a:cubicBezTo>
                    <a:cubicBezTo>
                      <a:pt x="726" y="103"/>
                      <a:pt x="726" y="13"/>
                      <a:pt x="661" y="10"/>
                    </a:cubicBezTo>
                    <a:cubicBezTo>
                      <a:pt x="598" y="3"/>
                      <a:pt x="533" y="1"/>
                      <a:pt x="4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2" name="Google Shape;3592;p32"/>
              <p:cNvSpPr/>
              <p:nvPr/>
            </p:nvSpPr>
            <p:spPr>
              <a:xfrm>
                <a:off x="7203390" y="3535844"/>
                <a:ext cx="125364" cy="13791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210" extrusionOk="0">
                    <a:moveTo>
                      <a:pt x="356" y="1"/>
                    </a:moveTo>
                    <a:cubicBezTo>
                      <a:pt x="254" y="1"/>
                      <a:pt x="153" y="3"/>
                      <a:pt x="52" y="9"/>
                    </a:cubicBezTo>
                    <a:cubicBezTo>
                      <a:pt x="17" y="15"/>
                      <a:pt x="0" y="70"/>
                      <a:pt x="46" y="80"/>
                    </a:cubicBezTo>
                    <a:cubicBezTo>
                      <a:pt x="622" y="177"/>
                      <a:pt x="1238" y="177"/>
                      <a:pt x="1828" y="210"/>
                    </a:cubicBezTo>
                    <a:cubicBezTo>
                      <a:pt x="1830" y="210"/>
                      <a:pt x="1832" y="210"/>
                      <a:pt x="1833" y="210"/>
                    </a:cubicBezTo>
                    <a:cubicBezTo>
                      <a:pt x="1909" y="210"/>
                      <a:pt x="1907" y="86"/>
                      <a:pt x="1828" y="83"/>
                    </a:cubicBezTo>
                    <a:cubicBezTo>
                      <a:pt x="1345" y="56"/>
                      <a:pt x="844" y="1"/>
                      <a:pt x="3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3" name="Google Shape;3593;p32"/>
              <p:cNvSpPr/>
              <p:nvPr/>
            </p:nvSpPr>
            <p:spPr>
              <a:xfrm>
                <a:off x="7210220" y="3487118"/>
                <a:ext cx="49384" cy="34280"/>
              </a:xfrm>
              <a:custGeom>
                <a:avLst/>
                <a:gdLst/>
                <a:ahLst/>
                <a:cxnLst/>
                <a:rect l="l" t="t" r="r" b="b"/>
                <a:pathLst>
                  <a:path w="752" h="522" extrusionOk="0">
                    <a:moveTo>
                      <a:pt x="565" y="0"/>
                    </a:moveTo>
                    <a:cubicBezTo>
                      <a:pt x="501" y="0"/>
                      <a:pt x="456" y="46"/>
                      <a:pt x="421" y="109"/>
                    </a:cubicBezTo>
                    <a:cubicBezTo>
                      <a:pt x="397" y="48"/>
                      <a:pt x="355" y="2"/>
                      <a:pt x="289" y="2"/>
                    </a:cubicBezTo>
                    <a:cubicBezTo>
                      <a:pt x="284" y="2"/>
                      <a:pt x="280" y="2"/>
                      <a:pt x="276" y="2"/>
                    </a:cubicBezTo>
                    <a:cubicBezTo>
                      <a:pt x="201" y="12"/>
                      <a:pt x="143" y="77"/>
                      <a:pt x="104" y="148"/>
                    </a:cubicBezTo>
                    <a:cubicBezTo>
                      <a:pt x="97" y="126"/>
                      <a:pt x="97" y="96"/>
                      <a:pt x="97" y="70"/>
                    </a:cubicBezTo>
                    <a:cubicBezTo>
                      <a:pt x="96" y="45"/>
                      <a:pt x="78" y="33"/>
                      <a:pt x="60" y="33"/>
                    </a:cubicBezTo>
                    <a:cubicBezTo>
                      <a:pt x="41" y="33"/>
                      <a:pt x="21" y="46"/>
                      <a:pt x="16" y="70"/>
                    </a:cubicBezTo>
                    <a:cubicBezTo>
                      <a:pt x="0" y="200"/>
                      <a:pt x="13" y="343"/>
                      <a:pt x="46" y="469"/>
                    </a:cubicBezTo>
                    <a:cubicBezTo>
                      <a:pt x="53" y="496"/>
                      <a:pt x="75" y="508"/>
                      <a:pt x="98" y="508"/>
                    </a:cubicBezTo>
                    <a:cubicBezTo>
                      <a:pt x="132" y="508"/>
                      <a:pt x="167" y="481"/>
                      <a:pt x="156" y="440"/>
                    </a:cubicBezTo>
                    <a:cubicBezTo>
                      <a:pt x="143" y="398"/>
                      <a:pt x="136" y="359"/>
                      <a:pt x="127" y="317"/>
                    </a:cubicBezTo>
                    <a:cubicBezTo>
                      <a:pt x="146" y="245"/>
                      <a:pt x="178" y="164"/>
                      <a:pt x="233" y="138"/>
                    </a:cubicBezTo>
                    <a:cubicBezTo>
                      <a:pt x="259" y="145"/>
                      <a:pt x="288" y="148"/>
                      <a:pt x="318" y="155"/>
                    </a:cubicBezTo>
                    <a:cubicBezTo>
                      <a:pt x="324" y="184"/>
                      <a:pt x="334" y="213"/>
                      <a:pt x="340" y="245"/>
                    </a:cubicBezTo>
                    <a:cubicBezTo>
                      <a:pt x="350" y="291"/>
                      <a:pt x="353" y="333"/>
                      <a:pt x="357" y="378"/>
                    </a:cubicBezTo>
                    <a:cubicBezTo>
                      <a:pt x="357" y="391"/>
                      <a:pt x="357" y="404"/>
                      <a:pt x="363" y="411"/>
                    </a:cubicBezTo>
                    <a:cubicBezTo>
                      <a:pt x="366" y="445"/>
                      <a:pt x="396" y="464"/>
                      <a:pt x="423" y="464"/>
                    </a:cubicBezTo>
                    <a:cubicBezTo>
                      <a:pt x="449" y="464"/>
                      <a:pt x="473" y="447"/>
                      <a:pt x="470" y="411"/>
                    </a:cubicBezTo>
                    <a:cubicBezTo>
                      <a:pt x="467" y="356"/>
                      <a:pt x="467" y="297"/>
                      <a:pt x="486" y="242"/>
                    </a:cubicBezTo>
                    <a:cubicBezTo>
                      <a:pt x="499" y="203"/>
                      <a:pt x="518" y="168"/>
                      <a:pt x="548" y="138"/>
                    </a:cubicBezTo>
                    <a:cubicBezTo>
                      <a:pt x="593" y="155"/>
                      <a:pt x="616" y="184"/>
                      <a:pt x="622" y="229"/>
                    </a:cubicBezTo>
                    <a:cubicBezTo>
                      <a:pt x="648" y="323"/>
                      <a:pt x="577" y="404"/>
                      <a:pt x="616" y="492"/>
                    </a:cubicBezTo>
                    <a:cubicBezTo>
                      <a:pt x="627" y="514"/>
                      <a:pt x="651" y="522"/>
                      <a:pt x="671" y="522"/>
                    </a:cubicBezTo>
                    <a:cubicBezTo>
                      <a:pt x="674" y="522"/>
                      <a:pt x="677" y="521"/>
                      <a:pt x="680" y="521"/>
                    </a:cubicBezTo>
                    <a:cubicBezTo>
                      <a:pt x="713" y="511"/>
                      <a:pt x="726" y="495"/>
                      <a:pt x="739" y="462"/>
                    </a:cubicBezTo>
                    <a:cubicBezTo>
                      <a:pt x="745" y="443"/>
                      <a:pt x="739" y="424"/>
                      <a:pt x="723" y="411"/>
                    </a:cubicBezTo>
                    <a:cubicBezTo>
                      <a:pt x="726" y="378"/>
                      <a:pt x="742" y="346"/>
                      <a:pt x="742" y="317"/>
                    </a:cubicBezTo>
                    <a:cubicBezTo>
                      <a:pt x="752" y="255"/>
                      <a:pt x="745" y="200"/>
                      <a:pt x="726" y="151"/>
                    </a:cubicBezTo>
                    <a:cubicBezTo>
                      <a:pt x="706" y="87"/>
                      <a:pt x="661" y="15"/>
                      <a:pt x="590" y="2"/>
                    </a:cubicBezTo>
                    <a:cubicBezTo>
                      <a:pt x="581" y="1"/>
                      <a:pt x="573" y="0"/>
                      <a:pt x="5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4" name="Google Shape;3594;p32"/>
              <p:cNvSpPr/>
              <p:nvPr/>
            </p:nvSpPr>
            <p:spPr>
              <a:xfrm>
                <a:off x="7259602" y="3457765"/>
                <a:ext cx="59825" cy="72500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04" extrusionOk="0">
                    <a:moveTo>
                      <a:pt x="820" y="1"/>
                    </a:moveTo>
                    <a:cubicBezTo>
                      <a:pt x="800" y="1"/>
                      <a:pt x="780" y="10"/>
                      <a:pt x="768" y="32"/>
                    </a:cubicBezTo>
                    <a:cubicBezTo>
                      <a:pt x="631" y="284"/>
                      <a:pt x="541" y="560"/>
                      <a:pt x="505" y="841"/>
                    </a:cubicBezTo>
                    <a:cubicBezTo>
                      <a:pt x="356" y="582"/>
                      <a:pt x="217" y="317"/>
                      <a:pt x="84" y="48"/>
                    </a:cubicBezTo>
                    <a:cubicBezTo>
                      <a:pt x="76" y="35"/>
                      <a:pt x="65" y="30"/>
                      <a:pt x="53" y="30"/>
                    </a:cubicBezTo>
                    <a:cubicBezTo>
                      <a:pt x="27" y="30"/>
                      <a:pt x="0" y="58"/>
                      <a:pt x="16" y="90"/>
                    </a:cubicBezTo>
                    <a:cubicBezTo>
                      <a:pt x="158" y="427"/>
                      <a:pt x="327" y="751"/>
                      <a:pt x="495" y="1075"/>
                    </a:cubicBezTo>
                    <a:cubicBezTo>
                      <a:pt x="506" y="1095"/>
                      <a:pt x="523" y="1103"/>
                      <a:pt x="542" y="1103"/>
                    </a:cubicBezTo>
                    <a:cubicBezTo>
                      <a:pt x="573" y="1103"/>
                      <a:pt x="607" y="1077"/>
                      <a:pt x="609" y="1042"/>
                    </a:cubicBezTo>
                    <a:cubicBezTo>
                      <a:pt x="638" y="705"/>
                      <a:pt x="722" y="398"/>
                      <a:pt x="881" y="96"/>
                    </a:cubicBezTo>
                    <a:cubicBezTo>
                      <a:pt x="910" y="47"/>
                      <a:pt x="865" y="1"/>
                      <a:pt x="8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5" name="Google Shape;3595;p32"/>
              <p:cNvSpPr/>
              <p:nvPr/>
            </p:nvSpPr>
            <p:spPr>
              <a:xfrm>
                <a:off x="7323563" y="3451133"/>
                <a:ext cx="36184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90" extrusionOk="0">
                    <a:moveTo>
                      <a:pt x="163" y="0"/>
                    </a:moveTo>
                    <a:cubicBezTo>
                      <a:pt x="131" y="0"/>
                      <a:pt x="97" y="11"/>
                      <a:pt x="66" y="35"/>
                    </a:cubicBezTo>
                    <a:cubicBezTo>
                      <a:pt x="27" y="68"/>
                      <a:pt x="61" y="115"/>
                      <a:pt x="99" y="115"/>
                    </a:cubicBezTo>
                    <a:cubicBezTo>
                      <a:pt x="106" y="115"/>
                      <a:pt x="114" y="113"/>
                      <a:pt x="121" y="110"/>
                    </a:cubicBezTo>
                    <a:cubicBezTo>
                      <a:pt x="138" y="101"/>
                      <a:pt x="153" y="96"/>
                      <a:pt x="166" y="96"/>
                    </a:cubicBezTo>
                    <a:cubicBezTo>
                      <a:pt x="244" y="96"/>
                      <a:pt x="224" y="259"/>
                      <a:pt x="202" y="304"/>
                    </a:cubicBezTo>
                    <a:cubicBezTo>
                      <a:pt x="169" y="369"/>
                      <a:pt x="121" y="414"/>
                      <a:pt x="62" y="447"/>
                    </a:cubicBezTo>
                    <a:cubicBezTo>
                      <a:pt x="1" y="476"/>
                      <a:pt x="33" y="563"/>
                      <a:pt x="95" y="567"/>
                    </a:cubicBezTo>
                    <a:cubicBezTo>
                      <a:pt x="218" y="576"/>
                      <a:pt x="344" y="589"/>
                      <a:pt x="467" y="589"/>
                    </a:cubicBezTo>
                    <a:cubicBezTo>
                      <a:pt x="471" y="590"/>
                      <a:pt x="474" y="590"/>
                      <a:pt x="477" y="590"/>
                    </a:cubicBezTo>
                    <a:cubicBezTo>
                      <a:pt x="551" y="590"/>
                      <a:pt x="539" y="482"/>
                      <a:pt x="467" y="469"/>
                    </a:cubicBezTo>
                    <a:cubicBezTo>
                      <a:pt x="396" y="463"/>
                      <a:pt x="325" y="456"/>
                      <a:pt x="257" y="450"/>
                    </a:cubicBezTo>
                    <a:cubicBezTo>
                      <a:pt x="318" y="369"/>
                      <a:pt x="354" y="269"/>
                      <a:pt x="338" y="165"/>
                    </a:cubicBezTo>
                    <a:cubicBezTo>
                      <a:pt x="321" y="72"/>
                      <a:pt x="246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6" name="Google Shape;3596;p32"/>
              <p:cNvSpPr/>
              <p:nvPr/>
            </p:nvSpPr>
            <p:spPr>
              <a:xfrm>
                <a:off x="7236159" y="3552326"/>
                <a:ext cx="67706" cy="48596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740" extrusionOk="0">
                    <a:moveTo>
                      <a:pt x="484" y="0"/>
                    </a:moveTo>
                    <a:cubicBezTo>
                      <a:pt x="312" y="0"/>
                      <a:pt x="0" y="133"/>
                      <a:pt x="185" y="253"/>
                    </a:cubicBezTo>
                    <a:cubicBezTo>
                      <a:pt x="191" y="257"/>
                      <a:pt x="197" y="259"/>
                      <a:pt x="203" y="259"/>
                    </a:cubicBezTo>
                    <a:cubicBezTo>
                      <a:pt x="234" y="259"/>
                      <a:pt x="263" y="216"/>
                      <a:pt x="234" y="189"/>
                    </a:cubicBezTo>
                    <a:cubicBezTo>
                      <a:pt x="204" y="163"/>
                      <a:pt x="412" y="104"/>
                      <a:pt x="438" y="104"/>
                    </a:cubicBezTo>
                    <a:cubicBezTo>
                      <a:pt x="609" y="127"/>
                      <a:pt x="577" y="273"/>
                      <a:pt x="525" y="370"/>
                    </a:cubicBezTo>
                    <a:cubicBezTo>
                      <a:pt x="477" y="464"/>
                      <a:pt x="409" y="551"/>
                      <a:pt x="347" y="642"/>
                    </a:cubicBezTo>
                    <a:cubicBezTo>
                      <a:pt x="318" y="681"/>
                      <a:pt x="357" y="739"/>
                      <a:pt x="405" y="739"/>
                    </a:cubicBezTo>
                    <a:cubicBezTo>
                      <a:pt x="587" y="736"/>
                      <a:pt x="768" y="739"/>
                      <a:pt x="946" y="723"/>
                    </a:cubicBezTo>
                    <a:cubicBezTo>
                      <a:pt x="1031" y="723"/>
                      <a:pt x="1031" y="610"/>
                      <a:pt x="950" y="607"/>
                    </a:cubicBezTo>
                    <a:cubicBezTo>
                      <a:pt x="907" y="605"/>
                      <a:pt x="865" y="604"/>
                      <a:pt x="822" y="604"/>
                    </a:cubicBezTo>
                    <a:cubicBezTo>
                      <a:pt x="726" y="604"/>
                      <a:pt x="629" y="608"/>
                      <a:pt x="535" y="610"/>
                    </a:cubicBezTo>
                    <a:cubicBezTo>
                      <a:pt x="658" y="415"/>
                      <a:pt x="820" y="121"/>
                      <a:pt x="551" y="10"/>
                    </a:cubicBezTo>
                    <a:cubicBezTo>
                      <a:pt x="534" y="3"/>
                      <a:pt x="510" y="0"/>
                      <a:pt x="4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97" name="Google Shape;3597;p32"/>
            <p:cNvGrpSpPr/>
            <p:nvPr/>
          </p:nvGrpSpPr>
          <p:grpSpPr>
            <a:xfrm rot="-4946673">
              <a:off x="-469824" y="4523410"/>
              <a:ext cx="1447185" cy="319429"/>
              <a:chOff x="7968422" y="675563"/>
              <a:chExt cx="462304" cy="102049"/>
            </a:xfrm>
          </p:grpSpPr>
          <p:sp>
            <p:nvSpPr>
              <p:cNvPr id="3598" name="Google Shape;3598;p32"/>
              <p:cNvSpPr/>
              <p:nvPr/>
            </p:nvSpPr>
            <p:spPr>
              <a:xfrm>
                <a:off x="7968422" y="693884"/>
                <a:ext cx="58052" cy="61139"/>
              </a:xfrm>
              <a:custGeom>
                <a:avLst/>
                <a:gdLst/>
                <a:ahLst/>
                <a:cxnLst/>
                <a:rect l="l" t="t" r="r" b="b"/>
                <a:pathLst>
                  <a:path w="884" h="931" extrusionOk="0">
                    <a:moveTo>
                      <a:pt x="554" y="0"/>
                    </a:moveTo>
                    <a:cubicBezTo>
                      <a:pt x="537" y="0"/>
                      <a:pt x="521" y="1"/>
                      <a:pt x="505" y="3"/>
                    </a:cubicBezTo>
                    <a:cubicBezTo>
                      <a:pt x="305" y="32"/>
                      <a:pt x="107" y="165"/>
                      <a:pt x="49" y="366"/>
                    </a:cubicBezTo>
                    <a:cubicBezTo>
                      <a:pt x="0" y="534"/>
                      <a:pt x="49" y="732"/>
                      <a:pt x="188" y="842"/>
                    </a:cubicBezTo>
                    <a:cubicBezTo>
                      <a:pt x="269" y="906"/>
                      <a:pt x="365" y="930"/>
                      <a:pt x="464" y="930"/>
                    </a:cubicBezTo>
                    <a:cubicBezTo>
                      <a:pt x="586" y="930"/>
                      <a:pt x="712" y="893"/>
                      <a:pt x="820" y="849"/>
                    </a:cubicBezTo>
                    <a:cubicBezTo>
                      <a:pt x="883" y="825"/>
                      <a:pt x="867" y="724"/>
                      <a:pt x="804" y="724"/>
                    </a:cubicBezTo>
                    <a:cubicBezTo>
                      <a:pt x="797" y="724"/>
                      <a:pt x="789" y="726"/>
                      <a:pt x="781" y="729"/>
                    </a:cubicBezTo>
                    <a:cubicBezTo>
                      <a:pt x="689" y="764"/>
                      <a:pt x="574" y="792"/>
                      <a:pt x="467" y="792"/>
                    </a:cubicBezTo>
                    <a:cubicBezTo>
                      <a:pt x="306" y="792"/>
                      <a:pt x="165" y="727"/>
                      <a:pt x="156" y="518"/>
                    </a:cubicBezTo>
                    <a:cubicBezTo>
                      <a:pt x="146" y="376"/>
                      <a:pt x="227" y="259"/>
                      <a:pt x="343" y="184"/>
                    </a:cubicBezTo>
                    <a:cubicBezTo>
                      <a:pt x="391" y="156"/>
                      <a:pt x="509" y="110"/>
                      <a:pt x="605" y="110"/>
                    </a:cubicBezTo>
                    <a:cubicBezTo>
                      <a:pt x="674" y="110"/>
                      <a:pt x="731" y="134"/>
                      <a:pt x="742" y="204"/>
                    </a:cubicBezTo>
                    <a:cubicBezTo>
                      <a:pt x="745" y="231"/>
                      <a:pt x="765" y="245"/>
                      <a:pt x="784" y="245"/>
                    </a:cubicBezTo>
                    <a:cubicBezTo>
                      <a:pt x="803" y="245"/>
                      <a:pt x="821" y="231"/>
                      <a:pt x="823" y="204"/>
                    </a:cubicBezTo>
                    <a:cubicBezTo>
                      <a:pt x="840" y="56"/>
                      <a:pt x="681" y="0"/>
                      <a:pt x="5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9" name="Google Shape;3599;p32"/>
              <p:cNvSpPr/>
              <p:nvPr/>
            </p:nvSpPr>
            <p:spPr>
              <a:xfrm>
                <a:off x="8024765" y="724551"/>
                <a:ext cx="27581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08" extrusionOk="0">
                    <a:moveTo>
                      <a:pt x="353" y="0"/>
                    </a:moveTo>
                    <a:cubicBezTo>
                      <a:pt x="339" y="0"/>
                      <a:pt x="324" y="6"/>
                      <a:pt x="311" y="19"/>
                    </a:cubicBezTo>
                    <a:cubicBezTo>
                      <a:pt x="286" y="48"/>
                      <a:pt x="263" y="80"/>
                      <a:pt x="243" y="116"/>
                    </a:cubicBezTo>
                    <a:cubicBezTo>
                      <a:pt x="237" y="129"/>
                      <a:pt x="227" y="165"/>
                      <a:pt x="221" y="171"/>
                    </a:cubicBezTo>
                    <a:cubicBezTo>
                      <a:pt x="215" y="175"/>
                      <a:pt x="210" y="176"/>
                      <a:pt x="203" y="176"/>
                    </a:cubicBezTo>
                    <a:cubicBezTo>
                      <a:pt x="159" y="176"/>
                      <a:pt x="97" y="97"/>
                      <a:pt x="94" y="54"/>
                    </a:cubicBezTo>
                    <a:cubicBezTo>
                      <a:pt x="93" y="33"/>
                      <a:pt x="73" y="19"/>
                      <a:pt x="54" y="19"/>
                    </a:cubicBezTo>
                    <a:cubicBezTo>
                      <a:pt x="39" y="19"/>
                      <a:pt x="24" y="28"/>
                      <a:pt x="20" y="48"/>
                    </a:cubicBezTo>
                    <a:cubicBezTo>
                      <a:pt x="0" y="155"/>
                      <a:pt x="17" y="317"/>
                      <a:pt x="162" y="330"/>
                    </a:cubicBezTo>
                    <a:cubicBezTo>
                      <a:pt x="168" y="330"/>
                      <a:pt x="173" y="331"/>
                      <a:pt x="179" y="331"/>
                    </a:cubicBezTo>
                    <a:cubicBezTo>
                      <a:pt x="204" y="331"/>
                      <a:pt x="224" y="324"/>
                      <a:pt x="240" y="314"/>
                    </a:cubicBezTo>
                    <a:lnTo>
                      <a:pt x="240" y="314"/>
                    </a:lnTo>
                    <a:cubicBezTo>
                      <a:pt x="208" y="456"/>
                      <a:pt x="166" y="592"/>
                      <a:pt x="133" y="735"/>
                    </a:cubicBezTo>
                    <a:cubicBezTo>
                      <a:pt x="124" y="781"/>
                      <a:pt x="157" y="807"/>
                      <a:pt x="191" y="807"/>
                    </a:cubicBezTo>
                    <a:cubicBezTo>
                      <a:pt x="214" y="807"/>
                      <a:pt x="237" y="795"/>
                      <a:pt x="247" y="767"/>
                    </a:cubicBezTo>
                    <a:cubicBezTo>
                      <a:pt x="328" y="547"/>
                      <a:pt x="376" y="310"/>
                      <a:pt x="415" y="77"/>
                    </a:cubicBezTo>
                    <a:cubicBezTo>
                      <a:pt x="420" y="35"/>
                      <a:pt x="388" y="0"/>
                      <a:pt x="3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0" name="Google Shape;3600;p32"/>
              <p:cNvSpPr/>
              <p:nvPr/>
            </p:nvSpPr>
            <p:spPr>
              <a:xfrm>
                <a:off x="8060095" y="730330"/>
                <a:ext cx="35133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115" extrusionOk="0">
                    <a:moveTo>
                      <a:pt x="315" y="1"/>
                    </a:moveTo>
                    <a:cubicBezTo>
                      <a:pt x="226" y="1"/>
                      <a:pt x="136" y="7"/>
                      <a:pt x="55" y="15"/>
                    </a:cubicBezTo>
                    <a:cubicBezTo>
                      <a:pt x="0" y="18"/>
                      <a:pt x="0" y="96"/>
                      <a:pt x="55" y="99"/>
                    </a:cubicBezTo>
                    <a:cubicBezTo>
                      <a:pt x="147" y="106"/>
                      <a:pt x="247" y="115"/>
                      <a:pt x="345" y="115"/>
                    </a:cubicBezTo>
                    <a:cubicBezTo>
                      <a:pt x="395" y="115"/>
                      <a:pt x="445" y="112"/>
                      <a:pt x="493" y="106"/>
                    </a:cubicBezTo>
                    <a:cubicBezTo>
                      <a:pt x="535" y="93"/>
                      <a:pt x="535" y="15"/>
                      <a:pt x="493" y="12"/>
                    </a:cubicBezTo>
                    <a:cubicBezTo>
                      <a:pt x="436" y="4"/>
                      <a:pt x="376" y="1"/>
                      <a:pt x="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1" name="Google Shape;3601;p32"/>
              <p:cNvSpPr/>
              <p:nvPr/>
            </p:nvSpPr>
            <p:spPr>
              <a:xfrm>
                <a:off x="8059898" y="717262"/>
                <a:ext cx="33360" cy="886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135" extrusionOk="0">
                    <a:moveTo>
                      <a:pt x="256" y="0"/>
                    </a:moveTo>
                    <a:cubicBezTo>
                      <a:pt x="182" y="0"/>
                      <a:pt x="109" y="13"/>
                      <a:pt x="42" y="39"/>
                    </a:cubicBezTo>
                    <a:cubicBezTo>
                      <a:pt x="0" y="54"/>
                      <a:pt x="11" y="118"/>
                      <a:pt x="51" y="118"/>
                    </a:cubicBezTo>
                    <a:cubicBezTo>
                      <a:pt x="54" y="118"/>
                      <a:pt x="58" y="118"/>
                      <a:pt x="62" y="117"/>
                    </a:cubicBezTo>
                    <a:cubicBezTo>
                      <a:pt x="113" y="103"/>
                      <a:pt x="163" y="97"/>
                      <a:pt x="212" y="97"/>
                    </a:cubicBezTo>
                    <a:cubicBezTo>
                      <a:pt x="282" y="97"/>
                      <a:pt x="351" y="110"/>
                      <a:pt x="421" y="133"/>
                    </a:cubicBezTo>
                    <a:cubicBezTo>
                      <a:pt x="426" y="134"/>
                      <a:pt x="431" y="135"/>
                      <a:pt x="435" y="135"/>
                    </a:cubicBezTo>
                    <a:cubicBezTo>
                      <a:pt x="489" y="135"/>
                      <a:pt x="507" y="51"/>
                      <a:pt x="450" y="33"/>
                    </a:cubicBezTo>
                    <a:cubicBezTo>
                      <a:pt x="389" y="11"/>
                      <a:pt x="322" y="0"/>
                      <a:pt x="2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2" name="Google Shape;3602;p32"/>
              <p:cNvSpPr/>
              <p:nvPr/>
            </p:nvSpPr>
            <p:spPr>
              <a:xfrm>
                <a:off x="8102647" y="693687"/>
                <a:ext cx="50369" cy="60285"/>
              </a:xfrm>
              <a:custGeom>
                <a:avLst/>
                <a:gdLst/>
                <a:ahLst/>
                <a:cxnLst/>
                <a:rect l="l" t="t" r="r" b="b"/>
                <a:pathLst>
                  <a:path w="767" h="918" extrusionOk="0">
                    <a:moveTo>
                      <a:pt x="330" y="0"/>
                    </a:moveTo>
                    <a:cubicBezTo>
                      <a:pt x="306" y="0"/>
                      <a:pt x="281" y="6"/>
                      <a:pt x="256" y="19"/>
                    </a:cubicBezTo>
                    <a:cubicBezTo>
                      <a:pt x="123" y="90"/>
                      <a:pt x="33" y="294"/>
                      <a:pt x="16" y="440"/>
                    </a:cubicBezTo>
                    <a:cubicBezTo>
                      <a:pt x="0" y="589"/>
                      <a:pt x="55" y="754"/>
                      <a:pt x="182" y="848"/>
                    </a:cubicBezTo>
                    <a:cubicBezTo>
                      <a:pt x="252" y="898"/>
                      <a:pt x="332" y="918"/>
                      <a:pt x="413" y="918"/>
                    </a:cubicBezTo>
                    <a:cubicBezTo>
                      <a:pt x="510" y="918"/>
                      <a:pt x="608" y="890"/>
                      <a:pt x="697" y="855"/>
                    </a:cubicBezTo>
                    <a:cubicBezTo>
                      <a:pt x="767" y="823"/>
                      <a:pt x="755" y="728"/>
                      <a:pt x="693" y="728"/>
                    </a:cubicBezTo>
                    <a:cubicBezTo>
                      <a:pt x="687" y="728"/>
                      <a:pt x="679" y="729"/>
                      <a:pt x="671" y="732"/>
                    </a:cubicBezTo>
                    <a:cubicBezTo>
                      <a:pt x="589" y="756"/>
                      <a:pt x="496" y="780"/>
                      <a:pt x="410" y="780"/>
                    </a:cubicBezTo>
                    <a:cubicBezTo>
                      <a:pt x="299" y="780"/>
                      <a:pt x="200" y="739"/>
                      <a:pt x="152" y="602"/>
                    </a:cubicBezTo>
                    <a:cubicBezTo>
                      <a:pt x="123" y="521"/>
                      <a:pt x="130" y="437"/>
                      <a:pt x="152" y="359"/>
                    </a:cubicBezTo>
                    <a:cubicBezTo>
                      <a:pt x="162" y="311"/>
                      <a:pt x="188" y="259"/>
                      <a:pt x="217" y="213"/>
                    </a:cubicBezTo>
                    <a:cubicBezTo>
                      <a:pt x="222" y="204"/>
                      <a:pt x="302" y="82"/>
                      <a:pt x="351" y="82"/>
                    </a:cubicBezTo>
                    <a:cubicBezTo>
                      <a:pt x="367" y="82"/>
                      <a:pt x="379" y="94"/>
                      <a:pt x="386" y="126"/>
                    </a:cubicBezTo>
                    <a:cubicBezTo>
                      <a:pt x="390" y="143"/>
                      <a:pt x="404" y="151"/>
                      <a:pt x="418" y="151"/>
                    </a:cubicBezTo>
                    <a:cubicBezTo>
                      <a:pt x="435" y="151"/>
                      <a:pt x="452" y="139"/>
                      <a:pt x="450" y="119"/>
                    </a:cubicBezTo>
                    <a:cubicBezTo>
                      <a:pt x="448" y="46"/>
                      <a:pt x="395" y="0"/>
                      <a:pt x="3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3" name="Google Shape;3603;p32"/>
              <p:cNvSpPr/>
              <p:nvPr/>
            </p:nvSpPr>
            <p:spPr>
              <a:xfrm>
                <a:off x="8139881" y="675563"/>
                <a:ext cx="4793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2" extrusionOk="0">
                    <a:moveTo>
                      <a:pt x="255" y="289"/>
                    </a:moveTo>
                    <a:cubicBezTo>
                      <a:pt x="303" y="289"/>
                      <a:pt x="361" y="313"/>
                      <a:pt x="418" y="344"/>
                    </a:cubicBezTo>
                    <a:cubicBezTo>
                      <a:pt x="399" y="376"/>
                      <a:pt x="373" y="405"/>
                      <a:pt x="340" y="425"/>
                    </a:cubicBezTo>
                    <a:cubicBezTo>
                      <a:pt x="323" y="435"/>
                      <a:pt x="291" y="442"/>
                      <a:pt x="257" y="442"/>
                    </a:cubicBezTo>
                    <a:cubicBezTo>
                      <a:pt x="189" y="442"/>
                      <a:pt x="117" y="413"/>
                      <a:pt x="172" y="331"/>
                    </a:cubicBezTo>
                    <a:cubicBezTo>
                      <a:pt x="192" y="301"/>
                      <a:pt x="221" y="289"/>
                      <a:pt x="255" y="289"/>
                    </a:cubicBezTo>
                    <a:close/>
                    <a:moveTo>
                      <a:pt x="578" y="1"/>
                    </a:moveTo>
                    <a:cubicBezTo>
                      <a:pt x="570" y="1"/>
                      <a:pt x="562" y="5"/>
                      <a:pt x="557" y="16"/>
                    </a:cubicBezTo>
                    <a:cubicBezTo>
                      <a:pt x="518" y="91"/>
                      <a:pt x="496" y="172"/>
                      <a:pt x="463" y="250"/>
                    </a:cubicBezTo>
                    <a:cubicBezTo>
                      <a:pt x="401" y="214"/>
                      <a:pt x="334" y="184"/>
                      <a:pt x="256" y="184"/>
                    </a:cubicBezTo>
                    <a:cubicBezTo>
                      <a:pt x="248" y="184"/>
                      <a:pt x="241" y="184"/>
                      <a:pt x="233" y="185"/>
                    </a:cubicBezTo>
                    <a:cubicBezTo>
                      <a:pt x="110" y="201"/>
                      <a:pt x="0" y="301"/>
                      <a:pt x="55" y="431"/>
                    </a:cubicBezTo>
                    <a:cubicBezTo>
                      <a:pt x="90" y="520"/>
                      <a:pt x="168" y="561"/>
                      <a:pt x="252" y="561"/>
                    </a:cubicBezTo>
                    <a:cubicBezTo>
                      <a:pt x="302" y="561"/>
                      <a:pt x="354" y="546"/>
                      <a:pt x="399" y="519"/>
                    </a:cubicBezTo>
                    <a:cubicBezTo>
                      <a:pt x="441" y="489"/>
                      <a:pt x="480" y="444"/>
                      <a:pt x="509" y="395"/>
                    </a:cubicBezTo>
                    <a:cubicBezTo>
                      <a:pt x="564" y="431"/>
                      <a:pt x="612" y="463"/>
                      <a:pt x="645" y="473"/>
                    </a:cubicBezTo>
                    <a:cubicBezTo>
                      <a:pt x="651" y="475"/>
                      <a:pt x="657" y="476"/>
                      <a:pt x="663" y="476"/>
                    </a:cubicBezTo>
                    <a:cubicBezTo>
                      <a:pt x="714" y="476"/>
                      <a:pt x="729" y="390"/>
                      <a:pt x="671" y="366"/>
                    </a:cubicBezTo>
                    <a:cubicBezTo>
                      <a:pt x="625" y="350"/>
                      <a:pt x="590" y="327"/>
                      <a:pt x="548" y="301"/>
                    </a:cubicBezTo>
                    <a:cubicBezTo>
                      <a:pt x="580" y="214"/>
                      <a:pt x="596" y="117"/>
                      <a:pt x="609" y="36"/>
                    </a:cubicBezTo>
                    <a:cubicBezTo>
                      <a:pt x="611" y="17"/>
                      <a:pt x="594" y="1"/>
                      <a:pt x="5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4" name="Google Shape;3604;p32"/>
              <p:cNvSpPr/>
              <p:nvPr/>
            </p:nvSpPr>
            <p:spPr>
              <a:xfrm>
                <a:off x="8144938" y="726061"/>
                <a:ext cx="31850" cy="46297"/>
              </a:xfrm>
              <a:custGeom>
                <a:avLst/>
                <a:gdLst/>
                <a:ahLst/>
                <a:cxnLst/>
                <a:rect l="l" t="t" r="r" b="b"/>
                <a:pathLst>
                  <a:path w="485" h="705" extrusionOk="0">
                    <a:moveTo>
                      <a:pt x="424" y="0"/>
                    </a:moveTo>
                    <a:cubicBezTo>
                      <a:pt x="404" y="0"/>
                      <a:pt x="384" y="9"/>
                      <a:pt x="373" y="28"/>
                    </a:cubicBezTo>
                    <a:cubicBezTo>
                      <a:pt x="354" y="64"/>
                      <a:pt x="338" y="106"/>
                      <a:pt x="309" y="132"/>
                    </a:cubicBezTo>
                    <a:cubicBezTo>
                      <a:pt x="285" y="157"/>
                      <a:pt x="223" y="188"/>
                      <a:pt x="175" y="188"/>
                    </a:cubicBezTo>
                    <a:cubicBezTo>
                      <a:pt x="131" y="188"/>
                      <a:pt x="99" y="163"/>
                      <a:pt x="114" y="90"/>
                    </a:cubicBezTo>
                    <a:cubicBezTo>
                      <a:pt x="120" y="59"/>
                      <a:pt x="101" y="42"/>
                      <a:pt x="80" y="42"/>
                    </a:cubicBezTo>
                    <a:cubicBezTo>
                      <a:pt x="66" y="42"/>
                      <a:pt x="51" y="50"/>
                      <a:pt x="43" y="67"/>
                    </a:cubicBezTo>
                    <a:cubicBezTo>
                      <a:pt x="1" y="171"/>
                      <a:pt x="85" y="271"/>
                      <a:pt x="189" y="287"/>
                    </a:cubicBezTo>
                    <a:cubicBezTo>
                      <a:pt x="196" y="288"/>
                      <a:pt x="203" y="289"/>
                      <a:pt x="210" y="289"/>
                    </a:cubicBezTo>
                    <a:cubicBezTo>
                      <a:pt x="256" y="289"/>
                      <a:pt x="298" y="271"/>
                      <a:pt x="338" y="245"/>
                    </a:cubicBezTo>
                    <a:lnTo>
                      <a:pt x="338" y="245"/>
                    </a:lnTo>
                    <a:cubicBezTo>
                      <a:pt x="318" y="385"/>
                      <a:pt x="292" y="521"/>
                      <a:pt x="296" y="657"/>
                    </a:cubicBezTo>
                    <a:cubicBezTo>
                      <a:pt x="296" y="687"/>
                      <a:pt x="322" y="704"/>
                      <a:pt x="347" y="704"/>
                    </a:cubicBezTo>
                    <a:cubicBezTo>
                      <a:pt x="368" y="704"/>
                      <a:pt x="388" y="693"/>
                      <a:pt x="393" y="666"/>
                    </a:cubicBezTo>
                    <a:cubicBezTo>
                      <a:pt x="448" y="472"/>
                      <a:pt x="454" y="255"/>
                      <a:pt x="480" y="51"/>
                    </a:cubicBezTo>
                    <a:cubicBezTo>
                      <a:pt x="484" y="20"/>
                      <a:pt x="454" y="0"/>
                      <a:pt x="4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5" name="Google Shape;3605;p32"/>
              <p:cNvSpPr/>
              <p:nvPr/>
            </p:nvSpPr>
            <p:spPr>
              <a:xfrm>
                <a:off x="8178560" y="686464"/>
                <a:ext cx="48070" cy="84452"/>
              </a:xfrm>
              <a:custGeom>
                <a:avLst/>
                <a:gdLst/>
                <a:ahLst/>
                <a:cxnLst/>
                <a:rect l="l" t="t" r="r" b="b"/>
                <a:pathLst>
                  <a:path w="732" h="1286" extrusionOk="0">
                    <a:moveTo>
                      <a:pt x="537" y="1"/>
                    </a:moveTo>
                    <a:cubicBezTo>
                      <a:pt x="532" y="1"/>
                      <a:pt x="525" y="2"/>
                      <a:pt x="519" y="6"/>
                    </a:cubicBezTo>
                    <a:cubicBezTo>
                      <a:pt x="23" y="265"/>
                      <a:pt x="1" y="1234"/>
                      <a:pt x="652" y="1286"/>
                    </a:cubicBezTo>
                    <a:cubicBezTo>
                      <a:pt x="654" y="1286"/>
                      <a:pt x="655" y="1286"/>
                      <a:pt x="657" y="1286"/>
                    </a:cubicBezTo>
                    <a:cubicBezTo>
                      <a:pt x="717" y="1286"/>
                      <a:pt x="731" y="1178"/>
                      <a:pt x="668" y="1169"/>
                    </a:cubicBezTo>
                    <a:cubicBezTo>
                      <a:pt x="108" y="1088"/>
                      <a:pt x="189" y="340"/>
                      <a:pt x="555" y="67"/>
                    </a:cubicBezTo>
                    <a:cubicBezTo>
                      <a:pt x="584" y="43"/>
                      <a:pt x="567" y="1"/>
                      <a:pt x="5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6" name="Google Shape;3606;p32"/>
              <p:cNvSpPr/>
              <p:nvPr/>
            </p:nvSpPr>
            <p:spPr>
              <a:xfrm>
                <a:off x="8206468" y="700582"/>
                <a:ext cx="51945" cy="42423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6" extrusionOk="0">
                    <a:moveTo>
                      <a:pt x="214" y="298"/>
                    </a:moveTo>
                    <a:cubicBezTo>
                      <a:pt x="261" y="298"/>
                      <a:pt x="307" y="343"/>
                      <a:pt x="347" y="377"/>
                    </a:cubicBezTo>
                    <a:cubicBezTo>
                      <a:pt x="304" y="441"/>
                      <a:pt x="238" y="510"/>
                      <a:pt x="183" y="510"/>
                    </a:cubicBezTo>
                    <a:cubicBezTo>
                      <a:pt x="163" y="510"/>
                      <a:pt x="145" y="501"/>
                      <a:pt x="130" y="478"/>
                    </a:cubicBezTo>
                    <a:cubicBezTo>
                      <a:pt x="104" y="439"/>
                      <a:pt x="146" y="322"/>
                      <a:pt x="182" y="306"/>
                    </a:cubicBezTo>
                    <a:cubicBezTo>
                      <a:pt x="192" y="301"/>
                      <a:pt x="203" y="298"/>
                      <a:pt x="214" y="298"/>
                    </a:cubicBezTo>
                    <a:close/>
                    <a:moveTo>
                      <a:pt x="590" y="0"/>
                    </a:moveTo>
                    <a:cubicBezTo>
                      <a:pt x="582" y="0"/>
                      <a:pt x="574" y="3"/>
                      <a:pt x="567" y="11"/>
                    </a:cubicBezTo>
                    <a:cubicBezTo>
                      <a:pt x="499" y="92"/>
                      <a:pt x="467" y="183"/>
                      <a:pt x="418" y="274"/>
                    </a:cubicBezTo>
                    <a:cubicBezTo>
                      <a:pt x="360" y="225"/>
                      <a:pt x="295" y="163"/>
                      <a:pt x="214" y="163"/>
                    </a:cubicBezTo>
                    <a:cubicBezTo>
                      <a:pt x="71" y="163"/>
                      <a:pt x="0" y="345"/>
                      <a:pt x="13" y="468"/>
                    </a:cubicBezTo>
                    <a:cubicBezTo>
                      <a:pt x="23" y="567"/>
                      <a:pt x="90" y="609"/>
                      <a:pt x="166" y="609"/>
                    </a:cubicBezTo>
                    <a:cubicBezTo>
                      <a:pt x="215" y="609"/>
                      <a:pt x="267" y="592"/>
                      <a:pt x="311" y="562"/>
                    </a:cubicBezTo>
                    <a:cubicBezTo>
                      <a:pt x="360" y="530"/>
                      <a:pt x="395" y="487"/>
                      <a:pt x="428" y="439"/>
                    </a:cubicBezTo>
                    <a:cubicBezTo>
                      <a:pt x="509" y="504"/>
                      <a:pt x="596" y="572"/>
                      <a:pt x="677" y="633"/>
                    </a:cubicBezTo>
                    <a:cubicBezTo>
                      <a:pt x="688" y="642"/>
                      <a:pt x="699" y="646"/>
                      <a:pt x="710" y="646"/>
                    </a:cubicBezTo>
                    <a:cubicBezTo>
                      <a:pt x="754" y="646"/>
                      <a:pt x="791" y="582"/>
                      <a:pt x="752" y="546"/>
                    </a:cubicBezTo>
                    <a:cubicBezTo>
                      <a:pt x="667" y="471"/>
                      <a:pt x="580" y="403"/>
                      <a:pt x="493" y="335"/>
                    </a:cubicBezTo>
                    <a:cubicBezTo>
                      <a:pt x="538" y="241"/>
                      <a:pt x="574" y="141"/>
                      <a:pt x="622" y="57"/>
                    </a:cubicBezTo>
                    <a:cubicBezTo>
                      <a:pt x="639" y="32"/>
                      <a:pt x="616" y="0"/>
                      <a:pt x="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7" name="Google Shape;3607;p32"/>
              <p:cNvSpPr/>
              <p:nvPr/>
            </p:nvSpPr>
            <p:spPr>
              <a:xfrm>
                <a:off x="8258806" y="712009"/>
                <a:ext cx="31916" cy="9391"/>
              </a:xfrm>
              <a:custGeom>
                <a:avLst/>
                <a:gdLst/>
                <a:ahLst/>
                <a:cxnLst/>
                <a:rect l="l" t="t" r="r" b="b"/>
                <a:pathLst>
                  <a:path w="486" h="143" extrusionOk="0">
                    <a:moveTo>
                      <a:pt x="56" y="1"/>
                    </a:moveTo>
                    <a:cubicBezTo>
                      <a:pt x="14" y="1"/>
                      <a:pt x="1" y="66"/>
                      <a:pt x="45" y="83"/>
                    </a:cubicBezTo>
                    <a:cubicBezTo>
                      <a:pt x="145" y="123"/>
                      <a:pt x="259" y="143"/>
                      <a:pt x="368" y="143"/>
                    </a:cubicBezTo>
                    <a:cubicBezTo>
                      <a:pt x="384" y="143"/>
                      <a:pt x="399" y="143"/>
                      <a:pt x="415" y="142"/>
                    </a:cubicBezTo>
                    <a:cubicBezTo>
                      <a:pt x="485" y="135"/>
                      <a:pt x="486" y="35"/>
                      <a:pt x="421" y="35"/>
                    </a:cubicBezTo>
                    <a:cubicBezTo>
                      <a:pt x="420" y="35"/>
                      <a:pt x="419" y="35"/>
                      <a:pt x="418" y="35"/>
                    </a:cubicBezTo>
                    <a:cubicBezTo>
                      <a:pt x="391" y="37"/>
                      <a:pt x="364" y="38"/>
                      <a:pt x="338" y="38"/>
                    </a:cubicBezTo>
                    <a:cubicBezTo>
                      <a:pt x="247" y="38"/>
                      <a:pt x="161" y="25"/>
                      <a:pt x="68" y="2"/>
                    </a:cubicBezTo>
                    <a:cubicBezTo>
                      <a:pt x="64" y="1"/>
                      <a:pt x="60" y="1"/>
                      <a:pt x="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8" name="Google Shape;3608;p32"/>
              <p:cNvSpPr/>
              <p:nvPr/>
            </p:nvSpPr>
            <p:spPr>
              <a:xfrm>
                <a:off x="8314295" y="694081"/>
                <a:ext cx="50369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02" extrusionOk="0">
                    <a:moveTo>
                      <a:pt x="170" y="245"/>
                    </a:moveTo>
                    <a:cubicBezTo>
                      <a:pt x="215" y="245"/>
                      <a:pt x="278" y="282"/>
                      <a:pt x="302" y="308"/>
                    </a:cubicBezTo>
                    <a:cubicBezTo>
                      <a:pt x="318" y="327"/>
                      <a:pt x="331" y="356"/>
                      <a:pt x="341" y="379"/>
                    </a:cubicBezTo>
                    <a:cubicBezTo>
                      <a:pt x="350" y="392"/>
                      <a:pt x="354" y="405"/>
                      <a:pt x="363" y="418"/>
                    </a:cubicBezTo>
                    <a:cubicBezTo>
                      <a:pt x="334" y="450"/>
                      <a:pt x="305" y="473"/>
                      <a:pt x="276" y="486"/>
                    </a:cubicBezTo>
                    <a:cubicBezTo>
                      <a:pt x="265" y="502"/>
                      <a:pt x="253" y="510"/>
                      <a:pt x="240" y="510"/>
                    </a:cubicBezTo>
                    <a:cubicBezTo>
                      <a:pt x="226" y="510"/>
                      <a:pt x="212" y="501"/>
                      <a:pt x="195" y="483"/>
                    </a:cubicBezTo>
                    <a:cubicBezTo>
                      <a:pt x="159" y="483"/>
                      <a:pt x="143" y="470"/>
                      <a:pt x="140" y="441"/>
                    </a:cubicBezTo>
                    <a:cubicBezTo>
                      <a:pt x="124" y="408"/>
                      <a:pt x="114" y="269"/>
                      <a:pt x="140" y="253"/>
                    </a:cubicBezTo>
                    <a:cubicBezTo>
                      <a:pt x="148" y="248"/>
                      <a:pt x="158" y="245"/>
                      <a:pt x="170" y="245"/>
                    </a:cubicBezTo>
                    <a:close/>
                    <a:moveTo>
                      <a:pt x="721" y="0"/>
                    </a:moveTo>
                    <a:cubicBezTo>
                      <a:pt x="711" y="0"/>
                      <a:pt x="700" y="5"/>
                      <a:pt x="691" y="16"/>
                    </a:cubicBezTo>
                    <a:cubicBezTo>
                      <a:pt x="613" y="123"/>
                      <a:pt x="542" y="227"/>
                      <a:pt x="451" y="324"/>
                    </a:cubicBezTo>
                    <a:cubicBezTo>
                      <a:pt x="406" y="237"/>
                      <a:pt x="363" y="146"/>
                      <a:pt x="269" y="107"/>
                    </a:cubicBezTo>
                    <a:cubicBezTo>
                      <a:pt x="241" y="94"/>
                      <a:pt x="215" y="88"/>
                      <a:pt x="192" y="88"/>
                    </a:cubicBezTo>
                    <a:cubicBezTo>
                      <a:pt x="57" y="88"/>
                      <a:pt x="0" y="280"/>
                      <a:pt x="17" y="402"/>
                    </a:cubicBezTo>
                    <a:cubicBezTo>
                      <a:pt x="36" y="521"/>
                      <a:pt x="94" y="637"/>
                      <a:pt x="195" y="637"/>
                    </a:cubicBezTo>
                    <a:cubicBezTo>
                      <a:pt x="228" y="637"/>
                      <a:pt x="266" y="625"/>
                      <a:pt x="308" y="596"/>
                    </a:cubicBezTo>
                    <a:cubicBezTo>
                      <a:pt x="347" y="570"/>
                      <a:pt x="383" y="544"/>
                      <a:pt x="415" y="512"/>
                    </a:cubicBezTo>
                    <a:cubicBezTo>
                      <a:pt x="422" y="522"/>
                      <a:pt x="425" y="531"/>
                      <a:pt x="435" y="541"/>
                    </a:cubicBezTo>
                    <a:cubicBezTo>
                      <a:pt x="493" y="619"/>
                      <a:pt x="564" y="680"/>
                      <a:pt x="661" y="700"/>
                    </a:cubicBezTo>
                    <a:cubicBezTo>
                      <a:pt x="666" y="701"/>
                      <a:pt x="671" y="701"/>
                      <a:pt x="676" y="701"/>
                    </a:cubicBezTo>
                    <a:cubicBezTo>
                      <a:pt x="743" y="701"/>
                      <a:pt x="767" y="598"/>
                      <a:pt x="694" y="583"/>
                    </a:cubicBezTo>
                    <a:cubicBezTo>
                      <a:pt x="600" y="564"/>
                      <a:pt x="548" y="499"/>
                      <a:pt x="503" y="424"/>
                    </a:cubicBezTo>
                    <a:cubicBezTo>
                      <a:pt x="603" y="311"/>
                      <a:pt x="694" y="178"/>
                      <a:pt x="749" y="55"/>
                    </a:cubicBezTo>
                    <a:cubicBezTo>
                      <a:pt x="762" y="24"/>
                      <a:pt x="743" y="0"/>
                      <a:pt x="7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9" name="Google Shape;3609;p32"/>
              <p:cNvSpPr/>
              <p:nvPr/>
            </p:nvSpPr>
            <p:spPr>
              <a:xfrm>
                <a:off x="8370310" y="732497"/>
                <a:ext cx="14250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217" h="202" extrusionOk="0">
                    <a:moveTo>
                      <a:pt x="149" y="0"/>
                    </a:moveTo>
                    <a:cubicBezTo>
                      <a:pt x="73" y="0"/>
                      <a:pt x="0" y="62"/>
                      <a:pt x="6" y="141"/>
                    </a:cubicBezTo>
                    <a:cubicBezTo>
                      <a:pt x="6" y="163"/>
                      <a:pt x="22" y="180"/>
                      <a:pt x="48" y="193"/>
                    </a:cubicBezTo>
                    <a:cubicBezTo>
                      <a:pt x="62" y="198"/>
                      <a:pt x="76" y="201"/>
                      <a:pt x="90" y="201"/>
                    </a:cubicBezTo>
                    <a:cubicBezTo>
                      <a:pt x="145" y="201"/>
                      <a:pt x="198" y="159"/>
                      <a:pt x="213" y="102"/>
                    </a:cubicBezTo>
                    <a:cubicBezTo>
                      <a:pt x="217" y="82"/>
                      <a:pt x="213" y="60"/>
                      <a:pt x="197" y="47"/>
                    </a:cubicBezTo>
                    <a:cubicBezTo>
                      <a:pt x="197" y="27"/>
                      <a:pt x="191" y="8"/>
                      <a:pt x="165" y="1"/>
                    </a:cubicBezTo>
                    <a:cubicBezTo>
                      <a:pt x="159" y="1"/>
                      <a:pt x="154" y="0"/>
                      <a:pt x="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0" name="Google Shape;3610;p32"/>
              <p:cNvSpPr/>
              <p:nvPr/>
            </p:nvSpPr>
            <p:spPr>
              <a:xfrm>
                <a:off x="8396117" y="684100"/>
                <a:ext cx="34608" cy="7735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8" extrusionOk="0">
                    <a:moveTo>
                      <a:pt x="46" y="1"/>
                    </a:moveTo>
                    <a:cubicBezTo>
                      <a:pt x="23" y="1"/>
                      <a:pt x="0" y="27"/>
                      <a:pt x="15" y="52"/>
                    </a:cubicBezTo>
                    <a:cubicBezTo>
                      <a:pt x="99" y="214"/>
                      <a:pt x="229" y="356"/>
                      <a:pt x="267" y="541"/>
                    </a:cubicBezTo>
                    <a:cubicBezTo>
                      <a:pt x="306" y="745"/>
                      <a:pt x="238" y="926"/>
                      <a:pt x="115" y="1085"/>
                    </a:cubicBezTo>
                    <a:cubicBezTo>
                      <a:pt x="86" y="1126"/>
                      <a:pt x="131" y="1178"/>
                      <a:pt x="173" y="1178"/>
                    </a:cubicBezTo>
                    <a:cubicBezTo>
                      <a:pt x="187" y="1178"/>
                      <a:pt x="202" y="1171"/>
                      <a:pt x="212" y="1156"/>
                    </a:cubicBezTo>
                    <a:cubicBezTo>
                      <a:pt x="527" y="787"/>
                      <a:pt x="381" y="330"/>
                      <a:pt x="67" y="10"/>
                    </a:cubicBezTo>
                    <a:cubicBezTo>
                      <a:pt x="60" y="3"/>
                      <a:pt x="53" y="1"/>
                      <a:pt x="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11" name="Google Shape;3611;p32"/>
            <p:cNvGrpSpPr/>
            <p:nvPr/>
          </p:nvGrpSpPr>
          <p:grpSpPr>
            <a:xfrm rot="716012">
              <a:off x="698207" y="4517471"/>
              <a:ext cx="567343" cy="331312"/>
              <a:chOff x="5999959" y="663349"/>
              <a:chExt cx="216246" cy="126280"/>
            </a:xfrm>
          </p:grpSpPr>
          <p:sp>
            <p:nvSpPr>
              <p:cNvPr id="3612" name="Google Shape;3612;p32"/>
              <p:cNvSpPr/>
              <p:nvPr/>
            </p:nvSpPr>
            <p:spPr>
              <a:xfrm>
                <a:off x="5999959" y="677073"/>
                <a:ext cx="49844" cy="108290"/>
              </a:xfrm>
              <a:custGeom>
                <a:avLst/>
                <a:gdLst/>
                <a:ahLst/>
                <a:cxnLst/>
                <a:rect l="l" t="t" r="r" b="b"/>
                <a:pathLst>
                  <a:path w="759" h="1649" extrusionOk="0">
                    <a:moveTo>
                      <a:pt x="201" y="137"/>
                    </a:moveTo>
                    <a:cubicBezTo>
                      <a:pt x="216" y="137"/>
                      <a:pt x="238" y="145"/>
                      <a:pt x="266" y="162"/>
                    </a:cubicBezTo>
                    <a:cubicBezTo>
                      <a:pt x="289" y="178"/>
                      <a:pt x="318" y="191"/>
                      <a:pt x="340" y="207"/>
                    </a:cubicBezTo>
                    <a:cubicBezTo>
                      <a:pt x="412" y="246"/>
                      <a:pt x="535" y="356"/>
                      <a:pt x="561" y="437"/>
                    </a:cubicBezTo>
                    <a:cubicBezTo>
                      <a:pt x="655" y="713"/>
                      <a:pt x="353" y="764"/>
                      <a:pt x="172" y="787"/>
                    </a:cubicBezTo>
                    <a:cubicBezTo>
                      <a:pt x="172" y="674"/>
                      <a:pt x="172" y="564"/>
                      <a:pt x="175" y="450"/>
                    </a:cubicBezTo>
                    <a:cubicBezTo>
                      <a:pt x="175" y="392"/>
                      <a:pt x="156" y="256"/>
                      <a:pt x="178" y="207"/>
                    </a:cubicBezTo>
                    <a:cubicBezTo>
                      <a:pt x="166" y="160"/>
                      <a:pt x="174" y="137"/>
                      <a:pt x="201" y="137"/>
                    </a:cubicBezTo>
                    <a:close/>
                    <a:moveTo>
                      <a:pt x="179" y="1"/>
                    </a:moveTo>
                    <a:cubicBezTo>
                      <a:pt x="121" y="1"/>
                      <a:pt x="78" y="35"/>
                      <a:pt x="55" y="126"/>
                    </a:cubicBezTo>
                    <a:cubicBezTo>
                      <a:pt x="0" y="321"/>
                      <a:pt x="49" y="615"/>
                      <a:pt x="49" y="820"/>
                    </a:cubicBezTo>
                    <a:cubicBezTo>
                      <a:pt x="49" y="1082"/>
                      <a:pt x="55" y="1344"/>
                      <a:pt x="71" y="1607"/>
                    </a:cubicBezTo>
                    <a:cubicBezTo>
                      <a:pt x="73" y="1634"/>
                      <a:pt x="93" y="1648"/>
                      <a:pt x="113" y="1648"/>
                    </a:cubicBezTo>
                    <a:cubicBezTo>
                      <a:pt x="133" y="1648"/>
                      <a:pt x="152" y="1634"/>
                      <a:pt x="152" y="1607"/>
                    </a:cubicBezTo>
                    <a:cubicBezTo>
                      <a:pt x="162" y="1406"/>
                      <a:pt x="169" y="1202"/>
                      <a:pt x="169" y="1001"/>
                    </a:cubicBezTo>
                    <a:cubicBezTo>
                      <a:pt x="305" y="1192"/>
                      <a:pt x="441" y="1380"/>
                      <a:pt x="580" y="1568"/>
                    </a:cubicBezTo>
                    <a:cubicBezTo>
                      <a:pt x="595" y="1586"/>
                      <a:pt x="614" y="1594"/>
                      <a:pt x="633" y="1594"/>
                    </a:cubicBezTo>
                    <a:cubicBezTo>
                      <a:pt x="679" y="1594"/>
                      <a:pt x="722" y="1551"/>
                      <a:pt x="690" y="1503"/>
                    </a:cubicBezTo>
                    <a:cubicBezTo>
                      <a:pt x="554" y="1299"/>
                      <a:pt x="408" y="1105"/>
                      <a:pt x="266" y="907"/>
                    </a:cubicBezTo>
                    <a:cubicBezTo>
                      <a:pt x="467" y="871"/>
                      <a:pt x="719" y="794"/>
                      <a:pt x="739" y="580"/>
                    </a:cubicBezTo>
                    <a:cubicBezTo>
                      <a:pt x="758" y="356"/>
                      <a:pt x="509" y="129"/>
                      <a:pt x="324" y="45"/>
                    </a:cubicBezTo>
                    <a:cubicBezTo>
                      <a:pt x="269" y="18"/>
                      <a:pt x="220" y="1"/>
                      <a:pt x="1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3" name="Google Shape;3613;p32"/>
              <p:cNvSpPr/>
              <p:nvPr/>
            </p:nvSpPr>
            <p:spPr>
              <a:xfrm>
                <a:off x="6049538" y="743004"/>
                <a:ext cx="38548" cy="7486"/>
              </a:xfrm>
              <a:custGeom>
                <a:avLst/>
                <a:gdLst/>
                <a:ahLst/>
                <a:cxnLst/>
                <a:rect l="l" t="t" r="r" b="b"/>
                <a:pathLst>
                  <a:path w="587" h="114" extrusionOk="0">
                    <a:moveTo>
                      <a:pt x="52" y="0"/>
                    </a:moveTo>
                    <a:cubicBezTo>
                      <a:pt x="0" y="0"/>
                      <a:pt x="0" y="78"/>
                      <a:pt x="52" y="81"/>
                    </a:cubicBezTo>
                    <a:cubicBezTo>
                      <a:pt x="211" y="97"/>
                      <a:pt x="369" y="101"/>
                      <a:pt x="522" y="114"/>
                    </a:cubicBezTo>
                    <a:cubicBezTo>
                      <a:pt x="523" y="114"/>
                      <a:pt x="524" y="114"/>
                      <a:pt x="525" y="114"/>
                    </a:cubicBezTo>
                    <a:cubicBezTo>
                      <a:pt x="586" y="114"/>
                      <a:pt x="585" y="16"/>
                      <a:pt x="522" y="16"/>
                    </a:cubicBezTo>
                    <a:cubicBezTo>
                      <a:pt x="366" y="13"/>
                      <a:pt x="207" y="3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4" name="Google Shape;3614;p32"/>
              <p:cNvSpPr/>
              <p:nvPr/>
            </p:nvSpPr>
            <p:spPr>
              <a:xfrm>
                <a:off x="6053544" y="728819"/>
                <a:ext cx="40518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617" h="106" extrusionOk="0">
                    <a:moveTo>
                      <a:pt x="411" y="1"/>
                    </a:moveTo>
                    <a:cubicBezTo>
                      <a:pt x="292" y="1"/>
                      <a:pt x="171" y="9"/>
                      <a:pt x="56" y="9"/>
                    </a:cubicBezTo>
                    <a:cubicBezTo>
                      <a:pt x="1" y="9"/>
                      <a:pt x="1" y="96"/>
                      <a:pt x="56" y="96"/>
                    </a:cubicBezTo>
                    <a:cubicBezTo>
                      <a:pt x="166" y="98"/>
                      <a:pt x="280" y="105"/>
                      <a:pt x="393" y="105"/>
                    </a:cubicBezTo>
                    <a:cubicBezTo>
                      <a:pt x="446" y="105"/>
                      <a:pt x="499" y="104"/>
                      <a:pt x="551" y="100"/>
                    </a:cubicBezTo>
                    <a:cubicBezTo>
                      <a:pt x="616" y="100"/>
                      <a:pt x="616" y="9"/>
                      <a:pt x="551" y="6"/>
                    </a:cubicBezTo>
                    <a:cubicBezTo>
                      <a:pt x="505" y="2"/>
                      <a:pt x="458" y="1"/>
                      <a:pt x="41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5" name="Google Shape;3615;p32"/>
              <p:cNvSpPr/>
              <p:nvPr/>
            </p:nvSpPr>
            <p:spPr>
              <a:xfrm>
                <a:off x="6115797" y="705639"/>
                <a:ext cx="30996" cy="68625"/>
              </a:xfrm>
              <a:custGeom>
                <a:avLst/>
                <a:gdLst/>
                <a:ahLst/>
                <a:cxnLst/>
                <a:rect l="l" t="t" r="r" b="b"/>
                <a:pathLst>
                  <a:path w="472" h="1045" extrusionOk="0">
                    <a:moveTo>
                      <a:pt x="221" y="133"/>
                    </a:moveTo>
                    <a:cubicBezTo>
                      <a:pt x="238" y="133"/>
                      <a:pt x="255" y="136"/>
                      <a:pt x="271" y="142"/>
                    </a:cubicBezTo>
                    <a:cubicBezTo>
                      <a:pt x="352" y="161"/>
                      <a:pt x="384" y="245"/>
                      <a:pt x="339" y="320"/>
                    </a:cubicBezTo>
                    <a:cubicBezTo>
                      <a:pt x="300" y="388"/>
                      <a:pt x="203" y="430"/>
                      <a:pt x="177" y="508"/>
                    </a:cubicBezTo>
                    <a:cubicBezTo>
                      <a:pt x="173" y="388"/>
                      <a:pt x="167" y="265"/>
                      <a:pt x="157" y="145"/>
                    </a:cubicBezTo>
                    <a:cubicBezTo>
                      <a:pt x="177" y="138"/>
                      <a:pt x="199" y="133"/>
                      <a:pt x="221" y="133"/>
                    </a:cubicBezTo>
                    <a:close/>
                    <a:moveTo>
                      <a:pt x="98" y="0"/>
                    </a:moveTo>
                    <a:cubicBezTo>
                      <a:pt x="75" y="0"/>
                      <a:pt x="54" y="16"/>
                      <a:pt x="54" y="48"/>
                    </a:cubicBezTo>
                    <a:lnTo>
                      <a:pt x="54" y="112"/>
                    </a:lnTo>
                    <a:cubicBezTo>
                      <a:pt x="44" y="119"/>
                      <a:pt x="31" y="125"/>
                      <a:pt x="24" y="132"/>
                    </a:cubicBezTo>
                    <a:cubicBezTo>
                      <a:pt x="0" y="150"/>
                      <a:pt x="21" y="191"/>
                      <a:pt x="48" y="191"/>
                    </a:cubicBezTo>
                    <a:cubicBezTo>
                      <a:pt x="50" y="191"/>
                      <a:pt x="52" y="191"/>
                      <a:pt x="54" y="190"/>
                    </a:cubicBezTo>
                    <a:cubicBezTo>
                      <a:pt x="60" y="453"/>
                      <a:pt x="63" y="718"/>
                      <a:pt x="54" y="984"/>
                    </a:cubicBezTo>
                    <a:cubicBezTo>
                      <a:pt x="50" y="1024"/>
                      <a:pt x="83" y="1045"/>
                      <a:pt x="116" y="1045"/>
                    </a:cubicBezTo>
                    <a:cubicBezTo>
                      <a:pt x="149" y="1045"/>
                      <a:pt x="183" y="1024"/>
                      <a:pt x="183" y="984"/>
                    </a:cubicBezTo>
                    <a:cubicBezTo>
                      <a:pt x="183" y="841"/>
                      <a:pt x="183" y="699"/>
                      <a:pt x="177" y="556"/>
                    </a:cubicBezTo>
                    <a:lnTo>
                      <a:pt x="177" y="556"/>
                    </a:lnTo>
                    <a:cubicBezTo>
                      <a:pt x="186" y="572"/>
                      <a:pt x="199" y="585"/>
                      <a:pt x="216" y="589"/>
                    </a:cubicBezTo>
                    <a:cubicBezTo>
                      <a:pt x="224" y="591"/>
                      <a:pt x="232" y="592"/>
                      <a:pt x="239" y="592"/>
                    </a:cubicBezTo>
                    <a:cubicBezTo>
                      <a:pt x="259" y="592"/>
                      <a:pt x="274" y="583"/>
                      <a:pt x="290" y="569"/>
                    </a:cubicBezTo>
                    <a:cubicBezTo>
                      <a:pt x="306" y="553"/>
                      <a:pt x="313" y="534"/>
                      <a:pt x="303" y="514"/>
                    </a:cubicBezTo>
                    <a:cubicBezTo>
                      <a:pt x="323" y="488"/>
                      <a:pt x="368" y="456"/>
                      <a:pt x="378" y="443"/>
                    </a:cubicBezTo>
                    <a:cubicBezTo>
                      <a:pt x="403" y="410"/>
                      <a:pt x="429" y="378"/>
                      <a:pt x="442" y="339"/>
                    </a:cubicBezTo>
                    <a:cubicBezTo>
                      <a:pt x="472" y="274"/>
                      <a:pt x="468" y="197"/>
                      <a:pt x="426" y="135"/>
                    </a:cubicBezTo>
                    <a:cubicBezTo>
                      <a:pt x="378" y="73"/>
                      <a:pt x="313" y="48"/>
                      <a:pt x="246" y="48"/>
                    </a:cubicBezTo>
                    <a:cubicBezTo>
                      <a:pt x="214" y="48"/>
                      <a:pt x="182" y="53"/>
                      <a:pt x="151" y="64"/>
                    </a:cubicBezTo>
                    <a:lnTo>
                      <a:pt x="151" y="48"/>
                    </a:lnTo>
                    <a:cubicBezTo>
                      <a:pt x="146" y="16"/>
                      <a:pt x="121" y="0"/>
                      <a:pt x="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6" name="Google Shape;3616;p32"/>
              <p:cNvSpPr/>
              <p:nvPr/>
            </p:nvSpPr>
            <p:spPr>
              <a:xfrm>
                <a:off x="6156118" y="729345"/>
                <a:ext cx="55163" cy="8471"/>
              </a:xfrm>
              <a:custGeom>
                <a:avLst/>
                <a:gdLst/>
                <a:ahLst/>
                <a:cxnLst/>
                <a:rect l="l" t="t" r="r" b="b"/>
                <a:pathLst>
                  <a:path w="840" h="129" extrusionOk="0">
                    <a:moveTo>
                      <a:pt x="510" y="0"/>
                    </a:moveTo>
                    <a:cubicBezTo>
                      <a:pt x="361" y="0"/>
                      <a:pt x="209" y="10"/>
                      <a:pt x="65" y="27"/>
                    </a:cubicBezTo>
                    <a:cubicBezTo>
                      <a:pt x="7" y="33"/>
                      <a:pt x="0" y="124"/>
                      <a:pt x="65" y="124"/>
                    </a:cubicBezTo>
                    <a:cubicBezTo>
                      <a:pt x="251" y="124"/>
                      <a:pt x="438" y="128"/>
                      <a:pt x="623" y="128"/>
                    </a:cubicBezTo>
                    <a:cubicBezTo>
                      <a:pt x="669" y="128"/>
                      <a:pt x="715" y="128"/>
                      <a:pt x="761" y="127"/>
                    </a:cubicBezTo>
                    <a:cubicBezTo>
                      <a:pt x="839" y="127"/>
                      <a:pt x="839" y="17"/>
                      <a:pt x="761" y="11"/>
                    </a:cubicBezTo>
                    <a:cubicBezTo>
                      <a:pt x="679" y="3"/>
                      <a:pt x="595" y="0"/>
                      <a:pt x="5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7" name="Google Shape;3617;p32"/>
              <p:cNvSpPr/>
              <p:nvPr/>
            </p:nvSpPr>
            <p:spPr>
              <a:xfrm>
                <a:off x="6169908" y="663349"/>
                <a:ext cx="46297" cy="50172"/>
              </a:xfrm>
              <a:custGeom>
                <a:avLst/>
                <a:gdLst/>
                <a:ahLst/>
                <a:cxnLst/>
                <a:rect l="l" t="t" r="r" b="b"/>
                <a:pathLst>
                  <a:path w="705" h="764" extrusionOk="0">
                    <a:moveTo>
                      <a:pt x="295" y="139"/>
                    </a:moveTo>
                    <a:cubicBezTo>
                      <a:pt x="367" y="139"/>
                      <a:pt x="393" y="178"/>
                      <a:pt x="370" y="257"/>
                    </a:cubicBezTo>
                    <a:cubicBezTo>
                      <a:pt x="367" y="287"/>
                      <a:pt x="357" y="309"/>
                      <a:pt x="351" y="338"/>
                    </a:cubicBezTo>
                    <a:cubicBezTo>
                      <a:pt x="331" y="403"/>
                      <a:pt x="305" y="468"/>
                      <a:pt x="266" y="520"/>
                    </a:cubicBezTo>
                    <a:cubicBezTo>
                      <a:pt x="208" y="449"/>
                      <a:pt x="172" y="355"/>
                      <a:pt x="176" y="287"/>
                    </a:cubicBezTo>
                    <a:cubicBezTo>
                      <a:pt x="179" y="245"/>
                      <a:pt x="192" y="173"/>
                      <a:pt x="227" y="147"/>
                    </a:cubicBezTo>
                    <a:cubicBezTo>
                      <a:pt x="253" y="142"/>
                      <a:pt x="276" y="139"/>
                      <a:pt x="295" y="139"/>
                    </a:cubicBezTo>
                    <a:close/>
                    <a:moveTo>
                      <a:pt x="294" y="1"/>
                    </a:moveTo>
                    <a:cubicBezTo>
                      <a:pt x="232" y="1"/>
                      <a:pt x="166" y="31"/>
                      <a:pt x="114" y="96"/>
                    </a:cubicBezTo>
                    <a:cubicBezTo>
                      <a:pt x="1" y="241"/>
                      <a:pt x="46" y="452"/>
                      <a:pt x="153" y="594"/>
                    </a:cubicBezTo>
                    <a:cubicBezTo>
                      <a:pt x="127" y="601"/>
                      <a:pt x="104" y="607"/>
                      <a:pt x="78" y="607"/>
                    </a:cubicBezTo>
                    <a:cubicBezTo>
                      <a:pt x="76" y="607"/>
                      <a:pt x="74" y="607"/>
                      <a:pt x="72" y="607"/>
                    </a:cubicBezTo>
                    <a:cubicBezTo>
                      <a:pt x="27" y="607"/>
                      <a:pt x="32" y="679"/>
                      <a:pt x="78" y="682"/>
                    </a:cubicBezTo>
                    <a:cubicBezTo>
                      <a:pt x="91" y="684"/>
                      <a:pt x="104" y="686"/>
                      <a:pt x="117" y="686"/>
                    </a:cubicBezTo>
                    <a:cubicBezTo>
                      <a:pt x="151" y="686"/>
                      <a:pt x="184" y="677"/>
                      <a:pt x="218" y="662"/>
                    </a:cubicBezTo>
                    <a:cubicBezTo>
                      <a:pt x="283" y="723"/>
                      <a:pt x="385" y="763"/>
                      <a:pt x="478" y="763"/>
                    </a:cubicBezTo>
                    <a:cubicBezTo>
                      <a:pt x="579" y="763"/>
                      <a:pt x="670" y="716"/>
                      <a:pt x="694" y="594"/>
                    </a:cubicBezTo>
                    <a:cubicBezTo>
                      <a:pt x="705" y="551"/>
                      <a:pt x="668" y="517"/>
                      <a:pt x="632" y="517"/>
                    </a:cubicBezTo>
                    <a:cubicBezTo>
                      <a:pt x="614" y="517"/>
                      <a:pt x="596" y="525"/>
                      <a:pt x="584" y="546"/>
                    </a:cubicBezTo>
                    <a:cubicBezTo>
                      <a:pt x="548" y="614"/>
                      <a:pt x="502" y="642"/>
                      <a:pt x="454" y="642"/>
                    </a:cubicBezTo>
                    <a:cubicBezTo>
                      <a:pt x="411" y="642"/>
                      <a:pt x="366" y="620"/>
                      <a:pt x="325" y="585"/>
                    </a:cubicBezTo>
                    <a:cubicBezTo>
                      <a:pt x="419" y="494"/>
                      <a:pt x="470" y="348"/>
                      <a:pt x="480" y="228"/>
                    </a:cubicBezTo>
                    <a:cubicBezTo>
                      <a:pt x="490" y="86"/>
                      <a:pt x="398" y="1"/>
                      <a:pt x="2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8" name="Google Shape;3618;p32"/>
              <p:cNvSpPr/>
              <p:nvPr/>
            </p:nvSpPr>
            <p:spPr>
              <a:xfrm>
                <a:off x="6166493" y="742872"/>
                <a:ext cx="39665" cy="46757"/>
              </a:xfrm>
              <a:custGeom>
                <a:avLst/>
                <a:gdLst/>
                <a:ahLst/>
                <a:cxnLst/>
                <a:rect l="l" t="t" r="r" b="b"/>
                <a:pathLst>
                  <a:path w="604" h="712" extrusionOk="0">
                    <a:moveTo>
                      <a:pt x="385" y="0"/>
                    </a:moveTo>
                    <a:cubicBezTo>
                      <a:pt x="239" y="0"/>
                      <a:pt x="106" y="81"/>
                      <a:pt x="17" y="197"/>
                    </a:cubicBezTo>
                    <a:cubicBezTo>
                      <a:pt x="1" y="216"/>
                      <a:pt x="14" y="248"/>
                      <a:pt x="27" y="268"/>
                    </a:cubicBezTo>
                    <a:cubicBezTo>
                      <a:pt x="101" y="365"/>
                      <a:pt x="211" y="362"/>
                      <a:pt x="322" y="394"/>
                    </a:cubicBezTo>
                    <a:cubicBezTo>
                      <a:pt x="344" y="404"/>
                      <a:pt x="409" y="420"/>
                      <a:pt x="422" y="446"/>
                    </a:cubicBezTo>
                    <a:cubicBezTo>
                      <a:pt x="467" y="543"/>
                      <a:pt x="367" y="556"/>
                      <a:pt x="312" y="566"/>
                    </a:cubicBezTo>
                    <a:cubicBezTo>
                      <a:pt x="244" y="572"/>
                      <a:pt x="189" y="572"/>
                      <a:pt x="127" y="605"/>
                    </a:cubicBezTo>
                    <a:cubicBezTo>
                      <a:pt x="68" y="633"/>
                      <a:pt x="108" y="712"/>
                      <a:pt x="166" y="712"/>
                    </a:cubicBezTo>
                    <a:cubicBezTo>
                      <a:pt x="168" y="712"/>
                      <a:pt x="170" y="712"/>
                      <a:pt x="173" y="712"/>
                    </a:cubicBezTo>
                    <a:cubicBezTo>
                      <a:pt x="312" y="682"/>
                      <a:pt x="603" y="682"/>
                      <a:pt x="568" y="459"/>
                    </a:cubicBezTo>
                    <a:cubicBezTo>
                      <a:pt x="535" y="248"/>
                      <a:pt x="279" y="307"/>
                      <a:pt x="150" y="216"/>
                    </a:cubicBezTo>
                    <a:cubicBezTo>
                      <a:pt x="228" y="132"/>
                      <a:pt x="325" y="96"/>
                      <a:pt x="438" y="80"/>
                    </a:cubicBezTo>
                    <a:cubicBezTo>
                      <a:pt x="487" y="70"/>
                      <a:pt x="467" y="5"/>
                      <a:pt x="425" y="2"/>
                    </a:cubicBezTo>
                    <a:cubicBezTo>
                      <a:pt x="412" y="1"/>
                      <a:pt x="399" y="0"/>
                      <a:pt x="38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19" name="Google Shape;3619;p32"/>
            <p:cNvGrpSpPr/>
            <p:nvPr/>
          </p:nvGrpSpPr>
          <p:grpSpPr>
            <a:xfrm rot="621046">
              <a:off x="239852" y="2364675"/>
              <a:ext cx="633885" cy="379428"/>
              <a:chOff x="4884983" y="2824599"/>
              <a:chExt cx="253545" cy="151760"/>
            </a:xfrm>
          </p:grpSpPr>
          <p:sp>
            <p:nvSpPr>
              <p:cNvPr id="3620" name="Google Shape;3620;p32"/>
              <p:cNvSpPr/>
              <p:nvPr/>
            </p:nvSpPr>
            <p:spPr>
              <a:xfrm>
                <a:off x="4884983" y="2871420"/>
                <a:ext cx="43474" cy="81693"/>
              </a:xfrm>
              <a:custGeom>
                <a:avLst/>
                <a:gdLst/>
                <a:ahLst/>
                <a:cxnLst/>
                <a:rect l="l" t="t" r="r" b="b"/>
                <a:pathLst>
                  <a:path w="662" h="1244" extrusionOk="0">
                    <a:moveTo>
                      <a:pt x="140" y="1"/>
                    </a:moveTo>
                    <a:cubicBezTo>
                      <a:pt x="125" y="1"/>
                      <a:pt x="109" y="11"/>
                      <a:pt x="108" y="32"/>
                    </a:cubicBezTo>
                    <a:lnTo>
                      <a:pt x="95" y="32"/>
                    </a:lnTo>
                    <a:cubicBezTo>
                      <a:pt x="30" y="32"/>
                      <a:pt x="30" y="129"/>
                      <a:pt x="95" y="133"/>
                    </a:cubicBezTo>
                    <a:lnTo>
                      <a:pt x="104" y="133"/>
                    </a:lnTo>
                    <a:cubicBezTo>
                      <a:pt x="95" y="291"/>
                      <a:pt x="91" y="450"/>
                      <a:pt x="78" y="609"/>
                    </a:cubicBezTo>
                    <a:cubicBezTo>
                      <a:pt x="65" y="732"/>
                      <a:pt x="49" y="862"/>
                      <a:pt x="30" y="988"/>
                    </a:cubicBezTo>
                    <a:cubicBezTo>
                      <a:pt x="20" y="1030"/>
                      <a:pt x="1" y="1082"/>
                      <a:pt x="7" y="1121"/>
                    </a:cubicBezTo>
                    <a:cubicBezTo>
                      <a:pt x="19" y="1219"/>
                      <a:pt x="128" y="1244"/>
                      <a:pt x="246" y="1244"/>
                    </a:cubicBezTo>
                    <a:cubicBezTo>
                      <a:pt x="354" y="1244"/>
                      <a:pt x="469" y="1223"/>
                      <a:pt x="522" y="1218"/>
                    </a:cubicBezTo>
                    <a:cubicBezTo>
                      <a:pt x="600" y="1215"/>
                      <a:pt x="600" y="1101"/>
                      <a:pt x="522" y="1098"/>
                    </a:cubicBezTo>
                    <a:cubicBezTo>
                      <a:pt x="507" y="1097"/>
                      <a:pt x="492" y="1096"/>
                      <a:pt x="476" y="1096"/>
                    </a:cubicBezTo>
                    <a:cubicBezTo>
                      <a:pt x="418" y="1096"/>
                      <a:pt x="353" y="1104"/>
                      <a:pt x="293" y="1104"/>
                    </a:cubicBezTo>
                    <a:cubicBezTo>
                      <a:pt x="262" y="1104"/>
                      <a:pt x="231" y="1102"/>
                      <a:pt x="205" y="1095"/>
                    </a:cubicBezTo>
                    <a:cubicBezTo>
                      <a:pt x="111" y="1069"/>
                      <a:pt x="153" y="1098"/>
                      <a:pt x="143" y="1004"/>
                    </a:cubicBezTo>
                    <a:cubicBezTo>
                      <a:pt x="133" y="936"/>
                      <a:pt x="159" y="855"/>
                      <a:pt x="169" y="787"/>
                    </a:cubicBezTo>
                    <a:cubicBezTo>
                      <a:pt x="172" y="761"/>
                      <a:pt x="172" y="732"/>
                      <a:pt x="172" y="709"/>
                    </a:cubicBezTo>
                    <a:cubicBezTo>
                      <a:pt x="227" y="713"/>
                      <a:pt x="284" y="716"/>
                      <a:pt x="341" y="716"/>
                    </a:cubicBezTo>
                    <a:cubicBezTo>
                      <a:pt x="388" y="716"/>
                      <a:pt x="435" y="714"/>
                      <a:pt x="480" y="709"/>
                    </a:cubicBezTo>
                    <a:cubicBezTo>
                      <a:pt x="542" y="700"/>
                      <a:pt x="545" y="612"/>
                      <a:pt x="480" y="612"/>
                    </a:cubicBezTo>
                    <a:cubicBezTo>
                      <a:pt x="380" y="615"/>
                      <a:pt x="276" y="622"/>
                      <a:pt x="179" y="622"/>
                    </a:cubicBezTo>
                    <a:cubicBezTo>
                      <a:pt x="188" y="460"/>
                      <a:pt x="192" y="304"/>
                      <a:pt x="185" y="142"/>
                    </a:cubicBezTo>
                    <a:lnTo>
                      <a:pt x="185" y="142"/>
                    </a:lnTo>
                    <a:cubicBezTo>
                      <a:pt x="321" y="152"/>
                      <a:pt x="454" y="162"/>
                      <a:pt x="593" y="165"/>
                    </a:cubicBezTo>
                    <a:cubicBezTo>
                      <a:pt x="661" y="162"/>
                      <a:pt x="658" y="52"/>
                      <a:pt x="584" y="49"/>
                    </a:cubicBezTo>
                    <a:cubicBezTo>
                      <a:pt x="448" y="36"/>
                      <a:pt x="308" y="36"/>
                      <a:pt x="172" y="32"/>
                    </a:cubicBezTo>
                    <a:cubicBezTo>
                      <a:pt x="171" y="11"/>
                      <a:pt x="155" y="1"/>
                      <a:pt x="14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1" name="Google Shape;3621;p32"/>
              <p:cNvSpPr/>
              <p:nvPr/>
            </p:nvSpPr>
            <p:spPr>
              <a:xfrm>
                <a:off x="4938831" y="2919357"/>
                <a:ext cx="34936" cy="31916"/>
              </a:xfrm>
              <a:custGeom>
                <a:avLst/>
                <a:gdLst/>
                <a:ahLst/>
                <a:cxnLst/>
                <a:rect l="l" t="t" r="r" b="b"/>
                <a:pathLst>
                  <a:path w="532" h="486" extrusionOk="0">
                    <a:moveTo>
                      <a:pt x="36" y="1"/>
                    </a:moveTo>
                    <a:cubicBezTo>
                      <a:pt x="17" y="1"/>
                      <a:pt x="0" y="14"/>
                      <a:pt x="0" y="41"/>
                    </a:cubicBezTo>
                    <a:cubicBezTo>
                      <a:pt x="0" y="161"/>
                      <a:pt x="16" y="277"/>
                      <a:pt x="33" y="401"/>
                    </a:cubicBezTo>
                    <a:cubicBezTo>
                      <a:pt x="33" y="413"/>
                      <a:pt x="36" y="420"/>
                      <a:pt x="36" y="433"/>
                    </a:cubicBezTo>
                    <a:cubicBezTo>
                      <a:pt x="40" y="460"/>
                      <a:pt x="61" y="471"/>
                      <a:pt x="83" y="471"/>
                    </a:cubicBezTo>
                    <a:cubicBezTo>
                      <a:pt x="111" y="471"/>
                      <a:pt x="143" y="451"/>
                      <a:pt x="143" y="420"/>
                    </a:cubicBezTo>
                    <a:cubicBezTo>
                      <a:pt x="136" y="336"/>
                      <a:pt x="159" y="161"/>
                      <a:pt x="272" y="141"/>
                    </a:cubicBezTo>
                    <a:cubicBezTo>
                      <a:pt x="278" y="140"/>
                      <a:pt x="284" y="140"/>
                      <a:pt x="290" y="140"/>
                    </a:cubicBezTo>
                    <a:cubicBezTo>
                      <a:pt x="378" y="140"/>
                      <a:pt x="395" y="280"/>
                      <a:pt x="395" y="371"/>
                    </a:cubicBezTo>
                    <a:cubicBezTo>
                      <a:pt x="386" y="384"/>
                      <a:pt x="376" y="404"/>
                      <a:pt x="379" y="430"/>
                    </a:cubicBezTo>
                    <a:cubicBezTo>
                      <a:pt x="386" y="446"/>
                      <a:pt x="392" y="456"/>
                      <a:pt x="405" y="469"/>
                    </a:cubicBezTo>
                    <a:cubicBezTo>
                      <a:pt x="418" y="481"/>
                      <a:pt x="432" y="486"/>
                      <a:pt x="447" y="486"/>
                    </a:cubicBezTo>
                    <a:cubicBezTo>
                      <a:pt x="451" y="486"/>
                      <a:pt x="456" y="485"/>
                      <a:pt x="460" y="485"/>
                    </a:cubicBezTo>
                    <a:cubicBezTo>
                      <a:pt x="467" y="485"/>
                      <a:pt x="467" y="485"/>
                      <a:pt x="470" y="482"/>
                    </a:cubicBezTo>
                    <a:cubicBezTo>
                      <a:pt x="489" y="478"/>
                      <a:pt x="509" y="462"/>
                      <a:pt x="509" y="439"/>
                    </a:cubicBezTo>
                    <a:cubicBezTo>
                      <a:pt x="531" y="279"/>
                      <a:pt x="478" y="15"/>
                      <a:pt x="280" y="15"/>
                    </a:cubicBezTo>
                    <a:cubicBezTo>
                      <a:pt x="277" y="15"/>
                      <a:pt x="275" y="15"/>
                      <a:pt x="272" y="15"/>
                    </a:cubicBezTo>
                    <a:cubicBezTo>
                      <a:pt x="185" y="18"/>
                      <a:pt x="127" y="73"/>
                      <a:pt x="84" y="141"/>
                    </a:cubicBezTo>
                    <a:cubicBezTo>
                      <a:pt x="81" y="109"/>
                      <a:pt x="78" y="77"/>
                      <a:pt x="78" y="41"/>
                    </a:cubicBezTo>
                    <a:cubicBezTo>
                      <a:pt x="75" y="15"/>
                      <a:pt x="55" y="1"/>
                      <a:pt x="3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2" name="Google Shape;3622;p32"/>
              <p:cNvSpPr/>
              <p:nvPr/>
            </p:nvSpPr>
            <p:spPr>
              <a:xfrm>
                <a:off x="4962208" y="2901298"/>
                <a:ext cx="35265" cy="11230"/>
              </a:xfrm>
              <a:custGeom>
                <a:avLst/>
                <a:gdLst/>
                <a:ahLst/>
                <a:cxnLst/>
                <a:rect l="l" t="t" r="r" b="b"/>
                <a:pathLst>
                  <a:path w="537" h="171" extrusionOk="0">
                    <a:moveTo>
                      <a:pt x="444" y="0"/>
                    </a:moveTo>
                    <a:cubicBezTo>
                      <a:pt x="439" y="0"/>
                      <a:pt x="434" y="1"/>
                      <a:pt x="428" y="2"/>
                    </a:cubicBezTo>
                    <a:cubicBezTo>
                      <a:pt x="409" y="8"/>
                      <a:pt x="402" y="24"/>
                      <a:pt x="396" y="41"/>
                    </a:cubicBezTo>
                    <a:cubicBezTo>
                      <a:pt x="393" y="41"/>
                      <a:pt x="393" y="41"/>
                      <a:pt x="389" y="44"/>
                    </a:cubicBezTo>
                    <a:cubicBezTo>
                      <a:pt x="370" y="47"/>
                      <a:pt x="347" y="47"/>
                      <a:pt x="328" y="50"/>
                    </a:cubicBezTo>
                    <a:cubicBezTo>
                      <a:pt x="299" y="57"/>
                      <a:pt x="266" y="60"/>
                      <a:pt x="240" y="60"/>
                    </a:cubicBezTo>
                    <a:cubicBezTo>
                      <a:pt x="176" y="66"/>
                      <a:pt x="114" y="73"/>
                      <a:pt x="49" y="83"/>
                    </a:cubicBezTo>
                    <a:cubicBezTo>
                      <a:pt x="1" y="92"/>
                      <a:pt x="14" y="170"/>
                      <a:pt x="59" y="170"/>
                    </a:cubicBezTo>
                    <a:cubicBezTo>
                      <a:pt x="140" y="164"/>
                      <a:pt x="218" y="157"/>
                      <a:pt x="299" y="154"/>
                    </a:cubicBezTo>
                    <a:cubicBezTo>
                      <a:pt x="350" y="147"/>
                      <a:pt x="422" y="157"/>
                      <a:pt x="470" y="131"/>
                    </a:cubicBezTo>
                    <a:cubicBezTo>
                      <a:pt x="537" y="95"/>
                      <a:pt x="513" y="0"/>
                      <a:pt x="4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3" name="Google Shape;3623;p32"/>
              <p:cNvSpPr/>
              <p:nvPr/>
            </p:nvSpPr>
            <p:spPr>
              <a:xfrm>
                <a:off x="4949666" y="2889216"/>
                <a:ext cx="44656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31" extrusionOk="0">
                    <a:moveTo>
                      <a:pt x="161" y="0"/>
                    </a:moveTo>
                    <a:cubicBezTo>
                      <a:pt x="123" y="0"/>
                      <a:pt x="86" y="0"/>
                      <a:pt x="49" y="1"/>
                    </a:cubicBezTo>
                    <a:cubicBezTo>
                      <a:pt x="0" y="1"/>
                      <a:pt x="0" y="72"/>
                      <a:pt x="49" y="79"/>
                    </a:cubicBezTo>
                    <a:cubicBezTo>
                      <a:pt x="237" y="95"/>
                      <a:pt x="422" y="118"/>
                      <a:pt x="606" y="131"/>
                    </a:cubicBezTo>
                    <a:cubicBezTo>
                      <a:pt x="607" y="131"/>
                      <a:pt x="608" y="131"/>
                      <a:pt x="609" y="131"/>
                    </a:cubicBezTo>
                    <a:cubicBezTo>
                      <a:pt x="665" y="131"/>
                      <a:pt x="680" y="40"/>
                      <a:pt x="626" y="30"/>
                    </a:cubicBezTo>
                    <a:cubicBezTo>
                      <a:pt x="474" y="7"/>
                      <a:pt x="316" y="0"/>
                      <a:pt x="16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4" name="Google Shape;3624;p32"/>
              <p:cNvSpPr/>
              <p:nvPr/>
            </p:nvSpPr>
            <p:spPr>
              <a:xfrm>
                <a:off x="5008373" y="2905173"/>
                <a:ext cx="123394" cy="9653"/>
              </a:xfrm>
              <a:custGeom>
                <a:avLst/>
                <a:gdLst/>
                <a:ahLst/>
                <a:cxnLst/>
                <a:rect l="l" t="t" r="r" b="b"/>
                <a:pathLst>
                  <a:path w="1879" h="147" extrusionOk="0">
                    <a:moveTo>
                      <a:pt x="1719" y="0"/>
                    </a:moveTo>
                    <a:cubicBezTo>
                      <a:pt x="1700" y="0"/>
                      <a:pt x="1683" y="6"/>
                      <a:pt x="1675" y="17"/>
                    </a:cubicBezTo>
                    <a:cubicBezTo>
                      <a:pt x="1363" y="12"/>
                      <a:pt x="1051" y="6"/>
                      <a:pt x="739" y="6"/>
                    </a:cubicBezTo>
                    <a:cubicBezTo>
                      <a:pt x="511" y="6"/>
                      <a:pt x="283" y="9"/>
                      <a:pt x="56" y="17"/>
                    </a:cubicBezTo>
                    <a:cubicBezTo>
                      <a:pt x="1" y="17"/>
                      <a:pt x="1" y="101"/>
                      <a:pt x="56" y="101"/>
                    </a:cubicBezTo>
                    <a:cubicBezTo>
                      <a:pt x="632" y="105"/>
                      <a:pt x="1215" y="105"/>
                      <a:pt x="1795" y="147"/>
                    </a:cubicBezTo>
                    <a:cubicBezTo>
                      <a:pt x="1796" y="147"/>
                      <a:pt x="1797" y="147"/>
                      <a:pt x="1798" y="147"/>
                    </a:cubicBezTo>
                    <a:cubicBezTo>
                      <a:pt x="1870" y="147"/>
                      <a:pt x="1879" y="36"/>
                      <a:pt x="1811" y="20"/>
                    </a:cubicBezTo>
                    <a:cubicBezTo>
                      <a:pt x="1782" y="14"/>
                      <a:pt x="1756" y="7"/>
                      <a:pt x="1730" y="1"/>
                    </a:cubicBezTo>
                    <a:cubicBezTo>
                      <a:pt x="1727" y="0"/>
                      <a:pt x="1723" y="0"/>
                      <a:pt x="171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5" name="Google Shape;3625;p32"/>
              <p:cNvSpPr/>
              <p:nvPr/>
            </p:nvSpPr>
            <p:spPr>
              <a:xfrm>
                <a:off x="5027548" y="2830049"/>
                <a:ext cx="41306" cy="69348"/>
              </a:xfrm>
              <a:custGeom>
                <a:avLst/>
                <a:gdLst/>
                <a:ahLst/>
                <a:cxnLst/>
                <a:rect l="l" t="t" r="r" b="b"/>
                <a:pathLst>
                  <a:path w="629" h="1056" extrusionOk="0">
                    <a:moveTo>
                      <a:pt x="182" y="1"/>
                    </a:moveTo>
                    <a:cubicBezTo>
                      <a:pt x="159" y="1"/>
                      <a:pt x="137" y="14"/>
                      <a:pt x="130" y="44"/>
                    </a:cubicBezTo>
                    <a:cubicBezTo>
                      <a:pt x="55" y="364"/>
                      <a:pt x="0" y="691"/>
                      <a:pt x="10" y="1019"/>
                    </a:cubicBezTo>
                    <a:cubicBezTo>
                      <a:pt x="10" y="1043"/>
                      <a:pt x="28" y="1055"/>
                      <a:pt x="46" y="1055"/>
                    </a:cubicBezTo>
                    <a:cubicBezTo>
                      <a:pt x="65" y="1055"/>
                      <a:pt x="84" y="1043"/>
                      <a:pt x="88" y="1019"/>
                    </a:cubicBezTo>
                    <a:cubicBezTo>
                      <a:pt x="91" y="957"/>
                      <a:pt x="97" y="892"/>
                      <a:pt x="107" y="834"/>
                    </a:cubicBezTo>
                    <a:cubicBezTo>
                      <a:pt x="109" y="834"/>
                      <a:pt x="111" y="835"/>
                      <a:pt x="113" y="835"/>
                    </a:cubicBezTo>
                    <a:cubicBezTo>
                      <a:pt x="143" y="835"/>
                      <a:pt x="170" y="790"/>
                      <a:pt x="143" y="769"/>
                    </a:cubicBezTo>
                    <a:cubicBezTo>
                      <a:pt x="130" y="756"/>
                      <a:pt x="136" y="737"/>
                      <a:pt x="156" y="714"/>
                    </a:cubicBezTo>
                    <a:cubicBezTo>
                      <a:pt x="282" y="789"/>
                      <a:pt x="399" y="866"/>
                      <a:pt x="512" y="954"/>
                    </a:cubicBezTo>
                    <a:cubicBezTo>
                      <a:pt x="526" y="964"/>
                      <a:pt x="540" y="969"/>
                      <a:pt x="552" y="969"/>
                    </a:cubicBezTo>
                    <a:cubicBezTo>
                      <a:pt x="599" y="969"/>
                      <a:pt x="628" y="909"/>
                      <a:pt x="580" y="876"/>
                    </a:cubicBezTo>
                    <a:cubicBezTo>
                      <a:pt x="467" y="795"/>
                      <a:pt x="347" y="724"/>
                      <a:pt x="220" y="662"/>
                    </a:cubicBezTo>
                    <a:cubicBezTo>
                      <a:pt x="266" y="630"/>
                      <a:pt x="314" y="598"/>
                      <a:pt x="324" y="591"/>
                    </a:cubicBezTo>
                    <a:cubicBezTo>
                      <a:pt x="399" y="536"/>
                      <a:pt x="476" y="494"/>
                      <a:pt x="535" y="432"/>
                    </a:cubicBezTo>
                    <a:cubicBezTo>
                      <a:pt x="570" y="397"/>
                      <a:pt x="539" y="349"/>
                      <a:pt x="499" y="349"/>
                    </a:cubicBezTo>
                    <a:cubicBezTo>
                      <a:pt x="491" y="349"/>
                      <a:pt x="484" y="351"/>
                      <a:pt x="476" y="355"/>
                    </a:cubicBezTo>
                    <a:cubicBezTo>
                      <a:pt x="405" y="390"/>
                      <a:pt x="347" y="448"/>
                      <a:pt x="282" y="494"/>
                    </a:cubicBezTo>
                    <a:cubicBezTo>
                      <a:pt x="237" y="529"/>
                      <a:pt x="185" y="562"/>
                      <a:pt x="139" y="601"/>
                    </a:cubicBezTo>
                    <a:cubicBezTo>
                      <a:pt x="162" y="448"/>
                      <a:pt x="191" y="299"/>
                      <a:pt x="227" y="147"/>
                    </a:cubicBezTo>
                    <a:cubicBezTo>
                      <a:pt x="253" y="141"/>
                      <a:pt x="272" y="115"/>
                      <a:pt x="259" y="82"/>
                    </a:cubicBezTo>
                    <a:cubicBezTo>
                      <a:pt x="256" y="73"/>
                      <a:pt x="253" y="60"/>
                      <a:pt x="243" y="44"/>
                    </a:cubicBezTo>
                    <a:cubicBezTo>
                      <a:pt x="233" y="17"/>
                      <a:pt x="207" y="1"/>
                      <a:pt x="1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6" name="Google Shape;3626;p32"/>
              <p:cNvSpPr/>
              <p:nvPr/>
            </p:nvSpPr>
            <p:spPr>
              <a:xfrm>
                <a:off x="5066949" y="2860913"/>
                <a:ext cx="41044" cy="27516"/>
              </a:xfrm>
              <a:custGeom>
                <a:avLst/>
                <a:gdLst/>
                <a:ahLst/>
                <a:cxnLst/>
                <a:rect l="l" t="t" r="r" b="b"/>
                <a:pathLst>
                  <a:path w="625" h="419" extrusionOk="0">
                    <a:moveTo>
                      <a:pt x="199" y="0"/>
                    </a:moveTo>
                    <a:cubicBezTo>
                      <a:pt x="171" y="0"/>
                      <a:pt x="144" y="37"/>
                      <a:pt x="158" y="66"/>
                    </a:cubicBezTo>
                    <a:cubicBezTo>
                      <a:pt x="184" y="115"/>
                      <a:pt x="210" y="160"/>
                      <a:pt x="239" y="209"/>
                    </a:cubicBezTo>
                    <a:cubicBezTo>
                      <a:pt x="178" y="244"/>
                      <a:pt x="119" y="277"/>
                      <a:pt x="48" y="302"/>
                    </a:cubicBezTo>
                    <a:cubicBezTo>
                      <a:pt x="1" y="320"/>
                      <a:pt x="13" y="389"/>
                      <a:pt x="59" y="389"/>
                    </a:cubicBezTo>
                    <a:cubicBezTo>
                      <a:pt x="64" y="389"/>
                      <a:pt x="69" y="388"/>
                      <a:pt x="74" y="387"/>
                    </a:cubicBezTo>
                    <a:cubicBezTo>
                      <a:pt x="145" y="364"/>
                      <a:pt x="223" y="328"/>
                      <a:pt x="297" y="293"/>
                    </a:cubicBezTo>
                    <a:cubicBezTo>
                      <a:pt x="304" y="306"/>
                      <a:pt x="307" y="312"/>
                      <a:pt x="314" y="322"/>
                    </a:cubicBezTo>
                    <a:cubicBezTo>
                      <a:pt x="304" y="335"/>
                      <a:pt x="301" y="351"/>
                      <a:pt x="304" y="367"/>
                    </a:cubicBezTo>
                    <a:cubicBezTo>
                      <a:pt x="312" y="403"/>
                      <a:pt x="337" y="419"/>
                      <a:pt x="363" y="419"/>
                    </a:cubicBezTo>
                    <a:cubicBezTo>
                      <a:pt x="402" y="419"/>
                      <a:pt x="444" y="383"/>
                      <a:pt x="430" y="328"/>
                    </a:cubicBezTo>
                    <a:cubicBezTo>
                      <a:pt x="421" y="302"/>
                      <a:pt x="404" y="273"/>
                      <a:pt x="385" y="244"/>
                    </a:cubicBezTo>
                    <a:cubicBezTo>
                      <a:pt x="456" y="202"/>
                      <a:pt x="531" y="150"/>
                      <a:pt x="592" y="95"/>
                    </a:cubicBezTo>
                    <a:cubicBezTo>
                      <a:pt x="625" y="65"/>
                      <a:pt x="594" y="6"/>
                      <a:pt x="555" y="6"/>
                    </a:cubicBezTo>
                    <a:cubicBezTo>
                      <a:pt x="547" y="6"/>
                      <a:pt x="539" y="9"/>
                      <a:pt x="531" y="14"/>
                    </a:cubicBezTo>
                    <a:cubicBezTo>
                      <a:pt x="463" y="63"/>
                      <a:pt x="395" y="111"/>
                      <a:pt x="323" y="157"/>
                    </a:cubicBezTo>
                    <a:cubicBezTo>
                      <a:pt x="291" y="108"/>
                      <a:pt x="259" y="59"/>
                      <a:pt x="226" y="14"/>
                    </a:cubicBezTo>
                    <a:cubicBezTo>
                      <a:pt x="218" y="4"/>
                      <a:pt x="209" y="0"/>
                      <a:pt x="1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7" name="Google Shape;3627;p32"/>
              <p:cNvSpPr/>
              <p:nvPr/>
            </p:nvSpPr>
            <p:spPr>
              <a:xfrm>
                <a:off x="5094989" y="2824599"/>
                <a:ext cx="43539" cy="33623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12" extrusionOk="0">
                    <a:moveTo>
                      <a:pt x="134" y="1"/>
                    </a:moveTo>
                    <a:cubicBezTo>
                      <a:pt x="64" y="1"/>
                      <a:pt x="0" y="45"/>
                      <a:pt x="10" y="133"/>
                    </a:cubicBezTo>
                    <a:cubicBezTo>
                      <a:pt x="11" y="158"/>
                      <a:pt x="32" y="172"/>
                      <a:pt x="52" y="172"/>
                    </a:cubicBezTo>
                    <a:cubicBezTo>
                      <a:pt x="70" y="172"/>
                      <a:pt x="88" y="160"/>
                      <a:pt x="88" y="133"/>
                    </a:cubicBezTo>
                    <a:cubicBezTo>
                      <a:pt x="110" y="116"/>
                      <a:pt x="131" y="106"/>
                      <a:pt x="147" y="106"/>
                    </a:cubicBezTo>
                    <a:cubicBezTo>
                      <a:pt x="169" y="106"/>
                      <a:pt x="184" y="124"/>
                      <a:pt x="188" y="162"/>
                    </a:cubicBezTo>
                    <a:cubicBezTo>
                      <a:pt x="191" y="195"/>
                      <a:pt x="191" y="227"/>
                      <a:pt x="185" y="259"/>
                    </a:cubicBezTo>
                    <a:cubicBezTo>
                      <a:pt x="181" y="289"/>
                      <a:pt x="172" y="311"/>
                      <a:pt x="169" y="340"/>
                    </a:cubicBezTo>
                    <a:cubicBezTo>
                      <a:pt x="165" y="389"/>
                      <a:pt x="169" y="438"/>
                      <a:pt x="207" y="470"/>
                    </a:cubicBezTo>
                    <a:cubicBezTo>
                      <a:pt x="243" y="501"/>
                      <a:pt x="294" y="512"/>
                      <a:pt x="348" y="512"/>
                    </a:cubicBezTo>
                    <a:cubicBezTo>
                      <a:pt x="431" y="512"/>
                      <a:pt x="521" y="486"/>
                      <a:pt x="580" y="467"/>
                    </a:cubicBezTo>
                    <a:cubicBezTo>
                      <a:pt x="663" y="443"/>
                      <a:pt x="640" y="341"/>
                      <a:pt x="576" y="341"/>
                    </a:cubicBezTo>
                    <a:cubicBezTo>
                      <a:pt x="570" y="341"/>
                      <a:pt x="564" y="342"/>
                      <a:pt x="557" y="344"/>
                    </a:cubicBezTo>
                    <a:cubicBezTo>
                      <a:pt x="500" y="365"/>
                      <a:pt x="440" y="383"/>
                      <a:pt x="380" y="383"/>
                    </a:cubicBezTo>
                    <a:cubicBezTo>
                      <a:pt x="376" y="383"/>
                      <a:pt x="371" y="383"/>
                      <a:pt x="366" y="382"/>
                    </a:cubicBezTo>
                    <a:cubicBezTo>
                      <a:pt x="282" y="376"/>
                      <a:pt x="295" y="357"/>
                      <a:pt x="301" y="279"/>
                    </a:cubicBezTo>
                    <a:cubicBezTo>
                      <a:pt x="311" y="204"/>
                      <a:pt x="311" y="123"/>
                      <a:pt x="256" y="59"/>
                    </a:cubicBezTo>
                    <a:cubicBezTo>
                      <a:pt x="226" y="20"/>
                      <a:pt x="179" y="1"/>
                      <a:pt x="13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8" name="Google Shape;3628;p32"/>
              <p:cNvSpPr/>
              <p:nvPr/>
            </p:nvSpPr>
            <p:spPr>
              <a:xfrm>
                <a:off x="5055260" y="2918635"/>
                <a:ext cx="72303" cy="57724"/>
              </a:xfrm>
              <a:custGeom>
                <a:avLst/>
                <a:gdLst/>
                <a:ahLst/>
                <a:cxnLst/>
                <a:rect l="l" t="t" r="r" b="b"/>
                <a:pathLst>
                  <a:path w="1101" h="879" extrusionOk="0">
                    <a:moveTo>
                      <a:pt x="405" y="1"/>
                    </a:moveTo>
                    <a:cubicBezTo>
                      <a:pt x="268" y="1"/>
                      <a:pt x="103" y="144"/>
                      <a:pt x="28" y="224"/>
                    </a:cubicBezTo>
                    <a:cubicBezTo>
                      <a:pt x="1" y="256"/>
                      <a:pt x="28" y="297"/>
                      <a:pt x="61" y="297"/>
                    </a:cubicBezTo>
                    <a:cubicBezTo>
                      <a:pt x="70" y="297"/>
                      <a:pt x="80" y="293"/>
                      <a:pt x="90" y="285"/>
                    </a:cubicBezTo>
                    <a:cubicBezTo>
                      <a:pt x="135" y="240"/>
                      <a:pt x="200" y="159"/>
                      <a:pt x="262" y="143"/>
                    </a:cubicBezTo>
                    <a:cubicBezTo>
                      <a:pt x="296" y="136"/>
                      <a:pt x="324" y="133"/>
                      <a:pt x="348" y="133"/>
                    </a:cubicBezTo>
                    <a:cubicBezTo>
                      <a:pt x="515" y="133"/>
                      <a:pt x="419" y="291"/>
                      <a:pt x="382" y="382"/>
                    </a:cubicBezTo>
                    <a:cubicBezTo>
                      <a:pt x="323" y="525"/>
                      <a:pt x="249" y="654"/>
                      <a:pt x="158" y="781"/>
                    </a:cubicBezTo>
                    <a:cubicBezTo>
                      <a:pt x="130" y="819"/>
                      <a:pt x="166" y="878"/>
                      <a:pt x="210" y="878"/>
                    </a:cubicBezTo>
                    <a:cubicBezTo>
                      <a:pt x="211" y="878"/>
                      <a:pt x="212" y="878"/>
                      <a:pt x="213" y="878"/>
                    </a:cubicBezTo>
                    <a:cubicBezTo>
                      <a:pt x="485" y="852"/>
                      <a:pt x="748" y="862"/>
                      <a:pt x="1020" y="855"/>
                    </a:cubicBezTo>
                    <a:cubicBezTo>
                      <a:pt x="1101" y="855"/>
                      <a:pt x="1097" y="742"/>
                      <a:pt x="1020" y="735"/>
                    </a:cubicBezTo>
                    <a:cubicBezTo>
                      <a:pt x="924" y="723"/>
                      <a:pt x="827" y="718"/>
                      <a:pt x="728" y="718"/>
                    </a:cubicBezTo>
                    <a:cubicBezTo>
                      <a:pt x="599" y="718"/>
                      <a:pt x="468" y="726"/>
                      <a:pt x="339" y="735"/>
                    </a:cubicBezTo>
                    <a:cubicBezTo>
                      <a:pt x="401" y="635"/>
                      <a:pt x="453" y="531"/>
                      <a:pt x="498" y="424"/>
                    </a:cubicBezTo>
                    <a:cubicBezTo>
                      <a:pt x="531" y="334"/>
                      <a:pt x="608" y="191"/>
                      <a:pt x="556" y="94"/>
                    </a:cubicBezTo>
                    <a:cubicBezTo>
                      <a:pt x="517" y="26"/>
                      <a:pt x="463" y="1"/>
                      <a:pt x="4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629" name="Google Shape;3629;p32"/>
          <p:cNvGrpSpPr/>
          <p:nvPr/>
        </p:nvGrpSpPr>
        <p:grpSpPr>
          <a:xfrm>
            <a:off x="-592495" y="866074"/>
            <a:ext cx="4640857" cy="5228081"/>
            <a:chOff x="-592495" y="866074"/>
            <a:chExt cx="4640857" cy="5228081"/>
          </a:xfrm>
        </p:grpSpPr>
        <p:grpSp>
          <p:nvGrpSpPr>
            <p:cNvPr id="3630" name="Google Shape;3630;p32"/>
            <p:cNvGrpSpPr/>
            <p:nvPr/>
          </p:nvGrpSpPr>
          <p:grpSpPr>
            <a:xfrm rot="-1615669">
              <a:off x="2638665" y="4810380"/>
              <a:ext cx="1236398" cy="1061349"/>
              <a:chOff x="3639393" y="3293465"/>
              <a:chExt cx="543616" cy="466651"/>
            </a:xfrm>
          </p:grpSpPr>
          <p:sp>
            <p:nvSpPr>
              <p:cNvPr id="3631" name="Google Shape;3631;p32"/>
              <p:cNvSpPr/>
              <p:nvPr/>
            </p:nvSpPr>
            <p:spPr>
              <a:xfrm>
                <a:off x="3639393" y="3293465"/>
                <a:ext cx="543616" cy="466651"/>
              </a:xfrm>
              <a:custGeom>
                <a:avLst/>
                <a:gdLst/>
                <a:ahLst/>
                <a:cxnLst/>
                <a:rect l="l" t="t" r="r" b="b"/>
                <a:pathLst>
                  <a:path w="8278" h="7106" extrusionOk="0">
                    <a:moveTo>
                      <a:pt x="4199" y="4720"/>
                    </a:moveTo>
                    <a:cubicBezTo>
                      <a:pt x="4212" y="4931"/>
                      <a:pt x="4229" y="5141"/>
                      <a:pt x="4238" y="5352"/>
                    </a:cubicBezTo>
                    <a:cubicBezTo>
                      <a:pt x="4245" y="5514"/>
                      <a:pt x="4245" y="5676"/>
                      <a:pt x="4245" y="5838"/>
                    </a:cubicBezTo>
                    <a:cubicBezTo>
                      <a:pt x="3166" y="5831"/>
                      <a:pt x="2084" y="5815"/>
                      <a:pt x="1002" y="5802"/>
                    </a:cubicBezTo>
                    <a:cubicBezTo>
                      <a:pt x="2165" y="5718"/>
                      <a:pt x="3279" y="5446"/>
                      <a:pt x="4199" y="4720"/>
                    </a:cubicBezTo>
                    <a:close/>
                    <a:moveTo>
                      <a:pt x="6658" y="1"/>
                    </a:moveTo>
                    <a:cubicBezTo>
                      <a:pt x="6634" y="1"/>
                      <a:pt x="6611" y="14"/>
                      <a:pt x="6603" y="46"/>
                    </a:cubicBezTo>
                    <a:cubicBezTo>
                      <a:pt x="6179" y="1545"/>
                      <a:pt x="5667" y="3094"/>
                      <a:pt x="4562" y="4241"/>
                    </a:cubicBezTo>
                    <a:cubicBezTo>
                      <a:pt x="4478" y="4328"/>
                      <a:pt x="4391" y="4409"/>
                      <a:pt x="4300" y="4490"/>
                    </a:cubicBezTo>
                    <a:cubicBezTo>
                      <a:pt x="4290" y="4257"/>
                      <a:pt x="4287" y="4020"/>
                      <a:pt x="4290" y="3787"/>
                    </a:cubicBezTo>
                    <a:cubicBezTo>
                      <a:pt x="4303" y="2657"/>
                      <a:pt x="4274" y="1558"/>
                      <a:pt x="4063" y="444"/>
                    </a:cubicBezTo>
                    <a:cubicBezTo>
                      <a:pt x="4067" y="443"/>
                      <a:pt x="4071" y="443"/>
                      <a:pt x="4076" y="443"/>
                    </a:cubicBezTo>
                    <a:cubicBezTo>
                      <a:pt x="4181" y="443"/>
                      <a:pt x="4386" y="703"/>
                      <a:pt x="4446" y="774"/>
                    </a:cubicBezTo>
                    <a:cubicBezTo>
                      <a:pt x="4458" y="790"/>
                      <a:pt x="4473" y="796"/>
                      <a:pt x="4487" y="796"/>
                    </a:cubicBezTo>
                    <a:cubicBezTo>
                      <a:pt x="4534" y="796"/>
                      <a:pt x="4578" y="730"/>
                      <a:pt x="4536" y="680"/>
                    </a:cubicBezTo>
                    <a:cubicBezTo>
                      <a:pt x="4400" y="509"/>
                      <a:pt x="4245" y="376"/>
                      <a:pt x="4060" y="263"/>
                    </a:cubicBezTo>
                    <a:cubicBezTo>
                      <a:pt x="4051" y="257"/>
                      <a:pt x="4040" y="255"/>
                      <a:pt x="4029" y="255"/>
                    </a:cubicBezTo>
                    <a:cubicBezTo>
                      <a:pt x="4005" y="255"/>
                      <a:pt x="3980" y="266"/>
                      <a:pt x="3969" y="289"/>
                    </a:cubicBezTo>
                    <a:cubicBezTo>
                      <a:pt x="3882" y="467"/>
                      <a:pt x="3798" y="638"/>
                      <a:pt x="3707" y="817"/>
                    </a:cubicBezTo>
                    <a:cubicBezTo>
                      <a:pt x="3683" y="868"/>
                      <a:pt x="3727" y="916"/>
                      <a:pt x="3769" y="916"/>
                    </a:cubicBezTo>
                    <a:cubicBezTo>
                      <a:pt x="3789" y="916"/>
                      <a:pt x="3808" y="906"/>
                      <a:pt x="3820" y="881"/>
                    </a:cubicBezTo>
                    <a:cubicBezTo>
                      <a:pt x="3869" y="794"/>
                      <a:pt x="3918" y="703"/>
                      <a:pt x="3966" y="609"/>
                    </a:cubicBezTo>
                    <a:cubicBezTo>
                      <a:pt x="4157" y="1688"/>
                      <a:pt x="4173" y="2747"/>
                      <a:pt x="4170" y="3842"/>
                    </a:cubicBezTo>
                    <a:cubicBezTo>
                      <a:pt x="4170" y="4089"/>
                      <a:pt x="4180" y="4331"/>
                      <a:pt x="4196" y="4574"/>
                    </a:cubicBezTo>
                    <a:cubicBezTo>
                      <a:pt x="3749" y="4950"/>
                      <a:pt x="3234" y="5239"/>
                      <a:pt x="2667" y="5413"/>
                    </a:cubicBezTo>
                    <a:cubicBezTo>
                      <a:pt x="1860" y="5663"/>
                      <a:pt x="1018" y="5695"/>
                      <a:pt x="186" y="5776"/>
                    </a:cubicBezTo>
                    <a:cubicBezTo>
                      <a:pt x="173" y="5776"/>
                      <a:pt x="163" y="5786"/>
                      <a:pt x="160" y="5793"/>
                    </a:cubicBezTo>
                    <a:lnTo>
                      <a:pt x="49" y="5793"/>
                    </a:lnTo>
                    <a:cubicBezTo>
                      <a:pt x="1" y="5793"/>
                      <a:pt x="1" y="5867"/>
                      <a:pt x="49" y="5870"/>
                    </a:cubicBezTo>
                    <a:cubicBezTo>
                      <a:pt x="1449" y="5961"/>
                      <a:pt x="2848" y="5993"/>
                      <a:pt x="4254" y="6000"/>
                    </a:cubicBezTo>
                    <a:cubicBezTo>
                      <a:pt x="4251" y="6356"/>
                      <a:pt x="4229" y="6719"/>
                      <a:pt x="4196" y="7075"/>
                    </a:cubicBezTo>
                    <a:cubicBezTo>
                      <a:pt x="4194" y="7095"/>
                      <a:pt x="4212" y="7106"/>
                      <a:pt x="4229" y="7106"/>
                    </a:cubicBezTo>
                    <a:cubicBezTo>
                      <a:pt x="4244" y="7106"/>
                      <a:pt x="4258" y="7098"/>
                      <a:pt x="4261" y="7082"/>
                    </a:cubicBezTo>
                    <a:cubicBezTo>
                      <a:pt x="4319" y="6719"/>
                      <a:pt x="4339" y="6363"/>
                      <a:pt x="4342" y="6000"/>
                    </a:cubicBezTo>
                    <a:cubicBezTo>
                      <a:pt x="4515" y="6001"/>
                      <a:pt x="4689" y="6001"/>
                      <a:pt x="4863" y="6001"/>
                    </a:cubicBezTo>
                    <a:cubicBezTo>
                      <a:pt x="5852" y="6001"/>
                      <a:pt x="6841" y="5986"/>
                      <a:pt x="7831" y="5964"/>
                    </a:cubicBezTo>
                    <a:lnTo>
                      <a:pt x="7831" y="5964"/>
                    </a:lnTo>
                    <a:cubicBezTo>
                      <a:pt x="7769" y="6010"/>
                      <a:pt x="7701" y="6055"/>
                      <a:pt x="7630" y="6091"/>
                    </a:cubicBezTo>
                    <a:lnTo>
                      <a:pt x="7497" y="6155"/>
                    </a:lnTo>
                    <a:cubicBezTo>
                      <a:pt x="7429" y="6187"/>
                      <a:pt x="7475" y="6275"/>
                      <a:pt x="7538" y="6275"/>
                    </a:cubicBezTo>
                    <a:cubicBezTo>
                      <a:pt x="7547" y="6275"/>
                      <a:pt x="7556" y="6273"/>
                      <a:pt x="7565" y="6269"/>
                    </a:cubicBezTo>
                    <a:cubicBezTo>
                      <a:pt x="7614" y="6246"/>
                      <a:pt x="7662" y="6223"/>
                      <a:pt x="7711" y="6197"/>
                    </a:cubicBezTo>
                    <a:cubicBezTo>
                      <a:pt x="7886" y="6113"/>
                      <a:pt x="8058" y="6032"/>
                      <a:pt x="8229" y="5948"/>
                    </a:cubicBezTo>
                    <a:cubicBezTo>
                      <a:pt x="8278" y="5912"/>
                      <a:pt x="8246" y="5818"/>
                      <a:pt x="8181" y="5818"/>
                    </a:cubicBezTo>
                    <a:lnTo>
                      <a:pt x="8165" y="5818"/>
                    </a:lnTo>
                    <a:cubicBezTo>
                      <a:pt x="8197" y="5783"/>
                      <a:pt x="8187" y="5721"/>
                      <a:pt x="8139" y="5708"/>
                    </a:cubicBezTo>
                    <a:cubicBezTo>
                      <a:pt x="8019" y="5676"/>
                      <a:pt x="7902" y="5640"/>
                      <a:pt x="7782" y="5608"/>
                    </a:cubicBezTo>
                    <a:cubicBezTo>
                      <a:pt x="7776" y="5606"/>
                      <a:pt x="7769" y="5605"/>
                      <a:pt x="7763" y="5605"/>
                    </a:cubicBezTo>
                    <a:cubicBezTo>
                      <a:pt x="7696" y="5605"/>
                      <a:pt x="7669" y="5714"/>
                      <a:pt x="7743" y="5737"/>
                    </a:cubicBezTo>
                    <a:cubicBezTo>
                      <a:pt x="7831" y="5763"/>
                      <a:pt x="7912" y="5786"/>
                      <a:pt x="7996" y="5812"/>
                    </a:cubicBezTo>
                    <a:cubicBezTo>
                      <a:pt x="7993" y="5815"/>
                      <a:pt x="7983" y="5822"/>
                      <a:pt x="7977" y="5828"/>
                    </a:cubicBezTo>
                    <a:cubicBezTo>
                      <a:pt x="7185" y="5843"/>
                      <a:pt x="6393" y="5848"/>
                      <a:pt x="5602" y="5848"/>
                    </a:cubicBezTo>
                    <a:cubicBezTo>
                      <a:pt x="5179" y="5848"/>
                      <a:pt x="4755" y="5847"/>
                      <a:pt x="4332" y="5844"/>
                    </a:cubicBezTo>
                    <a:cubicBezTo>
                      <a:pt x="4332" y="5443"/>
                      <a:pt x="4310" y="5044"/>
                      <a:pt x="4300" y="4646"/>
                    </a:cubicBezTo>
                    <a:cubicBezTo>
                      <a:pt x="4391" y="4568"/>
                      <a:pt x="4481" y="4487"/>
                      <a:pt x="4569" y="4403"/>
                    </a:cubicBezTo>
                    <a:cubicBezTo>
                      <a:pt x="5745" y="3240"/>
                      <a:pt x="6279" y="1626"/>
                      <a:pt x="6720" y="78"/>
                    </a:cubicBezTo>
                    <a:cubicBezTo>
                      <a:pt x="6731" y="31"/>
                      <a:pt x="6694" y="1"/>
                      <a:pt x="665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2" name="Google Shape;3632;p32"/>
              <p:cNvSpPr/>
              <p:nvPr/>
            </p:nvSpPr>
            <p:spPr>
              <a:xfrm>
                <a:off x="4076610" y="3331158"/>
                <a:ext cx="6436" cy="22853"/>
              </a:xfrm>
              <a:custGeom>
                <a:avLst/>
                <a:gdLst/>
                <a:ahLst/>
                <a:cxnLst/>
                <a:rect l="l" t="t" r="r" b="b"/>
                <a:pathLst>
                  <a:path w="98" h="348" extrusionOk="0">
                    <a:moveTo>
                      <a:pt x="49" y="0"/>
                    </a:moveTo>
                    <a:cubicBezTo>
                      <a:pt x="32" y="0"/>
                      <a:pt x="15" y="11"/>
                      <a:pt x="13" y="32"/>
                    </a:cubicBezTo>
                    <a:cubicBezTo>
                      <a:pt x="7" y="123"/>
                      <a:pt x="0" y="210"/>
                      <a:pt x="7" y="304"/>
                    </a:cubicBezTo>
                    <a:cubicBezTo>
                      <a:pt x="7" y="333"/>
                      <a:pt x="29" y="348"/>
                      <a:pt x="50" y="348"/>
                    </a:cubicBezTo>
                    <a:cubicBezTo>
                      <a:pt x="72" y="348"/>
                      <a:pt x="94" y="333"/>
                      <a:pt x="94" y="304"/>
                    </a:cubicBezTo>
                    <a:cubicBezTo>
                      <a:pt x="97" y="217"/>
                      <a:pt x="94" y="123"/>
                      <a:pt x="88" y="32"/>
                    </a:cubicBezTo>
                    <a:cubicBezTo>
                      <a:pt x="84" y="11"/>
                      <a:pt x="67" y="0"/>
                      <a:pt x="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3" name="Google Shape;3633;p32"/>
              <p:cNvSpPr/>
              <p:nvPr/>
            </p:nvSpPr>
            <p:spPr>
              <a:xfrm>
                <a:off x="4075560" y="3372923"/>
                <a:ext cx="5976" cy="26137"/>
              </a:xfrm>
              <a:custGeom>
                <a:avLst/>
                <a:gdLst/>
                <a:ahLst/>
                <a:cxnLst/>
                <a:rect l="l" t="t" r="r" b="b"/>
                <a:pathLst>
                  <a:path w="91" h="398" extrusionOk="0">
                    <a:moveTo>
                      <a:pt x="45" y="0"/>
                    </a:moveTo>
                    <a:cubicBezTo>
                      <a:pt x="33" y="0"/>
                      <a:pt x="23" y="8"/>
                      <a:pt x="23" y="24"/>
                    </a:cubicBezTo>
                    <a:cubicBezTo>
                      <a:pt x="13" y="138"/>
                      <a:pt x="0" y="248"/>
                      <a:pt x="10" y="361"/>
                    </a:cubicBezTo>
                    <a:cubicBezTo>
                      <a:pt x="11" y="386"/>
                      <a:pt x="29" y="398"/>
                      <a:pt x="47" y="398"/>
                    </a:cubicBezTo>
                    <a:cubicBezTo>
                      <a:pt x="65" y="398"/>
                      <a:pt x="83" y="386"/>
                      <a:pt x="84" y="361"/>
                    </a:cubicBezTo>
                    <a:cubicBezTo>
                      <a:pt x="91" y="251"/>
                      <a:pt x="78" y="138"/>
                      <a:pt x="71" y="24"/>
                    </a:cubicBezTo>
                    <a:cubicBezTo>
                      <a:pt x="68" y="8"/>
                      <a:pt x="56" y="0"/>
                      <a:pt x="4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4" name="Google Shape;3634;p32"/>
              <p:cNvSpPr/>
              <p:nvPr/>
            </p:nvSpPr>
            <p:spPr>
              <a:xfrm>
                <a:off x="4074180" y="3419941"/>
                <a:ext cx="7158" cy="20489"/>
              </a:xfrm>
              <a:custGeom>
                <a:avLst/>
                <a:gdLst/>
                <a:ahLst/>
                <a:cxnLst/>
                <a:rect l="l" t="t" r="r" b="b"/>
                <a:pathLst>
                  <a:path w="109" h="312" extrusionOk="0">
                    <a:moveTo>
                      <a:pt x="63" y="0"/>
                    </a:moveTo>
                    <a:cubicBezTo>
                      <a:pt x="48" y="0"/>
                      <a:pt x="34" y="10"/>
                      <a:pt x="34" y="31"/>
                    </a:cubicBezTo>
                    <a:cubicBezTo>
                      <a:pt x="34" y="112"/>
                      <a:pt x="18" y="186"/>
                      <a:pt x="5" y="264"/>
                    </a:cubicBezTo>
                    <a:cubicBezTo>
                      <a:pt x="1" y="293"/>
                      <a:pt x="24" y="312"/>
                      <a:pt x="46" y="312"/>
                    </a:cubicBezTo>
                    <a:cubicBezTo>
                      <a:pt x="61" y="312"/>
                      <a:pt x="76" y="303"/>
                      <a:pt x="83" y="284"/>
                    </a:cubicBezTo>
                    <a:cubicBezTo>
                      <a:pt x="108" y="199"/>
                      <a:pt x="108" y="115"/>
                      <a:pt x="96" y="31"/>
                    </a:cubicBezTo>
                    <a:cubicBezTo>
                      <a:pt x="94" y="11"/>
                      <a:pt x="78" y="0"/>
                      <a:pt x="6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5" name="Google Shape;3635;p32"/>
              <p:cNvSpPr/>
              <p:nvPr/>
            </p:nvSpPr>
            <p:spPr>
              <a:xfrm>
                <a:off x="4073852" y="3462296"/>
                <a:ext cx="6961" cy="32835"/>
              </a:xfrm>
              <a:custGeom>
                <a:avLst/>
                <a:gdLst/>
                <a:ahLst/>
                <a:cxnLst/>
                <a:rect l="l" t="t" r="r" b="b"/>
                <a:pathLst>
                  <a:path w="106" h="500" extrusionOk="0">
                    <a:moveTo>
                      <a:pt x="52" y="1"/>
                    </a:moveTo>
                    <a:cubicBezTo>
                      <a:pt x="36" y="1"/>
                      <a:pt x="18" y="12"/>
                      <a:pt x="16" y="34"/>
                    </a:cubicBezTo>
                    <a:cubicBezTo>
                      <a:pt x="0" y="180"/>
                      <a:pt x="0" y="325"/>
                      <a:pt x="23" y="471"/>
                    </a:cubicBezTo>
                    <a:cubicBezTo>
                      <a:pt x="27" y="490"/>
                      <a:pt x="44" y="499"/>
                      <a:pt x="62" y="499"/>
                    </a:cubicBezTo>
                    <a:cubicBezTo>
                      <a:pt x="84" y="499"/>
                      <a:pt x="106" y="485"/>
                      <a:pt x="104" y="458"/>
                    </a:cubicBezTo>
                    <a:cubicBezTo>
                      <a:pt x="88" y="319"/>
                      <a:pt x="81" y="180"/>
                      <a:pt x="84" y="34"/>
                    </a:cubicBezTo>
                    <a:cubicBezTo>
                      <a:pt x="84" y="12"/>
                      <a:pt x="69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6" name="Google Shape;3636;p32"/>
              <p:cNvSpPr/>
              <p:nvPr/>
            </p:nvSpPr>
            <p:spPr>
              <a:xfrm>
                <a:off x="4077333" y="3510036"/>
                <a:ext cx="6107" cy="27778"/>
              </a:xfrm>
              <a:custGeom>
                <a:avLst/>
                <a:gdLst/>
                <a:ahLst/>
                <a:cxnLst/>
                <a:rect l="l" t="t" r="r" b="b"/>
                <a:pathLst>
                  <a:path w="93" h="423" extrusionOk="0">
                    <a:moveTo>
                      <a:pt x="69" y="0"/>
                    </a:moveTo>
                    <a:cubicBezTo>
                      <a:pt x="55" y="0"/>
                      <a:pt x="41" y="9"/>
                      <a:pt x="38" y="26"/>
                    </a:cubicBezTo>
                    <a:cubicBezTo>
                      <a:pt x="28" y="143"/>
                      <a:pt x="12" y="266"/>
                      <a:pt x="2" y="386"/>
                    </a:cubicBezTo>
                    <a:cubicBezTo>
                      <a:pt x="1" y="410"/>
                      <a:pt x="18" y="422"/>
                      <a:pt x="36" y="422"/>
                    </a:cubicBezTo>
                    <a:cubicBezTo>
                      <a:pt x="54" y="422"/>
                      <a:pt x="73" y="410"/>
                      <a:pt x="77" y="386"/>
                    </a:cubicBezTo>
                    <a:cubicBezTo>
                      <a:pt x="86" y="269"/>
                      <a:pt x="86" y="149"/>
                      <a:pt x="93" y="26"/>
                    </a:cubicBezTo>
                    <a:cubicBezTo>
                      <a:pt x="93" y="9"/>
                      <a:pt x="81" y="0"/>
                      <a:pt x="6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7" name="Google Shape;3637;p32"/>
              <p:cNvSpPr/>
              <p:nvPr/>
            </p:nvSpPr>
            <p:spPr>
              <a:xfrm>
                <a:off x="4075757" y="3558696"/>
                <a:ext cx="7289" cy="24692"/>
              </a:xfrm>
              <a:custGeom>
                <a:avLst/>
                <a:gdLst/>
                <a:ahLst/>
                <a:cxnLst/>
                <a:rect l="l" t="t" r="r" b="b"/>
                <a:pathLst>
                  <a:path w="111" h="376" extrusionOk="0">
                    <a:moveTo>
                      <a:pt x="62" y="1"/>
                    </a:moveTo>
                    <a:cubicBezTo>
                      <a:pt x="50" y="1"/>
                      <a:pt x="38" y="10"/>
                      <a:pt x="36" y="27"/>
                    </a:cubicBezTo>
                    <a:cubicBezTo>
                      <a:pt x="29" y="130"/>
                      <a:pt x="26" y="228"/>
                      <a:pt x="7" y="335"/>
                    </a:cubicBezTo>
                    <a:cubicBezTo>
                      <a:pt x="1" y="358"/>
                      <a:pt x="21" y="376"/>
                      <a:pt x="41" y="376"/>
                    </a:cubicBezTo>
                    <a:cubicBezTo>
                      <a:pt x="54" y="376"/>
                      <a:pt x="66" y="369"/>
                      <a:pt x="72" y="351"/>
                    </a:cubicBezTo>
                    <a:cubicBezTo>
                      <a:pt x="104" y="241"/>
                      <a:pt x="110" y="127"/>
                      <a:pt x="84" y="17"/>
                    </a:cubicBezTo>
                    <a:cubicBezTo>
                      <a:pt x="80" y="6"/>
                      <a:pt x="71" y="1"/>
                      <a:pt x="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8" name="Google Shape;3638;p32"/>
              <p:cNvSpPr/>
              <p:nvPr/>
            </p:nvSpPr>
            <p:spPr>
              <a:xfrm>
                <a:off x="4076348" y="3601052"/>
                <a:ext cx="6698" cy="20555"/>
              </a:xfrm>
              <a:custGeom>
                <a:avLst/>
                <a:gdLst/>
                <a:ahLst/>
                <a:cxnLst/>
                <a:rect l="l" t="t" r="r" b="b"/>
                <a:pathLst>
                  <a:path w="102" h="313" extrusionOk="0">
                    <a:moveTo>
                      <a:pt x="35" y="0"/>
                    </a:moveTo>
                    <a:cubicBezTo>
                      <a:pt x="18" y="0"/>
                      <a:pt x="0" y="15"/>
                      <a:pt x="4" y="36"/>
                    </a:cubicBezTo>
                    <a:cubicBezTo>
                      <a:pt x="27" y="114"/>
                      <a:pt x="20" y="195"/>
                      <a:pt x="17" y="276"/>
                    </a:cubicBezTo>
                    <a:cubicBezTo>
                      <a:pt x="15" y="299"/>
                      <a:pt x="37" y="313"/>
                      <a:pt x="57" y="313"/>
                    </a:cubicBezTo>
                    <a:cubicBezTo>
                      <a:pt x="73" y="313"/>
                      <a:pt x="89" y="304"/>
                      <a:pt x="92" y="286"/>
                    </a:cubicBezTo>
                    <a:cubicBezTo>
                      <a:pt x="101" y="195"/>
                      <a:pt x="92" y="111"/>
                      <a:pt x="63" y="20"/>
                    </a:cubicBezTo>
                    <a:cubicBezTo>
                      <a:pt x="57" y="6"/>
                      <a:pt x="46" y="0"/>
                      <a:pt x="3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9" name="Google Shape;3639;p32"/>
              <p:cNvSpPr/>
              <p:nvPr/>
            </p:nvSpPr>
            <p:spPr>
              <a:xfrm>
                <a:off x="4080419" y="3638088"/>
                <a:ext cx="6239" cy="20686"/>
              </a:xfrm>
              <a:custGeom>
                <a:avLst/>
                <a:gdLst/>
                <a:ahLst/>
                <a:cxnLst/>
                <a:rect l="l" t="t" r="r" b="b"/>
                <a:pathLst>
                  <a:path w="95" h="315" extrusionOk="0">
                    <a:moveTo>
                      <a:pt x="55" y="0"/>
                    </a:moveTo>
                    <a:cubicBezTo>
                      <a:pt x="41" y="0"/>
                      <a:pt x="26" y="10"/>
                      <a:pt x="23" y="29"/>
                    </a:cubicBezTo>
                    <a:cubicBezTo>
                      <a:pt x="17" y="110"/>
                      <a:pt x="1" y="191"/>
                      <a:pt x="4" y="276"/>
                    </a:cubicBezTo>
                    <a:cubicBezTo>
                      <a:pt x="4" y="302"/>
                      <a:pt x="23" y="315"/>
                      <a:pt x="43" y="315"/>
                    </a:cubicBezTo>
                    <a:cubicBezTo>
                      <a:pt x="63" y="315"/>
                      <a:pt x="83" y="302"/>
                      <a:pt x="85" y="276"/>
                    </a:cubicBezTo>
                    <a:cubicBezTo>
                      <a:pt x="94" y="191"/>
                      <a:pt x="85" y="110"/>
                      <a:pt x="82" y="29"/>
                    </a:cubicBezTo>
                    <a:cubicBezTo>
                      <a:pt x="82" y="10"/>
                      <a:pt x="69" y="0"/>
                      <a:pt x="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0" name="Google Shape;3640;p32"/>
              <p:cNvSpPr/>
              <p:nvPr/>
            </p:nvSpPr>
            <p:spPr>
              <a:xfrm>
                <a:off x="4084031" y="3665274"/>
                <a:ext cx="7749" cy="10442"/>
              </a:xfrm>
              <a:custGeom>
                <a:avLst/>
                <a:gdLst/>
                <a:ahLst/>
                <a:cxnLst/>
                <a:rect l="l" t="t" r="r" b="b"/>
                <a:pathLst>
                  <a:path w="118" h="159" extrusionOk="0">
                    <a:moveTo>
                      <a:pt x="27" y="1"/>
                    </a:moveTo>
                    <a:cubicBezTo>
                      <a:pt x="18" y="1"/>
                      <a:pt x="9" y="7"/>
                      <a:pt x="7" y="20"/>
                    </a:cubicBezTo>
                    <a:cubicBezTo>
                      <a:pt x="1" y="62"/>
                      <a:pt x="17" y="108"/>
                      <a:pt x="46" y="143"/>
                    </a:cubicBezTo>
                    <a:cubicBezTo>
                      <a:pt x="54" y="154"/>
                      <a:pt x="64" y="159"/>
                      <a:pt x="73" y="159"/>
                    </a:cubicBezTo>
                    <a:cubicBezTo>
                      <a:pt x="97" y="159"/>
                      <a:pt x="118" y="129"/>
                      <a:pt x="95" y="108"/>
                    </a:cubicBezTo>
                    <a:cubicBezTo>
                      <a:pt x="65" y="85"/>
                      <a:pt x="49" y="56"/>
                      <a:pt x="46" y="20"/>
                    </a:cubicBezTo>
                    <a:cubicBezTo>
                      <a:pt x="44" y="7"/>
                      <a:pt x="35" y="1"/>
                      <a:pt x="2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41" name="Google Shape;3641;p32"/>
            <p:cNvGrpSpPr/>
            <p:nvPr/>
          </p:nvGrpSpPr>
          <p:grpSpPr>
            <a:xfrm rot="2304768">
              <a:off x="404168" y="4580267"/>
              <a:ext cx="1348053" cy="853304"/>
              <a:chOff x="4808808" y="1957984"/>
              <a:chExt cx="404920" cy="256310"/>
            </a:xfrm>
          </p:grpSpPr>
          <p:sp>
            <p:nvSpPr>
              <p:cNvPr id="3642" name="Google Shape;3642;p32"/>
              <p:cNvSpPr/>
              <p:nvPr/>
            </p:nvSpPr>
            <p:spPr>
              <a:xfrm>
                <a:off x="4860357" y="1957984"/>
                <a:ext cx="353370" cy="256310"/>
              </a:xfrm>
              <a:custGeom>
                <a:avLst/>
                <a:gdLst/>
                <a:ahLst/>
                <a:cxnLst/>
                <a:rect l="l" t="t" r="r" b="b"/>
                <a:pathLst>
                  <a:path w="5381" h="3903" extrusionOk="0">
                    <a:moveTo>
                      <a:pt x="4892" y="158"/>
                    </a:moveTo>
                    <a:cubicBezTo>
                      <a:pt x="4905" y="709"/>
                      <a:pt x="4911" y="1256"/>
                      <a:pt x="4924" y="1807"/>
                    </a:cubicBezTo>
                    <a:cubicBezTo>
                      <a:pt x="4820" y="1833"/>
                      <a:pt x="4715" y="1848"/>
                      <a:pt x="4611" y="1848"/>
                    </a:cubicBezTo>
                    <a:cubicBezTo>
                      <a:pt x="4408" y="1848"/>
                      <a:pt x="4208" y="1794"/>
                      <a:pt x="4027" y="1668"/>
                    </a:cubicBezTo>
                    <a:cubicBezTo>
                      <a:pt x="3810" y="1519"/>
                      <a:pt x="3680" y="1302"/>
                      <a:pt x="3635" y="1062"/>
                    </a:cubicBezTo>
                    <a:cubicBezTo>
                      <a:pt x="4059" y="767"/>
                      <a:pt x="4480" y="466"/>
                      <a:pt x="4892" y="158"/>
                    </a:cubicBezTo>
                    <a:close/>
                    <a:moveTo>
                      <a:pt x="3560" y="1110"/>
                    </a:moveTo>
                    <a:cubicBezTo>
                      <a:pt x="3609" y="1357"/>
                      <a:pt x="3754" y="1587"/>
                      <a:pt x="3965" y="1742"/>
                    </a:cubicBezTo>
                    <a:cubicBezTo>
                      <a:pt x="4160" y="1881"/>
                      <a:pt x="4387" y="1944"/>
                      <a:pt x="4617" y="1944"/>
                    </a:cubicBezTo>
                    <a:cubicBezTo>
                      <a:pt x="4720" y="1944"/>
                      <a:pt x="4823" y="1931"/>
                      <a:pt x="4924" y="1907"/>
                    </a:cubicBezTo>
                    <a:cubicBezTo>
                      <a:pt x="4934" y="2254"/>
                      <a:pt x="4937" y="2601"/>
                      <a:pt x="4943" y="2947"/>
                    </a:cubicBezTo>
                    <a:cubicBezTo>
                      <a:pt x="4730" y="2944"/>
                      <a:pt x="4513" y="2941"/>
                      <a:pt x="4295" y="2941"/>
                    </a:cubicBezTo>
                    <a:cubicBezTo>
                      <a:pt x="4302" y="2882"/>
                      <a:pt x="4305" y="2831"/>
                      <a:pt x="4308" y="2772"/>
                    </a:cubicBezTo>
                    <a:cubicBezTo>
                      <a:pt x="4313" y="2756"/>
                      <a:pt x="4301" y="2747"/>
                      <a:pt x="4287" y="2747"/>
                    </a:cubicBezTo>
                    <a:cubicBezTo>
                      <a:pt x="4270" y="2747"/>
                      <a:pt x="4250" y="2758"/>
                      <a:pt x="4247" y="2782"/>
                    </a:cubicBezTo>
                    <a:cubicBezTo>
                      <a:pt x="4244" y="2840"/>
                      <a:pt x="4237" y="2892"/>
                      <a:pt x="4231" y="2947"/>
                    </a:cubicBezTo>
                    <a:cubicBezTo>
                      <a:pt x="4163" y="2947"/>
                      <a:pt x="4095" y="2950"/>
                      <a:pt x="4030" y="2950"/>
                    </a:cubicBezTo>
                    <a:cubicBezTo>
                      <a:pt x="3997" y="2950"/>
                      <a:pt x="3997" y="2999"/>
                      <a:pt x="4030" y="3006"/>
                    </a:cubicBezTo>
                    <a:cubicBezTo>
                      <a:pt x="4095" y="3009"/>
                      <a:pt x="4163" y="3012"/>
                      <a:pt x="4227" y="3015"/>
                    </a:cubicBezTo>
                    <a:cubicBezTo>
                      <a:pt x="4221" y="3168"/>
                      <a:pt x="4221" y="3317"/>
                      <a:pt x="4237" y="3466"/>
                    </a:cubicBezTo>
                    <a:cubicBezTo>
                      <a:pt x="3657" y="3443"/>
                      <a:pt x="3074" y="3449"/>
                      <a:pt x="2504" y="3430"/>
                    </a:cubicBezTo>
                    <a:cubicBezTo>
                      <a:pt x="2423" y="3427"/>
                      <a:pt x="2342" y="3427"/>
                      <a:pt x="2264" y="3420"/>
                    </a:cubicBezTo>
                    <a:cubicBezTo>
                      <a:pt x="2361" y="2980"/>
                      <a:pt x="2170" y="2542"/>
                      <a:pt x="1798" y="2293"/>
                    </a:cubicBezTo>
                    <a:cubicBezTo>
                      <a:pt x="2394" y="1911"/>
                      <a:pt x="2980" y="1515"/>
                      <a:pt x="3560" y="1110"/>
                    </a:cubicBezTo>
                    <a:close/>
                    <a:moveTo>
                      <a:pt x="4295" y="3022"/>
                    </a:moveTo>
                    <a:cubicBezTo>
                      <a:pt x="4516" y="3035"/>
                      <a:pt x="4733" y="3038"/>
                      <a:pt x="4953" y="3041"/>
                    </a:cubicBezTo>
                    <a:lnTo>
                      <a:pt x="4966" y="3527"/>
                    </a:lnTo>
                    <a:cubicBezTo>
                      <a:pt x="4956" y="3527"/>
                      <a:pt x="4953" y="3524"/>
                      <a:pt x="4950" y="3524"/>
                    </a:cubicBezTo>
                    <a:cubicBezTo>
                      <a:pt x="4726" y="3498"/>
                      <a:pt x="4500" y="3482"/>
                      <a:pt x="4270" y="3472"/>
                    </a:cubicBezTo>
                    <a:cubicBezTo>
                      <a:pt x="4279" y="3320"/>
                      <a:pt x="4286" y="3171"/>
                      <a:pt x="4295" y="3022"/>
                    </a:cubicBezTo>
                    <a:close/>
                    <a:moveTo>
                      <a:pt x="4946" y="0"/>
                    </a:moveTo>
                    <a:cubicBezTo>
                      <a:pt x="4937" y="0"/>
                      <a:pt x="4928" y="3"/>
                      <a:pt x="4921" y="9"/>
                    </a:cubicBezTo>
                    <a:cubicBezTo>
                      <a:pt x="4490" y="323"/>
                      <a:pt x="4062" y="631"/>
                      <a:pt x="3625" y="935"/>
                    </a:cubicBezTo>
                    <a:cubicBezTo>
                      <a:pt x="3622" y="845"/>
                      <a:pt x="3625" y="754"/>
                      <a:pt x="3644" y="660"/>
                    </a:cubicBezTo>
                    <a:cubicBezTo>
                      <a:pt x="3650" y="640"/>
                      <a:pt x="3634" y="626"/>
                      <a:pt x="3618" y="626"/>
                    </a:cubicBezTo>
                    <a:cubicBezTo>
                      <a:pt x="3608" y="626"/>
                      <a:pt x="3597" y="632"/>
                      <a:pt x="3593" y="644"/>
                    </a:cubicBezTo>
                    <a:cubicBezTo>
                      <a:pt x="3557" y="757"/>
                      <a:pt x="3541" y="874"/>
                      <a:pt x="3547" y="987"/>
                    </a:cubicBezTo>
                    <a:cubicBezTo>
                      <a:pt x="2935" y="1412"/>
                      <a:pt x="2313" y="1826"/>
                      <a:pt x="1688" y="2231"/>
                    </a:cubicBezTo>
                    <a:cubicBezTo>
                      <a:pt x="1568" y="2167"/>
                      <a:pt x="1428" y="2118"/>
                      <a:pt x="1279" y="2092"/>
                    </a:cubicBezTo>
                    <a:cubicBezTo>
                      <a:pt x="1278" y="2092"/>
                      <a:pt x="1277" y="2092"/>
                      <a:pt x="1276" y="2092"/>
                    </a:cubicBezTo>
                    <a:cubicBezTo>
                      <a:pt x="1250" y="2092"/>
                      <a:pt x="1242" y="2131"/>
                      <a:pt x="1266" y="2137"/>
                    </a:cubicBezTo>
                    <a:cubicBezTo>
                      <a:pt x="1393" y="2170"/>
                      <a:pt x="1509" y="2215"/>
                      <a:pt x="1616" y="2277"/>
                    </a:cubicBezTo>
                    <a:cubicBezTo>
                      <a:pt x="1095" y="2610"/>
                      <a:pt x="570" y="2944"/>
                      <a:pt x="42" y="3268"/>
                    </a:cubicBezTo>
                    <a:cubicBezTo>
                      <a:pt x="0" y="3293"/>
                      <a:pt x="25" y="3351"/>
                      <a:pt x="64" y="3351"/>
                    </a:cubicBezTo>
                    <a:cubicBezTo>
                      <a:pt x="70" y="3351"/>
                      <a:pt x="77" y="3349"/>
                      <a:pt x="84" y="3346"/>
                    </a:cubicBezTo>
                    <a:cubicBezTo>
                      <a:pt x="641" y="3025"/>
                      <a:pt x="1182" y="2688"/>
                      <a:pt x="1727" y="2345"/>
                    </a:cubicBezTo>
                    <a:cubicBezTo>
                      <a:pt x="2076" y="2594"/>
                      <a:pt x="2261" y="2999"/>
                      <a:pt x="2154" y="3420"/>
                    </a:cubicBezTo>
                    <a:cubicBezTo>
                      <a:pt x="1651" y="3397"/>
                      <a:pt x="1144" y="3365"/>
                      <a:pt x="640" y="3365"/>
                    </a:cubicBezTo>
                    <a:cubicBezTo>
                      <a:pt x="447" y="3365"/>
                      <a:pt x="254" y="3370"/>
                      <a:pt x="61" y="3381"/>
                    </a:cubicBezTo>
                    <a:cubicBezTo>
                      <a:pt x="3" y="3385"/>
                      <a:pt x="10" y="3459"/>
                      <a:pt x="61" y="3466"/>
                    </a:cubicBezTo>
                    <a:cubicBezTo>
                      <a:pt x="732" y="3550"/>
                      <a:pt x="1425" y="3547"/>
                      <a:pt x="2109" y="3560"/>
                    </a:cubicBezTo>
                    <a:cubicBezTo>
                      <a:pt x="2073" y="3647"/>
                      <a:pt x="2025" y="3738"/>
                      <a:pt x="1960" y="3825"/>
                    </a:cubicBezTo>
                    <a:cubicBezTo>
                      <a:pt x="1932" y="3866"/>
                      <a:pt x="1969" y="3902"/>
                      <a:pt x="2007" y="3902"/>
                    </a:cubicBezTo>
                    <a:cubicBezTo>
                      <a:pt x="2023" y="3902"/>
                      <a:pt x="2039" y="3896"/>
                      <a:pt x="2050" y="3880"/>
                    </a:cubicBezTo>
                    <a:cubicBezTo>
                      <a:pt x="2125" y="3777"/>
                      <a:pt x="2183" y="3670"/>
                      <a:pt x="2222" y="3560"/>
                    </a:cubicBezTo>
                    <a:cubicBezTo>
                      <a:pt x="2316" y="3560"/>
                      <a:pt x="2410" y="3563"/>
                      <a:pt x="2504" y="3566"/>
                    </a:cubicBezTo>
                    <a:cubicBezTo>
                      <a:pt x="3147" y="3587"/>
                      <a:pt x="3803" y="3644"/>
                      <a:pt x="4450" y="3644"/>
                    </a:cubicBezTo>
                    <a:cubicBezTo>
                      <a:pt x="4617" y="3644"/>
                      <a:pt x="4784" y="3640"/>
                      <a:pt x="4950" y="3631"/>
                    </a:cubicBezTo>
                    <a:cubicBezTo>
                      <a:pt x="4969" y="3631"/>
                      <a:pt x="4982" y="3624"/>
                      <a:pt x="4989" y="3611"/>
                    </a:cubicBezTo>
                    <a:cubicBezTo>
                      <a:pt x="4998" y="3617"/>
                      <a:pt x="5010" y="3619"/>
                      <a:pt x="5021" y="3619"/>
                    </a:cubicBezTo>
                    <a:cubicBezTo>
                      <a:pt x="5052" y="3619"/>
                      <a:pt x="5083" y="3600"/>
                      <a:pt x="5083" y="3563"/>
                    </a:cubicBezTo>
                    <a:cubicBezTo>
                      <a:pt x="5070" y="2999"/>
                      <a:pt x="5057" y="2439"/>
                      <a:pt x="5047" y="1878"/>
                    </a:cubicBezTo>
                    <a:cubicBezTo>
                      <a:pt x="5147" y="1846"/>
                      <a:pt x="5245" y="1800"/>
                      <a:pt x="5339" y="1749"/>
                    </a:cubicBezTo>
                    <a:cubicBezTo>
                      <a:pt x="5381" y="1726"/>
                      <a:pt x="5352" y="1663"/>
                      <a:pt x="5306" y="1663"/>
                    </a:cubicBezTo>
                    <a:cubicBezTo>
                      <a:pt x="5299" y="1663"/>
                      <a:pt x="5291" y="1664"/>
                      <a:pt x="5284" y="1668"/>
                    </a:cubicBezTo>
                    <a:cubicBezTo>
                      <a:pt x="5209" y="1710"/>
                      <a:pt x="5122" y="1745"/>
                      <a:pt x="5041" y="1775"/>
                    </a:cubicBezTo>
                    <a:cubicBezTo>
                      <a:pt x="5031" y="1201"/>
                      <a:pt x="5011" y="628"/>
                      <a:pt x="5002" y="58"/>
                    </a:cubicBezTo>
                    <a:cubicBezTo>
                      <a:pt x="5002" y="28"/>
                      <a:pt x="4973" y="0"/>
                      <a:pt x="49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3" name="Google Shape;3643;p32"/>
              <p:cNvSpPr/>
              <p:nvPr/>
            </p:nvSpPr>
            <p:spPr>
              <a:xfrm>
                <a:off x="4808808" y="2160306"/>
                <a:ext cx="32113" cy="32572"/>
              </a:xfrm>
              <a:custGeom>
                <a:avLst/>
                <a:gdLst/>
                <a:ahLst/>
                <a:cxnLst/>
                <a:rect l="l" t="t" r="r" b="b"/>
                <a:pathLst>
                  <a:path w="489" h="496" extrusionOk="0">
                    <a:moveTo>
                      <a:pt x="437" y="0"/>
                    </a:moveTo>
                    <a:cubicBezTo>
                      <a:pt x="429" y="0"/>
                      <a:pt x="420" y="4"/>
                      <a:pt x="412" y="12"/>
                    </a:cubicBezTo>
                    <a:cubicBezTo>
                      <a:pt x="357" y="70"/>
                      <a:pt x="302" y="125"/>
                      <a:pt x="250" y="184"/>
                    </a:cubicBezTo>
                    <a:cubicBezTo>
                      <a:pt x="195" y="135"/>
                      <a:pt x="134" y="87"/>
                      <a:pt x="69" y="41"/>
                    </a:cubicBezTo>
                    <a:cubicBezTo>
                      <a:pt x="66" y="39"/>
                      <a:pt x="63" y="38"/>
                      <a:pt x="60" y="38"/>
                    </a:cubicBezTo>
                    <a:cubicBezTo>
                      <a:pt x="47" y="38"/>
                      <a:pt x="36" y="57"/>
                      <a:pt x="49" y="70"/>
                    </a:cubicBezTo>
                    <a:cubicBezTo>
                      <a:pt x="105" y="122"/>
                      <a:pt x="156" y="174"/>
                      <a:pt x="211" y="229"/>
                    </a:cubicBezTo>
                    <a:cubicBezTo>
                      <a:pt x="147" y="300"/>
                      <a:pt x="82" y="375"/>
                      <a:pt x="20" y="446"/>
                    </a:cubicBezTo>
                    <a:cubicBezTo>
                      <a:pt x="0" y="469"/>
                      <a:pt x="19" y="495"/>
                      <a:pt x="41" y="495"/>
                    </a:cubicBezTo>
                    <a:cubicBezTo>
                      <a:pt x="47" y="495"/>
                      <a:pt x="53" y="493"/>
                      <a:pt x="59" y="488"/>
                    </a:cubicBezTo>
                    <a:cubicBezTo>
                      <a:pt x="130" y="417"/>
                      <a:pt x="198" y="352"/>
                      <a:pt x="266" y="284"/>
                    </a:cubicBezTo>
                    <a:cubicBezTo>
                      <a:pt x="315" y="342"/>
                      <a:pt x="360" y="401"/>
                      <a:pt x="415" y="446"/>
                    </a:cubicBezTo>
                    <a:cubicBezTo>
                      <a:pt x="423" y="451"/>
                      <a:pt x="431" y="453"/>
                      <a:pt x="439" y="453"/>
                    </a:cubicBezTo>
                    <a:cubicBezTo>
                      <a:pt x="462" y="453"/>
                      <a:pt x="481" y="434"/>
                      <a:pt x="464" y="407"/>
                    </a:cubicBezTo>
                    <a:cubicBezTo>
                      <a:pt x="428" y="342"/>
                      <a:pt x="364" y="284"/>
                      <a:pt x="309" y="236"/>
                    </a:cubicBezTo>
                    <a:cubicBezTo>
                      <a:pt x="360" y="177"/>
                      <a:pt x="415" y="122"/>
                      <a:pt x="464" y="64"/>
                    </a:cubicBezTo>
                    <a:cubicBezTo>
                      <a:pt x="489" y="37"/>
                      <a:pt x="464" y="0"/>
                      <a:pt x="4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44" name="Google Shape;3644;p32"/>
            <p:cNvGrpSpPr/>
            <p:nvPr/>
          </p:nvGrpSpPr>
          <p:grpSpPr>
            <a:xfrm rot="-10201905">
              <a:off x="-521562" y="2852174"/>
              <a:ext cx="1295601" cy="932581"/>
              <a:chOff x="5859955" y="1906764"/>
              <a:chExt cx="497056" cy="357770"/>
            </a:xfrm>
          </p:grpSpPr>
          <p:sp>
            <p:nvSpPr>
              <p:cNvPr id="3645" name="Google Shape;3645;p32"/>
              <p:cNvSpPr/>
              <p:nvPr/>
            </p:nvSpPr>
            <p:spPr>
              <a:xfrm>
                <a:off x="5859955" y="1906764"/>
                <a:ext cx="497056" cy="357770"/>
              </a:xfrm>
              <a:custGeom>
                <a:avLst/>
                <a:gdLst/>
                <a:ahLst/>
                <a:cxnLst/>
                <a:rect l="l" t="t" r="r" b="b"/>
                <a:pathLst>
                  <a:path w="7569" h="5448" extrusionOk="0">
                    <a:moveTo>
                      <a:pt x="2576" y="543"/>
                    </a:moveTo>
                    <a:lnTo>
                      <a:pt x="2563" y="2739"/>
                    </a:lnTo>
                    <a:lnTo>
                      <a:pt x="2563" y="2791"/>
                    </a:lnTo>
                    <a:cubicBezTo>
                      <a:pt x="2152" y="2836"/>
                      <a:pt x="1795" y="3096"/>
                      <a:pt x="1850" y="3601"/>
                    </a:cubicBezTo>
                    <a:cubicBezTo>
                      <a:pt x="1854" y="3659"/>
                      <a:pt x="1876" y="3711"/>
                      <a:pt x="1896" y="3769"/>
                    </a:cubicBezTo>
                    <a:cubicBezTo>
                      <a:pt x="1426" y="3756"/>
                      <a:pt x="956" y="3743"/>
                      <a:pt x="487" y="3740"/>
                    </a:cubicBezTo>
                    <a:cubicBezTo>
                      <a:pt x="169" y="2720"/>
                      <a:pt x="525" y="1599"/>
                      <a:pt x="1432" y="980"/>
                    </a:cubicBezTo>
                    <a:cubicBezTo>
                      <a:pt x="1773" y="744"/>
                      <a:pt x="2165" y="601"/>
                      <a:pt x="2576" y="543"/>
                    </a:cubicBezTo>
                    <a:close/>
                    <a:moveTo>
                      <a:pt x="2563" y="2914"/>
                    </a:moveTo>
                    <a:cubicBezTo>
                      <a:pt x="2560" y="3206"/>
                      <a:pt x="2557" y="3494"/>
                      <a:pt x="2547" y="3782"/>
                    </a:cubicBezTo>
                    <a:cubicBezTo>
                      <a:pt x="2382" y="3776"/>
                      <a:pt x="2220" y="3773"/>
                      <a:pt x="2051" y="3769"/>
                    </a:cubicBezTo>
                    <a:cubicBezTo>
                      <a:pt x="2003" y="3685"/>
                      <a:pt x="1977" y="3594"/>
                      <a:pt x="1977" y="3517"/>
                    </a:cubicBezTo>
                    <a:cubicBezTo>
                      <a:pt x="1970" y="3160"/>
                      <a:pt x="2242" y="2953"/>
                      <a:pt x="2563" y="2914"/>
                    </a:cubicBezTo>
                    <a:close/>
                    <a:moveTo>
                      <a:pt x="2719" y="2904"/>
                    </a:moveTo>
                    <a:cubicBezTo>
                      <a:pt x="3227" y="2917"/>
                      <a:pt x="3707" y="3309"/>
                      <a:pt x="3765" y="3805"/>
                    </a:cubicBezTo>
                    <a:cubicBezTo>
                      <a:pt x="3415" y="3802"/>
                      <a:pt x="3059" y="3792"/>
                      <a:pt x="2702" y="3786"/>
                    </a:cubicBezTo>
                    <a:cubicBezTo>
                      <a:pt x="2702" y="3494"/>
                      <a:pt x="2696" y="3196"/>
                      <a:pt x="2696" y="2904"/>
                    </a:cubicBezTo>
                    <a:close/>
                    <a:moveTo>
                      <a:pt x="3036" y="513"/>
                    </a:moveTo>
                    <a:cubicBezTo>
                      <a:pt x="3674" y="513"/>
                      <a:pt x="4316" y="705"/>
                      <a:pt x="4831" y="1064"/>
                    </a:cubicBezTo>
                    <a:cubicBezTo>
                      <a:pt x="5670" y="1647"/>
                      <a:pt x="6007" y="2749"/>
                      <a:pt x="6055" y="3792"/>
                    </a:cubicBezTo>
                    <a:cubicBezTo>
                      <a:pt x="6039" y="3790"/>
                      <a:pt x="6021" y="3790"/>
                      <a:pt x="6004" y="3790"/>
                    </a:cubicBezTo>
                    <a:cubicBezTo>
                      <a:pt x="5986" y="3790"/>
                      <a:pt x="5968" y="3790"/>
                      <a:pt x="5952" y="3792"/>
                    </a:cubicBezTo>
                    <a:cubicBezTo>
                      <a:pt x="5304" y="3805"/>
                      <a:pt x="4656" y="3808"/>
                      <a:pt x="4008" y="3808"/>
                    </a:cubicBezTo>
                    <a:lnTo>
                      <a:pt x="3895" y="3808"/>
                    </a:lnTo>
                    <a:cubicBezTo>
                      <a:pt x="3856" y="3410"/>
                      <a:pt x="3571" y="3057"/>
                      <a:pt x="3179" y="2885"/>
                    </a:cubicBezTo>
                    <a:cubicBezTo>
                      <a:pt x="3030" y="2820"/>
                      <a:pt x="2864" y="2788"/>
                      <a:pt x="2696" y="2788"/>
                    </a:cubicBezTo>
                    <a:lnTo>
                      <a:pt x="2696" y="2746"/>
                    </a:lnTo>
                    <a:cubicBezTo>
                      <a:pt x="2699" y="2007"/>
                      <a:pt x="2706" y="1265"/>
                      <a:pt x="2709" y="530"/>
                    </a:cubicBezTo>
                    <a:cubicBezTo>
                      <a:pt x="2817" y="518"/>
                      <a:pt x="2926" y="513"/>
                      <a:pt x="3036" y="513"/>
                    </a:cubicBezTo>
                    <a:close/>
                    <a:moveTo>
                      <a:pt x="2168" y="3922"/>
                    </a:moveTo>
                    <a:lnTo>
                      <a:pt x="2168" y="3922"/>
                    </a:lnTo>
                    <a:cubicBezTo>
                      <a:pt x="2291" y="3925"/>
                      <a:pt x="2417" y="3925"/>
                      <a:pt x="2547" y="3925"/>
                    </a:cubicBezTo>
                    <a:cubicBezTo>
                      <a:pt x="2547" y="3977"/>
                      <a:pt x="2544" y="4019"/>
                      <a:pt x="2544" y="4064"/>
                    </a:cubicBezTo>
                    <a:cubicBezTo>
                      <a:pt x="2516" y="4075"/>
                      <a:pt x="2488" y="4080"/>
                      <a:pt x="2460" y="4080"/>
                    </a:cubicBezTo>
                    <a:cubicBezTo>
                      <a:pt x="2357" y="4080"/>
                      <a:pt x="2252" y="4016"/>
                      <a:pt x="2168" y="3922"/>
                    </a:cubicBezTo>
                    <a:close/>
                    <a:moveTo>
                      <a:pt x="2800" y="3935"/>
                    </a:moveTo>
                    <a:cubicBezTo>
                      <a:pt x="3124" y="3938"/>
                      <a:pt x="3447" y="3938"/>
                      <a:pt x="3771" y="3938"/>
                    </a:cubicBezTo>
                    <a:cubicBezTo>
                      <a:pt x="3771" y="4006"/>
                      <a:pt x="3758" y="4080"/>
                      <a:pt x="3739" y="4155"/>
                    </a:cubicBezTo>
                    <a:cubicBezTo>
                      <a:pt x="3593" y="4647"/>
                      <a:pt x="3159" y="4916"/>
                      <a:pt x="2686" y="5007"/>
                    </a:cubicBezTo>
                    <a:cubicBezTo>
                      <a:pt x="2696" y="4706"/>
                      <a:pt x="2702" y="4398"/>
                      <a:pt x="2702" y="4087"/>
                    </a:cubicBezTo>
                    <a:cubicBezTo>
                      <a:pt x="2735" y="4058"/>
                      <a:pt x="2767" y="4012"/>
                      <a:pt x="2793" y="3957"/>
                    </a:cubicBezTo>
                    <a:cubicBezTo>
                      <a:pt x="2800" y="3951"/>
                      <a:pt x="2800" y="3941"/>
                      <a:pt x="2800" y="3935"/>
                    </a:cubicBezTo>
                    <a:close/>
                    <a:moveTo>
                      <a:pt x="532" y="3857"/>
                    </a:moveTo>
                    <a:lnTo>
                      <a:pt x="532" y="3857"/>
                    </a:lnTo>
                    <a:cubicBezTo>
                      <a:pt x="1018" y="3889"/>
                      <a:pt x="1504" y="3905"/>
                      <a:pt x="1993" y="3918"/>
                    </a:cubicBezTo>
                    <a:cubicBezTo>
                      <a:pt x="2115" y="4074"/>
                      <a:pt x="2293" y="4187"/>
                      <a:pt x="2461" y="4187"/>
                    </a:cubicBezTo>
                    <a:cubicBezTo>
                      <a:pt x="2489" y="4187"/>
                      <a:pt x="2517" y="4184"/>
                      <a:pt x="2544" y="4178"/>
                    </a:cubicBezTo>
                    <a:lnTo>
                      <a:pt x="2544" y="4178"/>
                    </a:lnTo>
                    <a:cubicBezTo>
                      <a:pt x="2540" y="4463"/>
                      <a:pt x="2544" y="4744"/>
                      <a:pt x="2550" y="5030"/>
                    </a:cubicBezTo>
                    <a:cubicBezTo>
                      <a:pt x="2471" y="5040"/>
                      <a:pt x="2393" y="5045"/>
                      <a:pt x="2315" y="5045"/>
                    </a:cubicBezTo>
                    <a:cubicBezTo>
                      <a:pt x="2269" y="5045"/>
                      <a:pt x="2222" y="5043"/>
                      <a:pt x="2174" y="5039"/>
                    </a:cubicBezTo>
                    <a:cubicBezTo>
                      <a:pt x="1465" y="5000"/>
                      <a:pt x="921" y="4715"/>
                      <a:pt x="613" y="4058"/>
                    </a:cubicBezTo>
                    <a:cubicBezTo>
                      <a:pt x="584" y="3993"/>
                      <a:pt x="555" y="3925"/>
                      <a:pt x="532" y="3857"/>
                    </a:cubicBezTo>
                    <a:close/>
                    <a:moveTo>
                      <a:pt x="2642" y="0"/>
                    </a:moveTo>
                    <a:cubicBezTo>
                      <a:pt x="2609" y="0"/>
                      <a:pt x="2576" y="21"/>
                      <a:pt x="2576" y="63"/>
                    </a:cubicBezTo>
                    <a:lnTo>
                      <a:pt x="2576" y="416"/>
                    </a:lnTo>
                    <a:cubicBezTo>
                      <a:pt x="1682" y="543"/>
                      <a:pt x="859" y="1035"/>
                      <a:pt x="454" y="1920"/>
                    </a:cubicBezTo>
                    <a:cubicBezTo>
                      <a:pt x="195" y="2487"/>
                      <a:pt x="172" y="3141"/>
                      <a:pt x="347" y="3737"/>
                    </a:cubicBezTo>
                    <a:lnTo>
                      <a:pt x="56" y="3737"/>
                    </a:lnTo>
                    <a:cubicBezTo>
                      <a:pt x="1" y="3737"/>
                      <a:pt x="1" y="3818"/>
                      <a:pt x="56" y="3821"/>
                    </a:cubicBezTo>
                    <a:lnTo>
                      <a:pt x="383" y="3844"/>
                    </a:lnTo>
                    <a:cubicBezTo>
                      <a:pt x="406" y="3905"/>
                      <a:pt x="425" y="3964"/>
                      <a:pt x="448" y="4019"/>
                    </a:cubicBezTo>
                    <a:cubicBezTo>
                      <a:pt x="762" y="4761"/>
                      <a:pt x="1319" y="5104"/>
                      <a:pt x="2113" y="5166"/>
                    </a:cubicBezTo>
                    <a:cubicBezTo>
                      <a:pt x="2166" y="5170"/>
                      <a:pt x="2220" y="5173"/>
                      <a:pt x="2274" y="5173"/>
                    </a:cubicBezTo>
                    <a:cubicBezTo>
                      <a:pt x="2368" y="5173"/>
                      <a:pt x="2461" y="5166"/>
                      <a:pt x="2553" y="5156"/>
                    </a:cubicBezTo>
                    <a:cubicBezTo>
                      <a:pt x="2560" y="5237"/>
                      <a:pt x="2563" y="5324"/>
                      <a:pt x="2566" y="5405"/>
                    </a:cubicBezTo>
                    <a:cubicBezTo>
                      <a:pt x="2568" y="5434"/>
                      <a:pt x="2588" y="5448"/>
                      <a:pt x="2610" y="5448"/>
                    </a:cubicBezTo>
                    <a:cubicBezTo>
                      <a:pt x="2632" y="5448"/>
                      <a:pt x="2655" y="5433"/>
                      <a:pt x="2660" y="5405"/>
                    </a:cubicBezTo>
                    <a:cubicBezTo>
                      <a:pt x="2667" y="5315"/>
                      <a:pt x="2673" y="5227"/>
                      <a:pt x="2676" y="5136"/>
                    </a:cubicBezTo>
                    <a:cubicBezTo>
                      <a:pt x="3179" y="5049"/>
                      <a:pt x="3635" y="4780"/>
                      <a:pt x="3830" y="4275"/>
                    </a:cubicBezTo>
                    <a:cubicBezTo>
                      <a:pt x="3875" y="4161"/>
                      <a:pt x="3895" y="4045"/>
                      <a:pt x="3898" y="3931"/>
                    </a:cubicBezTo>
                    <a:cubicBezTo>
                      <a:pt x="4047" y="3932"/>
                      <a:pt x="4196" y="3933"/>
                      <a:pt x="4344" y="3933"/>
                    </a:cubicBezTo>
                    <a:cubicBezTo>
                      <a:pt x="4790" y="3933"/>
                      <a:pt x="5235" y="3929"/>
                      <a:pt x="5680" y="3922"/>
                    </a:cubicBezTo>
                    <a:cubicBezTo>
                      <a:pt x="5806" y="3922"/>
                      <a:pt x="5932" y="3918"/>
                      <a:pt x="6052" y="3915"/>
                    </a:cubicBezTo>
                    <a:lnTo>
                      <a:pt x="6052" y="3915"/>
                    </a:lnTo>
                    <a:cubicBezTo>
                      <a:pt x="6062" y="4233"/>
                      <a:pt x="6042" y="4550"/>
                      <a:pt x="6004" y="4838"/>
                    </a:cubicBezTo>
                    <a:cubicBezTo>
                      <a:pt x="5999" y="4881"/>
                      <a:pt x="6029" y="4902"/>
                      <a:pt x="6063" y="4902"/>
                    </a:cubicBezTo>
                    <a:cubicBezTo>
                      <a:pt x="6097" y="4902"/>
                      <a:pt x="6133" y="4881"/>
                      <a:pt x="6140" y="4838"/>
                    </a:cubicBezTo>
                    <a:cubicBezTo>
                      <a:pt x="6178" y="4537"/>
                      <a:pt x="6195" y="4226"/>
                      <a:pt x="6188" y="3915"/>
                    </a:cubicBezTo>
                    <a:cubicBezTo>
                      <a:pt x="6327" y="3909"/>
                      <a:pt x="6473" y="3909"/>
                      <a:pt x="6616" y="3905"/>
                    </a:cubicBezTo>
                    <a:lnTo>
                      <a:pt x="7017" y="3892"/>
                    </a:lnTo>
                    <a:cubicBezTo>
                      <a:pt x="7105" y="3889"/>
                      <a:pt x="7196" y="3889"/>
                      <a:pt x="7283" y="3886"/>
                    </a:cubicBezTo>
                    <a:cubicBezTo>
                      <a:pt x="7310" y="3895"/>
                      <a:pt x="7333" y="3900"/>
                      <a:pt x="7353" y="3900"/>
                    </a:cubicBezTo>
                    <a:cubicBezTo>
                      <a:pt x="7368" y="3900"/>
                      <a:pt x="7381" y="3898"/>
                      <a:pt x="7393" y="3892"/>
                    </a:cubicBezTo>
                    <a:cubicBezTo>
                      <a:pt x="7403" y="3918"/>
                      <a:pt x="7422" y="3938"/>
                      <a:pt x="7455" y="3938"/>
                    </a:cubicBezTo>
                    <a:lnTo>
                      <a:pt x="7484" y="3938"/>
                    </a:lnTo>
                    <a:cubicBezTo>
                      <a:pt x="7510" y="3938"/>
                      <a:pt x="7539" y="3918"/>
                      <a:pt x="7549" y="3889"/>
                    </a:cubicBezTo>
                    <a:cubicBezTo>
                      <a:pt x="7552" y="3876"/>
                      <a:pt x="7552" y="3867"/>
                      <a:pt x="7555" y="3857"/>
                    </a:cubicBezTo>
                    <a:cubicBezTo>
                      <a:pt x="7568" y="3834"/>
                      <a:pt x="7555" y="3805"/>
                      <a:pt x="7533" y="3786"/>
                    </a:cubicBezTo>
                    <a:cubicBezTo>
                      <a:pt x="7473" y="3746"/>
                      <a:pt x="7390" y="3733"/>
                      <a:pt x="7301" y="3733"/>
                    </a:cubicBezTo>
                    <a:cubicBezTo>
                      <a:pt x="7158" y="3733"/>
                      <a:pt x="6999" y="3765"/>
                      <a:pt x="6891" y="3769"/>
                    </a:cubicBezTo>
                    <a:cubicBezTo>
                      <a:pt x="6658" y="3776"/>
                      <a:pt x="6421" y="3779"/>
                      <a:pt x="6188" y="3786"/>
                    </a:cubicBezTo>
                    <a:cubicBezTo>
                      <a:pt x="6123" y="2490"/>
                      <a:pt x="5608" y="1171"/>
                      <a:pt x="4358" y="646"/>
                    </a:cubicBezTo>
                    <a:cubicBezTo>
                      <a:pt x="3944" y="471"/>
                      <a:pt x="3493" y="384"/>
                      <a:pt x="3046" y="384"/>
                    </a:cubicBezTo>
                    <a:cubicBezTo>
                      <a:pt x="2933" y="384"/>
                      <a:pt x="2821" y="389"/>
                      <a:pt x="2709" y="400"/>
                    </a:cubicBezTo>
                    <a:lnTo>
                      <a:pt x="2709" y="63"/>
                    </a:lnTo>
                    <a:cubicBezTo>
                      <a:pt x="2709" y="21"/>
                      <a:pt x="2676" y="0"/>
                      <a:pt x="26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6" name="Google Shape;3646;p32"/>
              <p:cNvSpPr/>
              <p:nvPr/>
            </p:nvSpPr>
            <p:spPr>
              <a:xfrm>
                <a:off x="6038900" y="1950301"/>
                <a:ext cx="23182" cy="19504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97" extrusionOk="0">
                    <a:moveTo>
                      <a:pt x="53" y="0"/>
                    </a:moveTo>
                    <a:cubicBezTo>
                      <a:pt x="24" y="0"/>
                      <a:pt x="1" y="34"/>
                      <a:pt x="26" y="61"/>
                    </a:cubicBezTo>
                    <a:cubicBezTo>
                      <a:pt x="100" y="139"/>
                      <a:pt x="188" y="220"/>
                      <a:pt x="272" y="288"/>
                    </a:cubicBezTo>
                    <a:cubicBezTo>
                      <a:pt x="279" y="294"/>
                      <a:pt x="287" y="297"/>
                      <a:pt x="295" y="297"/>
                    </a:cubicBezTo>
                    <a:cubicBezTo>
                      <a:pt x="325" y="297"/>
                      <a:pt x="352" y="258"/>
                      <a:pt x="324" y="230"/>
                    </a:cubicBezTo>
                    <a:cubicBezTo>
                      <a:pt x="246" y="149"/>
                      <a:pt x="162" y="77"/>
                      <a:pt x="78" y="9"/>
                    </a:cubicBezTo>
                    <a:cubicBezTo>
                      <a:pt x="70" y="3"/>
                      <a:pt x="61" y="0"/>
                      <a:pt x="5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7" name="Google Shape;3647;p32"/>
              <p:cNvSpPr/>
              <p:nvPr/>
            </p:nvSpPr>
            <p:spPr>
              <a:xfrm>
                <a:off x="6078564" y="1985039"/>
                <a:ext cx="24758" cy="21802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32" extrusionOk="0">
                    <a:moveTo>
                      <a:pt x="52" y="1"/>
                    </a:moveTo>
                    <a:cubicBezTo>
                      <a:pt x="22" y="1"/>
                      <a:pt x="1" y="47"/>
                      <a:pt x="25" y="73"/>
                    </a:cubicBezTo>
                    <a:cubicBezTo>
                      <a:pt x="109" y="164"/>
                      <a:pt x="206" y="251"/>
                      <a:pt x="303" y="326"/>
                    </a:cubicBezTo>
                    <a:cubicBezTo>
                      <a:pt x="309" y="330"/>
                      <a:pt x="315" y="331"/>
                      <a:pt x="321" y="331"/>
                    </a:cubicBezTo>
                    <a:cubicBezTo>
                      <a:pt x="351" y="331"/>
                      <a:pt x="376" y="288"/>
                      <a:pt x="352" y="261"/>
                    </a:cubicBezTo>
                    <a:cubicBezTo>
                      <a:pt x="271" y="167"/>
                      <a:pt x="174" y="83"/>
                      <a:pt x="73" y="8"/>
                    </a:cubicBezTo>
                    <a:cubicBezTo>
                      <a:pt x="66" y="3"/>
                      <a:pt x="59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8" name="Google Shape;3648;p32"/>
              <p:cNvSpPr/>
              <p:nvPr/>
            </p:nvSpPr>
            <p:spPr>
              <a:xfrm>
                <a:off x="6116520" y="2017610"/>
                <a:ext cx="22196" cy="18519"/>
              </a:xfrm>
              <a:custGeom>
                <a:avLst/>
                <a:gdLst/>
                <a:ahLst/>
                <a:cxnLst/>
                <a:rect l="l" t="t" r="r" b="b"/>
                <a:pathLst>
                  <a:path w="338" h="282" extrusionOk="0">
                    <a:moveTo>
                      <a:pt x="53" y="1"/>
                    </a:moveTo>
                    <a:cubicBezTo>
                      <a:pt x="20" y="1"/>
                      <a:pt x="1" y="52"/>
                      <a:pt x="33" y="76"/>
                    </a:cubicBezTo>
                    <a:cubicBezTo>
                      <a:pt x="114" y="134"/>
                      <a:pt x="182" y="202"/>
                      <a:pt x="253" y="270"/>
                    </a:cubicBezTo>
                    <a:cubicBezTo>
                      <a:pt x="261" y="278"/>
                      <a:pt x="270" y="282"/>
                      <a:pt x="280" y="282"/>
                    </a:cubicBezTo>
                    <a:cubicBezTo>
                      <a:pt x="309" y="282"/>
                      <a:pt x="338" y="249"/>
                      <a:pt x="318" y="222"/>
                    </a:cubicBezTo>
                    <a:cubicBezTo>
                      <a:pt x="253" y="138"/>
                      <a:pt x="166" y="70"/>
                      <a:pt x="75" y="8"/>
                    </a:cubicBezTo>
                    <a:cubicBezTo>
                      <a:pt x="67" y="3"/>
                      <a:pt x="60" y="1"/>
                      <a:pt x="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9" name="Google Shape;3649;p32"/>
              <p:cNvSpPr/>
              <p:nvPr/>
            </p:nvSpPr>
            <p:spPr>
              <a:xfrm>
                <a:off x="6152375" y="2052217"/>
                <a:ext cx="28238" cy="24101"/>
              </a:xfrm>
              <a:custGeom>
                <a:avLst/>
                <a:gdLst/>
                <a:ahLst/>
                <a:cxnLst/>
                <a:rect l="l" t="t" r="r" b="b"/>
                <a:pathLst>
                  <a:path w="430" h="367" extrusionOk="0">
                    <a:moveTo>
                      <a:pt x="49" y="1"/>
                    </a:moveTo>
                    <a:cubicBezTo>
                      <a:pt x="17" y="1"/>
                      <a:pt x="0" y="48"/>
                      <a:pt x="28" y="67"/>
                    </a:cubicBezTo>
                    <a:cubicBezTo>
                      <a:pt x="141" y="148"/>
                      <a:pt x="238" y="249"/>
                      <a:pt x="336" y="356"/>
                    </a:cubicBezTo>
                    <a:cubicBezTo>
                      <a:pt x="344" y="363"/>
                      <a:pt x="353" y="366"/>
                      <a:pt x="363" y="366"/>
                    </a:cubicBezTo>
                    <a:cubicBezTo>
                      <a:pt x="396" y="366"/>
                      <a:pt x="429" y="330"/>
                      <a:pt x="407" y="297"/>
                    </a:cubicBezTo>
                    <a:cubicBezTo>
                      <a:pt x="316" y="178"/>
                      <a:pt x="196" y="80"/>
                      <a:pt x="67" y="6"/>
                    </a:cubicBezTo>
                    <a:cubicBezTo>
                      <a:pt x="60" y="2"/>
                      <a:pt x="54" y="1"/>
                      <a:pt x="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0" name="Google Shape;3650;p32"/>
              <p:cNvSpPr/>
              <p:nvPr/>
            </p:nvSpPr>
            <p:spPr>
              <a:xfrm>
                <a:off x="6188492" y="2086824"/>
                <a:ext cx="29880" cy="25020"/>
              </a:xfrm>
              <a:custGeom>
                <a:avLst/>
                <a:gdLst/>
                <a:ahLst/>
                <a:cxnLst/>
                <a:rect l="l" t="t" r="r" b="b"/>
                <a:pathLst>
                  <a:path w="455" h="381" extrusionOk="0">
                    <a:moveTo>
                      <a:pt x="64" y="1"/>
                    </a:moveTo>
                    <a:cubicBezTo>
                      <a:pt x="30" y="1"/>
                      <a:pt x="0" y="47"/>
                      <a:pt x="35" y="72"/>
                    </a:cubicBezTo>
                    <a:cubicBezTo>
                      <a:pt x="152" y="162"/>
                      <a:pt x="262" y="266"/>
                      <a:pt x="366" y="367"/>
                    </a:cubicBezTo>
                    <a:cubicBezTo>
                      <a:pt x="376" y="376"/>
                      <a:pt x="386" y="381"/>
                      <a:pt x="396" y="381"/>
                    </a:cubicBezTo>
                    <a:cubicBezTo>
                      <a:pt x="429" y="381"/>
                      <a:pt x="454" y="337"/>
                      <a:pt x="427" y="305"/>
                    </a:cubicBezTo>
                    <a:cubicBezTo>
                      <a:pt x="330" y="188"/>
                      <a:pt x="207" y="91"/>
                      <a:pt x="84" y="7"/>
                    </a:cubicBezTo>
                    <a:cubicBezTo>
                      <a:pt x="77" y="3"/>
                      <a:pt x="70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1" name="Google Shape;3651;p32"/>
              <p:cNvSpPr/>
              <p:nvPr/>
            </p:nvSpPr>
            <p:spPr>
              <a:xfrm>
                <a:off x="6227499" y="2122744"/>
                <a:ext cx="30734" cy="23182"/>
              </a:xfrm>
              <a:custGeom>
                <a:avLst/>
                <a:gdLst/>
                <a:ahLst/>
                <a:cxnLst/>
                <a:rect l="l" t="t" r="r" b="b"/>
                <a:pathLst>
                  <a:path w="468" h="353" extrusionOk="0">
                    <a:moveTo>
                      <a:pt x="51" y="0"/>
                    </a:moveTo>
                    <a:cubicBezTo>
                      <a:pt x="24" y="0"/>
                      <a:pt x="1" y="39"/>
                      <a:pt x="24" y="62"/>
                    </a:cubicBezTo>
                    <a:cubicBezTo>
                      <a:pt x="134" y="153"/>
                      <a:pt x="238" y="254"/>
                      <a:pt x="351" y="341"/>
                    </a:cubicBezTo>
                    <a:cubicBezTo>
                      <a:pt x="362" y="349"/>
                      <a:pt x="373" y="352"/>
                      <a:pt x="384" y="352"/>
                    </a:cubicBezTo>
                    <a:cubicBezTo>
                      <a:pt x="428" y="352"/>
                      <a:pt x="468" y="298"/>
                      <a:pt x="426" y="270"/>
                    </a:cubicBezTo>
                    <a:cubicBezTo>
                      <a:pt x="306" y="179"/>
                      <a:pt x="186" y="98"/>
                      <a:pt x="70" y="7"/>
                    </a:cubicBezTo>
                    <a:cubicBezTo>
                      <a:pt x="63" y="2"/>
                      <a:pt x="57" y="0"/>
                      <a:pt x="5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2" name="Google Shape;3652;p32"/>
              <p:cNvSpPr/>
              <p:nvPr/>
            </p:nvSpPr>
            <p:spPr>
              <a:xfrm>
                <a:off x="5894628" y="2115849"/>
                <a:ext cx="21080" cy="25940"/>
              </a:xfrm>
              <a:custGeom>
                <a:avLst/>
                <a:gdLst/>
                <a:ahLst/>
                <a:cxnLst/>
                <a:rect l="l" t="t" r="r" b="b"/>
                <a:pathLst>
                  <a:path w="321" h="395" extrusionOk="0">
                    <a:moveTo>
                      <a:pt x="262" y="1"/>
                    </a:moveTo>
                    <a:cubicBezTo>
                      <a:pt x="254" y="1"/>
                      <a:pt x="245" y="4"/>
                      <a:pt x="237" y="12"/>
                    </a:cubicBezTo>
                    <a:cubicBezTo>
                      <a:pt x="146" y="106"/>
                      <a:pt x="65" y="226"/>
                      <a:pt x="14" y="342"/>
                    </a:cubicBezTo>
                    <a:cubicBezTo>
                      <a:pt x="0" y="369"/>
                      <a:pt x="24" y="395"/>
                      <a:pt x="48" y="395"/>
                    </a:cubicBezTo>
                    <a:cubicBezTo>
                      <a:pt x="58" y="395"/>
                      <a:pt x="68" y="390"/>
                      <a:pt x="75" y="378"/>
                    </a:cubicBezTo>
                    <a:cubicBezTo>
                      <a:pt x="143" y="274"/>
                      <a:pt x="214" y="171"/>
                      <a:pt x="295" y="70"/>
                    </a:cubicBezTo>
                    <a:cubicBezTo>
                      <a:pt x="321" y="42"/>
                      <a:pt x="293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3" name="Google Shape;3653;p32"/>
              <p:cNvSpPr/>
              <p:nvPr/>
            </p:nvSpPr>
            <p:spPr>
              <a:xfrm>
                <a:off x="5917809" y="2065219"/>
                <a:ext cx="24232" cy="35856"/>
              </a:xfrm>
              <a:custGeom>
                <a:avLst/>
                <a:gdLst/>
                <a:ahLst/>
                <a:cxnLst/>
                <a:rect l="l" t="t" r="r" b="b"/>
                <a:pathLst>
                  <a:path w="369" h="546" extrusionOk="0">
                    <a:moveTo>
                      <a:pt x="321" y="0"/>
                    </a:moveTo>
                    <a:cubicBezTo>
                      <a:pt x="311" y="0"/>
                      <a:pt x="300" y="5"/>
                      <a:pt x="292" y="15"/>
                    </a:cubicBezTo>
                    <a:cubicBezTo>
                      <a:pt x="202" y="187"/>
                      <a:pt x="108" y="349"/>
                      <a:pt x="10" y="514"/>
                    </a:cubicBezTo>
                    <a:cubicBezTo>
                      <a:pt x="1" y="529"/>
                      <a:pt x="15" y="546"/>
                      <a:pt x="31" y="546"/>
                    </a:cubicBezTo>
                    <a:cubicBezTo>
                      <a:pt x="36" y="546"/>
                      <a:pt x="41" y="544"/>
                      <a:pt x="46" y="540"/>
                    </a:cubicBezTo>
                    <a:cubicBezTo>
                      <a:pt x="179" y="397"/>
                      <a:pt x="289" y="226"/>
                      <a:pt x="357" y="44"/>
                    </a:cubicBezTo>
                    <a:cubicBezTo>
                      <a:pt x="368" y="20"/>
                      <a:pt x="345" y="0"/>
                      <a:pt x="3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4" name="Google Shape;3654;p32"/>
              <p:cNvSpPr/>
              <p:nvPr/>
            </p:nvSpPr>
            <p:spPr>
              <a:xfrm>
                <a:off x="5956684" y="2017676"/>
                <a:ext cx="21671" cy="28238"/>
              </a:xfrm>
              <a:custGeom>
                <a:avLst/>
                <a:gdLst/>
                <a:ahLst/>
                <a:cxnLst/>
                <a:rect l="l" t="t" r="r" b="b"/>
                <a:pathLst>
                  <a:path w="330" h="430" extrusionOk="0">
                    <a:moveTo>
                      <a:pt x="268" y="0"/>
                    </a:moveTo>
                    <a:cubicBezTo>
                      <a:pt x="259" y="0"/>
                      <a:pt x="250" y="3"/>
                      <a:pt x="241" y="10"/>
                    </a:cubicBezTo>
                    <a:cubicBezTo>
                      <a:pt x="118" y="107"/>
                      <a:pt x="40" y="237"/>
                      <a:pt x="5" y="393"/>
                    </a:cubicBezTo>
                    <a:cubicBezTo>
                      <a:pt x="1" y="416"/>
                      <a:pt x="18" y="430"/>
                      <a:pt x="35" y="430"/>
                    </a:cubicBezTo>
                    <a:cubicBezTo>
                      <a:pt x="47" y="430"/>
                      <a:pt x="60" y="423"/>
                      <a:pt x="66" y="409"/>
                    </a:cubicBezTo>
                    <a:cubicBezTo>
                      <a:pt x="115" y="279"/>
                      <a:pt x="196" y="166"/>
                      <a:pt x="296" y="72"/>
                    </a:cubicBezTo>
                    <a:cubicBezTo>
                      <a:pt x="329" y="39"/>
                      <a:pt x="301" y="0"/>
                      <a:pt x="2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5" name="Google Shape;3655;p32"/>
              <p:cNvSpPr/>
              <p:nvPr/>
            </p:nvSpPr>
            <p:spPr>
              <a:xfrm>
                <a:off x="5989518" y="1984317"/>
                <a:ext cx="10245" cy="18847"/>
              </a:xfrm>
              <a:custGeom>
                <a:avLst/>
                <a:gdLst/>
                <a:ahLst/>
                <a:cxnLst/>
                <a:rect l="l" t="t" r="r" b="b"/>
                <a:pathLst>
                  <a:path w="156" h="287" extrusionOk="0">
                    <a:moveTo>
                      <a:pt x="110" y="1"/>
                    </a:moveTo>
                    <a:cubicBezTo>
                      <a:pt x="102" y="1"/>
                      <a:pt x="92" y="4"/>
                      <a:pt x="85" y="13"/>
                    </a:cubicBezTo>
                    <a:cubicBezTo>
                      <a:pt x="26" y="81"/>
                      <a:pt x="0" y="178"/>
                      <a:pt x="23" y="266"/>
                    </a:cubicBezTo>
                    <a:cubicBezTo>
                      <a:pt x="28" y="280"/>
                      <a:pt x="38" y="287"/>
                      <a:pt x="49" y="287"/>
                    </a:cubicBezTo>
                    <a:cubicBezTo>
                      <a:pt x="62" y="287"/>
                      <a:pt x="75" y="277"/>
                      <a:pt x="75" y="259"/>
                    </a:cubicBezTo>
                    <a:cubicBezTo>
                      <a:pt x="85" y="181"/>
                      <a:pt x="101" y="120"/>
                      <a:pt x="137" y="52"/>
                    </a:cubicBezTo>
                    <a:cubicBezTo>
                      <a:pt x="156" y="28"/>
                      <a:pt x="134" y="1"/>
                      <a:pt x="1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6" name="Google Shape;3656;p32"/>
              <p:cNvSpPr/>
              <p:nvPr/>
            </p:nvSpPr>
            <p:spPr>
              <a:xfrm>
                <a:off x="6007183" y="1950236"/>
                <a:ext cx="16615" cy="17403"/>
              </a:xfrm>
              <a:custGeom>
                <a:avLst/>
                <a:gdLst/>
                <a:ahLst/>
                <a:cxnLst/>
                <a:rect l="l" t="t" r="r" b="b"/>
                <a:pathLst>
                  <a:path w="253" h="265" extrusionOk="0">
                    <a:moveTo>
                      <a:pt x="198" y="1"/>
                    </a:moveTo>
                    <a:cubicBezTo>
                      <a:pt x="197" y="1"/>
                      <a:pt x="196" y="1"/>
                      <a:pt x="195" y="1"/>
                    </a:cubicBezTo>
                    <a:cubicBezTo>
                      <a:pt x="81" y="10"/>
                      <a:pt x="0" y="140"/>
                      <a:pt x="46" y="244"/>
                    </a:cubicBezTo>
                    <a:cubicBezTo>
                      <a:pt x="52" y="258"/>
                      <a:pt x="65" y="264"/>
                      <a:pt x="77" y="264"/>
                    </a:cubicBezTo>
                    <a:cubicBezTo>
                      <a:pt x="94" y="264"/>
                      <a:pt x="111" y="251"/>
                      <a:pt x="107" y="227"/>
                    </a:cubicBezTo>
                    <a:cubicBezTo>
                      <a:pt x="91" y="159"/>
                      <a:pt x="143" y="98"/>
                      <a:pt x="208" y="85"/>
                    </a:cubicBezTo>
                    <a:cubicBezTo>
                      <a:pt x="252" y="75"/>
                      <a:pt x="244" y="1"/>
                      <a:pt x="19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7" name="Google Shape;3657;p32"/>
              <p:cNvSpPr/>
              <p:nvPr/>
            </p:nvSpPr>
            <p:spPr>
              <a:xfrm>
                <a:off x="5902442" y="2162670"/>
                <a:ext cx="19241" cy="13134"/>
              </a:xfrm>
              <a:custGeom>
                <a:avLst/>
                <a:gdLst/>
                <a:ahLst/>
                <a:cxnLst/>
                <a:rect l="l" t="t" r="r" b="b"/>
                <a:pathLst>
                  <a:path w="293" h="200" extrusionOk="0">
                    <a:moveTo>
                      <a:pt x="40" y="1"/>
                    </a:moveTo>
                    <a:cubicBezTo>
                      <a:pt x="14" y="1"/>
                      <a:pt x="0" y="38"/>
                      <a:pt x="27" y="57"/>
                    </a:cubicBezTo>
                    <a:cubicBezTo>
                      <a:pt x="92" y="106"/>
                      <a:pt x="157" y="154"/>
                      <a:pt x="228" y="196"/>
                    </a:cubicBezTo>
                    <a:cubicBezTo>
                      <a:pt x="233" y="199"/>
                      <a:pt x="237" y="200"/>
                      <a:pt x="241" y="200"/>
                    </a:cubicBezTo>
                    <a:cubicBezTo>
                      <a:pt x="267" y="200"/>
                      <a:pt x="292" y="164"/>
                      <a:pt x="267" y="144"/>
                    </a:cubicBezTo>
                    <a:cubicBezTo>
                      <a:pt x="202" y="89"/>
                      <a:pt x="131" y="51"/>
                      <a:pt x="57" y="5"/>
                    </a:cubicBezTo>
                    <a:cubicBezTo>
                      <a:pt x="51" y="2"/>
                      <a:pt x="45" y="1"/>
                      <a:pt x="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8" name="Google Shape;3658;p32"/>
              <p:cNvSpPr/>
              <p:nvPr/>
            </p:nvSpPr>
            <p:spPr>
              <a:xfrm>
                <a:off x="5931533" y="2183815"/>
                <a:ext cx="23182" cy="12740"/>
              </a:xfrm>
              <a:custGeom>
                <a:avLst/>
                <a:gdLst/>
                <a:ahLst/>
                <a:cxnLst/>
                <a:rect l="l" t="t" r="r" b="b"/>
                <a:pathLst>
                  <a:path w="353" h="194" extrusionOk="0">
                    <a:moveTo>
                      <a:pt x="47" y="1"/>
                    </a:moveTo>
                    <a:cubicBezTo>
                      <a:pt x="21" y="1"/>
                      <a:pt x="1" y="39"/>
                      <a:pt x="31" y="53"/>
                    </a:cubicBezTo>
                    <a:cubicBezTo>
                      <a:pt x="112" y="98"/>
                      <a:pt x="193" y="146"/>
                      <a:pt x="278" y="189"/>
                    </a:cubicBezTo>
                    <a:cubicBezTo>
                      <a:pt x="284" y="192"/>
                      <a:pt x="290" y="193"/>
                      <a:pt x="296" y="193"/>
                    </a:cubicBezTo>
                    <a:cubicBezTo>
                      <a:pt x="329" y="193"/>
                      <a:pt x="353" y="143"/>
                      <a:pt x="317" y="124"/>
                    </a:cubicBezTo>
                    <a:cubicBezTo>
                      <a:pt x="236" y="82"/>
                      <a:pt x="145" y="43"/>
                      <a:pt x="61" y="4"/>
                    </a:cubicBezTo>
                    <a:cubicBezTo>
                      <a:pt x="56" y="2"/>
                      <a:pt x="52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9" name="Google Shape;3659;p32"/>
              <p:cNvSpPr/>
              <p:nvPr/>
            </p:nvSpPr>
            <p:spPr>
              <a:xfrm>
                <a:off x="5966272" y="2202333"/>
                <a:ext cx="23904" cy="12674"/>
              </a:xfrm>
              <a:custGeom>
                <a:avLst/>
                <a:gdLst/>
                <a:ahLst/>
                <a:cxnLst/>
                <a:rect l="l" t="t" r="r" b="b"/>
                <a:pathLst>
                  <a:path w="364" h="193" extrusionOk="0">
                    <a:moveTo>
                      <a:pt x="57" y="0"/>
                    </a:moveTo>
                    <a:cubicBezTo>
                      <a:pt x="25" y="0"/>
                      <a:pt x="1" y="48"/>
                      <a:pt x="37" y="65"/>
                    </a:cubicBezTo>
                    <a:lnTo>
                      <a:pt x="280" y="188"/>
                    </a:lnTo>
                    <a:cubicBezTo>
                      <a:pt x="286" y="191"/>
                      <a:pt x="293" y="193"/>
                      <a:pt x="299" y="193"/>
                    </a:cubicBezTo>
                    <a:cubicBezTo>
                      <a:pt x="338" y="193"/>
                      <a:pt x="364" y="137"/>
                      <a:pt x="319" y="117"/>
                    </a:cubicBezTo>
                    <a:cubicBezTo>
                      <a:pt x="238" y="78"/>
                      <a:pt x="154" y="43"/>
                      <a:pt x="73" y="4"/>
                    </a:cubicBezTo>
                    <a:cubicBezTo>
                      <a:pt x="67" y="1"/>
                      <a:pt x="62" y="0"/>
                      <a:pt x="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0" name="Google Shape;3660;p32"/>
              <p:cNvSpPr/>
              <p:nvPr/>
            </p:nvSpPr>
            <p:spPr>
              <a:xfrm>
                <a:off x="6000682" y="2221902"/>
                <a:ext cx="19504" cy="11624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77" extrusionOk="0">
                    <a:moveTo>
                      <a:pt x="47" y="1"/>
                    </a:moveTo>
                    <a:cubicBezTo>
                      <a:pt x="20" y="1"/>
                      <a:pt x="1" y="39"/>
                      <a:pt x="31" y="56"/>
                    </a:cubicBezTo>
                    <a:lnTo>
                      <a:pt x="141" y="117"/>
                    </a:lnTo>
                    <a:cubicBezTo>
                      <a:pt x="174" y="137"/>
                      <a:pt x="206" y="159"/>
                      <a:pt x="242" y="172"/>
                    </a:cubicBezTo>
                    <a:cubicBezTo>
                      <a:pt x="247" y="175"/>
                      <a:pt x="252" y="176"/>
                      <a:pt x="257" y="176"/>
                    </a:cubicBezTo>
                    <a:cubicBezTo>
                      <a:pt x="285" y="176"/>
                      <a:pt x="296" y="130"/>
                      <a:pt x="271" y="107"/>
                    </a:cubicBezTo>
                    <a:cubicBezTo>
                      <a:pt x="239" y="88"/>
                      <a:pt x="200" y="75"/>
                      <a:pt x="164" y="56"/>
                    </a:cubicBezTo>
                    <a:cubicBezTo>
                      <a:pt x="129" y="39"/>
                      <a:pt x="96" y="17"/>
                      <a:pt x="60" y="4"/>
                    </a:cubicBezTo>
                    <a:cubicBezTo>
                      <a:pt x="56" y="2"/>
                      <a:pt x="51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1" name="Google Shape;3661;p32"/>
              <p:cNvSpPr/>
              <p:nvPr/>
            </p:nvSpPr>
            <p:spPr>
              <a:xfrm>
                <a:off x="6043300" y="2207390"/>
                <a:ext cx="20423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311" h="328" extrusionOk="0">
                    <a:moveTo>
                      <a:pt x="249" y="1"/>
                    </a:moveTo>
                    <a:cubicBezTo>
                      <a:pt x="239" y="1"/>
                      <a:pt x="229" y="5"/>
                      <a:pt x="221" y="14"/>
                    </a:cubicBezTo>
                    <a:cubicBezTo>
                      <a:pt x="150" y="95"/>
                      <a:pt x="79" y="183"/>
                      <a:pt x="17" y="273"/>
                    </a:cubicBezTo>
                    <a:cubicBezTo>
                      <a:pt x="1" y="300"/>
                      <a:pt x="24" y="328"/>
                      <a:pt x="50" y="328"/>
                    </a:cubicBezTo>
                    <a:cubicBezTo>
                      <a:pt x="59" y="328"/>
                      <a:pt x="68" y="324"/>
                      <a:pt x="76" y="315"/>
                    </a:cubicBezTo>
                    <a:cubicBezTo>
                      <a:pt x="147" y="235"/>
                      <a:pt x="221" y="150"/>
                      <a:pt x="286" y="66"/>
                    </a:cubicBezTo>
                    <a:cubicBezTo>
                      <a:pt x="311" y="39"/>
                      <a:pt x="279" y="1"/>
                      <a:pt x="2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2" name="Google Shape;3662;p32"/>
              <p:cNvSpPr/>
              <p:nvPr/>
            </p:nvSpPr>
            <p:spPr>
              <a:xfrm>
                <a:off x="6068057" y="2179941"/>
                <a:ext cx="17074" cy="14447"/>
              </a:xfrm>
              <a:custGeom>
                <a:avLst/>
                <a:gdLst/>
                <a:ahLst/>
                <a:cxnLst/>
                <a:rect l="l" t="t" r="r" b="b"/>
                <a:pathLst>
                  <a:path w="260" h="220" extrusionOk="0">
                    <a:moveTo>
                      <a:pt x="207" y="1"/>
                    </a:moveTo>
                    <a:cubicBezTo>
                      <a:pt x="200" y="1"/>
                      <a:pt x="192" y="3"/>
                      <a:pt x="185" y="8"/>
                    </a:cubicBezTo>
                    <a:cubicBezTo>
                      <a:pt x="155" y="37"/>
                      <a:pt x="133" y="69"/>
                      <a:pt x="107" y="99"/>
                    </a:cubicBezTo>
                    <a:cubicBezTo>
                      <a:pt x="78" y="128"/>
                      <a:pt x="48" y="157"/>
                      <a:pt x="16" y="180"/>
                    </a:cubicBezTo>
                    <a:cubicBezTo>
                      <a:pt x="0" y="193"/>
                      <a:pt x="17" y="219"/>
                      <a:pt x="34" y="219"/>
                    </a:cubicBezTo>
                    <a:cubicBezTo>
                      <a:pt x="38" y="219"/>
                      <a:pt x="42" y="218"/>
                      <a:pt x="45" y="215"/>
                    </a:cubicBezTo>
                    <a:cubicBezTo>
                      <a:pt x="117" y="176"/>
                      <a:pt x="197" y="118"/>
                      <a:pt x="240" y="50"/>
                    </a:cubicBezTo>
                    <a:cubicBezTo>
                      <a:pt x="260" y="27"/>
                      <a:pt x="235" y="1"/>
                      <a:pt x="2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3" name="Google Shape;3663;p32"/>
              <p:cNvSpPr/>
              <p:nvPr/>
            </p:nvSpPr>
            <p:spPr>
              <a:xfrm>
                <a:off x="6084802" y="2166150"/>
                <a:ext cx="12674" cy="11098"/>
              </a:xfrm>
              <a:custGeom>
                <a:avLst/>
                <a:gdLst/>
                <a:ahLst/>
                <a:cxnLst/>
                <a:rect l="l" t="t" r="r" b="b"/>
                <a:pathLst>
                  <a:path w="193" h="169" extrusionOk="0">
                    <a:moveTo>
                      <a:pt x="134" y="1"/>
                    </a:moveTo>
                    <a:cubicBezTo>
                      <a:pt x="124" y="1"/>
                      <a:pt x="115" y="5"/>
                      <a:pt x="108" y="14"/>
                    </a:cubicBezTo>
                    <a:cubicBezTo>
                      <a:pt x="79" y="46"/>
                      <a:pt x="56" y="79"/>
                      <a:pt x="23" y="111"/>
                    </a:cubicBezTo>
                    <a:cubicBezTo>
                      <a:pt x="1" y="136"/>
                      <a:pt x="23" y="169"/>
                      <a:pt x="49" y="169"/>
                    </a:cubicBezTo>
                    <a:cubicBezTo>
                      <a:pt x="57" y="169"/>
                      <a:pt x="65" y="166"/>
                      <a:pt x="72" y="160"/>
                    </a:cubicBezTo>
                    <a:cubicBezTo>
                      <a:pt x="98" y="130"/>
                      <a:pt x="130" y="101"/>
                      <a:pt x="163" y="69"/>
                    </a:cubicBezTo>
                    <a:cubicBezTo>
                      <a:pt x="193" y="42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64" name="Google Shape;3664;p32"/>
            <p:cNvGrpSpPr/>
            <p:nvPr/>
          </p:nvGrpSpPr>
          <p:grpSpPr>
            <a:xfrm rot="-1464682">
              <a:off x="-378992" y="992007"/>
              <a:ext cx="873834" cy="1222062"/>
              <a:chOff x="3735990" y="4115688"/>
              <a:chExt cx="349166" cy="488320"/>
            </a:xfrm>
          </p:grpSpPr>
          <p:sp>
            <p:nvSpPr>
              <p:cNvPr id="3665" name="Google Shape;3665;p32"/>
              <p:cNvSpPr/>
              <p:nvPr/>
            </p:nvSpPr>
            <p:spPr>
              <a:xfrm>
                <a:off x="3772568" y="4159291"/>
                <a:ext cx="312589" cy="444717"/>
              </a:xfrm>
              <a:custGeom>
                <a:avLst/>
                <a:gdLst/>
                <a:ahLst/>
                <a:cxnLst/>
                <a:rect l="l" t="t" r="r" b="b"/>
                <a:pathLst>
                  <a:path w="4760" h="6772" extrusionOk="0">
                    <a:moveTo>
                      <a:pt x="2414" y="175"/>
                    </a:moveTo>
                    <a:cubicBezTo>
                      <a:pt x="3004" y="1957"/>
                      <a:pt x="3746" y="3680"/>
                      <a:pt x="4624" y="5336"/>
                    </a:cubicBezTo>
                    <a:cubicBezTo>
                      <a:pt x="4624" y="5342"/>
                      <a:pt x="4627" y="5342"/>
                      <a:pt x="4627" y="5345"/>
                    </a:cubicBezTo>
                    <a:cubicBezTo>
                      <a:pt x="4415" y="6312"/>
                      <a:pt x="3390" y="6674"/>
                      <a:pt x="2475" y="6674"/>
                    </a:cubicBezTo>
                    <a:cubicBezTo>
                      <a:pt x="2455" y="6674"/>
                      <a:pt x="2434" y="6674"/>
                      <a:pt x="2414" y="6674"/>
                    </a:cubicBezTo>
                    <a:cubicBezTo>
                      <a:pt x="1423" y="6657"/>
                      <a:pt x="254" y="6346"/>
                      <a:pt x="92" y="5213"/>
                    </a:cubicBezTo>
                    <a:cubicBezTo>
                      <a:pt x="208" y="5102"/>
                      <a:pt x="335" y="4973"/>
                      <a:pt x="419" y="4834"/>
                    </a:cubicBezTo>
                    <a:cubicBezTo>
                      <a:pt x="438" y="4804"/>
                      <a:pt x="410" y="4773"/>
                      <a:pt x="381" y="4773"/>
                    </a:cubicBezTo>
                    <a:cubicBezTo>
                      <a:pt x="372" y="4773"/>
                      <a:pt x="362" y="4777"/>
                      <a:pt x="354" y="4785"/>
                    </a:cubicBezTo>
                    <a:cubicBezTo>
                      <a:pt x="299" y="4843"/>
                      <a:pt x="250" y="4911"/>
                      <a:pt x="202" y="4976"/>
                    </a:cubicBezTo>
                    <a:cubicBezTo>
                      <a:pt x="189" y="4996"/>
                      <a:pt x="173" y="5012"/>
                      <a:pt x="160" y="5034"/>
                    </a:cubicBezTo>
                    <a:cubicBezTo>
                      <a:pt x="918" y="3470"/>
                      <a:pt x="1407" y="1746"/>
                      <a:pt x="2346" y="282"/>
                    </a:cubicBezTo>
                    <a:lnTo>
                      <a:pt x="2346" y="282"/>
                    </a:lnTo>
                    <a:cubicBezTo>
                      <a:pt x="2343" y="340"/>
                      <a:pt x="2343" y="392"/>
                      <a:pt x="2346" y="450"/>
                    </a:cubicBezTo>
                    <a:cubicBezTo>
                      <a:pt x="2350" y="475"/>
                      <a:pt x="2368" y="487"/>
                      <a:pt x="2386" y="487"/>
                    </a:cubicBezTo>
                    <a:cubicBezTo>
                      <a:pt x="2405" y="487"/>
                      <a:pt x="2422" y="475"/>
                      <a:pt x="2424" y="450"/>
                    </a:cubicBezTo>
                    <a:cubicBezTo>
                      <a:pt x="2431" y="360"/>
                      <a:pt x="2424" y="263"/>
                      <a:pt x="2414" y="175"/>
                    </a:cubicBezTo>
                    <a:close/>
                    <a:moveTo>
                      <a:pt x="2438" y="1"/>
                    </a:moveTo>
                    <a:cubicBezTo>
                      <a:pt x="2422" y="1"/>
                      <a:pt x="2406" y="8"/>
                      <a:pt x="2395" y="23"/>
                    </a:cubicBezTo>
                    <a:cubicBezTo>
                      <a:pt x="1886" y="823"/>
                      <a:pt x="1511" y="1685"/>
                      <a:pt x="1135" y="2550"/>
                    </a:cubicBezTo>
                    <a:cubicBezTo>
                      <a:pt x="756" y="3437"/>
                      <a:pt x="335" y="4315"/>
                      <a:pt x="11" y="5222"/>
                    </a:cubicBezTo>
                    <a:cubicBezTo>
                      <a:pt x="1" y="5239"/>
                      <a:pt x="17" y="5255"/>
                      <a:pt x="33" y="5255"/>
                    </a:cubicBezTo>
                    <a:cubicBezTo>
                      <a:pt x="30" y="6366"/>
                      <a:pt x="1417" y="6726"/>
                      <a:pt x="2301" y="6768"/>
                    </a:cubicBezTo>
                    <a:cubicBezTo>
                      <a:pt x="2358" y="6770"/>
                      <a:pt x="2417" y="6772"/>
                      <a:pt x="2475" y="6772"/>
                    </a:cubicBezTo>
                    <a:cubicBezTo>
                      <a:pt x="3455" y="6772"/>
                      <a:pt x="4549" y="6379"/>
                      <a:pt x="4757" y="5303"/>
                    </a:cubicBezTo>
                    <a:cubicBezTo>
                      <a:pt x="4760" y="5268"/>
                      <a:pt x="4734" y="5242"/>
                      <a:pt x="4705" y="5239"/>
                    </a:cubicBezTo>
                    <a:cubicBezTo>
                      <a:pt x="3820" y="3567"/>
                      <a:pt x="3085" y="1831"/>
                      <a:pt x="2489" y="36"/>
                    </a:cubicBezTo>
                    <a:cubicBezTo>
                      <a:pt x="2481" y="13"/>
                      <a:pt x="2460" y="1"/>
                      <a:pt x="243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6" name="Google Shape;3666;p32"/>
              <p:cNvSpPr/>
              <p:nvPr/>
            </p:nvSpPr>
            <p:spPr>
              <a:xfrm>
                <a:off x="3808751" y="4455517"/>
                <a:ext cx="25808" cy="13922"/>
              </a:xfrm>
              <a:custGeom>
                <a:avLst/>
                <a:gdLst/>
                <a:ahLst/>
                <a:cxnLst/>
                <a:rect l="l" t="t" r="r" b="b"/>
                <a:pathLst>
                  <a:path w="393" h="212" extrusionOk="0">
                    <a:moveTo>
                      <a:pt x="336" y="0"/>
                    </a:moveTo>
                    <a:cubicBezTo>
                      <a:pt x="332" y="0"/>
                      <a:pt x="328" y="1"/>
                      <a:pt x="325" y="2"/>
                    </a:cubicBezTo>
                    <a:cubicBezTo>
                      <a:pt x="224" y="41"/>
                      <a:pt x="124" y="96"/>
                      <a:pt x="30" y="148"/>
                    </a:cubicBezTo>
                    <a:cubicBezTo>
                      <a:pt x="1" y="168"/>
                      <a:pt x="13" y="211"/>
                      <a:pt x="44" y="211"/>
                    </a:cubicBezTo>
                    <a:cubicBezTo>
                      <a:pt x="47" y="211"/>
                      <a:pt x="51" y="211"/>
                      <a:pt x="56" y="209"/>
                    </a:cubicBezTo>
                    <a:cubicBezTo>
                      <a:pt x="156" y="174"/>
                      <a:pt x="266" y="128"/>
                      <a:pt x="360" y="76"/>
                    </a:cubicBezTo>
                    <a:cubicBezTo>
                      <a:pt x="393" y="59"/>
                      <a:pt x="374" y="0"/>
                      <a:pt x="33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7" name="Google Shape;3667;p32"/>
              <p:cNvSpPr/>
              <p:nvPr/>
            </p:nvSpPr>
            <p:spPr>
              <a:xfrm>
                <a:off x="3843620" y="4440874"/>
                <a:ext cx="24758" cy="12149"/>
              </a:xfrm>
              <a:custGeom>
                <a:avLst/>
                <a:gdLst/>
                <a:ahLst/>
                <a:cxnLst/>
                <a:rect l="l" t="t" r="r" b="b"/>
                <a:pathLst>
                  <a:path w="377" h="185" extrusionOk="0">
                    <a:moveTo>
                      <a:pt x="317" y="0"/>
                    </a:moveTo>
                    <a:cubicBezTo>
                      <a:pt x="315" y="0"/>
                      <a:pt x="312" y="1"/>
                      <a:pt x="309" y="1"/>
                    </a:cubicBezTo>
                    <a:cubicBezTo>
                      <a:pt x="211" y="18"/>
                      <a:pt x="114" y="69"/>
                      <a:pt x="33" y="118"/>
                    </a:cubicBezTo>
                    <a:cubicBezTo>
                      <a:pt x="0" y="137"/>
                      <a:pt x="21" y="184"/>
                      <a:pt x="54" y="184"/>
                    </a:cubicBezTo>
                    <a:cubicBezTo>
                      <a:pt x="60" y="184"/>
                      <a:pt x="66" y="183"/>
                      <a:pt x="72" y="180"/>
                    </a:cubicBezTo>
                    <a:cubicBezTo>
                      <a:pt x="160" y="134"/>
                      <a:pt x="254" y="105"/>
                      <a:pt x="338" y="63"/>
                    </a:cubicBezTo>
                    <a:cubicBezTo>
                      <a:pt x="377" y="51"/>
                      <a:pt x="352" y="0"/>
                      <a:pt x="31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8" name="Google Shape;3668;p32"/>
              <p:cNvSpPr/>
              <p:nvPr/>
            </p:nvSpPr>
            <p:spPr>
              <a:xfrm>
                <a:off x="3883218" y="4430695"/>
                <a:ext cx="26334" cy="10639"/>
              </a:xfrm>
              <a:custGeom>
                <a:avLst/>
                <a:gdLst/>
                <a:ahLst/>
                <a:cxnLst/>
                <a:rect l="l" t="t" r="r" b="b"/>
                <a:pathLst>
                  <a:path w="401" h="162" extrusionOk="0">
                    <a:moveTo>
                      <a:pt x="342" y="0"/>
                    </a:moveTo>
                    <a:cubicBezTo>
                      <a:pt x="339" y="0"/>
                      <a:pt x="337" y="1"/>
                      <a:pt x="334" y="1"/>
                    </a:cubicBezTo>
                    <a:cubicBezTo>
                      <a:pt x="237" y="17"/>
                      <a:pt x="137" y="53"/>
                      <a:pt x="43" y="85"/>
                    </a:cubicBezTo>
                    <a:cubicBezTo>
                      <a:pt x="1" y="100"/>
                      <a:pt x="11" y="161"/>
                      <a:pt x="51" y="161"/>
                    </a:cubicBezTo>
                    <a:cubicBezTo>
                      <a:pt x="54" y="161"/>
                      <a:pt x="58" y="161"/>
                      <a:pt x="62" y="160"/>
                    </a:cubicBezTo>
                    <a:cubicBezTo>
                      <a:pt x="159" y="134"/>
                      <a:pt x="266" y="117"/>
                      <a:pt x="360" y="82"/>
                    </a:cubicBezTo>
                    <a:cubicBezTo>
                      <a:pt x="400" y="57"/>
                      <a:pt x="387" y="0"/>
                      <a:pt x="3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9" name="Google Shape;3669;p32"/>
              <p:cNvSpPr/>
              <p:nvPr/>
            </p:nvSpPr>
            <p:spPr>
              <a:xfrm>
                <a:off x="3926625" y="4432993"/>
                <a:ext cx="22787" cy="5910"/>
              </a:xfrm>
              <a:custGeom>
                <a:avLst/>
                <a:gdLst/>
                <a:ahLst/>
                <a:cxnLst/>
                <a:rect l="l" t="t" r="r" b="b"/>
                <a:pathLst>
                  <a:path w="347" h="90" extrusionOk="0">
                    <a:moveTo>
                      <a:pt x="245" y="1"/>
                    </a:moveTo>
                    <a:cubicBezTo>
                      <a:pt x="178" y="1"/>
                      <a:pt x="109" y="6"/>
                      <a:pt x="42" y="14"/>
                    </a:cubicBezTo>
                    <a:cubicBezTo>
                      <a:pt x="0" y="18"/>
                      <a:pt x="0" y="76"/>
                      <a:pt x="42" y="76"/>
                    </a:cubicBezTo>
                    <a:cubicBezTo>
                      <a:pt x="112" y="82"/>
                      <a:pt x="185" y="90"/>
                      <a:pt x="255" y="90"/>
                    </a:cubicBezTo>
                    <a:cubicBezTo>
                      <a:pt x="266" y="90"/>
                      <a:pt x="278" y="89"/>
                      <a:pt x="289" y="89"/>
                    </a:cubicBezTo>
                    <a:cubicBezTo>
                      <a:pt x="347" y="89"/>
                      <a:pt x="347" y="8"/>
                      <a:pt x="289" y="1"/>
                    </a:cubicBezTo>
                    <a:cubicBezTo>
                      <a:pt x="274" y="1"/>
                      <a:pt x="260" y="1"/>
                      <a:pt x="24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0" name="Google Shape;3670;p32"/>
              <p:cNvSpPr/>
              <p:nvPr/>
            </p:nvSpPr>
            <p:spPr>
              <a:xfrm>
                <a:off x="3969177" y="4435161"/>
                <a:ext cx="26531" cy="9456"/>
              </a:xfrm>
              <a:custGeom>
                <a:avLst/>
                <a:gdLst/>
                <a:ahLst/>
                <a:cxnLst/>
                <a:rect l="l" t="t" r="r" b="b"/>
                <a:pathLst>
                  <a:path w="404" h="144" extrusionOk="0">
                    <a:moveTo>
                      <a:pt x="46" y="1"/>
                    </a:moveTo>
                    <a:cubicBezTo>
                      <a:pt x="16" y="1"/>
                      <a:pt x="0" y="46"/>
                      <a:pt x="29" y="62"/>
                    </a:cubicBezTo>
                    <a:cubicBezTo>
                      <a:pt x="120" y="105"/>
                      <a:pt x="227" y="127"/>
                      <a:pt x="324" y="143"/>
                    </a:cubicBezTo>
                    <a:cubicBezTo>
                      <a:pt x="326" y="144"/>
                      <a:pt x="329" y="144"/>
                      <a:pt x="331" y="144"/>
                    </a:cubicBezTo>
                    <a:cubicBezTo>
                      <a:pt x="384" y="144"/>
                      <a:pt x="403" y="68"/>
                      <a:pt x="350" y="56"/>
                    </a:cubicBezTo>
                    <a:cubicBezTo>
                      <a:pt x="256" y="30"/>
                      <a:pt x="143" y="1"/>
                      <a:pt x="4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1" name="Google Shape;3671;p32"/>
              <p:cNvSpPr/>
              <p:nvPr/>
            </p:nvSpPr>
            <p:spPr>
              <a:xfrm>
                <a:off x="4007002" y="4448294"/>
                <a:ext cx="22131" cy="9850"/>
              </a:xfrm>
              <a:custGeom>
                <a:avLst/>
                <a:gdLst/>
                <a:ahLst/>
                <a:cxnLst/>
                <a:rect l="l" t="t" r="r" b="b"/>
                <a:pathLst>
                  <a:path w="337" h="150" extrusionOk="0">
                    <a:moveTo>
                      <a:pt x="103" y="1"/>
                    </a:moveTo>
                    <a:cubicBezTo>
                      <a:pt x="76" y="1"/>
                      <a:pt x="49" y="4"/>
                      <a:pt x="24" y="11"/>
                    </a:cubicBezTo>
                    <a:cubicBezTo>
                      <a:pt x="4" y="21"/>
                      <a:pt x="1" y="54"/>
                      <a:pt x="24" y="57"/>
                    </a:cubicBezTo>
                    <a:cubicBezTo>
                      <a:pt x="111" y="73"/>
                      <a:pt x="179" y="96"/>
                      <a:pt x="257" y="141"/>
                    </a:cubicBezTo>
                    <a:cubicBezTo>
                      <a:pt x="266" y="147"/>
                      <a:pt x="275" y="149"/>
                      <a:pt x="282" y="149"/>
                    </a:cubicBezTo>
                    <a:cubicBezTo>
                      <a:pt x="319" y="149"/>
                      <a:pt x="336" y="96"/>
                      <a:pt x="299" y="67"/>
                    </a:cubicBezTo>
                    <a:cubicBezTo>
                      <a:pt x="247" y="24"/>
                      <a:pt x="174" y="1"/>
                      <a:pt x="1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2" name="Google Shape;3672;p32"/>
              <p:cNvSpPr/>
              <p:nvPr/>
            </p:nvSpPr>
            <p:spPr>
              <a:xfrm>
                <a:off x="4040361" y="4466418"/>
                <a:ext cx="15301" cy="13331"/>
              </a:xfrm>
              <a:custGeom>
                <a:avLst/>
                <a:gdLst/>
                <a:ahLst/>
                <a:cxnLst/>
                <a:rect l="l" t="t" r="r" b="b"/>
                <a:pathLst>
                  <a:path w="233" h="203" extrusionOk="0">
                    <a:moveTo>
                      <a:pt x="40" y="0"/>
                    </a:moveTo>
                    <a:cubicBezTo>
                      <a:pt x="18" y="0"/>
                      <a:pt x="0" y="27"/>
                      <a:pt x="18" y="50"/>
                    </a:cubicBezTo>
                    <a:cubicBezTo>
                      <a:pt x="60" y="98"/>
                      <a:pt x="99" y="150"/>
                      <a:pt x="147" y="189"/>
                    </a:cubicBezTo>
                    <a:cubicBezTo>
                      <a:pt x="157" y="198"/>
                      <a:pt x="168" y="202"/>
                      <a:pt x="178" y="202"/>
                    </a:cubicBezTo>
                    <a:cubicBezTo>
                      <a:pt x="209" y="202"/>
                      <a:pt x="233" y="163"/>
                      <a:pt x="206" y="134"/>
                    </a:cubicBezTo>
                    <a:cubicBezTo>
                      <a:pt x="163" y="89"/>
                      <a:pt x="108" y="50"/>
                      <a:pt x="60" y="8"/>
                    </a:cubicBezTo>
                    <a:cubicBezTo>
                      <a:pt x="53" y="3"/>
                      <a:pt x="47" y="0"/>
                      <a:pt x="4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3" name="Google Shape;3673;p32"/>
              <p:cNvSpPr/>
              <p:nvPr/>
            </p:nvSpPr>
            <p:spPr>
              <a:xfrm>
                <a:off x="3925114" y="4200071"/>
                <a:ext cx="5845" cy="21474"/>
              </a:xfrm>
              <a:custGeom>
                <a:avLst/>
                <a:gdLst/>
                <a:ahLst/>
                <a:cxnLst/>
                <a:rect l="l" t="t" r="r" b="b"/>
                <a:pathLst>
                  <a:path w="89" h="327" extrusionOk="0">
                    <a:moveTo>
                      <a:pt x="44" y="0"/>
                    </a:moveTo>
                    <a:cubicBezTo>
                      <a:pt x="33" y="0"/>
                      <a:pt x="22" y="6"/>
                      <a:pt x="20" y="17"/>
                    </a:cubicBezTo>
                    <a:cubicBezTo>
                      <a:pt x="7" y="111"/>
                      <a:pt x="1" y="209"/>
                      <a:pt x="14" y="302"/>
                    </a:cubicBezTo>
                    <a:cubicBezTo>
                      <a:pt x="15" y="319"/>
                      <a:pt x="31" y="327"/>
                      <a:pt x="48" y="327"/>
                    </a:cubicBezTo>
                    <a:cubicBezTo>
                      <a:pt x="64" y="327"/>
                      <a:pt x="80" y="319"/>
                      <a:pt x="82" y="302"/>
                    </a:cubicBezTo>
                    <a:cubicBezTo>
                      <a:pt x="88" y="209"/>
                      <a:pt x="82" y="111"/>
                      <a:pt x="69" y="17"/>
                    </a:cubicBezTo>
                    <a:cubicBezTo>
                      <a:pt x="67" y="6"/>
                      <a:pt x="56" y="0"/>
                      <a:pt x="4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4" name="Google Shape;3674;p32"/>
              <p:cNvSpPr/>
              <p:nvPr/>
            </p:nvSpPr>
            <p:spPr>
              <a:xfrm>
                <a:off x="3922487" y="4236451"/>
                <a:ext cx="9062" cy="18782"/>
              </a:xfrm>
              <a:custGeom>
                <a:avLst/>
                <a:gdLst/>
                <a:ahLst/>
                <a:cxnLst/>
                <a:rect l="l" t="t" r="r" b="b"/>
                <a:pathLst>
                  <a:path w="138" h="286" extrusionOk="0">
                    <a:moveTo>
                      <a:pt x="42" y="0"/>
                    </a:moveTo>
                    <a:cubicBezTo>
                      <a:pt x="20" y="0"/>
                      <a:pt x="0" y="22"/>
                      <a:pt x="11" y="46"/>
                    </a:cubicBezTo>
                    <a:cubicBezTo>
                      <a:pt x="44" y="111"/>
                      <a:pt x="57" y="186"/>
                      <a:pt x="54" y="254"/>
                    </a:cubicBezTo>
                    <a:cubicBezTo>
                      <a:pt x="50" y="274"/>
                      <a:pt x="66" y="285"/>
                      <a:pt x="84" y="285"/>
                    </a:cubicBezTo>
                    <a:cubicBezTo>
                      <a:pt x="98" y="285"/>
                      <a:pt x="113" y="278"/>
                      <a:pt x="118" y="260"/>
                    </a:cubicBezTo>
                    <a:cubicBezTo>
                      <a:pt x="138" y="176"/>
                      <a:pt x="122" y="89"/>
                      <a:pt x="70" y="14"/>
                    </a:cubicBezTo>
                    <a:cubicBezTo>
                      <a:pt x="62" y="4"/>
                      <a:pt x="52" y="0"/>
                      <a:pt x="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5" name="Google Shape;3675;p32"/>
              <p:cNvSpPr/>
              <p:nvPr/>
            </p:nvSpPr>
            <p:spPr>
              <a:xfrm>
                <a:off x="3923407" y="4269613"/>
                <a:ext cx="6239" cy="22787"/>
              </a:xfrm>
              <a:custGeom>
                <a:avLst/>
                <a:gdLst/>
                <a:ahLst/>
                <a:cxnLst/>
                <a:rect l="l" t="t" r="r" b="b"/>
                <a:pathLst>
                  <a:path w="95" h="347" extrusionOk="0">
                    <a:moveTo>
                      <a:pt x="50" y="1"/>
                    </a:moveTo>
                    <a:cubicBezTo>
                      <a:pt x="40" y="1"/>
                      <a:pt x="31" y="6"/>
                      <a:pt x="30" y="18"/>
                    </a:cubicBezTo>
                    <a:cubicBezTo>
                      <a:pt x="14" y="115"/>
                      <a:pt x="1" y="228"/>
                      <a:pt x="17" y="322"/>
                    </a:cubicBezTo>
                    <a:cubicBezTo>
                      <a:pt x="20" y="338"/>
                      <a:pt x="36" y="347"/>
                      <a:pt x="51" y="347"/>
                    </a:cubicBezTo>
                    <a:cubicBezTo>
                      <a:pt x="66" y="347"/>
                      <a:pt x="82" y="338"/>
                      <a:pt x="85" y="322"/>
                    </a:cubicBezTo>
                    <a:cubicBezTo>
                      <a:pt x="95" y="222"/>
                      <a:pt x="82" y="115"/>
                      <a:pt x="72" y="18"/>
                    </a:cubicBezTo>
                    <a:cubicBezTo>
                      <a:pt x="69" y="6"/>
                      <a:pt x="59" y="1"/>
                      <a:pt x="5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6" name="Google Shape;3676;p32"/>
              <p:cNvSpPr/>
              <p:nvPr/>
            </p:nvSpPr>
            <p:spPr>
              <a:xfrm>
                <a:off x="3920452" y="4314464"/>
                <a:ext cx="6239" cy="22722"/>
              </a:xfrm>
              <a:custGeom>
                <a:avLst/>
                <a:gdLst/>
                <a:ahLst/>
                <a:cxnLst/>
                <a:rect l="l" t="t" r="r" b="b"/>
                <a:pathLst>
                  <a:path w="95" h="346" extrusionOk="0">
                    <a:moveTo>
                      <a:pt x="47" y="0"/>
                    </a:moveTo>
                    <a:cubicBezTo>
                      <a:pt x="31" y="0"/>
                      <a:pt x="15" y="12"/>
                      <a:pt x="13" y="34"/>
                    </a:cubicBezTo>
                    <a:cubicBezTo>
                      <a:pt x="7" y="119"/>
                      <a:pt x="0" y="216"/>
                      <a:pt x="7" y="307"/>
                    </a:cubicBezTo>
                    <a:cubicBezTo>
                      <a:pt x="8" y="332"/>
                      <a:pt x="29" y="345"/>
                      <a:pt x="49" y="345"/>
                    </a:cubicBezTo>
                    <a:cubicBezTo>
                      <a:pt x="69" y="345"/>
                      <a:pt x="89" y="332"/>
                      <a:pt x="91" y="307"/>
                    </a:cubicBezTo>
                    <a:cubicBezTo>
                      <a:pt x="94" y="216"/>
                      <a:pt x="91" y="119"/>
                      <a:pt x="81" y="34"/>
                    </a:cubicBezTo>
                    <a:cubicBezTo>
                      <a:pt x="80" y="12"/>
                      <a:pt x="64" y="0"/>
                      <a:pt x="4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7" name="Google Shape;3677;p32"/>
              <p:cNvSpPr/>
              <p:nvPr/>
            </p:nvSpPr>
            <p:spPr>
              <a:xfrm>
                <a:off x="3918285" y="4355768"/>
                <a:ext cx="7946" cy="19635"/>
              </a:xfrm>
              <a:custGeom>
                <a:avLst/>
                <a:gdLst/>
                <a:ahLst/>
                <a:cxnLst/>
                <a:rect l="l" t="t" r="r" b="b"/>
                <a:pathLst>
                  <a:path w="121" h="299" extrusionOk="0">
                    <a:moveTo>
                      <a:pt x="60" y="1"/>
                    </a:moveTo>
                    <a:cubicBezTo>
                      <a:pt x="47" y="1"/>
                      <a:pt x="33" y="8"/>
                      <a:pt x="27" y="24"/>
                    </a:cubicBezTo>
                    <a:cubicBezTo>
                      <a:pt x="1" y="102"/>
                      <a:pt x="1" y="193"/>
                      <a:pt x="30" y="270"/>
                    </a:cubicBezTo>
                    <a:cubicBezTo>
                      <a:pt x="40" y="290"/>
                      <a:pt x="57" y="298"/>
                      <a:pt x="74" y="298"/>
                    </a:cubicBezTo>
                    <a:cubicBezTo>
                      <a:pt x="98" y="298"/>
                      <a:pt x="120" y="279"/>
                      <a:pt x="114" y="248"/>
                    </a:cubicBezTo>
                    <a:cubicBezTo>
                      <a:pt x="105" y="173"/>
                      <a:pt x="95" y="105"/>
                      <a:pt x="92" y="31"/>
                    </a:cubicBezTo>
                    <a:cubicBezTo>
                      <a:pt x="92" y="11"/>
                      <a:pt x="76" y="1"/>
                      <a:pt x="6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8" name="Google Shape;3678;p32"/>
              <p:cNvSpPr/>
              <p:nvPr/>
            </p:nvSpPr>
            <p:spPr>
              <a:xfrm>
                <a:off x="3921502" y="4391492"/>
                <a:ext cx="6895" cy="23379"/>
              </a:xfrm>
              <a:custGeom>
                <a:avLst/>
                <a:gdLst/>
                <a:ahLst/>
                <a:cxnLst/>
                <a:rect l="l" t="t" r="r" b="b"/>
                <a:pathLst>
                  <a:path w="105" h="356" extrusionOk="0">
                    <a:moveTo>
                      <a:pt x="52" y="1"/>
                    </a:moveTo>
                    <a:cubicBezTo>
                      <a:pt x="40" y="1"/>
                      <a:pt x="28" y="7"/>
                      <a:pt x="26" y="18"/>
                    </a:cubicBezTo>
                    <a:cubicBezTo>
                      <a:pt x="10" y="112"/>
                      <a:pt x="1" y="225"/>
                      <a:pt x="14" y="319"/>
                    </a:cubicBezTo>
                    <a:cubicBezTo>
                      <a:pt x="18" y="344"/>
                      <a:pt x="35" y="356"/>
                      <a:pt x="52" y="356"/>
                    </a:cubicBezTo>
                    <a:cubicBezTo>
                      <a:pt x="69" y="356"/>
                      <a:pt x="86" y="344"/>
                      <a:pt x="91" y="319"/>
                    </a:cubicBezTo>
                    <a:cubicBezTo>
                      <a:pt x="104" y="225"/>
                      <a:pt x="95" y="112"/>
                      <a:pt x="78" y="18"/>
                    </a:cubicBezTo>
                    <a:cubicBezTo>
                      <a:pt x="77" y="7"/>
                      <a:pt x="65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9" name="Google Shape;3679;p32"/>
              <p:cNvSpPr/>
              <p:nvPr/>
            </p:nvSpPr>
            <p:spPr>
              <a:xfrm>
                <a:off x="3920255" y="4429644"/>
                <a:ext cx="7224" cy="20817"/>
              </a:xfrm>
              <a:custGeom>
                <a:avLst/>
                <a:gdLst/>
                <a:ahLst/>
                <a:cxnLst/>
                <a:rect l="l" t="t" r="r" b="b"/>
                <a:pathLst>
                  <a:path w="110" h="317" extrusionOk="0">
                    <a:moveTo>
                      <a:pt x="50" y="0"/>
                    </a:moveTo>
                    <a:cubicBezTo>
                      <a:pt x="39" y="0"/>
                      <a:pt x="29" y="6"/>
                      <a:pt x="26" y="20"/>
                    </a:cubicBezTo>
                    <a:cubicBezTo>
                      <a:pt x="0" y="108"/>
                      <a:pt x="7" y="205"/>
                      <a:pt x="29" y="289"/>
                    </a:cubicBezTo>
                    <a:cubicBezTo>
                      <a:pt x="36" y="308"/>
                      <a:pt x="50" y="316"/>
                      <a:pt x="65" y="316"/>
                    </a:cubicBezTo>
                    <a:cubicBezTo>
                      <a:pt x="87" y="316"/>
                      <a:pt x="110" y="297"/>
                      <a:pt x="104" y="270"/>
                    </a:cubicBezTo>
                    <a:cubicBezTo>
                      <a:pt x="88" y="189"/>
                      <a:pt x="81" y="114"/>
                      <a:pt x="81" y="30"/>
                    </a:cubicBezTo>
                    <a:cubicBezTo>
                      <a:pt x="81" y="11"/>
                      <a:pt x="65" y="0"/>
                      <a:pt x="5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0" name="Google Shape;3680;p32"/>
              <p:cNvSpPr/>
              <p:nvPr/>
            </p:nvSpPr>
            <p:spPr>
              <a:xfrm>
                <a:off x="3920846" y="4469439"/>
                <a:ext cx="5385" cy="15892"/>
              </a:xfrm>
              <a:custGeom>
                <a:avLst/>
                <a:gdLst/>
                <a:ahLst/>
                <a:cxnLst/>
                <a:rect l="l" t="t" r="r" b="b"/>
                <a:pathLst>
                  <a:path w="82" h="242" extrusionOk="0">
                    <a:moveTo>
                      <a:pt x="41" y="0"/>
                    </a:moveTo>
                    <a:cubicBezTo>
                      <a:pt x="26" y="0"/>
                      <a:pt x="11" y="10"/>
                      <a:pt x="7" y="30"/>
                    </a:cubicBezTo>
                    <a:cubicBezTo>
                      <a:pt x="4" y="91"/>
                      <a:pt x="1" y="153"/>
                      <a:pt x="4" y="208"/>
                    </a:cubicBezTo>
                    <a:cubicBezTo>
                      <a:pt x="6" y="230"/>
                      <a:pt x="22" y="242"/>
                      <a:pt x="38" y="242"/>
                    </a:cubicBezTo>
                    <a:cubicBezTo>
                      <a:pt x="54" y="242"/>
                      <a:pt x="70" y="230"/>
                      <a:pt x="72" y="208"/>
                    </a:cubicBezTo>
                    <a:cubicBezTo>
                      <a:pt x="82" y="149"/>
                      <a:pt x="75" y="88"/>
                      <a:pt x="72" y="30"/>
                    </a:cubicBezTo>
                    <a:cubicBezTo>
                      <a:pt x="70" y="10"/>
                      <a:pt x="56" y="0"/>
                      <a:pt x="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1" name="Google Shape;3681;p32"/>
              <p:cNvSpPr/>
              <p:nvPr/>
            </p:nvSpPr>
            <p:spPr>
              <a:xfrm>
                <a:off x="3906399" y="4455452"/>
                <a:ext cx="167064" cy="55360"/>
              </a:xfrm>
              <a:custGeom>
                <a:avLst/>
                <a:gdLst/>
                <a:ahLst/>
                <a:cxnLst/>
                <a:rect l="l" t="t" r="r" b="b"/>
                <a:pathLst>
                  <a:path w="2544" h="843" extrusionOk="0">
                    <a:moveTo>
                      <a:pt x="239" y="1"/>
                    </a:moveTo>
                    <a:cubicBezTo>
                      <a:pt x="169" y="1"/>
                      <a:pt x="98" y="9"/>
                      <a:pt x="30" y="26"/>
                    </a:cubicBezTo>
                    <a:cubicBezTo>
                      <a:pt x="1" y="32"/>
                      <a:pt x="7" y="77"/>
                      <a:pt x="39" y="77"/>
                    </a:cubicBezTo>
                    <a:cubicBezTo>
                      <a:pt x="54" y="77"/>
                      <a:pt x="68" y="77"/>
                      <a:pt x="83" y="77"/>
                    </a:cubicBezTo>
                    <a:cubicBezTo>
                      <a:pt x="451" y="77"/>
                      <a:pt x="922" y="235"/>
                      <a:pt x="872" y="680"/>
                    </a:cubicBezTo>
                    <a:cubicBezTo>
                      <a:pt x="833" y="683"/>
                      <a:pt x="665" y="701"/>
                      <a:pt x="523" y="701"/>
                    </a:cubicBezTo>
                    <a:cubicBezTo>
                      <a:pt x="403" y="701"/>
                      <a:pt x="301" y="689"/>
                      <a:pt x="308" y="644"/>
                    </a:cubicBezTo>
                    <a:cubicBezTo>
                      <a:pt x="312" y="627"/>
                      <a:pt x="300" y="616"/>
                      <a:pt x="287" y="616"/>
                    </a:cubicBezTo>
                    <a:cubicBezTo>
                      <a:pt x="279" y="616"/>
                      <a:pt x="270" y="621"/>
                      <a:pt x="266" y="631"/>
                    </a:cubicBezTo>
                    <a:cubicBezTo>
                      <a:pt x="215" y="772"/>
                      <a:pt x="322" y="806"/>
                      <a:pt x="449" y="806"/>
                    </a:cubicBezTo>
                    <a:cubicBezTo>
                      <a:pt x="564" y="806"/>
                      <a:pt x="695" y="778"/>
                      <a:pt x="746" y="774"/>
                    </a:cubicBezTo>
                    <a:cubicBezTo>
                      <a:pt x="804" y="771"/>
                      <a:pt x="856" y="771"/>
                      <a:pt x="914" y="767"/>
                    </a:cubicBezTo>
                    <a:cubicBezTo>
                      <a:pt x="919" y="769"/>
                      <a:pt x="925" y="770"/>
                      <a:pt x="932" y="770"/>
                    </a:cubicBezTo>
                    <a:cubicBezTo>
                      <a:pt x="939" y="770"/>
                      <a:pt x="947" y="769"/>
                      <a:pt x="953" y="767"/>
                    </a:cubicBezTo>
                    <a:cubicBezTo>
                      <a:pt x="1052" y="764"/>
                      <a:pt x="1151" y="763"/>
                      <a:pt x="1250" y="763"/>
                    </a:cubicBezTo>
                    <a:cubicBezTo>
                      <a:pt x="1662" y="763"/>
                      <a:pt x="2071" y="790"/>
                      <a:pt x="2479" y="842"/>
                    </a:cubicBezTo>
                    <a:cubicBezTo>
                      <a:pt x="2482" y="842"/>
                      <a:pt x="2485" y="843"/>
                      <a:pt x="2488" y="843"/>
                    </a:cubicBezTo>
                    <a:cubicBezTo>
                      <a:pt x="2543" y="843"/>
                      <a:pt x="2541" y="754"/>
                      <a:pt x="2479" y="745"/>
                    </a:cubicBezTo>
                    <a:cubicBezTo>
                      <a:pt x="2119" y="706"/>
                      <a:pt x="1756" y="680"/>
                      <a:pt x="1390" y="677"/>
                    </a:cubicBezTo>
                    <a:cubicBezTo>
                      <a:pt x="1258" y="677"/>
                      <a:pt x="1125" y="677"/>
                      <a:pt x="995" y="680"/>
                    </a:cubicBezTo>
                    <a:cubicBezTo>
                      <a:pt x="1014" y="252"/>
                      <a:pt x="629" y="1"/>
                      <a:pt x="23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2" name="Google Shape;3682;p32"/>
              <p:cNvSpPr/>
              <p:nvPr/>
            </p:nvSpPr>
            <p:spPr>
              <a:xfrm>
                <a:off x="3994263" y="4459917"/>
                <a:ext cx="20489" cy="27516"/>
              </a:xfrm>
              <a:custGeom>
                <a:avLst/>
                <a:gdLst/>
                <a:ahLst/>
                <a:cxnLst/>
                <a:rect l="l" t="t" r="r" b="b"/>
                <a:pathLst>
                  <a:path w="312" h="419" extrusionOk="0">
                    <a:moveTo>
                      <a:pt x="46" y="1"/>
                    </a:moveTo>
                    <a:cubicBezTo>
                      <a:pt x="28" y="1"/>
                      <a:pt x="10" y="13"/>
                      <a:pt x="7" y="39"/>
                    </a:cubicBezTo>
                    <a:cubicBezTo>
                      <a:pt x="0" y="155"/>
                      <a:pt x="23" y="269"/>
                      <a:pt x="65" y="379"/>
                    </a:cubicBezTo>
                    <a:cubicBezTo>
                      <a:pt x="77" y="407"/>
                      <a:pt x="102" y="419"/>
                      <a:pt x="126" y="419"/>
                    </a:cubicBezTo>
                    <a:cubicBezTo>
                      <a:pt x="163" y="419"/>
                      <a:pt x="200" y="390"/>
                      <a:pt x="182" y="346"/>
                    </a:cubicBezTo>
                    <a:cubicBezTo>
                      <a:pt x="153" y="269"/>
                      <a:pt x="195" y="191"/>
                      <a:pt x="266" y="165"/>
                    </a:cubicBezTo>
                    <a:cubicBezTo>
                      <a:pt x="311" y="143"/>
                      <a:pt x="311" y="61"/>
                      <a:pt x="253" y="61"/>
                    </a:cubicBezTo>
                    <a:cubicBezTo>
                      <a:pt x="252" y="61"/>
                      <a:pt x="251" y="61"/>
                      <a:pt x="250" y="61"/>
                    </a:cubicBezTo>
                    <a:cubicBezTo>
                      <a:pt x="192" y="68"/>
                      <a:pt x="137" y="100"/>
                      <a:pt x="101" y="142"/>
                    </a:cubicBezTo>
                    <a:cubicBezTo>
                      <a:pt x="94" y="107"/>
                      <a:pt x="88" y="74"/>
                      <a:pt x="85" y="39"/>
                    </a:cubicBezTo>
                    <a:cubicBezTo>
                      <a:pt x="83" y="14"/>
                      <a:pt x="65" y="1"/>
                      <a:pt x="4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3" name="Google Shape;3683;p32"/>
              <p:cNvSpPr/>
              <p:nvPr/>
            </p:nvSpPr>
            <p:spPr>
              <a:xfrm>
                <a:off x="3881117" y="4303037"/>
                <a:ext cx="32769" cy="51617"/>
              </a:xfrm>
              <a:custGeom>
                <a:avLst/>
                <a:gdLst/>
                <a:ahLst/>
                <a:cxnLst/>
                <a:rect l="l" t="t" r="r" b="b"/>
                <a:pathLst>
                  <a:path w="499" h="786" extrusionOk="0">
                    <a:moveTo>
                      <a:pt x="134" y="1"/>
                    </a:moveTo>
                    <a:cubicBezTo>
                      <a:pt x="121" y="1"/>
                      <a:pt x="110" y="7"/>
                      <a:pt x="107" y="21"/>
                    </a:cubicBezTo>
                    <a:cubicBezTo>
                      <a:pt x="62" y="257"/>
                      <a:pt x="32" y="497"/>
                      <a:pt x="7" y="730"/>
                    </a:cubicBezTo>
                    <a:cubicBezTo>
                      <a:pt x="1" y="765"/>
                      <a:pt x="32" y="785"/>
                      <a:pt x="62" y="785"/>
                    </a:cubicBezTo>
                    <a:cubicBezTo>
                      <a:pt x="82" y="785"/>
                      <a:pt x="101" y="777"/>
                      <a:pt x="110" y="759"/>
                    </a:cubicBezTo>
                    <a:cubicBezTo>
                      <a:pt x="143" y="701"/>
                      <a:pt x="175" y="643"/>
                      <a:pt x="207" y="584"/>
                    </a:cubicBezTo>
                    <a:cubicBezTo>
                      <a:pt x="220" y="555"/>
                      <a:pt x="237" y="532"/>
                      <a:pt x="253" y="506"/>
                    </a:cubicBezTo>
                    <a:cubicBezTo>
                      <a:pt x="257" y="506"/>
                      <a:pt x="261" y="506"/>
                      <a:pt x="265" y="506"/>
                    </a:cubicBezTo>
                    <a:cubicBezTo>
                      <a:pt x="372" y="506"/>
                      <a:pt x="407" y="549"/>
                      <a:pt x="363" y="636"/>
                    </a:cubicBezTo>
                    <a:cubicBezTo>
                      <a:pt x="355" y="677"/>
                      <a:pt x="389" y="707"/>
                      <a:pt x="420" y="707"/>
                    </a:cubicBezTo>
                    <a:cubicBezTo>
                      <a:pt x="441" y="707"/>
                      <a:pt x="460" y="694"/>
                      <a:pt x="467" y="665"/>
                    </a:cubicBezTo>
                    <a:cubicBezTo>
                      <a:pt x="499" y="545"/>
                      <a:pt x="496" y="341"/>
                      <a:pt x="327" y="335"/>
                    </a:cubicBezTo>
                    <a:cubicBezTo>
                      <a:pt x="323" y="334"/>
                      <a:pt x="319" y="334"/>
                      <a:pt x="315" y="334"/>
                    </a:cubicBezTo>
                    <a:cubicBezTo>
                      <a:pt x="243" y="334"/>
                      <a:pt x="185" y="387"/>
                      <a:pt x="139" y="451"/>
                    </a:cubicBezTo>
                    <a:cubicBezTo>
                      <a:pt x="152" y="309"/>
                      <a:pt x="165" y="166"/>
                      <a:pt x="169" y="30"/>
                    </a:cubicBezTo>
                    <a:cubicBezTo>
                      <a:pt x="169" y="12"/>
                      <a:pt x="150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4" name="Google Shape;3684;p32"/>
              <p:cNvSpPr/>
              <p:nvPr/>
            </p:nvSpPr>
            <p:spPr>
              <a:xfrm>
                <a:off x="3906005" y="4115688"/>
                <a:ext cx="52405" cy="34542"/>
              </a:xfrm>
              <a:custGeom>
                <a:avLst/>
                <a:gdLst/>
                <a:ahLst/>
                <a:cxnLst/>
                <a:rect l="l" t="t" r="r" b="b"/>
                <a:pathLst>
                  <a:path w="798" h="526" extrusionOk="0">
                    <a:moveTo>
                      <a:pt x="97" y="0"/>
                    </a:moveTo>
                    <a:cubicBezTo>
                      <a:pt x="61" y="0"/>
                      <a:pt x="32" y="43"/>
                      <a:pt x="65" y="78"/>
                    </a:cubicBezTo>
                    <a:cubicBezTo>
                      <a:pt x="130" y="143"/>
                      <a:pt x="185" y="211"/>
                      <a:pt x="246" y="279"/>
                    </a:cubicBezTo>
                    <a:cubicBezTo>
                      <a:pt x="175" y="324"/>
                      <a:pt x="101" y="363"/>
                      <a:pt x="29" y="408"/>
                    </a:cubicBezTo>
                    <a:cubicBezTo>
                      <a:pt x="0" y="426"/>
                      <a:pt x="13" y="479"/>
                      <a:pt x="43" y="479"/>
                    </a:cubicBezTo>
                    <a:cubicBezTo>
                      <a:pt x="47" y="479"/>
                      <a:pt x="51" y="478"/>
                      <a:pt x="55" y="476"/>
                    </a:cubicBezTo>
                    <a:cubicBezTo>
                      <a:pt x="146" y="441"/>
                      <a:pt x="230" y="402"/>
                      <a:pt x="314" y="360"/>
                    </a:cubicBezTo>
                    <a:cubicBezTo>
                      <a:pt x="356" y="408"/>
                      <a:pt x="402" y="457"/>
                      <a:pt x="444" y="505"/>
                    </a:cubicBezTo>
                    <a:cubicBezTo>
                      <a:pt x="457" y="520"/>
                      <a:pt x="472" y="526"/>
                      <a:pt x="486" y="526"/>
                    </a:cubicBezTo>
                    <a:cubicBezTo>
                      <a:pt x="528" y="526"/>
                      <a:pt x="563" y="468"/>
                      <a:pt x="531" y="421"/>
                    </a:cubicBezTo>
                    <a:cubicBezTo>
                      <a:pt x="499" y="379"/>
                      <a:pt x="467" y="343"/>
                      <a:pt x="428" y="305"/>
                    </a:cubicBezTo>
                    <a:cubicBezTo>
                      <a:pt x="538" y="246"/>
                      <a:pt x="645" y="185"/>
                      <a:pt x="745" y="120"/>
                    </a:cubicBezTo>
                    <a:cubicBezTo>
                      <a:pt x="797" y="87"/>
                      <a:pt x="764" y="15"/>
                      <a:pt x="715" y="15"/>
                    </a:cubicBezTo>
                    <a:cubicBezTo>
                      <a:pt x="706" y="15"/>
                      <a:pt x="696" y="17"/>
                      <a:pt x="687" y="23"/>
                    </a:cubicBezTo>
                    <a:lnTo>
                      <a:pt x="347" y="217"/>
                    </a:lnTo>
                    <a:cubicBezTo>
                      <a:pt x="275" y="146"/>
                      <a:pt x="201" y="78"/>
                      <a:pt x="130" y="13"/>
                    </a:cubicBezTo>
                    <a:cubicBezTo>
                      <a:pt x="119" y="4"/>
                      <a:pt x="108" y="0"/>
                      <a:pt x="9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5" name="Google Shape;3685;p32"/>
              <p:cNvSpPr/>
              <p:nvPr/>
            </p:nvSpPr>
            <p:spPr>
              <a:xfrm>
                <a:off x="3735990" y="4475874"/>
                <a:ext cx="28304" cy="43014"/>
              </a:xfrm>
              <a:custGeom>
                <a:avLst/>
                <a:gdLst/>
                <a:ahLst/>
                <a:cxnLst/>
                <a:rect l="l" t="t" r="r" b="b"/>
                <a:pathLst>
                  <a:path w="431" h="655" extrusionOk="0">
                    <a:moveTo>
                      <a:pt x="151" y="80"/>
                    </a:moveTo>
                    <a:cubicBezTo>
                      <a:pt x="195" y="80"/>
                      <a:pt x="239" y="97"/>
                      <a:pt x="260" y="136"/>
                    </a:cubicBezTo>
                    <a:cubicBezTo>
                      <a:pt x="308" y="211"/>
                      <a:pt x="225" y="299"/>
                      <a:pt x="149" y="299"/>
                    </a:cubicBezTo>
                    <a:cubicBezTo>
                      <a:pt x="142" y="299"/>
                      <a:pt x="136" y="299"/>
                      <a:pt x="130" y="298"/>
                    </a:cubicBezTo>
                    <a:lnTo>
                      <a:pt x="117" y="298"/>
                    </a:lnTo>
                    <a:cubicBezTo>
                      <a:pt x="104" y="230"/>
                      <a:pt x="98" y="162"/>
                      <a:pt x="85" y="94"/>
                    </a:cubicBezTo>
                    <a:cubicBezTo>
                      <a:pt x="105" y="85"/>
                      <a:pt x="128" y="80"/>
                      <a:pt x="151" y="80"/>
                    </a:cubicBezTo>
                    <a:close/>
                    <a:moveTo>
                      <a:pt x="170" y="0"/>
                    </a:moveTo>
                    <a:cubicBezTo>
                      <a:pt x="128" y="0"/>
                      <a:pt x="87" y="12"/>
                      <a:pt x="52" y="35"/>
                    </a:cubicBezTo>
                    <a:cubicBezTo>
                      <a:pt x="50" y="34"/>
                      <a:pt x="47" y="34"/>
                      <a:pt x="44" y="34"/>
                    </a:cubicBezTo>
                    <a:cubicBezTo>
                      <a:pt x="30" y="34"/>
                      <a:pt x="17" y="46"/>
                      <a:pt x="17" y="68"/>
                    </a:cubicBezTo>
                    <a:lnTo>
                      <a:pt x="17" y="71"/>
                    </a:lnTo>
                    <a:lnTo>
                      <a:pt x="10" y="77"/>
                    </a:lnTo>
                    <a:cubicBezTo>
                      <a:pt x="1" y="90"/>
                      <a:pt x="4" y="107"/>
                      <a:pt x="14" y="116"/>
                    </a:cubicBezTo>
                    <a:cubicBezTo>
                      <a:pt x="10" y="285"/>
                      <a:pt x="33" y="479"/>
                      <a:pt x="101" y="628"/>
                    </a:cubicBezTo>
                    <a:cubicBezTo>
                      <a:pt x="110" y="647"/>
                      <a:pt x="124" y="654"/>
                      <a:pt x="138" y="654"/>
                    </a:cubicBezTo>
                    <a:cubicBezTo>
                      <a:pt x="166" y="654"/>
                      <a:pt x="196" y="625"/>
                      <a:pt x="192" y="592"/>
                    </a:cubicBezTo>
                    <a:cubicBezTo>
                      <a:pt x="179" y="531"/>
                      <a:pt x="159" y="473"/>
                      <a:pt x="137" y="411"/>
                    </a:cubicBezTo>
                    <a:lnTo>
                      <a:pt x="137" y="411"/>
                    </a:lnTo>
                    <a:cubicBezTo>
                      <a:pt x="138" y="411"/>
                      <a:pt x="140" y="411"/>
                      <a:pt x="141" y="411"/>
                    </a:cubicBezTo>
                    <a:cubicBezTo>
                      <a:pt x="292" y="411"/>
                      <a:pt x="431" y="244"/>
                      <a:pt x="354" y="103"/>
                    </a:cubicBezTo>
                    <a:cubicBezTo>
                      <a:pt x="317" y="35"/>
                      <a:pt x="243" y="0"/>
                      <a:pt x="17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686" name="Google Shape;3686;p32"/>
          <p:cNvGrpSpPr/>
          <p:nvPr/>
        </p:nvGrpSpPr>
        <p:grpSpPr>
          <a:xfrm>
            <a:off x="6992798" y="-229465"/>
            <a:ext cx="2526094" cy="2336229"/>
            <a:chOff x="6992798" y="-229465"/>
            <a:chExt cx="2526094" cy="2336229"/>
          </a:xfrm>
        </p:grpSpPr>
        <p:grpSp>
          <p:nvGrpSpPr>
            <p:cNvPr id="3687" name="Google Shape;3687;p32"/>
            <p:cNvGrpSpPr/>
            <p:nvPr/>
          </p:nvGrpSpPr>
          <p:grpSpPr>
            <a:xfrm rot="2567276">
              <a:off x="6985685" y="-15798"/>
              <a:ext cx="733465" cy="266411"/>
              <a:chOff x="3720033" y="657636"/>
              <a:chExt cx="380942" cy="138367"/>
            </a:xfrm>
          </p:grpSpPr>
          <p:sp>
            <p:nvSpPr>
              <p:cNvPr id="3688" name="Google Shape;3688;p32"/>
              <p:cNvSpPr/>
              <p:nvPr/>
            </p:nvSpPr>
            <p:spPr>
              <a:xfrm>
                <a:off x="3720033" y="657636"/>
                <a:ext cx="84977" cy="138367"/>
              </a:xfrm>
              <a:custGeom>
                <a:avLst/>
                <a:gdLst/>
                <a:ahLst/>
                <a:cxnLst/>
                <a:rect l="l" t="t" r="r" b="b"/>
                <a:pathLst>
                  <a:path w="1294" h="2107" extrusionOk="0">
                    <a:moveTo>
                      <a:pt x="179" y="0"/>
                    </a:moveTo>
                    <a:cubicBezTo>
                      <a:pt x="136" y="0"/>
                      <a:pt x="94" y="6"/>
                      <a:pt x="69" y="33"/>
                    </a:cubicBezTo>
                    <a:cubicBezTo>
                      <a:pt x="1" y="98"/>
                      <a:pt x="43" y="299"/>
                      <a:pt x="43" y="374"/>
                    </a:cubicBezTo>
                    <a:lnTo>
                      <a:pt x="43" y="1093"/>
                    </a:lnTo>
                    <a:cubicBezTo>
                      <a:pt x="43" y="1333"/>
                      <a:pt x="36" y="1572"/>
                      <a:pt x="43" y="1815"/>
                    </a:cubicBezTo>
                    <a:cubicBezTo>
                      <a:pt x="43" y="1887"/>
                      <a:pt x="20" y="1997"/>
                      <a:pt x="82" y="2048"/>
                    </a:cubicBezTo>
                    <a:cubicBezTo>
                      <a:pt x="123" y="2088"/>
                      <a:pt x="205" y="2097"/>
                      <a:pt x="284" y="2097"/>
                    </a:cubicBezTo>
                    <a:cubicBezTo>
                      <a:pt x="349" y="2097"/>
                      <a:pt x="411" y="2091"/>
                      <a:pt x="448" y="2091"/>
                    </a:cubicBezTo>
                    <a:cubicBezTo>
                      <a:pt x="710" y="2097"/>
                      <a:pt x="969" y="2107"/>
                      <a:pt x="1232" y="2107"/>
                    </a:cubicBezTo>
                    <a:cubicBezTo>
                      <a:pt x="1293" y="2097"/>
                      <a:pt x="1290" y="2006"/>
                      <a:pt x="1228" y="2000"/>
                    </a:cubicBezTo>
                    <a:cubicBezTo>
                      <a:pt x="1054" y="1984"/>
                      <a:pt x="879" y="1977"/>
                      <a:pt x="700" y="1968"/>
                    </a:cubicBezTo>
                    <a:cubicBezTo>
                      <a:pt x="695" y="1967"/>
                      <a:pt x="690" y="1967"/>
                      <a:pt x="684" y="1967"/>
                    </a:cubicBezTo>
                    <a:cubicBezTo>
                      <a:pt x="623" y="1967"/>
                      <a:pt x="540" y="1976"/>
                      <a:pt x="464" y="1976"/>
                    </a:cubicBezTo>
                    <a:cubicBezTo>
                      <a:pt x="403" y="1976"/>
                      <a:pt x="347" y="1970"/>
                      <a:pt x="308" y="1951"/>
                    </a:cubicBezTo>
                    <a:cubicBezTo>
                      <a:pt x="59" y="1828"/>
                      <a:pt x="172" y="1313"/>
                      <a:pt x="172" y="1090"/>
                    </a:cubicBezTo>
                    <a:lnTo>
                      <a:pt x="172" y="1022"/>
                    </a:lnTo>
                    <a:cubicBezTo>
                      <a:pt x="179" y="1025"/>
                      <a:pt x="189" y="1028"/>
                      <a:pt x="195" y="1028"/>
                    </a:cubicBezTo>
                    <a:cubicBezTo>
                      <a:pt x="327" y="1042"/>
                      <a:pt x="463" y="1048"/>
                      <a:pt x="598" y="1048"/>
                    </a:cubicBezTo>
                    <a:cubicBezTo>
                      <a:pt x="712" y="1048"/>
                      <a:pt x="826" y="1044"/>
                      <a:pt x="937" y="1038"/>
                    </a:cubicBezTo>
                    <a:cubicBezTo>
                      <a:pt x="1018" y="1035"/>
                      <a:pt x="1018" y="915"/>
                      <a:pt x="937" y="911"/>
                    </a:cubicBezTo>
                    <a:cubicBezTo>
                      <a:pt x="832" y="906"/>
                      <a:pt x="725" y="903"/>
                      <a:pt x="618" y="903"/>
                    </a:cubicBezTo>
                    <a:cubicBezTo>
                      <a:pt x="476" y="903"/>
                      <a:pt x="333" y="908"/>
                      <a:pt x="195" y="921"/>
                    </a:cubicBezTo>
                    <a:cubicBezTo>
                      <a:pt x="189" y="921"/>
                      <a:pt x="179" y="924"/>
                      <a:pt x="172" y="928"/>
                    </a:cubicBezTo>
                    <a:lnTo>
                      <a:pt x="172" y="633"/>
                    </a:lnTo>
                    <a:cubicBezTo>
                      <a:pt x="172" y="526"/>
                      <a:pt x="130" y="328"/>
                      <a:pt x="172" y="241"/>
                    </a:cubicBezTo>
                    <a:cubicBezTo>
                      <a:pt x="218" y="146"/>
                      <a:pt x="367" y="120"/>
                      <a:pt x="532" y="120"/>
                    </a:cubicBezTo>
                    <a:cubicBezTo>
                      <a:pt x="730" y="120"/>
                      <a:pt x="952" y="158"/>
                      <a:pt x="1050" y="163"/>
                    </a:cubicBezTo>
                    <a:cubicBezTo>
                      <a:pt x="1051" y="163"/>
                      <a:pt x="1052" y="163"/>
                      <a:pt x="1053" y="163"/>
                    </a:cubicBezTo>
                    <a:cubicBezTo>
                      <a:pt x="1131" y="163"/>
                      <a:pt x="1130" y="40"/>
                      <a:pt x="1050" y="37"/>
                    </a:cubicBezTo>
                    <a:cubicBezTo>
                      <a:pt x="818" y="16"/>
                      <a:pt x="585" y="4"/>
                      <a:pt x="352" y="4"/>
                    </a:cubicBezTo>
                    <a:cubicBezTo>
                      <a:pt x="326" y="4"/>
                      <a:pt x="299" y="4"/>
                      <a:pt x="273" y="4"/>
                    </a:cubicBezTo>
                    <a:cubicBezTo>
                      <a:pt x="247" y="4"/>
                      <a:pt x="213" y="0"/>
                      <a:pt x="17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9" name="Google Shape;3689;p32"/>
              <p:cNvSpPr/>
              <p:nvPr/>
            </p:nvSpPr>
            <p:spPr>
              <a:xfrm>
                <a:off x="3821293" y="728688"/>
                <a:ext cx="57658" cy="13725"/>
              </a:xfrm>
              <a:custGeom>
                <a:avLst/>
                <a:gdLst/>
                <a:ahLst/>
                <a:cxnLst/>
                <a:rect l="l" t="t" r="r" b="b"/>
                <a:pathLst>
                  <a:path w="878" h="209" extrusionOk="0">
                    <a:moveTo>
                      <a:pt x="789" y="1"/>
                    </a:moveTo>
                    <a:cubicBezTo>
                      <a:pt x="783" y="1"/>
                      <a:pt x="776" y="2"/>
                      <a:pt x="769" y="4"/>
                    </a:cubicBezTo>
                    <a:cubicBezTo>
                      <a:pt x="535" y="69"/>
                      <a:pt x="305" y="98"/>
                      <a:pt x="66" y="105"/>
                    </a:cubicBezTo>
                    <a:cubicBezTo>
                      <a:pt x="1" y="108"/>
                      <a:pt x="1" y="202"/>
                      <a:pt x="66" y="205"/>
                    </a:cubicBezTo>
                    <a:cubicBezTo>
                      <a:pt x="103" y="207"/>
                      <a:pt x="139" y="208"/>
                      <a:pt x="176" y="208"/>
                    </a:cubicBezTo>
                    <a:cubicBezTo>
                      <a:pt x="388" y="208"/>
                      <a:pt x="597" y="178"/>
                      <a:pt x="804" y="131"/>
                    </a:cubicBezTo>
                    <a:cubicBezTo>
                      <a:pt x="878" y="110"/>
                      <a:pt x="855" y="1"/>
                      <a:pt x="7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0" name="Google Shape;3690;p32"/>
              <p:cNvSpPr/>
              <p:nvPr/>
            </p:nvSpPr>
            <p:spPr>
              <a:xfrm>
                <a:off x="3811312" y="715095"/>
                <a:ext cx="62189" cy="9062"/>
              </a:xfrm>
              <a:custGeom>
                <a:avLst/>
                <a:gdLst/>
                <a:ahLst/>
                <a:cxnLst/>
                <a:rect l="l" t="t" r="r" b="b"/>
                <a:pathLst>
                  <a:path w="947" h="138" extrusionOk="0">
                    <a:moveTo>
                      <a:pt x="875" y="1"/>
                    </a:moveTo>
                    <a:cubicBezTo>
                      <a:pt x="874" y="1"/>
                      <a:pt x="873" y="1"/>
                      <a:pt x="872" y="1"/>
                    </a:cubicBezTo>
                    <a:cubicBezTo>
                      <a:pt x="600" y="14"/>
                      <a:pt x="331" y="33"/>
                      <a:pt x="62" y="46"/>
                    </a:cubicBezTo>
                    <a:cubicBezTo>
                      <a:pt x="3" y="49"/>
                      <a:pt x="1" y="137"/>
                      <a:pt x="56" y="137"/>
                    </a:cubicBezTo>
                    <a:cubicBezTo>
                      <a:pt x="58" y="137"/>
                      <a:pt x="60" y="137"/>
                      <a:pt x="62" y="137"/>
                    </a:cubicBezTo>
                    <a:cubicBezTo>
                      <a:pt x="331" y="130"/>
                      <a:pt x="600" y="127"/>
                      <a:pt x="872" y="117"/>
                    </a:cubicBezTo>
                    <a:cubicBezTo>
                      <a:pt x="945" y="117"/>
                      <a:pt x="946" y="1"/>
                      <a:pt x="8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1" name="Google Shape;3691;p32"/>
              <p:cNvSpPr/>
              <p:nvPr/>
            </p:nvSpPr>
            <p:spPr>
              <a:xfrm>
                <a:off x="3909879" y="703340"/>
                <a:ext cx="88720" cy="49384"/>
              </a:xfrm>
              <a:custGeom>
                <a:avLst/>
                <a:gdLst/>
                <a:ahLst/>
                <a:cxnLst/>
                <a:rect l="l" t="t" r="r" b="b"/>
                <a:pathLst>
                  <a:path w="1351" h="752" extrusionOk="0">
                    <a:moveTo>
                      <a:pt x="55" y="1"/>
                    </a:moveTo>
                    <a:cubicBezTo>
                      <a:pt x="27" y="1"/>
                      <a:pt x="1" y="18"/>
                      <a:pt x="6" y="50"/>
                    </a:cubicBezTo>
                    <a:cubicBezTo>
                      <a:pt x="35" y="274"/>
                      <a:pt x="90" y="488"/>
                      <a:pt x="174" y="698"/>
                    </a:cubicBezTo>
                    <a:cubicBezTo>
                      <a:pt x="186" y="726"/>
                      <a:pt x="218" y="743"/>
                      <a:pt x="247" y="743"/>
                    </a:cubicBezTo>
                    <a:cubicBezTo>
                      <a:pt x="272" y="743"/>
                      <a:pt x="295" y="730"/>
                      <a:pt x="301" y="698"/>
                    </a:cubicBezTo>
                    <a:cubicBezTo>
                      <a:pt x="314" y="614"/>
                      <a:pt x="330" y="526"/>
                      <a:pt x="343" y="442"/>
                    </a:cubicBezTo>
                    <a:cubicBezTo>
                      <a:pt x="362" y="344"/>
                      <a:pt x="334" y="280"/>
                      <a:pt x="448" y="280"/>
                    </a:cubicBezTo>
                    <a:cubicBezTo>
                      <a:pt x="450" y="280"/>
                      <a:pt x="453" y="280"/>
                      <a:pt x="456" y="280"/>
                    </a:cubicBezTo>
                    <a:cubicBezTo>
                      <a:pt x="608" y="290"/>
                      <a:pt x="618" y="517"/>
                      <a:pt x="638" y="646"/>
                    </a:cubicBezTo>
                    <a:cubicBezTo>
                      <a:pt x="644" y="679"/>
                      <a:pt x="667" y="693"/>
                      <a:pt x="693" y="693"/>
                    </a:cubicBezTo>
                    <a:cubicBezTo>
                      <a:pt x="724" y="693"/>
                      <a:pt x="757" y="674"/>
                      <a:pt x="767" y="646"/>
                    </a:cubicBezTo>
                    <a:cubicBezTo>
                      <a:pt x="800" y="552"/>
                      <a:pt x="884" y="339"/>
                      <a:pt x="978" y="296"/>
                    </a:cubicBezTo>
                    <a:cubicBezTo>
                      <a:pt x="1003" y="286"/>
                      <a:pt x="1025" y="281"/>
                      <a:pt x="1043" y="281"/>
                    </a:cubicBezTo>
                    <a:cubicBezTo>
                      <a:pt x="1183" y="281"/>
                      <a:pt x="1117" y="570"/>
                      <a:pt x="1088" y="679"/>
                    </a:cubicBezTo>
                    <a:cubicBezTo>
                      <a:pt x="1074" y="723"/>
                      <a:pt x="1108" y="751"/>
                      <a:pt x="1143" y="751"/>
                    </a:cubicBezTo>
                    <a:cubicBezTo>
                      <a:pt x="1168" y="751"/>
                      <a:pt x="1193" y="738"/>
                      <a:pt x="1205" y="708"/>
                    </a:cubicBezTo>
                    <a:cubicBezTo>
                      <a:pt x="1273" y="565"/>
                      <a:pt x="1350" y="154"/>
                      <a:pt x="1111" y="105"/>
                    </a:cubicBezTo>
                    <a:cubicBezTo>
                      <a:pt x="1096" y="102"/>
                      <a:pt x="1083" y="101"/>
                      <a:pt x="1069" y="101"/>
                    </a:cubicBezTo>
                    <a:cubicBezTo>
                      <a:pt x="929" y="101"/>
                      <a:pt x="811" y="259"/>
                      <a:pt x="732" y="410"/>
                    </a:cubicBezTo>
                    <a:cubicBezTo>
                      <a:pt x="689" y="258"/>
                      <a:pt x="612" y="96"/>
                      <a:pt x="459" y="66"/>
                    </a:cubicBezTo>
                    <a:cubicBezTo>
                      <a:pt x="448" y="64"/>
                      <a:pt x="437" y="63"/>
                      <a:pt x="426" y="63"/>
                    </a:cubicBezTo>
                    <a:cubicBezTo>
                      <a:pt x="286" y="63"/>
                      <a:pt x="231" y="238"/>
                      <a:pt x="203" y="407"/>
                    </a:cubicBezTo>
                    <a:cubicBezTo>
                      <a:pt x="165" y="283"/>
                      <a:pt x="132" y="164"/>
                      <a:pt x="106" y="37"/>
                    </a:cubicBezTo>
                    <a:cubicBezTo>
                      <a:pt x="100" y="12"/>
                      <a:pt x="78" y="1"/>
                      <a:pt x="5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2" name="Google Shape;3692;p32"/>
              <p:cNvSpPr/>
              <p:nvPr/>
            </p:nvSpPr>
            <p:spPr>
              <a:xfrm>
                <a:off x="4004704" y="712009"/>
                <a:ext cx="46429" cy="43277"/>
              </a:xfrm>
              <a:custGeom>
                <a:avLst/>
                <a:gdLst/>
                <a:ahLst/>
                <a:cxnLst/>
                <a:rect l="l" t="t" r="r" b="b"/>
                <a:pathLst>
                  <a:path w="707" h="659" extrusionOk="0">
                    <a:moveTo>
                      <a:pt x="477" y="1"/>
                    </a:moveTo>
                    <a:cubicBezTo>
                      <a:pt x="441" y="1"/>
                      <a:pt x="404" y="8"/>
                      <a:pt x="373" y="19"/>
                    </a:cubicBezTo>
                    <a:cubicBezTo>
                      <a:pt x="237" y="64"/>
                      <a:pt x="104" y="148"/>
                      <a:pt x="65" y="294"/>
                    </a:cubicBezTo>
                    <a:cubicBezTo>
                      <a:pt x="0" y="527"/>
                      <a:pt x="214" y="658"/>
                      <a:pt x="421" y="658"/>
                    </a:cubicBezTo>
                    <a:cubicBezTo>
                      <a:pt x="505" y="658"/>
                      <a:pt x="588" y="637"/>
                      <a:pt x="651" y="592"/>
                    </a:cubicBezTo>
                    <a:cubicBezTo>
                      <a:pt x="706" y="557"/>
                      <a:pt x="673" y="480"/>
                      <a:pt x="617" y="480"/>
                    </a:cubicBezTo>
                    <a:cubicBezTo>
                      <a:pt x="606" y="480"/>
                      <a:pt x="595" y="482"/>
                      <a:pt x="583" y="488"/>
                    </a:cubicBezTo>
                    <a:cubicBezTo>
                      <a:pt x="533" y="514"/>
                      <a:pt x="460" y="533"/>
                      <a:pt x="390" y="533"/>
                    </a:cubicBezTo>
                    <a:cubicBezTo>
                      <a:pt x="293" y="533"/>
                      <a:pt x="200" y="497"/>
                      <a:pt x="182" y="391"/>
                    </a:cubicBezTo>
                    <a:cubicBezTo>
                      <a:pt x="165" y="307"/>
                      <a:pt x="230" y="229"/>
                      <a:pt x="295" y="184"/>
                    </a:cubicBezTo>
                    <a:cubicBezTo>
                      <a:pt x="317" y="169"/>
                      <a:pt x="431" y="109"/>
                      <a:pt x="490" y="109"/>
                    </a:cubicBezTo>
                    <a:cubicBezTo>
                      <a:pt x="510" y="109"/>
                      <a:pt x="524" y="116"/>
                      <a:pt x="525" y="135"/>
                    </a:cubicBezTo>
                    <a:cubicBezTo>
                      <a:pt x="527" y="166"/>
                      <a:pt x="550" y="181"/>
                      <a:pt x="574" y="181"/>
                    </a:cubicBezTo>
                    <a:cubicBezTo>
                      <a:pt x="597" y="181"/>
                      <a:pt x="621" y="166"/>
                      <a:pt x="622" y="135"/>
                    </a:cubicBezTo>
                    <a:cubicBezTo>
                      <a:pt x="629" y="35"/>
                      <a:pt x="556" y="1"/>
                      <a:pt x="4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3" name="Google Shape;3693;p32"/>
              <p:cNvSpPr/>
              <p:nvPr/>
            </p:nvSpPr>
            <p:spPr>
              <a:xfrm>
                <a:off x="4047388" y="673133"/>
                <a:ext cx="53587" cy="44721"/>
              </a:xfrm>
              <a:custGeom>
                <a:avLst/>
                <a:gdLst/>
                <a:ahLst/>
                <a:cxnLst/>
                <a:rect l="l" t="t" r="r" b="b"/>
                <a:pathLst>
                  <a:path w="816" h="681" extrusionOk="0">
                    <a:moveTo>
                      <a:pt x="333" y="0"/>
                    </a:moveTo>
                    <a:cubicBezTo>
                      <a:pt x="215" y="0"/>
                      <a:pt x="72" y="119"/>
                      <a:pt x="21" y="206"/>
                    </a:cubicBezTo>
                    <a:cubicBezTo>
                      <a:pt x="1" y="241"/>
                      <a:pt x="30" y="272"/>
                      <a:pt x="61" y="272"/>
                    </a:cubicBezTo>
                    <a:cubicBezTo>
                      <a:pt x="74" y="272"/>
                      <a:pt x="89" y="266"/>
                      <a:pt x="99" y="251"/>
                    </a:cubicBezTo>
                    <a:cubicBezTo>
                      <a:pt x="134" y="200"/>
                      <a:pt x="209" y="121"/>
                      <a:pt x="276" y="121"/>
                    </a:cubicBezTo>
                    <a:cubicBezTo>
                      <a:pt x="277" y="121"/>
                      <a:pt x="279" y="121"/>
                      <a:pt x="280" y="121"/>
                    </a:cubicBezTo>
                    <a:cubicBezTo>
                      <a:pt x="387" y="125"/>
                      <a:pt x="374" y="209"/>
                      <a:pt x="364" y="283"/>
                    </a:cubicBezTo>
                    <a:cubicBezTo>
                      <a:pt x="355" y="397"/>
                      <a:pt x="296" y="484"/>
                      <a:pt x="209" y="556"/>
                    </a:cubicBezTo>
                    <a:cubicBezTo>
                      <a:pt x="170" y="581"/>
                      <a:pt x="193" y="656"/>
                      <a:pt x="235" y="662"/>
                    </a:cubicBezTo>
                    <a:cubicBezTo>
                      <a:pt x="300" y="675"/>
                      <a:pt x="364" y="681"/>
                      <a:pt x="426" y="681"/>
                    </a:cubicBezTo>
                    <a:cubicBezTo>
                      <a:pt x="531" y="681"/>
                      <a:pt x="633" y="663"/>
                      <a:pt x="737" y="627"/>
                    </a:cubicBezTo>
                    <a:cubicBezTo>
                      <a:pt x="815" y="601"/>
                      <a:pt x="792" y="493"/>
                      <a:pt x="732" y="493"/>
                    </a:cubicBezTo>
                    <a:cubicBezTo>
                      <a:pt x="725" y="493"/>
                      <a:pt x="718" y="494"/>
                      <a:pt x="711" y="497"/>
                    </a:cubicBezTo>
                    <a:cubicBezTo>
                      <a:pt x="616" y="529"/>
                      <a:pt x="527" y="550"/>
                      <a:pt x="431" y="550"/>
                    </a:cubicBezTo>
                    <a:cubicBezTo>
                      <a:pt x="419" y="550"/>
                      <a:pt x="406" y="550"/>
                      <a:pt x="393" y="549"/>
                    </a:cubicBezTo>
                    <a:cubicBezTo>
                      <a:pt x="491" y="416"/>
                      <a:pt x="539" y="235"/>
                      <a:pt x="468" y="89"/>
                    </a:cubicBezTo>
                    <a:cubicBezTo>
                      <a:pt x="435" y="25"/>
                      <a:pt x="387" y="0"/>
                      <a:pt x="3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94" name="Google Shape;3694;p32"/>
            <p:cNvGrpSpPr/>
            <p:nvPr/>
          </p:nvGrpSpPr>
          <p:grpSpPr>
            <a:xfrm rot="-2367188">
              <a:off x="8331666" y="600691"/>
              <a:ext cx="493112" cy="177777"/>
              <a:chOff x="3781827" y="2039675"/>
              <a:chExt cx="256107" cy="92332"/>
            </a:xfrm>
          </p:grpSpPr>
          <p:sp>
            <p:nvSpPr>
              <p:cNvPr id="3695" name="Google Shape;3695;p32"/>
              <p:cNvSpPr/>
              <p:nvPr/>
            </p:nvSpPr>
            <p:spPr>
              <a:xfrm>
                <a:off x="3781827" y="2053399"/>
                <a:ext cx="84846" cy="78607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197" extrusionOk="0">
                    <a:moveTo>
                      <a:pt x="315" y="168"/>
                    </a:moveTo>
                    <a:cubicBezTo>
                      <a:pt x="533" y="168"/>
                      <a:pt x="723" y="562"/>
                      <a:pt x="586" y="772"/>
                    </a:cubicBezTo>
                    <a:cubicBezTo>
                      <a:pt x="530" y="707"/>
                      <a:pt x="469" y="649"/>
                      <a:pt x="407" y="597"/>
                    </a:cubicBezTo>
                    <a:cubicBezTo>
                      <a:pt x="399" y="590"/>
                      <a:pt x="391" y="587"/>
                      <a:pt x="382" y="587"/>
                    </a:cubicBezTo>
                    <a:cubicBezTo>
                      <a:pt x="352" y="587"/>
                      <a:pt x="325" y="624"/>
                      <a:pt x="352" y="652"/>
                    </a:cubicBezTo>
                    <a:cubicBezTo>
                      <a:pt x="417" y="710"/>
                      <a:pt x="472" y="775"/>
                      <a:pt x="517" y="840"/>
                    </a:cubicBezTo>
                    <a:cubicBezTo>
                      <a:pt x="511" y="843"/>
                      <a:pt x="501" y="853"/>
                      <a:pt x="495" y="856"/>
                    </a:cubicBezTo>
                    <a:cubicBezTo>
                      <a:pt x="454" y="878"/>
                      <a:pt x="416" y="887"/>
                      <a:pt x="381" y="887"/>
                    </a:cubicBezTo>
                    <a:cubicBezTo>
                      <a:pt x="237" y="887"/>
                      <a:pt x="144" y="726"/>
                      <a:pt x="138" y="577"/>
                    </a:cubicBezTo>
                    <a:cubicBezTo>
                      <a:pt x="132" y="506"/>
                      <a:pt x="145" y="438"/>
                      <a:pt x="164" y="370"/>
                    </a:cubicBezTo>
                    <a:cubicBezTo>
                      <a:pt x="174" y="338"/>
                      <a:pt x="194" y="254"/>
                      <a:pt x="229" y="189"/>
                    </a:cubicBezTo>
                    <a:cubicBezTo>
                      <a:pt x="258" y="174"/>
                      <a:pt x="286" y="168"/>
                      <a:pt x="315" y="168"/>
                    </a:cubicBezTo>
                    <a:close/>
                    <a:moveTo>
                      <a:pt x="320" y="1"/>
                    </a:moveTo>
                    <a:cubicBezTo>
                      <a:pt x="273" y="1"/>
                      <a:pt x="231" y="30"/>
                      <a:pt x="194" y="75"/>
                    </a:cubicBezTo>
                    <a:cubicBezTo>
                      <a:pt x="177" y="82"/>
                      <a:pt x="164" y="92"/>
                      <a:pt x="155" y="101"/>
                    </a:cubicBezTo>
                    <a:cubicBezTo>
                      <a:pt x="138" y="117"/>
                      <a:pt x="132" y="140"/>
                      <a:pt x="142" y="156"/>
                    </a:cubicBezTo>
                    <a:cubicBezTo>
                      <a:pt x="80" y="263"/>
                      <a:pt x="41" y="403"/>
                      <a:pt x="32" y="471"/>
                    </a:cubicBezTo>
                    <a:cubicBezTo>
                      <a:pt x="1" y="702"/>
                      <a:pt x="126" y="1007"/>
                      <a:pt x="390" y="1007"/>
                    </a:cubicBezTo>
                    <a:cubicBezTo>
                      <a:pt x="403" y="1007"/>
                      <a:pt x="416" y="1007"/>
                      <a:pt x="430" y="1005"/>
                    </a:cubicBezTo>
                    <a:cubicBezTo>
                      <a:pt x="495" y="999"/>
                      <a:pt x="547" y="976"/>
                      <a:pt x="592" y="944"/>
                    </a:cubicBezTo>
                    <a:cubicBezTo>
                      <a:pt x="631" y="1018"/>
                      <a:pt x="667" y="1089"/>
                      <a:pt x="705" y="1170"/>
                    </a:cubicBezTo>
                    <a:cubicBezTo>
                      <a:pt x="713" y="1189"/>
                      <a:pt x="729" y="1197"/>
                      <a:pt x="745" y="1197"/>
                    </a:cubicBezTo>
                    <a:cubicBezTo>
                      <a:pt x="778" y="1197"/>
                      <a:pt x="813" y="1168"/>
                      <a:pt x="803" y="1131"/>
                    </a:cubicBezTo>
                    <a:cubicBezTo>
                      <a:pt x="773" y="1041"/>
                      <a:pt x="728" y="953"/>
                      <a:pt x="673" y="872"/>
                    </a:cubicBezTo>
                    <a:cubicBezTo>
                      <a:pt x="731" y="795"/>
                      <a:pt x="764" y="694"/>
                      <a:pt x="764" y="590"/>
                    </a:cubicBezTo>
                    <a:cubicBezTo>
                      <a:pt x="770" y="597"/>
                      <a:pt x="777" y="597"/>
                      <a:pt x="786" y="597"/>
                    </a:cubicBezTo>
                    <a:cubicBezTo>
                      <a:pt x="906" y="597"/>
                      <a:pt x="1025" y="601"/>
                      <a:pt x="1144" y="601"/>
                    </a:cubicBezTo>
                    <a:cubicBezTo>
                      <a:pt x="1174" y="601"/>
                      <a:pt x="1204" y="601"/>
                      <a:pt x="1233" y="600"/>
                    </a:cubicBezTo>
                    <a:cubicBezTo>
                      <a:pt x="1236" y="601"/>
                      <a:pt x="1239" y="601"/>
                      <a:pt x="1242" y="601"/>
                    </a:cubicBezTo>
                    <a:cubicBezTo>
                      <a:pt x="1292" y="601"/>
                      <a:pt x="1289" y="516"/>
                      <a:pt x="1230" y="516"/>
                    </a:cubicBezTo>
                    <a:cubicBezTo>
                      <a:pt x="1200" y="515"/>
                      <a:pt x="1171" y="515"/>
                      <a:pt x="1141" y="515"/>
                    </a:cubicBezTo>
                    <a:cubicBezTo>
                      <a:pt x="1021" y="515"/>
                      <a:pt x="902" y="519"/>
                      <a:pt x="780" y="519"/>
                    </a:cubicBezTo>
                    <a:cubicBezTo>
                      <a:pt x="773" y="519"/>
                      <a:pt x="764" y="522"/>
                      <a:pt x="757" y="529"/>
                    </a:cubicBezTo>
                    <a:cubicBezTo>
                      <a:pt x="751" y="484"/>
                      <a:pt x="741" y="441"/>
                      <a:pt x="725" y="403"/>
                    </a:cubicBezTo>
                    <a:cubicBezTo>
                      <a:pt x="679" y="289"/>
                      <a:pt x="573" y="156"/>
                      <a:pt x="453" y="85"/>
                    </a:cubicBezTo>
                    <a:lnTo>
                      <a:pt x="453" y="82"/>
                    </a:lnTo>
                    <a:cubicBezTo>
                      <a:pt x="406" y="25"/>
                      <a:pt x="362" y="1"/>
                      <a:pt x="3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6" name="Google Shape;3696;p32"/>
              <p:cNvSpPr/>
              <p:nvPr/>
            </p:nvSpPr>
            <p:spPr>
              <a:xfrm>
                <a:off x="3830881" y="2095623"/>
                <a:ext cx="3611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50" h="139" extrusionOk="0">
                    <a:moveTo>
                      <a:pt x="481" y="1"/>
                    </a:moveTo>
                    <a:cubicBezTo>
                      <a:pt x="476" y="1"/>
                      <a:pt x="472" y="1"/>
                      <a:pt x="467" y="2"/>
                    </a:cubicBezTo>
                    <a:cubicBezTo>
                      <a:pt x="331" y="38"/>
                      <a:pt x="195" y="54"/>
                      <a:pt x="56" y="58"/>
                    </a:cubicBezTo>
                    <a:cubicBezTo>
                      <a:pt x="1" y="64"/>
                      <a:pt x="7" y="135"/>
                      <a:pt x="56" y="135"/>
                    </a:cubicBezTo>
                    <a:cubicBezTo>
                      <a:pt x="84" y="137"/>
                      <a:pt x="113" y="138"/>
                      <a:pt x="142" y="138"/>
                    </a:cubicBezTo>
                    <a:cubicBezTo>
                      <a:pt x="260" y="138"/>
                      <a:pt x="378" y="123"/>
                      <a:pt x="493" y="100"/>
                    </a:cubicBezTo>
                    <a:cubicBezTo>
                      <a:pt x="550" y="88"/>
                      <a:pt x="535" y="1"/>
                      <a:pt x="4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7" name="Google Shape;3697;p32"/>
              <p:cNvSpPr/>
              <p:nvPr/>
            </p:nvSpPr>
            <p:spPr>
              <a:xfrm>
                <a:off x="3864503" y="2039675"/>
                <a:ext cx="73485" cy="78279"/>
              </a:xfrm>
              <a:custGeom>
                <a:avLst/>
                <a:gdLst/>
                <a:ahLst/>
                <a:cxnLst/>
                <a:rect l="l" t="t" r="r" b="b"/>
                <a:pathLst>
                  <a:path w="1119" h="1192" extrusionOk="0">
                    <a:moveTo>
                      <a:pt x="228" y="0"/>
                    </a:moveTo>
                    <a:cubicBezTo>
                      <a:pt x="216" y="0"/>
                      <a:pt x="204" y="6"/>
                      <a:pt x="198" y="19"/>
                    </a:cubicBezTo>
                    <a:cubicBezTo>
                      <a:pt x="0" y="388"/>
                      <a:pt x="101" y="974"/>
                      <a:pt x="519" y="1159"/>
                    </a:cubicBezTo>
                    <a:cubicBezTo>
                      <a:pt x="568" y="1181"/>
                      <a:pt x="619" y="1191"/>
                      <a:pt x="668" y="1191"/>
                    </a:cubicBezTo>
                    <a:cubicBezTo>
                      <a:pt x="787" y="1191"/>
                      <a:pt x="899" y="1128"/>
                      <a:pt x="972" y="1013"/>
                    </a:cubicBezTo>
                    <a:cubicBezTo>
                      <a:pt x="1118" y="774"/>
                      <a:pt x="1040" y="450"/>
                      <a:pt x="988" y="194"/>
                    </a:cubicBezTo>
                    <a:cubicBezTo>
                      <a:pt x="982" y="161"/>
                      <a:pt x="958" y="147"/>
                      <a:pt x="932" y="147"/>
                    </a:cubicBezTo>
                    <a:cubicBezTo>
                      <a:pt x="894" y="147"/>
                      <a:pt x="852" y="179"/>
                      <a:pt x="862" y="229"/>
                    </a:cubicBezTo>
                    <a:cubicBezTo>
                      <a:pt x="894" y="398"/>
                      <a:pt x="930" y="576"/>
                      <a:pt x="914" y="744"/>
                    </a:cubicBezTo>
                    <a:cubicBezTo>
                      <a:pt x="899" y="893"/>
                      <a:pt x="827" y="1062"/>
                      <a:pt x="658" y="1062"/>
                    </a:cubicBezTo>
                    <a:cubicBezTo>
                      <a:pt x="639" y="1062"/>
                      <a:pt x="618" y="1060"/>
                      <a:pt x="596" y="1055"/>
                    </a:cubicBezTo>
                    <a:cubicBezTo>
                      <a:pt x="502" y="1036"/>
                      <a:pt x="396" y="926"/>
                      <a:pt x="341" y="851"/>
                    </a:cubicBezTo>
                    <a:cubicBezTo>
                      <a:pt x="169" y="612"/>
                      <a:pt x="159" y="310"/>
                      <a:pt x="272" y="51"/>
                    </a:cubicBezTo>
                    <a:cubicBezTo>
                      <a:pt x="281" y="23"/>
                      <a:pt x="253" y="0"/>
                      <a:pt x="22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8" name="Google Shape;3698;p32"/>
              <p:cNvSpPr/>
              <p:nvPr/>
            </p:nvSpPr>
            <p:spPr>
              <a:xfrm>
                <a:off x="3942385" y="2067715"/>
                <a:ext cx="35133" cy="3546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540" extrusionOk="0">
                    <a:moveTo>
                      <a:pt x="379" y="1"/>
                    </a:moveTo>
                    <a:cubicBezTo>
                      <a:pt x="358" y="1"/>
                      <a:pt x="338" y="13"/>
                      <a:pt x="334" y="39"/>
                    </a:cubicBezTo>
                    <a:cubicBezTo>
                      <a:pt x="318" y="100"/>
                      <a:pt x="305" y="159"/>
                      <a:pt x="292" y="220"/>
                    </a:cubicBezTo>
                    <a:lnTo>
                      <a:pt x="62" y="233"/>
                    </a:lnTo>
                    <a:cubicBezTo>
                      <a:pt x="3" y="236"/>
                      <a:pt x="0" y="327"/>
                      <a:pt x="62" y="327"/>
                    </a:cubicBezTo>
                    <a:cubicBezTo>
                      <a:pt x="130" y="327"/>
                      <a:pt x="198" y="330"/>
                      <a:pt x="269" y="330"/>
                    </a:cubicBezTo>
                    <a:cubicBezTo>
                      <a:pt x="256" y="382"/>
                      <a:pt x="240" y="434"/>
                      <a:pt x="220" y="492"/>
                    </a:cubicBezTo>
                    <a:cubicBezTo>
                      <a:pt x="210" y="518"/>
                      <a:pt x="236" y="540"/>
                      <a:pt x="260" y="540"/>
                    </a:cubicBezTo>
                    <a:cubicBezTo>
                      <a:pt x="272" y="540"/>
                      <a:pt x="283" y="534"/>
                      <a:pt x="288" y="521"/>
                    </a:cubicBezTo>
                    <a:cubicBezTo>
                      <a:pt x="318" y="460"/>
                      <a:pt x="340" y="395"/>
                      <a:pt x="366" y="330"/>
                    </a:cubicBezTo>
                    <a:cubicBezTo>
                      <a:pt x="399" y="330"/>
                      <a:pt x="431" y="327"/>
                      <a:pt x="463" y="327"/>
                    </a:cubicBezTo>
                    <a:cubicBezTo>
                      <a:pt x="535" y="317"/>
                      <a:pt x="535" y="220"/>
                      <a:pt x="467" y="217"/>
                    </a:cubicBezTo>
                    <a:lnTo>
                      <a:pt x="402" y="217"/>
                    </a:lnTo>
                    <a:cubicBezTo>
                      <a:pt x="418" y="159"/>
                      <a:pt x="424" y="107"/>
                      <a:pt x="431" y="52"/>
                    </a:cubicBezTo>
                    <a:cubicBezTo>
                      <a:pt x="433" y="19"/>
                      <a:pt x="406" y="1"/>
                      <a:pt x="3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9" name="Google Shape;3699;p32"/>
              <p:cNvSpPr/>
              <p:nvPr/>
            </p:nvSpPr>
            <p:spPr>
              <a:xfrm>
                <a:off x="3986448" y="2049065"/>
                <a:ext cx="51485" cy="75718"/>
              </a:xfrm>
              <a:custGeom>
                <a:avLst/>
                <a:gdLst/>
                <a:ahLst/>
                <a:cxnLst/>
                <a:rect l="l" t="t" r="r" b="b"/>
                <a:pathLst>
                  <a:path w="784" h="1153" extrusionOk="0">
                    <a:moveTo>
                      <a:pt x="333" y="161"/>
                    </a:moveTo>
                    <a:cubicBezTo>
                      <a:pt x="427" y="258"/>
                      <a:pt x="469" y="507"/>
                      <a:pt x="505" y="611"/>
                    </a:cubicBezTo>
                    <a:cubicBezTo>
                      <a:pt x="515" y="643"/>
                      <a:pt x="528" y="676"/>
                      <a:pt x="537" y="708"/>
                    </a:cubicBezTo>
                    <a:cubicBezTo>
                      <a:pt x="517" y="708"/>
                      <a:pt x="497" y="707"/>
                      <a:pt x="476" y="707"/>
                    </a:cubicBezTo>
                    <a:cubicBezTo>
                      <a:pt x="385" y="707"/>
                      <a:pt x="290" y="713"/>
                      <a:pt x="197" y="718"/>
                    </a:cubicBezTo>
                    <a:cubicBezTo>
                      <a:pt x="246" y="533"/>
                      <a:pt x="288" y="345"/>
                      <a:pt x="333" y="161"/>
                    </a:cubicBezTo>
                    <a:close/>
                    <a:moveTo>
                      <a:pt x="300" y="1"/>
                    </a:moveTo>
                    <a:cubicBezTo>
                      <a:pt x="272" y="1"/>
                      <a:pt x="244" y="17"/>
                      <a:pt x="236" y="47"/>
                    </a:cubicBezTo>
                    <a:cubicBezTo>
                      <a:pt x="155" y="400"/>
                      <a:pt x="58" y="750"/>
                      <a:pt x="6" y="1107"/>
                    </a:cubicBezTo>
                    <a:cubicBezTo>
                      <a:pt x="0" y="1135"/>
                      <a:pt x="21" y="1153"/>
                      <a:pt x="42" y="1153"/>
                    </a:cubicBezTo>
                    <a:cubicBezTo>
                      <a:pt x="55" y="1153"/>
                      <a:pt x="68" y="1146"/>
                      <a:pt x="74" y="1129"/>
                    </a:cubicBezTo>
                    <a:cubicBezTo>
                      <a:pt x="110" y="1022"/>
                      <a:pt x="142" y="912"/>
                      <a:pt x="171" y="805"/>
                    </a:cubicBezTo>
                    <a:cubicBezTo>
                      <a:pt x="304" y="812"/>
                      <a:pt x="443" y="815"/>
                      <a:pt x="576" y="815"/>
                    </a:cubicBezTo>
                    <a:cubicBezTo>
                      <a:pt x="576" y="818"/>
                      <a:pt x="580" y="825"/>
                      <a:pt x="580" y="828"/>
                    </a:cubicBezTo>
                    <a:lnTo>
                      <a:pt x="628" y="974"/>
                    </a:lnTo>
                    <a:cubicBezTo>
                      <a:pt x="628" y="980"/>
                      <a:pt x="635" y="987"/>
                      <a:pt x="638" y="990"/>
                    </a:cubicBezTo>
                    <a:cubicBezTo>
                      <a:pt x="628" y="1010"/>
                      <a:pt x="628" y="1035"/>
                      <a:pt x="651" y="1052"/>
                    </a:cubicBezTo>
                    <a:cubicBezTo>
                      <a:pt x="669" y="1067"/>
                      <a:pt x="685" y="1077"/>
                      <a:pt x="704" y="1077"/>
                    </a:cubicBezTo>
                    <a:cubicBezTo>
                      <a:pt x="713" y="1077"/>
                      <a:pt x="722" y="1075"/>
                      <a:pt x="732" y="1071"/>
                    </a:cubicBezTo>
                    <a:cubicBezTo>
                      <a:pt x="771" y="1065"/>
                      <a:pt x="784" y="1029"/>
                      <a:pt x="780" y="993"/>
                    </a:cubicBezTo>
                    <a:cubicBezTo>
                      <a:pt x="741" y="773"/>
                      <a:pt x="618" y="533"/>
                      <a:pt x="544" y="320"/>
                    </a:cubicBezTo>
                    <a:cubicBezTo>
                      <a:pt x="499" y="190"/>
                      <a:pt x="463" y="34"/>
                      <a:pt x="314" y="2"/>
                    </a:cubicBezTo>
                    <a:cubicBezTo>
                      <a:pt x="309" y="1"/>
                      <a:pt x="304" y="1"/>
                      <a:pt x="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00" name="Google Shape;3700;p32"/>
            <p:cNvGrpSpPr/>
            <p:nvPr/>
          </p:nvGrpSpPr>
          <p:grpSpPr>
            <a:xfrm rot="-1825424">
              <a:off x="8719676" y="1508451"/>
              <a:ext cx="738169" cy="441832"/>
              <a:chOff x="4884983" y="2824599"/>
              <a:chExt cx="253545" cy="151760"/>
            </a:xfrm>
          </p:grpSpPr>
          <p:sp>
            <p:nvSpPr>
              <p:cNvPr id="3701" name="Google Shape;3701;p32"/>
              <p:cNvSpPr/>
              <p:nvPr/>
            </p:nvSpPr>
            <p:spPr>
              <a:xfrm>
                <a:off x="4884983" y="2871420"/>
                <a:ext cx="43474" cy="81693"/>
              </a:xfrm>
              <a:custGeom>
                <a:avLst/>
                <a:gdLst/>
                <a:ahLst/>
                <a:cxnLst/>
                <a:rect l="l" t="t" r="r" b="b"/>
                <a:pathLst>
                  <a:path w="662" h="1244" extrusionOk="0">
                    <a:moveTo>
                      <a:pt x="140" y="1"/>
                    </a:moveTo>
                    <a:cubicBezTo>
                      <a:pt x="125" y="1"/>
                      <a:pt x="109" y="11"/>
                      <a:pt x="108" y="32"/>
                    </a:cubicBezTo>
                    <a:lnTo>
                      <a:pt x="95" y="32"/>
                    </a:lnTo>
                    <a:cubicBezTo>
                      <a:pt x="30" y="32"/>
                      <a:pt x="30" y="129"/>
                      <a:pt x="95" y="133"/>
                    </a:cubicBezTo>
                    <a:lnTo>
                      <a:pt x="104" y="133"/>
                    </a:lnTo>
                    <a:cubicBezTo>
                      <a:pt x="95" y="291"/>
                      <a:pt x="91" y="450"/>
                      <a:pt x="78" y="609"/>
                    </a:cubicBezTo>
                    <a:cubicBezTo>
                      <a:pt x="65" y="732"/>
                      <a:pt x="49" y="862"/>
                      <a:pt x="30" y="988"/>
                    </a:cubicBezTo>
                    <a:cubicBezTo>
                      <a:pt x="20" y="1030"/>
                      <a:pt x="1" y="1082"/>
                      <a:pt x="7" y="1121"/>
                    </a:cubicBezTo>
                    <a:cubicBezTo>
                      <a:pt x="19" y="1219"/>
                      <a:pt x="128" y="1244"/>
                      <a:pt x="246" y="1244"/>
                    </a:cubicBezTo>
                    <a:cubicBezTo>
                      <a:pt x="354" y="1244"/>
                      <a:pt x="469" y="1223"/>
                      <a:pt x="522" y="1218"/>
                    </a:cubicBezTo>
                    <a:cubicBezTo>
                      <a:pt x="600" y="1215"/>
                      <a:pt x="600" y="1101"/>
                      <a:pt x="522" y="1098"/>
                    </a:cubicBezTo>
                    <a:cubicBezTo>
                      <a:pt x="507" y="1097"/>
                      <a:pt x="492" y="1096"/>
                      <a:pt x="476" y="1096"/>
                    </a:cubicBezTo>
                    <a:cubicBezTo>
                      <a:pt x="418" y="1096"/>
                      <a:pt x="353" y="1104"/>
                      <a:pt x="293" y="1104"/>
                    </a:cubicBezTo>
                    <a:cubicBezTo>
                      <a:pt x="262" y="1104"/>
                      <a:pt x="231" y="1102"/>
                      <a:pt x="205" y="1095"/>
                    </a:cubicBezTo>
                    <a:cubicBezTo>
                      <a:pt x="111" y="1069"/>
                      <a:pt x="153" y="1098"/>
                      <a:pt x="143" y="1004"/>
                    </a:cubicBezTo>
                    <a:cubicBezTo>
                      <a:pt x="133" y="936"/>
                      <a:pt x="159" y="855"/>
                      <a:pt x="169" y="787"/>
                    </a:cubicBezTo>
                    <a:cubicBezTo>
                      <a:pt x="172" y="761"/>
                      <a:pt x="172" y="732"/>
                      <a:pt x="172" y="709"/>
                    </a:cubicBezTo>
                    <a:cubicBezTo>
                      <a:pt x="227" y="713"/>
                      <a:pt x="284" y="716"/>
                      <a:pt x="341" y="716"/>
                    </a:cubicBezTo>
                    <a:cubicBezTo>
                      <a:pt x="388" y="716"/>
                      <a:pt x="435" y="714"/>
                      <a:pt x="480" y="709"/>
                    </a:cubicBezTo>
                    <a:cubicBezTo>
                      <a:pt x="542" y="700"/>
                      <a:pt x="545" y="612"/>
                      <a:pt x="480" y="612"/>
                    </a:cubicBezTo>
                    <a:cubicBezTo>
                      <a:pt x="380" y="615"/>
                      <a:pt x="276" y="622"/>
                      <a:pt x="179" y="622"/>
                    </a:cubicBezTo>
                    <a:cubicBezTo>
                      <a:pt x="188" y="460"/>
                      <a:pt x="192" y="304"/>
                      <a:pt x="185" y="142"/>
                    </a:cubicBezTo>
                    <a:lnTo>
                      <a:pt x="185" y="142"/>
                    </a:lnTo>
                    <a:cubicBezTo>
                      <a:pt x="321" y="152"/>
                      <a:pt x="454" y="162"/>
                      <a:pt x="593" y="165"/>
                    </a:cubicBezTo>
                    <a:cubicBezTo>
                      <a:pt x="661" y="162"/>
                      <a:pt x="658" y="52"/>
                      <a:pt x="584" y="49"/>
                    </a:cubicBezTo>
                    <a:cubicBezTo>
                      <a:pt x="448" y="36"/>
                      <a:pt x="308" y="36"/>
                      <a:pt x="172" y="32"/>
                    </a:cubicBezTo>
                    <a:cubicBezTo>
                      <a:pt x="171" y="11"/>
                      <a:pt x="155" y="1"/>
                      <a:pt x="14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2" name="Google Shape;3702;p32"/>
              <p:cNvSpPr/>
              <p:nvPr/>
            </p:nvSpPr>
            <p:spPr>
              <a:xfrm>
                <a:off x="4938831" y="2919357"/>
                <a:ext cx="34936" cy="31916"/>
              </a:xfrm>
              <a:custGeom>
                <a:avLst/>
                <a:gdLst/>
                <a:ahLst/>
                <a:cxnLst/>
                <a:rect l="l" t="t" r="r" b="b"/>
                <a:pathLst>
                  <a:path w="532" h="486" extrusionOk="0">
                    <a:moveTo>
                      <a:pt x="36" y="1"/>
                    </a:moveTo>
                    <a:cubicBezTo>
                      <a:pt x="17" y="1"/>
                      <a:pt x="0" y="14"/>
                      <a:pt x="0" y="41"/>
                    </a:cubicBezTo>
                    <a:cubicBezTo>
                      <a:pt x="0" y="161"/>
                      <a:pt x="16" y="277"/>
                      <a:pt x="33" y="401"/>
                    </a:cubicBezTo>
                    <a:cubicBezTo>
                      <a:pt x="33" y="413"/>
                      <a:pt x="36" y="420"/>
                      <a:pt x="36" y="433"/>
                    </a:cubicBezTo>
                    <a:cubicBezTo>
                      <a:pt x="40" y="460"/>
                      <a:pt x="61" y="471"/>
                      <a:pt x="83" y="471"/>
                    </a:cubicBezTo>
                    <a:cubicBezTo>
                      <a:pt x="111" y="471"/>
                      <a:pt x="143" y="451"/>
                      <a:pt x="143" y="420"/>
                    </a:cubicBezTo>
                    <a:cubicBezTo>
                      <a:pt x="136" y="336"/>
                      <a:pt x="159" y="161"/>
                      <a:pt x="272" y="141"/>
                    </a:cubicBezTo>
                    <a:cubicBezTo>
                      <a:pt x="278" y="140"/>
                      <a:pt x="284" y="140"/>
                      <a:pt x="290" y="140"/>
                    </a:cubicBezTo>
                    <a:cubicBezTo>
                      <a:pt x="378" y="140"/>
                      <a:pt x="395" y="280"/>
                      <a:pt x="395" y="371"/>
                    </a:cubicBezTo>
                    <a:cubicBezTo>
                      <a:pt x="386" y="384"/>
                      <a:pt x="376" y="404"/>
                      <a:pt x="379" y="430"/>
                    </a:cubicBezTo>
                    <a:cubicBezTo>
                      <a:pt x="386" y="446"/>
                      <a:pt x="392" y="456"/>
                      <a:pt x="405" y="469"/>
                    </a:cubicBezTo>
                    <a:cubicBezTo>
                      <a:pt x="418" y="481"/>
                      <a:pt x="432" y="486"/>
                      <a:pt x="447" y="486"/>
                    </a:cubicBezTo>
                    <a:cubicBezTo>
                      <a:pt x="451" y="486"/>
                      <a:pt x="456" y="485"/>
                      <a:pt x="460" y="485"/>
                    </a:cubicBezTo>
                    <a:cubicBezTo>
                      <a:pt x="467" y="485"/>
                      <a:pt x="467" y="485"/>
                      <a:pt x="470" y="482"/>
                    </a:cubicBezTo>
                    <a:cubicBezTo>
                      <a:pt x="489" y="478"/>
                      <a:pt x="509" y="462"/>
                      <a:pt x="509" y="439"/>
                    </a:cubicBezTo>
                    <a:cubicBezTo>
                      <a:pt x="531" y="279"/>
                      <a:pt x="478" y="15"/>
                      <a:pt x="280" y="15"/>
                    </a:cubicBezTo>
                    <a:cubicBezTo>
                      <a:pt x="277" y="15"/>
                      <a:pt x="275" y="15"/>
                      <a:pt x="272" y="15"/>
                    </a:cubicBezTo>
                    <a:cubicBezTo>
                      <a:pt x="185" y="18"/>
                      <a:pt x="127" y="73"/>
                      <a:pt x="84" y="141"/>
                    </a:cubicBezTo>
                    <a:cubicBezTo>
                      <a:pt x="81" y="109"/>
                      <a:pt x="78" y="77"/>
                      <a:pt x="78" y="41"/>
                    </a:cubicBezTo>
                    <a:cubicBezTo>
                      <a:pt x="75" y="15"/>
                      <a:pt x="55" y="1"/>
                      <a:pt x="3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3" name="Google Shape;3703;p32"/>
              <p:cNvSpPr/>
              <p:nvPr/>
            </p:nvSpPr>
            <p:spPr>
              <a:xfrm>
                <a:off x="4962208" y="2901298"/>
                <a:ext cx="35265" cy="11230"/>
              </a:xfrm>
              <a:custGeom>
                <a:avLst/>
                <a:gdLst/>
                <a:ahLst/>
                <a:cxnLst/>
                <a:rect l="l" t="t" r="r" b="b"/>
                <a:pathLst>
                  <a:path w="537" h="171" extrusionOk="0">
                    <a:moveTo>
                      <a:pt x="444" y="0"/>
                    </a:moveTo>
                    <a:cubicBezTo>
                      <a:pt x="439" y="0"/>
                      <a:pt x="434" y="1"/>
                      <a:pt x="428" y="2"/>
                    </a:cubicBezTo>
                    <a:cubicBezTo>
                      <a:pt x="409" y="8"/>
                      <a:pt x="402" y="24"/>
                      <a:pt x="396" y="41"/>
                    </a:cubicBezTo>
                    <a:cubicBezTo>
                      <a:pt x="393" y="41"/>
                      <a:pt x="393" y="41"/>
                      <a:pt x="389" y="44"/>
                    </a:cubicBezTo>
                    <a:cubicBezTo>
                      <a:pt x="370" y="47"/>
                      <a:pt x="347" y="47"/>
                      <a:pt x="328" y="50"/>
                    </a:cubicBezTo>
                    <a:cubicBezTo>
                      <a:pt x="299" y="57"/>
                      <a:pt x="266" y="60"/>
                      <a:pt x="240" y="60"/>
                    </a:cubicBezTo>
                    <a:cubicBezTo>
                      <a:pt x="176" y="66"/>
                      <a:pt x="114" y="73"/>
                      <a:pt x="49" y="83"/>
                    </a:cubicBezTo>
                    <a:cubicBezTo>
                      <a:pt x="1" y="92"/>
                      <a:pt x="14" y="170"/>
                      <a:pt x="59" y="170"/>
                    </a:cubicBezTo>
                    <a:cubicBezTo>
                      <a:pt x="140" y="164"/>
                      <a:pt x="218" y="157"/>
                      <a:pt x="299" y="154"/>
                    </a:cubicBezTo>
                    <a:cubicBezTo>
                      <a:pt x="350" y="147"/>
                      <a:pt x="422" y="157"/>
                      <a:pt x="470" y="131"/>
                    </a:cubicBezTo>
                    <a:cubicBezTo>
                      <a:pt x="537" y="95"/>
                      <a:pt x="513" y="0"/>
                      <a:pt x="4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4" name="Google Shape;3704;p32"/>
              <p:cNvSpPr/>
              <p:nvPr/>
            </p:nvSpPr>
            <p:spPr>
              <a:xfrm>
                <a:off x="4949666" y="2889216"/>
                <a:ext cx="44656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31" extrusionOk="0">
                    <a:moveTo>
                      <a:pt x="161" y="0"/>
                    </a:moveTo>
                    <a:cubicBezTo>
                      <a:pt x="123" y="0"/>
                      <a:pt x="86" y="0"/>
                      <a:pt x="49" y="1"/>
                    </a:cubicBezTo>
                    <a:cubicBezTo>
                      <a:pt x="0" y="1"/>
                      <a:pt x="0" y="72"/>
                      <a:pt x="49" y="79"/>
                    </a:cubicBezTo>
                    <a:cubicBezTo>
                      <a:pt x="237" y="95"/>
                      <a:pt x="422" y="118"/>
                      <a:pt x="606" y="131"/>
                    </a:cubicBezTo>
                    <a:cubicBezTo>
                      <a:pt x="607" y="131"/>
                      <a:pt x="608" y="131"/>
                      <a:pt x="609" y="131"/>
                    </a:cubicBezTo>
                    <a:cubicBezTo>
                      <a:pt x="665" y="131"/>
                      <a:pt x="680" y="40"/>
                      <a:pt x="626" y="30"/>
                    </a:cubicBezTo>
                    <a:cubicBezTo>
                      <a:pt x="474" y="7"/>
                      <a:pt x="316" y="0"/>
                      <a:pt x="16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5" name="Google Shape;3705;p32"/>
              <p:cNvSpPr/>
              <p:nvPr/>
            </p:nvSpPr>
            <p:spPr>
              <a:xfrm>
                <a:off x="5008373" y="2905173"/>
                <a:ext cx="123394" cy="9653"/>
              </a:xfrm>
              <a:custGeom>
                <a:avLst/>
                <a:gdLst/>
                <a:ahLst/>
                <a:cxnLst/>
                <a:rect l="l" t="t" r="r" b="b"/>
                <a:pathLst>
                  <a:path w="1879" h="147" extrusionOk="0">
                    <a:moveTo>
                      <a:pt x="1719" y="0"/>
                    </a:moveTo>
                    <a:cubicBezTo>
                      <a:pt x="1700" y="0"/>
                      <a:pt x="1683" y="6"/>
                      <a:pt x="1675" y="17"/>
                    </a:cubicBezTo>
                    <a:cubicBezTo>
                      <a:pt x="1363" y="12"/>
                      <a:pt x="1051" y="6"/>
                      <a:pt x="739" y="6"/>
                    </a:cubicBezTo>
                    <a:cubicBezTo>
                      <a:pt x="511" y="6"/>
                      <a:pt x="283" y="9"/>
                      <a:pt x="56" y="17"/>
                    </a:cubicBezTo>
                    <a:cubicBezTo>
                      <a:pt x="1" y="17"/>
                      <a:pt x="1" y="101"/>
                      <a:pt x="56" y="101"/>
                    </a:cubicBezTo>
                    <a:cubicBezTo>
                      <a:pt x="632" y="105"/>
                      <a:pt x="1215" y="105"/>
                      <a:pt x="1795" y="147"/>
                    </a:cubicBezTo>
                    <a:cubicBezTo>
                      <a:pt x="1796" y="147"/>
                      <a:pt x="1797" y="147"/>
                      <a:pt x="1798" y="147"/>
                    </a:cubicBezTo>
                    <a:cubicBezTo>
                      <a:pt x="1870" y="147"/>
                      <a:pt x="1879" y="36"/>
                      <a:pt x="1811" y="20"/>
                    </a:cubicBezTo>
                    <a:cubicBezTo>
                      <a:pt x="1782" y="14"/>
                      <a:pt x="1756" y="7"/>
                      <a:pt x="1730" y="1"/>
                    </a:cubicBezTo>
                    <a:cubicBezTo>
                      <a:pt x="1727" y="0"/>
                      <a:pt x="1723" y="0"/>
                      <a:pt x="171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6" name="Google Shape;3706;p32"/>
              <p:cNvSpPr/>
              <p:nvPr/>
            </p:nvSpPr>
            <p:spPr>
              <a:xfrm>
                <a:off x="5027548" y="2830049"/>
                <a:ext cx="41306" cy="69348"/>
              </a:xfrm>
              <a:custGeom>
                <a:avLst/>
                <a:gdLst/>
                <a:ahLst/>
                <a:cxnLst/>
                <a:rect l="l" t="t" r="r" b="b"/>
                <a:pathLst>
                  <a:path w="629" h="1056" extrusionOk="0">
                    <a:moveTo>
                      <a:pt x="182" y="1"/>
                    </a:moveTo>
                    <a:cubicBezTo>
                      <a:pt x="159" y="1"/>
                      <a:pt x="137" y="14"/>
                      <a:pt x="130" y="44"/>
                    </a:cubicBezTo>
                    <a:cubicBezTo>
                      <a:pt x="55" y="364"/>
                      <a:pt x="0" y="691"/>
                      <a:pt x="10" y="1019"/>
                    </a:cubicBezTo>
                    <a:cubicBezTo>
                      <a:pt x="10" y="1043"/>
                      <a:pt x="28" y="1055"/>
                      <a:pt x="46" y="1055"/>
                    </a:cubicBezTo>
                    <a:cubicBezTo>
                      <a:pt x="65" y="1055"/>
                      <a:pt x="84" y="1043"/>
                      <a:pt x="88" y="1019"/>
                    </a:cubicBezTo>
                    <a:cubicBezTo>
                      <a:pt x="91" y="957"/>
                      <a:pt x="97" y="892"/>
                      <a:pt x="107" y="834"/>
                    </a:cubicBezTo>
                    <a:cubicBezTo>
                      <a:pt x="109" y="834"/>
                      <a:pt x="111" y="835"/>
                      <a:pt x="113" y="835"/>
                    </a:cubicBezTo>
                    <a:cubicBezTo>
                      <a:pt x="143" y="835"/>
                      <a:pt x="170" y="790"/>
                      <a:pt x="143" y="769"/>
                    </a:cubicBezTo>
                    <a:cubicBezTo>
                      <a:pt x="130" y="756"/>
                      <a:pt x="136" y="737"/>
                      <a:pt x="156" y="714"/>
                    </a:cubicBezTo>
                    <a:cubicBezTo>
                      <a:pt x="282" y="789"/>
                      <a:pt x="399" y="866"/>
                      <a:pt x="512" y="954"/>
                    </a:cubicBezTo>
                    <a:cubicBezTo>
                      <a:pt x="526" y="964"/>
                      <a:pt x="540" y="969"/>
                      <a:pt x="552" y="969"/>
                    </a:cubicBezTo>
                    <a:cubicBezTo>
                      <a:pt x="599" y="969"/>
                      <a:pt x="628" y="909"/>
                      <a:pt x="580" y="876"/>
                    </a:cubicBezTo>
                    <a:cubicBezTo>
                      <a:pt x="467" y="795"/>
                      <a:pt x="347" y="724"/>
                      <a:pt x="220" y="662"/>
                    </a:cubicBezTo>
                    <a:cubicBezTo>
                      <a:pt x="266" y="630"/>
                      <a:pt x="314" y="598"/>
                      <a:pt x="324" y="591"/>
                    </a:cubicBezTo>
                    <a:cubicBezTo>
                      <a:pt x="399" y="536"/>
                      <a:pt x="476" y="494"/>
                      <a:pt x="535" y="432"/>
                    </a:cubicBezTo>
                    <a:cubicBezTo>
                      <a:pt x="570" y="397"/>
                      <a:pt x="539" y="349"/>
                      <a:pt x="499" y="349"/>
                    </a:cubicBezTo>
                    <a:cubicBezTo>
                      <a:pt x="491" y="349"/>
                      <a:pt x="484" y="351"/>
                      <a:pt x="476" y="355"/>
                    </a:cubicBezTo>
                    <a:cubicBezTo>
                      <a:pt x="405" y="390"/>
                      <a:pt x="347" y="448"/>
                      <a:pt x="282" y="494"/>
                    </a:cubicBezTo>
                    <a:cubicBezTo>
                      <a:pt x="237" y="529"/>
                      <a:pt x="185" y="562"/>
                      <a:pt x="139" y="601"/>
                    </a:cubicBezTo>
                    <a:cubicBezTo>
                      <a:pt x="162" y="448"/>
                      <a:pt x="191" y="299"/>
                      <a:pt x="227" y="147"/>
                    </a:cubicBezTo>
                    <a:cubicBezTo>
                      <a:pt x="253" y="141"/>
                      <a:pt x="272" y="115"/>
                      <a:pt x="259" y="82"/>
                    </a:cubicBezTo>
                    <a:cubicBezTo>
                      <a:pt x="256" y="73"/>
                      <a:pt x="253" y="60"/>
                      <a:pt x="243" y="44"/>
                    </a:cubicBezTo>
                    <a:cubicBezTo>
                      <a:pt x="233" y="17"/>
                      <a:pt x="207" y="1"/>
                      <a:pt x="1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7" name="Google Shape;3707;p32"/>
              <p:cNvSpPr/>
              <p:nvPr/>
            </p:nvSpPr>
            <p:spPr>
              <a:xfrm>
                <a:off x="5066949" y="2860913"/>
                <a:ext cx="41044" cy="27516"/>
              </a:xfrm>
              <a:custGeom>
                <a:avLst/>
                <a:gdLst/>
                <a:ahLst/>
                <a:cxnLst/>
                <a:rect l="l" t="t" r="r" b="b"/>
                <a:pathLst>
                  <a:path w="625" h="419" extrusionOk="0">
                    <a:moveTo>
                      <a:pt x="199" y="0"/>
                    </a:moveTo>
                    <a:cubicBezTo>
                      <a:pt x="171" y="0"/>
                      <a:pt x="144" y="37"/>
                      <a:pt x="158" y="66"/>
                    </a:cubicBezTo>
                    <a:cubicBezTo>
                      <a:pt x="184" y="115"/>
                      <a:pt x="210" y="160"/>
                      <a:pt x="239" y="209"/>
                    </a:cubicBezTo>
                    <a:cubicBezTo>
                      <a:pt x="178" y="244"/>
                      <a:pt x="119" y="277"/>
                      <a:pt x="48" y="302"/>
                    </a:cubicBezTo>
                    <a:cubicBezTo>
                      <a:pt x="1" y="320"/>
                      <a:pt x="13" y="389"/>
                      <a:pt x="59" y="389"/>
                    </a:cubicBezTo>
                    <a:cubicBezTo>
                      <a:pt x="64" y="389"/>
                      <a:pt x="69" y="388"/>
                      <a:pt x="74" y="387"/>
                    </a:cubicBezTo>
                    <a:cubicBezTo>
                      <a:pt x="145" y="364"/>
                      <a:pt x="223" y="328"/>
                      <a:pt x="297" y="293"/>
                    </a:cubicBezTo>
                    <a:cubicBezTo>
                      <a:pt x="304" y="306"/>
                      <a:pt x="307" y="312"/>
                      <a:pt x="314" y="322"/>
                    </a:cubicBezTo>
                    <a:cubicBezTo>
                      <a:pt x="304" y="335"/>
                      <a:pt x="301" y="351"/>
                      <a:pt x="304" y="367"/>
                    </a:cubicBezTo>
                    <a:cubicBezTo>
                      <a:pt x="312" y="403"/>
                      <a:pt x="337" y="419"/>
                      <a:pt x="363" y="419"/>
                    </a:cubicBezTo>
                    <a:cubicBezTo>
                      <a:pt x="402" y="419"/>
                      <a:pt x="444" y="383"/>
                      <a:pt x="430" y="328"/>
                    </a:cubicBezTo>
                    <a:cubicBezTo>
                      <a:pt x="421" y="302"/>
                      <a:pt x="404" y="273"/>
                      <a:pt x="385" y="244"/>
                    </a:cubicBezTo>
                    <a:cubicBezTo>
                      <a:pt x="456" y="202"/>
                      <a:pt x="531" y="150"/>
                      <a:pt x="592" y="95"/>
                    </a:cubicBezTo>
                    <a:cubicBezTo>
                      <a:pt x="625" y="65"/>
                      <a:pt x="594" y="6"/>
                      <a:pt x="555" y="6"/>
                    </a:cubicBezTo>
                    <a:cubicBezTo>
                      <a:pt x="547" y="6"/>
                      <a:pt x="539" y="9"/>
                      <a:pt x="531" y="14"/>
                    </a:cubicBezTo>
                    <a:cubicBezTo>
                      <a:pt x="463" y="63"/>
                      <a:pt x="395" y="111"/>
                      <a:pt x="323" y="157"/>
                    </a:cubicBezTo>
                    <a:cubicBezTo>
                      <a:pt x="291" y="108"/>
                      <a:pt x="259" y="59"/>
                      <a:pt x="226" y="14"/>
                    </a:cubicBezTo>
                    <a:cubicBezTo>
                      <a:pt x="218" y="4"/>
                      <a:pt x="209" y="0"/>
                      <a:pt x="1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8" name="Google Shape;3708;p32"/>
              <p:cNvSpPr/>
              <p:nvPr/>
            </p:nvSpPr>
            <p:spPr>
              <a:xfrm>
                <a:off x="5094989" y="2824599"/>
                <a:ext cx="43539" cy="33623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12" extrusionOk="0">
                    <a:moveTo>
                      <a:pt x="134" y="1"/>
                    </a:moveTo>
                    <a:cubicBezTo>
                      <a:pt x="64" y="1"/>
                      <a:pt x="0" y="45"/>
                      <a:pt x="10" y="133"/>
                    </a:cubicBezTo>
                    <a:cubicBezTo>
                      <a:pt x="11" y="158"/>
                      <a:pt x="32" y="172"/>
                      <a:pt x="52" y="172"/>
                    </a:cubicBezTo>
                    <a:cubicBezTo>
                      <a:pt x="70" y="172"/>
                      <a:pt x="88" y="160"/>
                      <a:pt x="88" y="133"/>
                    </a:cubicBezTo>
                    <a:cubicBezTo>
                      <a:pt x="110" y="116"/>
                      <a:pt x="131" y="106"/>
                      <a:pt x="147" y="106"/>
                    </a:cubicBezTo>
                    <a:cubicBezTo>
                      <a:pt x="169" y="106"/>
                      <a:pt x="184" y="124"/>
                      <a:pt x="188" y="162"/>
                    </a:cubicBezTo>
                    <a:cubicBezTo>
                      <a:pt x="191" y="195"/>
                      <a:pt x="191" y="227"/>
                      <a:pt x="185" y="259"/>
                    </a:cubicBezTo>
                    <a:cubicBezTo>
                      <a:pt x="181" y="289"/>
                      <a:pt x="172" y="311"/>
                      <a:pt x="169" y="340"/>
                    </a:cubicBezTo>
                    <a:cubicBezTo>
                      <a:pt x="165" y="389"/>
                      <a:pt x="169" y="438"/>
                      <a:pt x="207" y="470"/>
                    </a:cubicBezTo>
                    <a:cubicBezTo>
                      <a:pt x="243" y="501"/>
                      <a:pt x="294" y="512"/>
                      <a:pt x="348" y="512"/>
                    </a:cubicBezTo>
                    <a:cubicBezTo>
                      <a:pt x="431" y="512"/>
                      <a:pt x="521" y="486"/>
                      <a:pt x="580" y="467"/>
                    </a:cubicBezTo>
                    <a:cubicBezTo>
                      <a:pt x="663" y="443"/>
                      <a:pt x="640" y="341"/>
                      <a:pt x="576" y="341"/>
                    </a:cubicBezTo>
                    <a:cubicBezTo>
                      <a:pt x="570" y="341"/>
                      <a:pt x="564" y="342"/>
                      <a:pt x="557" y="344"/>
                    </a:cubicBezTo>
                    <a:cubicBezTo>
                      <a:pt x="500" y="365"/>
                      <a:pt x="440" y="383"/>
                      <a:pt x="380" y="383"/>
                    </a:cubicBezTo>
                    <a:cubicBezTo>
                      <a:pt x="376" y="383"/>
                      <a:pt x="371" y="383"/>
                      <a:pt x="366" y="382"/>
                    </a:cubicBezTo>
                    <a:cubicBezTo>
                      <a:pt x="282" y="376"/>
                      <a:pt x="295" y="357"/>
                      <a:pt x="301" y="279"/>
                    </a:cubicBezTo>
                    <a:cubicBezTo>
                      <a:pt x="311" y="204"/>
                      <a:pt x="311" y="123"/>
                      <a:pt x="256" y="59"/>
                    </a:cubicBezTo>
                    <a:cubicBezTo>
                      <a:pt x="226" y="20"/>
                      <a:pt x="179" y="1"/>
                      <a:pt x="13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9" name="Google Shape;3709;p32"/>
              <p:cNvSpPr/>
              <p:nvPr/>
            </p:nvSpPr>
            <p:spPr>
              <a:xfrm>
                <a:off x="5055260" y="2918635"/>
                <a:ext cx="72303" cy="57724"/>
              </a:xfrm>
              <a:custGeom>
                <a:avLst/>
                <a:gdLst/>
                <a:ahLst/>
                <a:cxnLst/>
                <a:rect l="l" t="t" r="r" b="b"/>
                <a:pathLst>
                  <a:path w="1101" h="879" extrusionOk="0">
                    <a:moveTo>
                      <a:pt x="405" y="1"/>
                    </a:moveTo>
                    <a:cubicBezTo>
                      <a:pt x="268" y="1"/>
                      <a:pt x="103" y="144"/>
                      <a:pt x="28" y="224"/>
                    </a:cubicBezTo>
                    <a:cubicBezTo>
                      <a:pt x="1" y="256"/>
                      <a:pt x="28" y="297"/>
                      <a:pt x="61" y="297"/>
                    </a:cubicBezTo>
                    <a:cubicBezTo>
                      <a:pt x="70" y="297"/>
                      <a:pt x="80" y="293"/>
                      <a:pt x="90" y="285"/>
                    </a:cubicBezTo>
                    <a:cubicBezTo>
                      <a:pt x="135" y="240"/>
                      <a:pt x="200" y="159"/>
                      <a:pt x="262" y="143"/>
                    </a:cubicBezTo>
                    <a:cubicBezTo>
                      <a:pt x="296" y="136"/>
                      <a:pt x="324" y="133"/>
                      <a:pt x="348" y="133"/>
                    </a:cubicBezTo>
                    <a:cubicBezTo>
                      <a:pt x="515" y="133"/>
                      <a:pt x="419" y="291"/>
                      <a:pt x="382" y="382"/>
                    </a:cubicBezTo>
                    <a:cubicBezTo>
                      <a:pt x="323" y="525"/>
                      <a:pt x="249" y="654"/>
                      <a:pt x="158" y="781"/>
                    </a:cubicBezTo>
                    <a:cubicBezTo>
                      <a:pt x="130" y="819"/>
                      <a:pt x="166" y="878"/>
                      <a:pt x="210" y="878"/>
                    </a:cubicBezTo>
                    <a:cubicBezTo>
                      <a:pt x="211" y="878"/>
                      <a:pt x="212" y="878"/>
                      <a:pt x="213" y="878"/>
                    </a:cubicBezTo>
                    <a:cubicBezTo>
                      <a:pt x="485" y="852"/>
                      <a:pt x="748" y="862"/>
                      <a:pt x="1020" y="855"/>
                    </a:cubicBezTo>
                    <a:cubicBezTo>
                      <a:pt x="1101" y="855"/>
                      <a:pt x="1097" y="742"/>
                      <a:pt x="1020" y="735"/>
                    </a:cubicBezTo>
                    <a:cubicBezTo>
                      <a:pt x="924" y="723"/>
                      <a:pt x="827" y="718"/>
                      <a:pt x="728" y="718"/>
                    </a:cubicBezTo>
                    <a:cubicBezTo>
                      <a:pt x="599" y="718"/>
                      <a:pt x="468" y="726"/>
                      <a:pt x="339" y="735"/>
                    </a:cubicBezTo>
                    <a:cubicBezTo>
                      <a:pt x="401" y="635"/>
                      <a:pt x="453" y="531"/>
                      <a:pt x="498" y="424"/>
                    </a:cubicBezTo>
                    <a:cubicBezTo>
                      <a:pt x="531" y="334"/>
                      <a:pt x="608" y="191"/>
                      <a:pt x="556" y="94"/>
                    </a:cubicBezTo>
                    <a:cubicBezTo>
                      <a:pt x="517" y="26"/>
                      <a:pt x="463" y="1"/>
                      <a:pt x="4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710" name="Google Shape;3710;p32"/>
          <p:cNvGrpSpPr/>
          <p:nvPr/>
        </p:nvGrpSpPr>
        <p:grpSpPr>
          <a:xfrm>
            <a:off x="7223711" y="-911422"/>
            <a:ext cx="2595510" cy="4171192"/>
            <a:chOff x="7223711" y="-911422"/>
            <a:chExt cx="2595510" cy="4171192"/>
          </a:xfrm>
        </p:grpSpPr>
        <p:grpSp>
          <p:nvGrpSpPr>
            <p:cNvPr id="3711" name="Google Shape;3711;p32"/>
            <p:cNvGrpSpPr/>
            <p:nvPr/>
          </p:nvGrpSpPr>
          <p:grpSpPr>
            <a:xfrm rot="-1244566">
              <a:off x="8296239" y="381406"/>
              <a:ext cx="1410581" cy="892908"/>
              <a:chOff x="4808808" y="1957984"/>
              <a:chExt cx="404920" cy="256310"/>
            </a:xfrm>
          </p:grpSpPr>
          <p:sp>
            <p:nvSpPr>
              <p:cNvPr id="3712" name="Google Shape;3712;p32"/>
              <p:cNvSpPr/>
              <p:nvPr/>
            </p:nvSpPr>
            <p:spPr>
              <a:xfrm>
                <a:off x="4860357" y="1957984"/>
                <a:ext cx="353370" cy="256310"/>
              </a:xfrm>
              <a:custGeom>
                <a:avLst/>
                <a:gdLst/>
                <a:ahLst/>
                <a:cxnLst/>
                <a:rect l="l" t="t" r="r" b="b"/>
                <a:pathLst>
                  <a:path w="5381" h="3903" extrusionOk="0">
                    <a:moveTo>
                      <a:pt x="4892" y="158"/>
                    </a:moveTo>
                    <a:cubicBezTo>
                      <a:pt x="4905" y="709"/>
                      <a:pt x="4911" y="1256"/>
                      <a:pt x="4924" y="1807"/>
                    </a:cubicBezTo>
                    <a:cubicBezTo>
                      <a:pt x="4820" y="1833"/>
                      <a:pt x="4715" y="1848"/>
                      <a:pt x="4611" y="1848"/>
                    </a:cubicBezTo>
                    <a:cubicBezTo>
                      <a:pt x="4408" y="1848"/>
                      <a:pt x="4208" y="1794"/>
                      <a:pt x="4027" y="1668"/>
                    </a:cubicBezTo>
                    <a:cubicBezTo>
                      <a:pt x="3810" y="1519"/>
                      <a:pt x="3680" y="1302"/>
                      <a:pt x="3635" y="1062"/>
                    </a:cubicBezTo>
                    <a:cubicBezTo>
                      <a:pt x="4059" y="767"/>
                      <a:pt x="4480" y="466"/>
                      <a:pt x="4892" y="158"/>
                    </a:cubicBezTo>
                    <a:close/>
                    <a:moveTo>
                      <a:pt x="3560" y="1110"/>
                    </a:moveTo>
                    <a:cubicBezTo>
                      <a:pt x="3609" y="1357"/>
                      <a:pt x="3754" y="1587"/>
                      <a:pt x="3965" y="1742"/>
                    </a:cubicBezTo>
                    <a:cubicBezTo>
                      <a:pt x="4160" y="1881"/>
                      <a:pt x="4387" y="1944"/>
                      <a:pt x="4617" y="1944"/>
                    </a:cubicBezTo>
                    <a:cubicBezTo>
                      <a:pt x="4720" y="1944"/>
                      <a:pt x="4823" y="1931"/>
                      <a:pt x="4924" y="1907"/>
                    </a:cubicBezTo>
                    <a:cubicBezTo>
                      <a:pt x="4934" y="2254"/>
                      <a:pt x="4937" y="2601"/>
                      <a:pt x="4943" y="2947"/>
                    </a:cubicBezTo>
                    <a:cubicBezTo>
                      <a:pt x="4730" y="2944"/>
                      <a:pt x="4513" y="2941"/>
                      <a:pt x="4295" y="2941"/>
                    </a:cubicBezTo>
                    <a:cubicBezTo>
                      <a:pt x="4302" y="2882"/>
                      <a:pt x="4305" y="2831"/>
                      <a:pt x="4308" y="2772"/>
                    </a:cubicBezTo>
                    <a:cubicBezTo>
                      <a:pt x="4313" y="2756"/>
                      <a:pt x="4301" y="2747"/>
                      <a:pt x="4287" y="2747"/>
                    </a:cubicBezTo>
                    <a:cubicBezTo>
                      <a:pt x="4270" y="2747"/>
                      <a:pt x="4250" y="2758"/>
                      <a:pt x="4247" y="2782"/>
                    </a:cubicBezTo>
                    <a:cubicBezTo>
                      <a:pt x="4244" y="2840"/>
                      <a:pt x="4237" y="2892"/>
                      <a:pt x="4231" y="2947"/>
                    </a:cubicBezTo>
                    <a:cubicBezTo>
                      <a:pt x="4163" y="2947"/>
                      <a:pt x="4095" y="2950"/>
                      <a:pt x="4030" y="2950"/>
                    </a:cubicBezTo>
                    <a:cubicBezTo>
                      <a:pt x="3997" y="2950"/>
                      <a:pt x="3997" y="2999"/>
                      <a:pt x="4030" y="3006"/>
                    </a:cubicBezTo>
                    <a:cubicBezTo>
                      <a:pt x="4095" y="3009"/>
                      <a:pt x="4163" y="3012"/>
                      <a:pt x="4227" y="3015"/>
                    </a:cubicBezTo>
                    <a:cubicBezTo>
                      <a:pt x="4221" y="3168"/>
                      <a:pt x="4221" y="3317"/>
                      <a:pt x="4237" y="3466"/>
                    </a:cubicBezTo>
                    <a:cubicBezTo>
                      <a:pt x="3657" y="3443"/>
                      <a:pt x="3074" y="3449"/>
                      <a:pt x="2504" y="3430"/>
                    </a:cubicBezTo>
                    <a:cubicBezTo>
                      <a:pt x="2423" y="3427"/>
                      <a:pt x="2342" y="3427"/>
                      <a:pt x="2264" y="3420"/>
                    </a:cubicBezTo>
                    <a:cubicBezTo>
                      <a:pt x="2361" y="2980"/>
                      <a:pt x="2170" y="2542"/>
                      <a:pt x="1798" y="2293"/>
                    </a:cubicBezTo>
                    <a:cubicBezTo>
                      <a:pt x="2394" y="1911"/>
                      <a:pt x="2980" y="1515"/>
                      <a:pt x="3560" y="1110"/>
                    </a:cubicBezTo>
                    <a:close/>
                    <a:moveTo>
                      <a:pt x="4295" y="3022"/>
                    </a:moveTo>
                    <a:cubicBezTo>
                      <a:pt x="4516" y="3035"/>
                      <a:pt x="4733" y="3038"/>
                      <a:pt x="4953" y="3041"/>
                    </a:cubicBezTo>
                    <a:lnTo>
                      <a:pt x="4966" y="3527"/>
                    </a:lnTo>
                    <a:cubicBezTo>
                      <a:pt x="4956" y="3527"/>
                      <a:pt x="4953" y="3524"/>
                      <a:pt x="4950" y="3524"/>
                    </a:cubicBezTo>
                    <a:cubicBezTo>
                      <a:pt x="4726" y="3498"/>
                      <a:pt x="4500" y="3482"/>
                      <a:pt x="4270" y="3472"/>
                    </a:cubicBezTo>
                    <a:cubicBezTo>
                      <a:pt x="4279" y="3320"/>
                      <a:pt x="4286" y="3171"/>
                      <a:pt x="4295" y="3022"/>
                    </a:cubicBezTo>
                    <a:close/>
                    <a:moveTo>
                      <a:pt x="4946" y="0"/>
                    </a:moveTo>
                    <a:cubicBezTo>
                      <a:pt x="4937" y="0"/>
                      <a:pt x="4928" y="3"/>
                      <a:pt x="4921" y="9"/>
                    </a:cubicBezTo>
                    <a:cubicBezTo>
                      <a:pt x="4490" y="323"/>
                      <a:pt x="4062" y="631"/>
                      <a:pt x="3625" y="935"/>
                    </a:cubicBezTo>
                    <a:cubicBezTo>
                      <a:pt x="3622" y="845"/>
                      <a:pt x="3625" y="754"/>
                      <a:pt x="3644" y="660"/>
                    </a:cubicBezTo>
                    <a:cubicBezTo>
                      <a:pt x="3650" y="640"/>
                      <a:pt x="3634" y="626"/>
                      <a:pt x="3618" y="626"/>
                    </a:cubicBezTo>
                    <a:cubicBezTo>
                      <a:pt x="3608" y="626"/>
                      <a:pt x="3597" y="632"/>
                      <a:pt x="3593" y="644"/>
                    </a:cubicBezTo>
                    <a:cubicBezTo>
                      <a:pt x="3557" y="757"/>
                      <a:pt x="3541" y="874"/>
                      <a:pt x="3547" y="987"/>
                    </a:cubicBezTo>
                    <a:cubicBezTo>
                      <a:pt x="2935" y="1412"/>
                      <a:pt x="2313" y="1826"/>
                      <a:pt x="1688" y="2231"/>
                    </a:cubicBezTo>
                    <a:cubicBezTo>
                      <a:pt x="1568" y="2167"/>
                      <a:pt x="1428" y="2118"/>
                      <a:pt x="1279" y="2092"/>
                    </a:cubicBezTo>
                    <a:cubicBezTo>
                      <a:pt x="1278" y="2092"/>
                      <a:pt x="1277" y="2092"/>
                      <a:pt x="1276" y="2092"/>
                    </a:cubicBezTo>
                    <a:cubicBezTo>
                      <a:pt x="1250" y="2092"/>
                      <a:pt x="1242" y="2131"/>
                      <a:pt x="1266" y="2137"/>
                    </a:cubicBezTo>
                    <a:cubicBezTo>
                      <a:pt x="1393" y="2170"/>
                      <a:pt x="1509" y="2215"/>
                      <a:pt x="1616" y="2277"/>
                    </a:cubicBezTo>
                    <a:cubicBezTo>
                      <a:pt x="1095" y="2610"/>
                      <a:pt x="570" y="2944"/>
                      <a:pt x="42" y="3268"/>
                    </a:cubicBezTo>
                    <a:cubicBezTo>
                      <a:pt x="0" y="3293"/>
                      <a:pt x="25" y="3351"/>
                      <a:pt x="64" y="3351"/>
                    </a:cubicBezTo>
                    <a:cubicBezTo>
                      <a:pt x="70" y="3351"/>
                      <a:pt x="77" y="3349"/>
                      <a:pt x="84" y="3346"/>
                    </a:cubicBezTo>
                    <a:cubicBezTo>
                      <a:pt x="641" y="3025"/>
                      <a:pt x="1182" y="2688"/>
                      <a:pt x="1727" y="2345"/>
                    </a:cubicBezTo>
                    <a:cubicBezTo>
                      <a:pt x="2076" y="2594"/>
                      <a:pt x="2261" y="2999"/>
                      <a:pt x="2154" y="3420"/>
                    </a:cubicBezTo>
                    <a:cubicBezTo>
                      <a:pt x="1651" y="3397"/>
                      <a:pt x="1144" y="3365"/>
                      <a:pt x="640" y="3365"/>
                    </a:cubicBezTo>
                    <a:cubicBezTo>
                      <a:pt x="447" y="3365"/>
                      <a:pt x="254" y="3370"/>
                      <a:pt x="61" y="3381"/>
                    </a:cubicBezTo>
                    <a:cubicBezTo>
                      <a:pt x="3" y="3385"/>
                      <a:pt x="10" y="3459"/>
                      <a:pt x="61" y="3466"/>
                    </a:cubicBezTo>
                    <a:cubicBezTo>
                      <a:pt x="732" y="3550"/>
                      <a:pt x="1425" y="3547"/>
                      <a:pt x="2109" y="3560"/>
                    </a:cubicBezTo>
                    <a:cubicBezTo>
                      <a:pt x="2073" y="3647"/>
                      <a:pt x="2025" y="3738"/>
                      <a:pt x="1960" y="3825"/>
                    </a:cubicBezTo>
                    <a:cubicBezTo>
                      <a:pt x="1932" y="3866"/>
                      <a:pt x="1969" y="3902"/>
                      <a:pt x="2007" y="3902"/>
                    </a:cubicBezTo>
                    <a:cubicBezTo>
                      <a:pt x="2023" y="3902"/>
                      <a:pt x="2039" y="3896"/>
                      <a:pt x="2050" y="3880"/>
                    </a:cubicBezTo>
                    <a:cubicBezTo>
                      <a:pt x="2125" y="3777"/>
                      <a:pt x="2183" y="3670"/>
                      <a:pt x="2222" y="3560"/>
                    </a:cubicBezTo>
                    <a:cubicBezTo>
                      <a:pt x="2316" y="3560"/>
                      <a:pt x="2410" y="3563"/>
                      <a:pt x="2504" y="3566"/>
                    </a:cubicBezTo>
                    <a:cubicBezTo>
                      <a:pt x="3147" y="3587"/>
                      <a:pt x="3803" y="3644"/>
                      <a:pt x="4450" y="3644"/>
                    </a:cubicBezTo>
                    <a:cubicBezTo>
                      <a:pt x="4617" y="3644"/>
                      <a:pt x="4784" y="3640"/>
                      <a:pt x="4950" y="3631"/>
                    </a:cubicBezTo>
                    <a:cubicBezTo>
                      <a:pt x="4969" y="3631"/>
                      <a:pt x="4982" y="3624"/>
                      <a:pt x="4989" y="3611"/>
                    </a:cubicBezTo>
                    <a:cubicBezTo>
                      <a:pt x="4998" y="3617"/>
                      <a:pt x="5010" y="3619"/>
                      <a:pt x="5021" y="3619"/>
                    </a:cubicBezTo>
                    <a:cubicBezTo>
                      <a:pt x="5052" y="3619"/>
                      <a:pt x="5083" y="3600"/>
                      <a:pt x="5083" y="3563"/>
                    </a:cubicBezTo>
                    <a:cubicBezTo>
                      <a:pt x="5070" y="2999"/>
                      <a:pt x="5057" y="2439"/>
                      <a:pt x="5047" y="1878"/>
                    </a:cubicBezTo>
                    <a:cubicBezTo>
                      <a:pt x="5147" y="1846"/>
                      <a:pt x="5245" y="1800"/>
                      <a:pt x="5339" y="1749"/>
                    </a:cubicBezTo>
                    <a:cubicBezTo>
                      <a:pt x="5381" y="1726"/>
                      <a:pt x="5352" y="1663"/>
                      <a:pt x="5306" y="1663"/>
                    </a:cubicBezTo>
                    <a:cubicBezTo>
                      <a:pt x="5299" y="1663"/>
                      <a:pt x="5291" y="1664"/>
                      <a:pt x="5284" y="1668"/>
                    </a:cubicBezTo>
                    <a:cubicBezTo>
                      <a:pt x="5209" y="1710"/>
                      <a:pt x="5122" y="1745"/>
                      <a:pt x="5041" y="1775"/>
                    </a:cubicBezTo>
                    <a:cubicBezTo>
                      <a:pt x="5031" y="1201"/>
                      <a:pt x="5011" y="628"/>
                      <a:pt x="5002" y="58"/>
                    </a:cubicBezTo>
                    <a:cubicBezTo>
                      <a:pt x="5002" y="28"/>
                      <a:pt x="4973" y="0"/>
                      <a:pt x="49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3" name="Google Shape;3713;p32"/>
              <p:cNvSpPr/>
              <p:nvPr/>
            </p:nvSpPr>
            <p:spPr>
              <a:xfrm>
                <a:off x="4808808" y="2160306"/>
                <a:ext cx="32113" cy="32572"/>
              </a:xfrm>
              <a:custGeom>
                <a:avLst/>
                <a:gdLst/>
                <a:ahLst/>
                <a:cxnLst/>
                <a:rect l="l" t="t" r="r" b="b"/>
                <a:pathLst>
                  <a:path w="489" h="496" extrusionOk="0">
                    <a:moveTo>
                      <a:pt x="437" y="0"/>
                    </a:moveTo>
                    <a:cubicBezTo>
                      <a:pt x="429" y="0"/>
                      <a:pt x="420" y="4"/>
                      <a:pt x="412" y="12"/>
                    </a:cubicBezTo>
                    <a:cubicBezTo>
                      <a:pt x="357" y="70"/>
                      <a:pt x="302" y="125"/>
                      <a:pt x="250" y="184"/>
                    </a:cubicBezTo>
                    <a:cubicBezTo>
                      <a:pt x="195" y="135"/>
                      <a:pt x="134" y="87"/>
                      <a:pt x="69" y="41"/>
                    </a:cubicBezTo>
                    <a:cubicBezTo>
                      <a:pt x="66" y="39"/>
                      <a:pt x="63" y="38"/>
                      <a:pt x="60" y="38"/>
                    </a:cubicBezTo>
                    <a:cubicBezTo>
                      <a:pt x="47" y="38"/>
                      <a:pt x="36" y="57"/>
                      <a:pt x="49" y="70"/>
                    </a:cubicBezTo>
                    <a:cubicBezTo>
                      <a:pt x="105" y="122"/>
                      <a:pt x="156" y="174"/>
                      <a:pt x="211" y="229"/>
                    </a:cubicBezTo>
                    <a:cubicBezTo>
                      <a:pt x="147" y="300"/>
                      <a:pt x="82" y="375"/>
                      <a:pt x="20" y="446"/>
                    </a:cubicBezTo>
                    <a:cubicBezTo>
                      <a:pt x="0" y="469"/>
                      <a:pt x="19" y="495"/>
                      <a:pt x="41" y="495"/>
                    </a:cubicBezTo>
                    <a:cubicBezTo>
                      <a:pt x="47" y="495"/>
                      <a:pt x="53" y="493"/>
                      <a:pt x="59" y="488"/>
                    </a:cubicBezTo>
                    <a:cubicBezTo>
                      <a:pt x="130" y="417"/>
                      <a:pt x="198" y="352"/>
                      <a:pt x="266" y="284"/>
                    </a:cubicBezTo>
                    <a:cubicBezTo>
                      <a:pt x="315" y="342"/>
                      <a:pt x="360" y="401"/>
                      <a:pt x="415" y="446"/>
                    </a:cubicBezTo>
                    <a:cubicBezTo>
                      <a:pt x="423" y="451"/>
                      <a:pt x="431" y="453"/>
                      <a:pt x="439" y="453"/>
                    </a:cubicBezTo>
                    <a:cubicBezTo>
                      <a:pt x="462" y="453"/>
                      <a:pt x="481" y="434"/>
                      <a:pt x="464" y="407"/>
                    </a:cubicBezTo>
                    <a:cubicBezTo>
                      <a:pt x="428" y="342"/>
                      <a:pt x="364" y="284"/>
                      <a:pt x="309" y="236"/>
                    </a:cubicBezTo>
                    <a:cubicBezTo>
                      <a:pt x="360" y="177"/>
                      <a:pt x="415" y="122"/>
                      <a:pt x="464" y="64"/>
                    </a:cubicBezTo>
                    <a:cubicBezTo>
                      <a:pt x="489" y="37"/>
                      <a:pt x="464" y="0"/>
                      <a:pt x="4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14" name="Google Shape;3714;p32"/>
            <p:cNvGrpSpPr/>
            <p:nvPr/>
          </p:nvGrpSpPr>
          <p:grpSpPr>
            <a:xfrm rot="1825564">
              <a:off x="7336065" y="-587169"/>
              <a:ext cx="1513122" cy="855162"/>
              <a:chOff x="4710963" y="556836"/>
              <a:chExt cx="599550" cy="338855"/>
            </a:xfrm>
          </p:grpSpPr>
          <p:sp>
            <p:nvSpPr>
              <p:cNvPr id="3715" name="Google Shape;3715;p32"/>
              <p:cNvSpPr/>
              <p:nvPr/>
            </p:nvSpPr>
            <p:spPr>
              <a:xfrm>
                <a:off x="4771180" y="608845"/>
                <a:ext cx="491277" cy="286847"/>
              </a:xfrm>
              <a:custGeom>
                <a:avLst/>
                <a:gdLst/>
                <a:ahLst/>
                <a:cxnLst/>
                <a:rect l="l" t="t" r="r" b="b"/>
                <a:pathLst>
                  <a:path w="7481" h="4368" extrusionOk="0">
                    <a:moveTo>
                      <a:pt x="3723" y="307"/>
                    </a:moveTo>
                    <a:lnTo>
                      <a:pt x="3723" y="307"/>
                    </a:lnTo>
                    <a:cubicBezTo>
                      <a:pt x="3690" y="602"/>
                      <a:pt x="3661" y="903"/>
                      <a:pt x="3635" y="1204"/>
                    </a:cubicBezTo>
                    <a:cubicBezTo>
                      <a:pt x="3441" y="1168"/>
                      <a:pt x="3253" y="1068"/>
                      <a:pt x="3078" y="919"/>
                    </a:cubicBezTo>
                    <a:cubicBezTo>
                      <a:pt x="3292" y="712"/>
                      <a:pt x="3506" y="508"/>
                      <a:pt x="3723" y="307"/>
                    </a:cubicBezTo>
                    <a:close/>
                    <a:moveTo>
                      <a:pt x="3813" y="248"/>
                    </a:moveTo>
                    <a:cubicBezTo>
                      <a:pt x="3985" y="508"/>
                      <a:pt x="4173" y="760"/>
                      <a:pt x="4364" y="1007"/>
                    </a:cubicBezTo>
                    <a:cubicBezTo>
                      <a:pt x="4178" y="1152"/>
                      <a:pt x="3979" y="1217"/>
                      <a:pt x="3788" y="1217"/>
                    </a:cubicBezTo>
                    <a:cubicBezTo>
                      <a:pt x="3784" y="1217"/>
                      <a:pt x="3779" y="1217"/>
                      <a:pt x="3775" y="1217"/>
                    </a:cubicBezTo>
                    <a:cubicBezTo>
                      <a:pt x="3791" y="893"/>
                      <a:pt x="3804" y="572"/>
                      <a:pt x="3813" y="248"/>
                    </a:cubicBezTo>
                    <a:close/>
                    <a:moveTo>
                      <a:pt x="3901" y="148"/>
                    </a:moveTo>
                    <a:cubicBezTo>
                      <a:pt x="4957" y="213"/>
                      <a:pt x="5994" y="527"/>
                      <a:pt x="6625" y="1428"/>
                    </a:cubicBezTo>
                    <a:cubicBezTo>
                      <a:pt x="7092" y="2089"/>
                      <a:pt x="7225" y="2808"/>
                      <a:pt x="7270" y="3563"/>
                    </a:cubicBezTo>
                    <a:cubicBezTo>
                      <a:pt x="7267" y="3563"/>
                      <a:pt x="7264" y="3569"/>
                      <a:pt x="7257" y="3575"/>
                    </a:cubicBezTo>
                    <a:cubicBezTo>
                      <a:pt x="7193" y="3509"/>
                      <a:pt x="7104" y="3442"/>
                      <a:pt x="7104" y="3442"/>
                    </a:cubicBezTo>
                    <a:lnTo>
                      <a:pt x="7104" y="3442"/>
                    </a:lnTo>
                    <a:cubicBezTo>
                      <a:pt x="7104" y="3442"/>
                      <a:pt x="7104" y="3442"/>
                      <a:pt x="7105" y="3443"/>
                    </a:cubicBezTo>
                    <a:cubicBezTo>
                      <a:pt x="7043" y="3401"/>
                      <a:pt x="6978" y="3355"/>
                      <a:pt x="6917" y="3310"/>
                    </a:cubicBezTo>
                    <a:cubicBezTo>
                      <a:pt x="6723" y="3164"/>
                      <a:pt x="6528" y="3018"/>
                      <a:pt x="6344" y="2863"/>
                    </a:cubicBezTo>
                    <a:cubicBezTo>
                      <a:pt x="6036" y="2607"/>
                      <a:pt x="5734" y="2335"/>
                      <a:pt x="5453" y="2053"/>
                    </a:cubicBezTo>
                    <a:cubicBezTo>
                      <a:pt x="4870" y="1470"/>
                      <a:pt x="4351" y="828"/>
                      <a:pt x="3885" y="148"/>
                    </a:cubicBezTo>
                    <a:close/>
                    <a:moveTo>
                      <a:pt x="3593" y="140"/>
                    </a:moveTo>
                    <a:cubicBezTo>
                      <a:pt x="3638" y="140"/>
                      <a:pt x="3682" y="140"/>
                      <a:pt x="3726" y="142"/>
                    </a:cubicBezTo>
                    <a:cubicBezTo>
                      <a:pt x="2537" y="1259"/>
                      <a:pt x="1358" y="2400"/>
                      <a:pt x="260" y="3614"/>
                    </a:cubicBezTo>
                    <a:cubicBezTo>
                      <a:pt x="318" y="2678"/>
                      <a:pt x="480" y="1781"/>
                      <a:pt x="1173" y="1052"/>
                    </a:cubicBezTo>
                    <a:cubicBezTo>
                      <a:pt x="1800" y="391"/>
                      <a:pt x="2705" y="140"/>
                      <a:pt x="3593" y="140"/>
                    </a:cubicBezTo>
                    <a:close/>
                    <a:moveTo>
                      <a:pt x="4422" y="1087"/>
                    </a:moveTo>
                    <a:cubicBezTo>
                      <a:pt x="4763" y="1518"/>
                      <a:pt x="5132" y="1923"/>
                      <a:pt x="5524" y="2302"/>
                    </a:cubicBezTo>
                    <a:cubicBezTo>
                      <a:pt x="5858" y="2623"/>
                      <a:pt x="6201" y="2921"/>
                      <a:pt x="6567" y="3206"/>
                    </a:cubicBezTo>
                    <a:cubicBezTo>
                      <a:pt x="6719" y="3326"/>
                      <a:pt x="6878" y="3446"/>
                      <a:pt x="7040" y="3559"/>
                    </a:cubicBezTo>
                    <a:cubicBezTo>
                      <a:pt x="7072" y="3582"/>
                      <a:pt x="7105" y="3608"/>
                      <a:pt x="7134" y="3631"/>
                    </a:cubicBezTo>
                    <a:cubicBezTo>
                      <a:pt x="6301" y="3666"/>
                      <a:pt x="5469" y="3699"/>
                      <a:pt x="4633" y="3712"/>
                    </a:cubicBezTo>
                    <a:lnTo>
                      <a:pt x="4633" y="3708"/>
                    </a:lnTo>
                    <a:cubicBezTo>
                      <a:pt x="4510" y="3316"/>
                      <a:pt x="4079" y="2966"/>
                      <a:pt x="3655" y="2966"/>
                    </a:cubicBezTo>
                    <a:cubicBezTo>
                      <a:pt x="3700" y="2419"/>
                      <a:pt x="3739" y="1875"/>
                      <a:pt x="3768" y="1324"/>
                    </a:cubicBezTo>
                    <a:cubicBezTo>
                      <a:pt x="4001" y="1324"/>
                      <a:pt x="4238" y="1237"/>
                      <a:pt x="4422" y="1087"/>
                    </a:cubicBezTo>
                    <a:close/>
                    <a:moveTo>
                      <a:pt x="3039" y="955"/>
                    </a:moveTo>
                    <a:cubicBezTo>
                      <a:pt x="3182" y="1165"/>
                      <a:pt x="3396" y="1279"/>
                      <a:pt x="3626" y="1311"/>
                    </a:cubicBezTo>
                    <a:cubicBezTo>
                      <a:pt x="3557" y="2105"/>
                      <a:pt x="3512" y="2905"/>
                      <a:pt x="3473" y="3699"/>
                    </a:cubicBezTo>
                    <a:cubicBezTo>
                      <a:pt x="3473" y="3708"/>
                      <a:pt x="3473" y="3712"/>
                      <a:pt x="3476" y="3721"/>
                    </a:cubicBezTo>
                    <a:cubicBezTo>
                      <a:pt x="2424" y="3712"/>
                      <a:pt x="1374" y="3673"/>
                      <a:pt x="321" y="3650"/>
                    </a:cubicBezTo>
                    <a:cubicBezTo>
                      <a:pt x="1225" y="2749"/>
                      <a:pt x="2119" y="1842"/>
                      <a:pt x="3039" y="955"/>
                    </a:cubicBezTo>
                    <a:close/>
                    <a:moveTo>
                      <a:pt x="3651" y="3031"/>
                    </a:moveTo>
                    <a:cubicBezTo>
                      <a:pt x="4060" y="3122"/>
                      <a:pt x="4354" y="3316"/>
                      <a:pt x="4542" y="3712"/>
                    </a:cubicBezTo>
                    <a:cubicBezTo>
                      <a:pt x="4290" y="3721"/>
                      <a:pt x="4043" y="3721"/>
                      <a:pt x="3791" y="3721"/>
                    </a:cubicBezTo>
                    <a:lnTo>
                      <a:pt x="3590" y="3721"/>
                    </a:lnTo>
                    <a:cubicBezTo>
                      <a:pt x="3593" y="3715"/>
                      <a:pt x="3593" y="3708"/>
                      <a:pt x="3593" y="3699"/>
                    </a:cubicBezTo>
                    <a:cubicBezTo>
                      <a:pt x="3613" y="3478"/>
                      <a:pt x="3629" y="3255"/>
                      <a:pt x="3651" y="3031"/>
                    </a:cubicBezTo>
                    <a:close/>
                    <a:moveTo>
                      <a:pt x="3655" y="1"/>
                    </a:moveTo>
                    <a:cubicBezTo>
                      <a:pt x="2555" y="1"/>
                      <a:pt x="1466" y="376"/>
                      <a:pt x="810" y="1298"/>
                    </a:cubicBezTo>
                    <a:cubicBezTo>
                      <a:pt x="227" y="2118"/>
                      <a:pt x="0" y="3261"/>
                      <a:pt x="179" y="4246"/>
                    </a:cubicBezTo>
                    <a:cubicBezTo>
                      <a:pt x="182" y="4261"/>
                      <a:pt x="194" y="4267"/>
                      <a:pt x="206" y="4267"/>
                    </a:cubicBezTo>
                    <a:cubicBezTo>
                      <a:pt x="221" y="4267"/>
                      <a:pt x="237" y="4257"/>
                      <a:pt x="237" y="4240"/>
                    </a:cubicBezTo>
                    <a:cubicBezTo>
                      <a:pt x="243" y="4068"/>
                      <a:pt x="250" y="3903"/>
                      <a:pt x="260" y="3731"/>
                    </a:cubicBezTo>
                    <a:cubicBezTo>
                      <a:pt x="1395" y="3834"/>
                      <a:pt x="2546" y="3877"/>
                      <a:pt x="3697" y="3877"/>
                    </a:cubicBezTo>
                    <a:cubicBezTo>
                      <a:pt x="4902" y="3877"/>
                      <a:pt x="6107" y="3830"/>
                      <a:pt x="7296" y="3754"/>
                    </a:cubicBezTo>
                    <a:cubicBezTo>
                      <a:pt x="7302" y="3935"/>
                      <a:pt x="7306" y="4116"/>
                      <a:pt x="7312" y="4304"/>
                    </a:cubicBezTo>
                    <a:cubicBezTo>
                      <a:pt x="7312" y="4346"/>
                      <a:pt x="7345" y="4368"/>
                      <a:pt x="7379" y="4368"/>
                    </a:cubicBezTo>
                    <a:cubicBezTo>
                      <a:pt x="7412" y="4368"/>
                      <a:pt x="7445" y="4346"/>
                      <a:pt x="7445" y="4304"/>
                    </a:cubicBezTo>
                    <a:cubicBezTo>
                      <a:pt x="7442" y="4113"/>
                      <a:pt x="7435" y="3925"/>
                      <a:pt x="7429" y="3741"/>
                    </a:cubicBezTo>
                    <a:cubicBezTo>
                      <a:pt x="7481" y="3724"/>
                      <a:pt x="7481" y="3627"/>
                      <a:pt x="7416" y="3618"/>
                    </a:cubicBezTo>
                    <a:cubicBezTo>
                      <a:pt x="7383" y="3002"/>
                      <a:pt x="7302" y="2409"/>
                      <a:pt x="7021" y="1826"/>
                    </a:cubicBezTo>
                    <a:cubicBezTo>
                      <a:pt x="6674" y="1117"/>
                      <a:pt x="6104" y="556"/>
                      <a:pt x="5359" y="294"/>
                    </a:cubicBezTo>
                    <a:cubicBezTo>
                      <a:pt x="4830" y="107"/>
                      <a:pt x="4241" y="1"/>
                      <a:pt x="365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6" name="Google Shape;3716;p32"/>
              <p:cNvSpPr/>
              <p:nvPr/>
            </p:nvSpPr>
            <p:spPr>
              <a:xfrm>
                <a:off x="4710963" y="837171"/>
                <a:ext cx="32835" cy="49712"/>
              </a:xfrm>
              <a:custGeom>
                <a:avLst/>
                <a:gdLst/>
                <a:ahLst/>
                <a:cxnLst/>
                <a:rect l="l" t="t" r="r" b="b"/>
                <a:pathLst>
                  <a:path w="500" h="757" extrusionOk="0">
                    <a:moveTo>
                      <a:pt x="224" y="179"/>
                    </a:moveTo>
                    <a:cubicBezTo>
                      <a:pt x="253" y="270"/>
                      <a:pt x="282" y="364"/>
                      <a:pt x="315" y="455"/>
                    </a:cubicBezTo>
                    <a:cubicBezTo>
                      <a:pt x="260" y="455"/>
                      <a:pt x="205" y="461"/>
                      <a:pt x="153" y="471"/>
                    </a:cubicBezTo>
                    <a:cubicBezTo>
                      <a:pt x="156" y="448"/>
                      <a:pt x="163" y="429"/>
                      <a:pt x="169" y="413"/>
                    </a:cubicBezTo>
                    <a:cubicBezTo>
                      <a:pt x="182" y="361"/>
                      <a:pt x="195" y="251"/>
                      <a:pt x="224" y="179"/>
                    </a:cubicBezTo>
                    <a:close/>
                    <a:moveTo>
                      <a:pt x="241" y="0"/>
                    </a:moveTo>
                    <a:cubicBezTo>
                      <a:pt x="233" y="0"/>
                      <a:pt x="223" y="2"/>
                      <a:pt x="214" y="8"/>
                    </a:cubicBezTo>
                    <a:cubicBezTo>
                      <a:pt x="117" y="69"/>
                      <a:pt x="114" y="179"/>
                      <a:pt x="88" y="283"/>
                    </a:cubicBezTo>
                    <a:cubicBezTo>
                      <a:pt x="75" y="348"/>
                      <a:pt x="59" y="416"/>
                      <a:pt x="43" y="487"/>
                    </a:cubicBezTo>
                    <a:lnTo>
                      <a:pt x="33" y="487"/>
                    </a:lnTo>
                    <a:cubicBezTo>
                      <a:pt x="1" y="490"/>
                      <a:pt x="4" y="539"/>
                      <a:pt x="33" y="546"/>
                    </a:cubicBezTo>
                    <a:cubicBezTo>
                      <a:pt x="20" y="607"/>
                      <a:pt x="10" y="665"/>
                      <a:pt x="7" y="724"/>
                    </a:cubicBezTo>
                    <a:cubicBezTo>
                      <a:pt x="5" y="746"/>
                      <a:pt x="20" y="757"/>
                      <a:pt x="36" y="757"/>
                    </a:cubicBezTo>
                    <a:cubicBezTo>
                      <a:pt x="51" y="757"/>
                      <a:pt x="66" y="749"/>
                      <a:pt x="72" y="733"/>
                    </a:cubicBezTo>
                    <a:cubicBezTo>
                      <a:pt x="98" y="672"/>
                      <a:pt x="114" y="610"/>
                      <a:pt x="127" y="546"/>
                    </a:cubicBezTo>
                    <a:cubicBezTo>
                      <a:pt x="198" y="546"/>
                      <a:pt x="270" y="546"/>
                      <a:pt x="341" y="539"/>
                    </a:cubicBezTo>
                    <a:cubicBezTo>
                      <a:pt x="357" y="584"/>
                      <a:pt x="376" y="633"/>
                      <a:pt x="396" y="672"/>
                    </a:cubicBezTo>
                    <a:cubicBezTo>
                      <a:pt x="407" y="693"/>
                      <a:pt x="424" y="701"/>
                      <a:pt x="441" y="701"/>
                    </a:cubicBezTo>
                    <a:cubicBezTo>
                      <a:pt x="470" y="701"/>
                      <a:pt x="499" y="673"/>
                      <a:pt x="493" y="639"/>
                    </a:cubicBezTo>
                    <a:cubicBezTo>
                      <a:pt x="451" y="439"/>
                      <a:pt x="363" y="238"/>
                      <a:pt x="295" y="40"/>
                    </a:cubicBezTo>
                    <a:cubicBezTo>
                      <a:pt x="286" y="17"/>
                      <a:pt x="265" y="0"/>
                      <a:pt x="2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7" name="Google Shape;3717;p32"/>
              <p:cNvSpPr/>
              <p:nvPr/>
            </p:nvSpPr>
            <p:spPr>
              <a:xfrm>
                <a:off x="5018354" y="556836"/>
                <a:ext cx="37104" cy="34739"/>
              </a:xfrm>
              <a:custGeom>
                <a:avLst/>
                <a:gdLst/>
                <a:ahLst/>
                <a:cxnLst/>
                <a:rect l="l" t="t" r="r" b="b"/>
                <a:pathLst>
                  <a:path w="565" h="529" extrusionOk="0">
                    <a:moveTo>
                      <a:pt x="271" y="1"/>
                    </a:moveTo>
                    <a:cubicBezTo>
                      <a:pt x="131" y="1"/>
                      <a:pt x="0" y="163"/>
                      <a:pt x="23" y="295"/>
                    </a:cubicBezTo>
                    <a:cubicBezTo>
                      <a:pt x="47" y="457"/>
                      <a:pt x="170" y="529"/>
                      <a:pt x="304" y="529"/>
                    </a:cubicBezTo>
                    <a:cubicBezTo>
                      <a:pt x="377" y="529"/>
                      <a:pt x="454" y="507"/>
                      <a:pt x="519" y="467"/>
                    </a:cubicBezTo>
                    <a:cubicBezTo>
                      <a:pt x="564" y="440"/>
                      <a:pt x="540" y="372"/>
                      <a:pt x="490" y="372"/>
                    </a:cubicBezTo>
                    <a:cubicBezTo>
                      <a:pt x="486" y="372"/>
                      <a:pt x="481" y="372"/>
                      <a:pt x="477" y="373"/>
                    </a:cubicBezTo>
                    <a:cubicBezTo>
                      <a:pt x="416" y="387"/>
                      <a:pt x="353" y="422"/>
                      <a:pt x="288" y="422"/>
                    </a:cubicBezTo>
                    <a:cubicBezTo>
                      <a:pt x="276" y="422"/>
                      <a:pt x="265" y="421"/>
                      <a:pt x="254" y="418"/>
                    </a:cubicBezTo>
                    <a:cubicBezTo>
                      <a:pt x="198" y="405"/>
                      <a:pt x="150" y="357"/>
                      <a:pt x="137" y="302"/>
                    </a:cubicBezTo>
                    <a:cubicBezTo>
                      <a:pt x="121" y="237"/>
                      <a:pt x="147" y="175"/>
                      <a:pt x="198" y="140"/>
                    </a:cubicBezTo>
                    <a:cubicBezTo>
                      <a:pt x="247" y="101"/>
                      <a:pt x="299" y="107"/>
                      <a:pt x="357" y="101"/>
                    </a:cubicBezTo>
                    <a:cubicBezTo>
                      <a:pt x="393" y="101"/>
                      <a:pt x="406" y="52"/>
                      <a:pt x="373" y="33"/>
                    </a:cubicBezTo>
                    <a:cubicBezTo>
                      <a:pt x="340" y="11"/>
                      <a:pt x="305" y="1"/>
                      <a:pt x="27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8" name="Google Shape;3718;p32"/>
              <p:cNvSpPr/>
              <p:nvPr/>
            </p:nvSpPr>
            <p:spPr>
              <a:xfrm>
                <a:off x="5276824" y="836514"/>
                <a:ext cx="33689" cy="49778"/>
              </a:xfrm>
              <a:custGeom>
                <a:avLst/>
                <a:gdLst/>
                <a:ahLst/>
                <a:cxnLst/>
                <a:rect l="l" t="t" r="r" b="b"/>
                <a:pathLst>
                  <a:path w="513" h="758" extrusionOk="0">
                    <a:moveTo>
                      <a:pt x="238" y="101"/>
                    </a:moveTo>
                    <a:cubicBezTo>
                      <a:pt x="267" y="101"/>
                      <a:pt x="294" y="110"/>
                      <a:pt x="315" y="131"/>
                    </a:cubicBezTo>
                    <a:cubicBezTo>
                      <a:pt x="390" y="209"/>
                      <a:pt x="189" y="274"/>
                      <a:pt x="134" y="306"/>
                    </a:cubicBezTo>
                    <a:cubicBezTo>
                      <a:pt x="124" y="309"/>
                      <a:pt x="121" y="316"/>
                      <a:pt x="118" y="326"/>
                    </a:cubicBezTo>
                    <a:cubicBezTo>
                      <a:pt x="114" y="270"/>
                      <a:pt x="114" y="212"/>
                      <a:pt x="108" y="160"/>
                    </a:cubicBezTo>
                    <a:cubicBezTo>
                      <a:pt x="142" y="124"/>
                      <a:pt x="192" y="101"/>
                      <a:pt x="238" y="101"/>
                    </a:cubicBezTo>
                    <a:close/>
                    <a:moveTo>
                      <a:pt x="118" y="394"/>
                    </a:moveTo>
                    <a:cubicBezTo>
                      <a:pt x="124" y="407"/>
                      <a:pt x="140" y="419"/>
                      <a:pt x="163" y="419"/>
                    </a:cubicBezTo>
                    <a:cubicBezTo>
                      <a:pt x="172" y="419"/>
                      <a:pt x="182" y="419"/>
                      <a:pt x="192" y="419"/>
                    </a:cubicBezTo>
                    <a:cubicBezTo>
                      <a:pt x="272" y="419"/>
                      <a:pt x="368" y="434"/>
                      <a:pt x="373" y="530"/>
                    </a:cubicBezTo>
                    <a:cubicBezTo>
                      <a:pt x="373" y="619"/>
                      <a:pt x="292" y="640"/>
                      <a:pt x="208" y="640"/>
                    </a:cubicBezTo>
                    <a:cubicBezTo>
                      <a:pt x="175" y="640"/>
                      <a:pt x="143" y="637"/>
                      <a:pt x="114" y="633"/>
                    </a:cubicBezTo>
                    <a:cubicBezTo>
                      <a:pt x="114" y="630"/>
                      <a:pt x="118" y="620"/>
                      <a:pt x="118" y="617"/>
                    </a:cubicBezTo>
                    <a:cubicBezTo>
                      <a:pt x="121" y="546"/>
                      <a:pt x="121" y="471"/>
                      <a:pt x="118" y="394"/>
                    </a:cubicBezTo>
                    <a:close/>
                    <a:moveTo>
                      <a:pt x="271" y="0"/>
                    </a:moveTo>
                    <a:cubicBezTo>
                      <a:pt x="198" y="0"/>
                      <a:pt x="118" y="22"/>
                      <a:pt x="69" y="63"/>
                    </a:cubicBezTo>
                    <a:cubicBezTo>
                      <a:pt x="67" y="63"/>
                      <a:pt x="64" y="63"/>
                      <a:pt x="62" y="63"/>
                    </a:cubicBezTo>
                    <a:cubicBezTo>
                      <a:pt x="44" y="63"/>
                      <a:pt x="27" y="73"/>
                      <a:pt x="27" y="99"/>
                    </a:cubicBezTo>
                    <a:cubicBezTo>
                      <a:pt x="11" y="270"/>
                      <a:pt x="4" y="449"/>
                      <a:pt x="11" y="614"/>
                    </a:cubicBezTo>
                    <a:cubicBezTo>
                      <a:pt x="11" y="627"/>
                      <a:pt x="17" y="637"/>
                      <a:pt x="24" y="646"/>
                    </a:cubicBezTo>
                    <a:cubicBezTo>
                      <a:pt x="1" y="679"/>
                      <a:pt x="4" y="740"/>
                      <a:pt x="53" y="747"/>
                    </a:cubicBezTo>
                    <a:cubicBezTo>
                      <a:pt x="90" y="753"/>
                      <a:pt x="133" y="758"/>
                      <a:pt x="178" y="758"/>
                    </a:cubicBezTo>
                    <a:cubicBezTo>
                      <a:pt x="328" y="758"/>
                      <a:pt x="494" y="708"/>
                      <a:pt x="506" y="533"/>
                    </a:cubicBezTo>
                    <a:cubicBezTo>
                      <a:pt x="513" y="423"/>
                      <a:pt x="441" y="358"/>
                      <a:pt x="348" y="326"/>
                    </a:cubicBezTo>
                    <a:cubicBezTo>
                      <a:pt x="383" y="303"/>
                      <a:pt x="416" y="274"/>
                      <a:pt x="432" y="232"/>
                    </a:cubicBezTo>
                    <a:cubicBezTo>
                      <a:pt x="464" y="164"/>
                      <a:pt x="461" y="79"/>
                      <a:pt x="396" y="31"/>
                    </a:cubicBezTo>
                    <a:cubicBezTo>
                      <a:pt x="365" y="10"/>
                      <a:pt x="319" y="0"/>
                      <a:pt x="27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19" name="Google Shape;3719;p32"/>
            <p:cNvGrpSpPr/>
            <p:nvPr/>
          </p:nvGrpSpPr>
          <p:grpSpPr>
            <a:xfrm rot="2179146">
              <a:off x="8694241" y="2210628"/>
              <a:ext cx="789052" cy="903211"/>
              <a:chOff x="4838621" y="3330436"/>
              <a:chExt cx="342600" cy="392181"/>
            </a:xfrm>
          </p:grpSpPr>
          <p:sp>
            <p:nvSpPr>
              <p:cNvPr id="3720" name="Google Shape;3720;p32"/>
              <p:cNvSpPr/>
              <p:nvPr/>
            </p:nvSpPr>
            <p:spPr>
              <a:xfrm>
                <a:off x="4838621" y="3330436"/>
                <a:ext cx="342600" cy="392181"/>
              </a:xfrm>
              <a:custGeom>
                <a:avLst/>
                <a:gdLst/>
                <a:ahLst/>
                <a:cxnLst/>
                <a:rect l="l" t="t" r="r" b="b"/>
                <a:pathLst>
                  <a:path w="5217" h="5972" extrusionOk="0">
                    <a:moveTo>
                      <a:pt x="2444" y="129"/>
                    </a:moveTo>
                    <a:cubicBezTo>
                      <a:pt x="2956" y="129"/>
                      <a:pt x="3632" y="198"/>
                      <a:pt x="3697" y="762"/>
                    </a:cubicBezTo>
                    <a:cubicBezTo>
                      <a:pt x="3762" y="1323"/>
                      <a:pt x="2803" y="1468"/>
                      <a:pt x="2288" y="1507"/>
                    </a:cubicBezTo>
                    <a:lnTo>
                      <a:pt x="2262" y="1446"/>
                    </a:lnTo>
                    <a:cubicBezTo>
                      <a:pt x="2259" y="1439"/>
                      <a:pt x="2255" y="1437"/>
                      <a:pt x="2250" y="1437"/>
                    </a:cubicBezTo>
                    <a:cubicBezTo>
                      <a:pt x="2240" y="1437"/>
                      <a:pt x="2227" y="1448"/>
                      <a:pt x="2229" y="1459"/>
                    </a:cubicBezTo>
                    <a:cubicBezTo>
                      <a:pt x="2236" y="1475"/>
                      <a:pt x="2239" y="1491"/>
                      <a:pt x="2239" y="1507"/>
                    </a:cubicBezTo>
                    <a:cubicBezTo>
                      <a:pt x="2197" y="1511"/>
                      <a:pt x="2158" y="1511"/>
                      <a:pt x="2126" y="1511"/>
                    </a:cubicBezTo>
                    <a:cubicBezTo>
                      <a:pt x="2085" y="1512"/>
                      <a:pt x="2038" y="1513"/>
                      <a:pt x="1985" y="1513"/>
                    </a:cubicBezTo>
                    <a:cubicBezTo>
                      <a:pt x="1470" y="1513"/>
                      <a:pt x="454" y="1423"/>
                      <a:pt x="389" y="879"/>
                    </a:cubicBezTo>
                    <a:cubicBezTo>
                      <a:pt x="409" y="879"/>
                      <a:pt x="425" y="866"/>
                      <a:pt x="431" y="843"/>
                    </a:cubicBezTo>
                    <a:cubicBezTo>
                      <a:pt x="635" y="234"/>
                      <a:pt x="1630" y="147"/>
                      <a:pt x="2161" y="134"/>
                    </a:cubicBezTo>
                    <a:cubicBezTo>
                      <a:pt x="2245" y="132"/>
                      <a:pt x="2341" y="129"/>
                      <a:pt x="2444" y="129"/>
                    </a:cubicBezTo>
                    <a:close/>
                    <a:moveTo>
                      <a:pt x="3839" y="850"/>
                    </a:moveTo>
                    <a:cubicBezTo>
                      <a:pt x="4066" y="1280"/>
                      <a:pt x="4218" y="1750"/>
                      <a:pt x="4384" y="2207"/>
                    </a:cubicBezTo>
                    <a:cubicBezTo>
                      <a:pt x="4571" y="2712"/>
                      <a:pt x="4785" y="3218"/>
                      <a:pt x="4934" y="3736"/>
                    </a:cubicBezTo>
                    <a:cubicBezTo>
                      <a:pt x="4999" y="3953"/>
                      <a:pt x="5048" y="4180"/>
                      <a:pt x="5028" y="4400"/>
                    </a:cubicBezTo>
                    <a:cubicBezTo>
                      <a:pt x="5025" y="4397"/>
                      <a:pt x="5018" y="4397"/>
                      <a:pt x="5015" y="4394"/>
                    </a:cubicBezTo>
                    <a:cubicBezTo>
                      <a:pt x="5011" y="4392"/>
                      <a:pt x="5007" y="4391"/>
                      <a:pt x="5004" y="4391"/>
                    </a:cubicBezTo>
                    <a:cubicBezTo>
                      <a:pt x="4975" y="4391"/>
                      <a:pt x="4961" y="4440"/>
                      <a:pt x="4996" y="4449"/>
                    </a:cubicBezTo>
                    <a:cubicBezTo>
                      <a:pt x="5006" y="4455"/>
                      <a:pt x="5015" y="4455"/>
                      <a:pt x="5025" y="4459"/>
                    </a:cubicBezTo>
                    <a:cubicBezTo>
                      <a:pt x="5012" y="4530"/>
                      <a:pt x="4993" y="4608"/>
                      <a:pt x="4963" y="4682"/>
                    </a:cubicBezTo>
                    <a:cubicBezTo>
                      <a:pt x="4847" y="4964"/>
                      <a:pt x="4594" y="5136"/>
                      <a:pt x="4335" y="5281"/>
                    </a:cubicBezTo>
                    <a:cubicBezTo>
                      <a:pt x="3859" y="5557"/>
                      <a:pt x="3324" y="5728"/>
                      <a:pt x="2777" y="5803"/>
                    </a:cubicBezTo>
                    <a:cubicBezTo>
                      <a:pt x="2589" y="5827"/>
                      <a:pt x="2401" y="5840"/>
                      <a:pt x="2212" y="5840"/>
                    </a:cubicBezTo>
                    <a:cubicBezTo>
                      <a:pt x="1849" y="5840"/>
                      <a:pt x="1486" y="5794"/>
                      <a:pt x="1134" y="5702"/>
                    </a:cubicBezTo>
                    <a:cubicBezTo>
                      <a:pt x="894" y="5638"/>
                      <a:pt x="622" y="5563"/>
                      <a:pt x="438" y="5395"/>
                    </a:cubicBezTo>
                    <a:cubicBezTo>
                      <a:pt x="392" y="5353"/>
                      <a:pt x="357" y="5307"/>
                      <a:pt x="328" y="5265"/>
                    </a:cubicBezTo>
                    <a:cubicBezTo>
                      <a:pt x="331" y="5265"/>
                      <a:pt x="331" y="5268"/>
                      <a:pt x="334" y="5268"/>
                    </a:cubicBezTo>
                    <a:cubicBezTo>
                      <a:pt x="365" y="5270"/>
                      <a:pt x="396" y="5271"/>
                      <a:pt x="427" y="5271"/>
                    </a:cubicBezTo>
                    <a:cubicBezTo>
                      <a:pt x="517" y="5271"/>
                      <a:pt x="608" y="5264"/>
                      <a:pt x="697" y="5252"/>
                    </a:cubicBezTo>
                    <a:cubicBezTo>
                      <a:pt x="748" y="5249"/>
                      <a:pt x="749" y="5171"/>
                      <a:pt x="700" y="5171"/>
                    </a:cubicBezTo>
                    <a:cubicBezTo>
                      <a:pt x="699" y="5171"/>
                      <a:pt x="698" y="5171"/>
                      <a:pt x="697" y="5171"/>
                    </a:cubicBezTo>
                    <a:cubicBezTo>
                      <a:pt x="574" y="5174"/>
                      <a:pt x="447" y="5184"/>
                      <a:pt x="328" y="5207"/>
                    </a:cubicBezTo>
                    <a:cubicBezTo>
                      <a:pt x="311" y="5210"/>
                      <a:pt x="308" y="5220"/>
                      <a:pt x="308" y="5233"/>
                    </a:cubicBezTo>
                    <a:cubicBezTo>
                      <a:pt x="169" y="4980"/>
                      <a:pt x="217" y="4659"/>
                      <a:pt x="230" y="4378"/>
                    </a:cubicBezTo>
                    <a:cubicBezTo>
                      <a:pt x="282" y="3305"/>
                      <a:pt x="347" y="2226"/>
                      <a:pt x="376" y="1151"/>
                    </a:cubicBezTo>
                    <a:cubicBezTo>
                      <a:pt x="652" y="1588"/>
                      <a:pt x="1597" y="1647"/>
                      <a:pt x="2009" y="1647"/>
                    </a:cubicBezTo>
                    <a:cubicBezTo>
                      <a:pt x="2090" y="1647"/>
                      <a:pt x="2171" y="1643"/>
                      <a:pt x="2252" y="1640"/>
                    </a:cubicBezTo>
                    <a:cubicBezTo>
                      <a:pt x="2255" y="1676"/>
                      <a:pt x="2255" y="1711"/>
                      <a:pt x="2255" y="1750"/>
                    </a:cubicBezTo>
                    <a:cubicBezTo>
                      <a:pt x="2255" y="1768"/>
                      <a:pt x="2271" y="1779"/>
                      <a:pt x="2287" y="1779"/>
                    </a:cubicBezTo>
                    <a:cubicBezTo>
                      <a:pt x="2300" y="1779"/>
                      <a:pt x="2312" y="1772"/>
                      <a:pt x="2317" y="1757"/>
                    </a:cubicBezTo>
                    <a:cubicBezTo>
                      <a:pt x="2323" y="1718"/>
                      <a:pt x="2323" y="1676"/>
                      <a:pt x="2320" y="1637"/>
                    </a:cubicBezTo>
                    <a:cubicBezTo>
                      <a:pt x="2683" y="1608"/>
                      <a:pt x="3049" y="1527"/>
                      <a:pt x="3379" y="1387"/>
                    </a:cubicBezTo>
                    <a:cubicBezTo>
                      <a:pt x="3616" y="1290"/>
                      <a:pt x="3817" y="1154"/>
                      <a:pt x="3839" y="879"/>
                    </a:cubicBezTo>
                    <a:lnTo>
                      <a:pt x="3839" y="850"/>
                    </a:lnTo>
                    <a:close/>
                    <a:moveTo>
                      <a:pt x="2336" y="1"/>
                    </a:moveTo>
                    <a:cubicBezTo>
                      <a:pt x="1724" y="1"/>
                      <a:pt x="554" y="69"/>
                      <a:pt x="318" y="782"/>
                    </a:cubicBezTo>
                    <a:cubicBezTo>
                      <a:pt x="311" y="788"/>
                      <a:pt x="302" y="798"/>
                      <a:pt x="298" y="811"/>
                    </a:cubicBezTo>
                    <a:lnTo>
                      <a:pt x="298" y="830"/>
                    </a:lnTo>
                    <a:cubicBezTo>
                      <a:pt x="295" y="837"/>
                      <a:pt x="292" y="843"/>
                      <a:pt x="292" y="853"/>
                    </a:cubicBezTo>
                    <a:cubicBezTo>
                      <a:pt x="201" y="2003"/>
                      <a:pt x="153" y="3159"/>
                      <a:pt x="98" y="4313"/>
                    </a:cubicBezTo>
                    <a:cubicBezTo>
                      <a:pt x="75" y="4701"/>
                      <a:pt x="0" y="5152"/>
                      <a:pt x="302" y="5453"/>
                    </a:cubicBezTo>
                    <a:cubicBezTo>
                      <a:pt x="574" y="5722"/>
                      <a:pt x="1005" y="5822"/>
                      <a:pt x="1364" y="5890"/>
                    </a:cubicBezTo>
                    <a:cubicBezTo>
                      <a:pt x="1643" y="5945"/>
                      <a:pt x="1927" y="5972"/>
                      <a:pt x="2211" y="5972"/>
                    </a:cubicBezTo>
                    <a:cubicBezTo>
                      <a:pt x="2823" y="5972"/>
                      <a:pt x="3435" y="5846"/>
                      <a:pt x="3995" y="5596"/>
                    </a:cubicBezTo>
                    <a:cubicBezTo>
                      <a:pt x="4345" y="5443"/>
                      <a:pt x="4750" y="5242"/>
                      <a:pt x="4976" y="4925"/>
                    </a:cubicBezTo>
                    <a:cubicBezTo>
                      <a:pt x="5216" y="4595"/>
                      <a:pt x="5193" y="4186"/>
                      <a:pt x="5096" y="3814"/>
                    </a:cubicBezTo>
                    <a:cubicBezTo>
                      <a:pt x="4944" y="3215"/>
                      <a:pt x="4685" y="2631"/>
                      <a:pt x="4471" y="2048"/>
                    </a:cubicBezTo>
                    <a:cubicBezTo>
                      <a:pt x="4277" y="1523"/>
                      <a:pt x="4102" y="982"/>
                      <a:pt x="3797" y="509"/>
                    </a:cubicBezTo>
                    <a:cubicBezTo>
                      <a:pt x="3784" y="493"/>
                      <a:pt x="3774" y="487"/>
                      <a:pt x="3758" y="480"/>
                    </a:cubicBezTo>
                    <a:cubicBezTo>
                      <a:pt x="3515" y="53"/>
                      <a:pt x="2786" y="1"/>
                      <a:pt x="23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1" name="Google Shape;3721;p32"/>
              <p:cNvSpPr/>
              <p:nvPr/>
            </p:nvSpPr>
            <p:spPr>
              <a:xfrm>
                <a:off x="4856286" y="3644523"/>
                <a:ext cx="29157" cy="20949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19" extrusionOk="0">
                    <a:moveTo>
                      <a:pt x="384" y="0"/>
                    </a:moveTo>
                    <a:cubicBezTo>
                      <a:pt x="377" y="0"/>
                      <a:pt x="370" y="2"/>
                      <a:pt x="363" y="6"/>
                    </a:cubicBezTo>
                    <a:cubicBezTo>
                      <a:pt x="237" y="71"/>
                      <a:pt x="120" y="161"/>
                      <a:pt x="23" y="262"/>
                    </a:cubicBezTo>
                    <a:cubicBezTo>
                      <a:pt x="0" y="287"/>
                      <a:pt x="23" y="319"/>
                      <a:pt x="49" y="319"/>
                    </a:cubicBezTo>
                    <a:cubicBezTo>
                      <a:pt x="57" y="319"/>
                      <a:pt x="64" y="316"/>
                      <a:pt x="72" y="310"/>
                    </a:cubicBezTo>
                    <a:cubicBezTo>
                      <a:pt x="175" y="223"/>
                      <a:pt x="289" y="152"/>
                      <a:pt x="405" y="80"/>
                    </a:cubicBezTo>
                    <a:cubicBezTo>
                      <a:pt x="444" y="56"/>
                      <a:pt x="421" y="0"/>
                      <a:pt x="38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2" name="Google Shape;3722;p32"/>
              <p:cNvSpPr/>
              <p:nvPr/>
            </p:nvSpPr>
            <p:spPr>
              <a:xfrm>
                <a:off x="4900021" y="3626005"/>
                <a:ext cx="32835" cy="14053"/>
              </a:xfrm>
              <a:custGeom>
                <a:avLst/>
                <a:gdLst/>
                <a:ahLst/>
                <a:cxnLst/>
                <a:rect l="l" t="t" r="r" b="b"/>
                <a:pathLst>
                  <a:path w="500" h="214" extrusionOk="0">
                    <a:moveTo>
                      <a:pt x="427" y="1"/>
                    </a:moveTo>
                    <a:cubicBezTo>
                      <a:pt x="419" y="1"/>
                      <a:pt x="411" y="2"/>
                      <a:pt x="403" y="6"/>
                    </a:cubicBezTo>
                    <a:cubicBezTo>
                      <a:pt x="287" y="58"/>
                      <a:pt x="167" y="103"/>
                      <a:pt x="44" y="139"/>
                    </a:cubicBezTo>
                    <a:cubicBezTo>
                      <a:pt x="1" y="154"/>
                      <a:pt x="13" y="214"/>
                      <a:pt x="56" y="214"/>
                    </a:cubicBezTo>
                    <a:cubicBezTo>
                      <a:pt x="59" y="214"/>
                      <a:pt x="61" y="214"/>
                      <a:pt x="63" y="213"/>
                    </a:cubicBezTo>
                    <a:cubicBezTo>
                      <a:pt x="199" y="184"/>
                      <a:pt x="329" y="142"/>
                      <a:pt x="452" y="87"/>
                    </a:cubicBezTo>
                    <a:cubicBezTo>
                      <a:pt x="499" y="62"/>
                      <a:pt x="472" y="1"/>
                      <a:pt x="42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3" name="Google Shape;3723;p32"/>
              <p:cNvSpPr/>
              <p:nvPr/>
            </p:nvSpPr>
            <p:spPr>
              <a:xfrm>
                <a:off x="4950388" y="3614448"/>
                <a:ext cx="36447" cy="9653"/>
              </a:xfrm>
              <a:custGeom>
                <a:avLst/>
                <a:gdLst/>
                <a:ahLst/>
                <a:cxnLst/>
                <a:rect l="l" t="t" r="r" b="b"/>
                <a:pathLst>
                  <a:path w="555" h="147" extrusionOk="0">
                    <a:moveTo>
                      <a:pt x="500" y="0"/>
                    </a:moveTo>
                    <a:cubicBezTo>
                      <a:pt x="498" y="0"/>
                      <a:pt x="497" y="0"/>
                      <a:pt x="495" y="1"/>
                    </a:cubicBezTo>
                    <a:cubicBezTo>
                      <a:pt x="343" y="17"/>
                      <a:pt x="187" y="49"/>
                      <a:pt x="38" y="75"/>
                    </a:cubicBezTo>
                    <a:cubicBezTo>
                      <a:pt x="0" y="85"/>
                      <a:pt x="5" y="147"/>
                      <a:pt x="45" y="147"/>
                    </a:cubicBezTo>
                    <a:cubicBezTo>
                      <a:pt x="46" y="147"/>
                      <a:pt x="47" y="147"/>
                      <a:pt x="48" y="146"/>
                    </a:cubicBezTo>
                    <a:cubicBezTo>
                      <a:pt x="200" y="130"/>
                      <a:pt x="359" y="114"/>
                      <a:pt x="508" y="85"/>
                    </a:cubicBezTo>
                    <a:cubicBezTo>
                      <a:pt x="554" y="76"/>
                      <a:pt x="544" y="0"/>
                      <a:pt x="50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4" name="Google Shape;3724;p32"/>
              <p:cNvSpPr/>
              <p:nvPr/>
            </p:nvSpPr>
            <p:spPr>
              <a:xfrm>
                <a:off x="5019865" y="3600986"/>
                <a:ext cx="32178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490" h="110" extrusionOk="0">
                    <a:moveTo>
                      <a:pt x="361" y="1"/>
                    </a:moveTo>
                    <a:cubicBezTo>
                      <a:pt x="257" y="1"/>
                      <a:pt x="151" y="7"/>
                      <a:pt x="46" y="18"/>
                    </a:cubicBezTo>
                    <a:cubicBezTo>
                      <a:pt x="0" y="21"/>
                      <a:pt x="0" y="86"/>
                      <a:pt x="46" y="92"/>
                    </a:cubicBezTo>
                    <a:cubicBezTo>
                      <a:pt x="155" y="101"/>
                      <a:pt x="267" y="109"/>
                      <a:pt x="375" y="109"/>
                    </a:cubicBezTo>
                    <a:cubicBezTo>
                      <a:pt x="392" y="109"/>
                      <a:pt x="408" y="109"/>
                      <a:pt x="425" y="108"/>
                    </a:cubicBezTo>
                    <a:cubicBezTo>
                      <a:pt x="490" y="102"/>
                      <a:pt x="490" y="2"/>
                      <a:pt x="425" y="2"/>
                    </a:cubicBezTo>
                    <a:cubicBezTo>
                      <a:pt x="404" y="1"/>
                      <a:pt x="382" y="1"/>
                      <a:pt x="3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5" name="Google Shape;3725;p32"/>
              <p:cNvSpPr/>
              <p:nvPr/>
            </p:nvSpPr>
            <p:spPr>
              <a:xfrm>
                <a:off x="5069641" y="3601249"/>
                <a:ext cx="41766" cy="9062"/>
              </a:xfrm>
              <a:custGeom>
                <a:avLst/>
                <a:gdLst/>
                <a:ahLst/>
                <a:cxnLst/>
                <a:rect l="l" t="t" r="r" b="b"/>
                <a:pathLst>
                  <a:path w="636" h="138" extrusionOk="0">
                    <a:moveTo>
                      <a:pt x="255" y="0"/>
                    </a:moveTo>
                    <a:cubicBezTo>
                      <a:pt x="186" y="0"/>
                      <a:pt x="116" y="4"/>
                      <a:pt x="49" y="11"/>
                    </a:cubicBezTo>
                    <a:cubicBezTo>
                      <a:pt x="1" y="14"/>
                      <a:pt x="1" y="88"/>
                      <a:pt x="49" y="88"/>
                    </a:cubicBezTo>
                    <a:cubicBezTo>
                      <a:pt x="70" y="87"/>
                      <a:pt x="92" y="87"/>
                      <a:pt x="113" y="87"/>
                    </a:cubicBezTo>
                    <a:cubicBezTo>
                      <a:pt x="261" y="87"/>
                      <a:pt x="401" y="114"/>
                      <a:pt x="551" y="137"/>
                    </a:cubicBezTo>
                    <a:cubicBezTo>
                      <a:pt x="555" y="137"/>
                      <a:pt x="558" y="138"/>
                      <a:pt x="561" y="138"/>
                    </a:cubicBezTo>
                    <a:cubicBezTo>
                      <a:pt x="618" y="138"/>
                      <a:pt x="636" y="61"/>
                      <a:pt x="580" y="43"/>
                    </a:cubicBezTo>
                    <a:cubicBezTo>
                      <a:pt x="477" y="11"/>
                      <a:pt x="366" y="0"/>
                      <a:pt x="2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6" name="Google Shape;3726;p32"/>
              <p:cNvSpPr/>
              <p:nvPr/>
            </p:nvSpPr>
            <p:spPr>
              <a:xfrm>
                <a:off x="5127101" y="3609063"/>
                <a:ext cx="38548" cy="13659"/>
              </a:xfrm>
              <a:custGeom>
                <a:avLst/>
                <a:gdLst/>
                <a:ahLst/>
                <a:cxnLst/>
                <a:rect l="l" t="t" r="r" b="b"/>
                <a:pathLst>
                  <a:path w="587" h="208" extrusionOk="0">
                    <a:moveTo>
                      <a:pt x="96" y="1"/>
                    </a:moveTo>
                    <a:cubicBezTo>
                      <a:pt x="81" y="1"/>
                      <a:pt x="67" y="1"/>
                      <a:pt x="52" y="2"/>
                    </a:cubicBezTo>
                    <a:cubicBezTo>
                      <a:pt x="0" y="2"/>
                      <a:pt x="3" y="76"/>
                      <a:pt x="52" y="76"/>
                    </a:cubicBezTo>
                    <a:cubicBezTo>
                      <a:pt x="208" y="86"/>
                      <a:pt x="337" y="131"/>
                      <a:pt x="473" y="199"/>
                    </a:cubicBezTo>
                    <a:cubicBezTo>
                      <a:pt x="483" y="205"/>
                      <a:pt x="493" y="207"/>
                      <a:pt x="502" y="207"/>
                    </a:cubicBezTo>
                    <a:cubicBezTo>
                      <a:pt x="553" y="207"/>
                      <a:pt x="587" y="132"/>
                      <a:pt x="532" y="102"/>
                    </a:cubicBezTo>
                    <a:cubicBezTo>
                      <a:pt x="399" y="31"/>
                      <a:pt x="245" y="1"/>
                      <a:pt x="9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7" name="Google Shape;3727;p32"/>
              <p:cNvSpPr/>
              <p:nvPr/>
            </p:nvSpPr>
            <p:spPr>
              <a:xfrm>
                <a:off x="4866399" y="3384677"/>
                <a:ext cx="28895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440" h="125" extrusionOk="0">
                    <a:moveTo>
                      <a:pt x="389" y="0"/>
                    </a:moveTo>
                    <a:cubicBezTo>
                      <a:pt x="386" y="0"/>
                      <a:pt x="384" y="0"/>
                      <a:pt x="381" y="1"/>
                    </a:cubicBezTo>
                    <a:cubicBezTo>
                      <a:pt x="267" y="11"/>
                      <a:pt x="148" y="33"/>
                      <a:pt x="37" y="56"/>
                    </a:cubicBezTo>
                    <a:cubicBezTo>
                      <a:pt x="0" y="65"/>
                      <a:pt x="4" y="125"/>
                      <a:pt x="41" y="125"/>
                    </a:cubicBezTo>
                    <a:cubicBezTo>
                      <a:pt x="43" y="125"/>
                      <a:pt x="45" y="124"/>
                      <a:pt x="47" y="124"/>
                    </a:cubicBezTo>
                    <a:cubicBezTo>
                      <a:pt x="160" y="118"/>
                      <a:pt x="280" y="101"/>
                      <a:pt x="394" y="82"/>
                    </a:cubicBezTo>
                    <a:cubicBezTo>
                      <a:pt x="440" y="73"/>
                      <a:pt x="431" y="0"/>
                      <a:pt x="38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8" name="Google Shape;3728;p32"/>
              <p:cNvSpPr/>
              <p:nvPr/>
            </p:nvSpPr>
            <p:spPr>
              <a:xfrm>
                <a:off x="4918473" y="3378767"/>
                <a:ext cx="28238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430" h="124" extrusionOk="0">
                    <a:moveTo>
                      <a:pt x="378" y="0"/>
                    </a:moveTo>
                    <a:cubicBezTo>
                      <a:pt x="377" y="0"/>
                      <a:pt x="376" y="0"/>
                      <a:pt x="375" y="0"/>
                    </a:cubicBezTo>
                    <a:cubicBezTo>
                      <a:pt x="262" y="13"/>
                      <a:pt x="145" y="42"/>
                      <a:pt x="32" y="62"/>
                    </a:cubicBezTo>
                    <a:cubicBezTo>
                      <a:pt x="0" y="68"/>
                      <a:pt x="2" y="123"/>
                      <a:pt x="35" y="123"/>
                    </a:cubicBezTo>
                    <a:cubicBezTo>
                      <a:pt x="36" y="123"/>
                      <a:pt x="37" y="123"/>
                      <a:pt x="38" y="123"/>
                    </a:cubicBezTo>
                    <a:cubicBezTo>
                      <a:pt x="151" y="110"/>
                      <a:pt x="275" y="101"/>
                      <a:pt x="388" y="81"/>
                    </a:cubicBezTo>
                    <a:cubicBezTo>
                      <a:pt x="429" y="75"/>
                      <a:pt x="424" y="0"/>
                      <a:pt x="3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9" name="Google Shape;3729;p32"/>
              <p:cNvSpPr/>
              <p:nvPr/>
            </p:nvSpPr>
            <p:spPr>
              <a:xfrm>
                <a:off x="4970745" y="3366750"/>
                <a:ext cx="34477" cy="20226"/>
              </a:xfrm>
              <a:custGeom>
                <a:avLst/>
                <a:gdLst/>
                <a:ahLst/>
                <a:cxnLst/>
                <a:rect l="l" t="t" r="r" b="b"/>
                <a:pathLst>
                  <a:path w="525" h="308" extrusionOk="0">
                    <a:moveTo>
                      <a:pt x="172" y="0"/>
                    </a:moveTo>
                    <a:cubicBezTo>
                      <a:pt x="120" y="0"/>
                      <a:pt x="66" y="26"/>
                      <a:pt x="33" y="73"/>
                    </a:cubicBezTo>
                    <a:cubicBezTo>
                      <a:pt x="16" y="99"/>
                      <a:pt x="7" y="122"/>
                      <a:pt x="3" y="151"/>
                    </a:cubicBezTo>
                    <a:cubicBezTo>
                      <a:pt x="0" y="186"/>
                      <a:pt x="16" y="216"/>
                      <a:pt x="46" y="242"/>
                    </a:cubicBezTo>
                    <a:cubicBezTo>
                      <a:pt x="52" y="248"/>
                      <a:pt x="65" y="258"/>
                      <a:pt x="71" y="261"/>
                    </a:cubicBezTo>
                    <a:cubicBezTo>
                      <a:pt x="100" y="289"/>
                      <a:pt x="138" y="308"/>
                      <a:pt x="177" y="308"/>
                    </a:cubicBezTo>
                    <a:cubicBezTo>
                      <a:pt x="183" y="308"/>
                      <a:pt x="189" y="307"/>
                      <a:pt x="195" y="306"/>
                    </a:cubicBezTo>
                    <a:cubicBezTo>
                      <a:pt x="279" y="297"/>
                      <a:pt x="324" y="219"/>
                      <a:pt x="314" y="144"/>
                    </a:cubicBezTo>
                    <a:cubicBezTo>
                      <a:pt x="373" y="144"/>
                      <a:pt x="434" y="138"/>
                      <a:pt x="489" y="128"/>
                    </a:cubicBezTo>
                    <a:cubicBezTo>
                      <a:pt x="525" y="122"/>
                      <a:pt x="518" y="63"/>
                      <a:pt x="476" y="63"/>
                    </a:cubicBezTo>
                    <a:cubicBezTo>
                      <a:pt x="418" y="63"/>
                      <a:pt x="357" y="67"/>
                      <a:pt x="295" y="73"/>
                    </a:cubicBezTo>
                    <a:cubicBezTo>
                      <a:pt x="268" y="23"/>
                      <a:pt x="221" y="0"/>
                      <a:pt x="1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0" name="Google Shape;3730;p32"/>
              <p:cNvSpPr/>
              <p:nvPr/>
            </p:nvSpPr>
            <p:spPr>
              <a:xfrm>
                <a:off x="5028336" y="3359264"/>
                <a:ext cx="44590" cy="10048"/>
              </a:xfrm>
              <a:custGeom>
                <a:avLst/>
                <a:gdLst/>
                <a:ahLst/>
                <a:cxnLst/>
                <a:rect l="l" t="t" r="r" b="b"/>
                <a:pathLst>
                  <a:path w="679" h="153" extrusionOk="0">
                    <a:moveTo>
                      <a:pt x="544" y="1"/>
                    </a:moveTo>
                    <a:cubicBezTo>
                      <a:pt x="373" y="1"/>
                      <a:pt x="203" y="32"/>
                      <a:pt x="43" y="80"/>
                    </a:cubicBezTo>
                    <a:cubicBezTo>
                      <a:pt x="1" y="89"/>
                      <a:pt x="12" y="152"/>
                      <a:pt x="54" y="152"/>
                    </a:cubicBezTo>
                    <a:cubicBezTo>
                      <a:pt x="57" y="152"/>
                      <a:pt x="60" y="152"/>
                      <a:pt x="63" y="151"/>
                    </a:cubicBezTo>
                    <a:cubicBezTo>
                      <a:pt x="226" y="119"/>
                      <a:pt x="390" y="106"/>
                      <a:pt x="558" y="106"/>
                    </a:cubicBezTo>
                    <a:cubicBezTo>
                      <a:pt x="577" y="106"/>
                      <a:pt x="595" y="106"/>
                      <a:pt x="613" y="106"/>
                    </a:cubicBezTo>
                    <a:cubicBezTo>
                      <a:pt x="678" y="106"/>
                      <a:pt x="678" y="6"/>
                      <a:pt x="613" y="2"/>
                    </a:cubicBezTo>
                    <a:cubicBezTo>
                      <a:pt x="590" y="1"/>
                      <a:pt x="567" y="1"/>
                      <a:pt x="54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1" name="Google Shape;3731;p32"/>
              <p:cNvSpPr/>
              <p:nvPr/>
            </p:nvSpPr>
            <p:spPr>
              <a:xfrm>
                <a:off x="4981121" y="3388814"/>
                <a:ext cx="6895" cy="21014"/>
              </a:xfrm>
              <a:custGeom>
                <a:avLst/>
                <a:gdLst/>
                <a:ahLst/>
                <a:cxnLst/>
                <a:rect l="l" t="t" r="r" b="b"/>
                <a:pathLst>
                  <a:path w="105" h="320" extrusionOk="0">
                    <a:moveTo>
                      <a:pt x="52" y="0"/>
                    </a:moveTo>
                    <a:cubicBezTo>
                      <a:pt x="38" y="0"/>
                      <a:pt x="25" y="8"/>
                      <a:pt x="24" y="22"/>
                    </a:cubicBezTo>
                    <a:cubicBezTo>
                      <a:pt x="7" y="103"/>
                      <a:pt x="1" y="197"/>
                      <a:pt x="11" y="278"/>
                    </a:cubicBezTo>
                    <a:cubicBezTo>
                      <a:pt x="15" y="306"/>
                      <a:pt x="35" y="319"/>
                      <a:pt x="54" y="319"/>
                    </a:cubicBezTo>
                    <a:cubicBezTo>
                      <a:pt x="74" y="319"/>
                      <a:pt x="93" y="306"/>
                      <a:pt x="98" y="278"/>
                    </a:cubicBezTo>
                    <a:cubicBezTo>
                      <a:pt x="105" y="197"/>
                      <a:pt x="98" y="103"/>
                      <a:pt x="82" y="22"/>
                    </a:cubicBezTo>
                    <a:cubicBezTo>
                      <a:pt x="79" y="8"/>
                      <a:pt x="65" y="0"/>
                      <a:pt x="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2" name="Google Shape;3732;p32"/>
              <p:cNvSpPr/>
              <p:nvPr/>
            </p:nvSpPr>
            <p:spPr>
              <a:xfrm>
                <a:off x="4986243" y="3459210"/>
                <a:ext cx="7946" cy="22787"/>
              </a:xfrm>
              <a:custGeom>
                <a:avLst/>
                <a:gdLst/>
                <a:ahLst/>
                <a:cxnLst/>
                <a:rect l="l" t="t" r="r" b="b"/>
                <a:pathLst>
                  <a:path w="121" h="347" extrusionOk="0">
                    <a:moveTo>
                      <a:pt x="34" y="0"/>
                    </a:moveTo>
                    <a:cubicBezTo>
                      <a:pt x="16" y="0"/>
                      <a:pt x="0" y="11"/>
                      <a:pt x="4" y="35"/>
                    </a:cubicBezTo>
                    <a:cubicBezTo>
                      <a:pt x="7" y="123"/>
                      <a:pt x="14" y="214"/>
                      <a:pt x="17" y="301"/>
                    </a:cubicBezTo>
                    <a:cubicBezTo>
                      <a:pt x="20" y="331"/>
                      <a:pt x="41" y="346"/>
                      <a:pt x="63" y="346"/>
                    </a:cubicBezTo>
                    <a:cubicBezTo>
                      <a:pt x="85" y="346"/>
                      <a:pt x="108" y="331"/>
                      <a:pt x="111" y="301"/>
                    </a:cubicBezTo>
                    <a:cubicBezTo>
                      <a:pt x="121" y="214"/>
                      <a:pt x="104" y="113"/>
                      <a:pt x="72" y="26"/>
                    </a:cubicBezTo>
                    <a:cubicBezTo>
                      <a:pt x="66" y="9"/>
                      <a:pt x="49" y="0"/>
                      <a:pt x="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3" name="Google Shape;3733;p32"/>
              <p:cNvSpPr/>
              <p:nvPr/>
            </p:nvSpPr>
            <p:spPr>
              <a:xfrm>
                <a:off x="4987885" y="3497560"/>
                <a:ext cx="9259" cy="24101"/>
              </a:xfrm>
              <a:custGeom>
                <a:avLst/>
                <a:gdLst/>
                <a:ahLst/>
                <a:cxnLst/>
                <a:rect l="l" t="t" r="r" b="b"/>
                <a:pathLst>
                  <a:path w="141" h="367" extrusionOk="0">
                    <a:moveTo>
                      <a:pt x="40" y="1"/>
                    </a:moveTo>
                    <a:cubicBezTo>
                      <a:pt x="20" y="1"/>
                      <a:pt x="1" y="20"/>
                      <a:pt x="5" y="48"/>
                    </a:cubicBezTo>
                    <a:cubicBezTo>
                      <a:pt x="21" y="138"/>
                      <a:pt x="44" y="232"/>
                      <a:pt x="47" y="329"/>
                    </a:cubicBezTo>
                    <a:cubicBezTo>
                      <a:pt x="47" y="353"/>
                      <a:pt x="67" y="366"/>
                      <a:pt x="86" y="366"/>
                    </a:cubicBezTo>
                    <a:cubicBezTo>
                      <a:pt x="101" y="366"/>
                      <a:pt x="115" y="358"/>
                      <a:pt x="118" y="339"/>
                    </a:cubicBezTo>
                    <a:cubicBezTo>
                      <a:pt x="141" y="229"/>
                      <a:pt x="128" y="106"/>
                      <a:pt x="70" y="18"/>
                    </a:cubicBezTo>
                    <a:cubicBezTo>
                      <a:pt x="62" y="6"/>
                      <a:pt x="51" y="1"/>
                      <a:pt x="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4" name="Google Shape;3734;p32"/>
              <p:cNvSpPr/>
              <p:nvPr/>
            </p:nvSpPr>
            <p:spPr>
              <a:xfrm>
                <a:off x="4993138" y="3531050"/>
                <a:ext cx="5845" cy="16615"/>
              </a:xfrm>
              <a:custGeom>
                <a:avLst/>
                <a:gdLst/>
                <a:ahLst/>
                <a:cxnLst/>
                <a:rect l="l" t="t" r="r" b="b"/>
                <a:pathLst>
                  <a:path w="89" h="253" extrusionOk="0">
                    <a:moveTo>
                      <a:pt x="20" y="1"/>
                    </a:moveTo>
                    <a:cubicBezTo>
                      <a:pt x="10" y="1"/>
                      <a:pt x="1" y="6"/>
                      <a:pt x="3" y="17"/>
                    </a:cubicBezTo>
                    <a:cubicBezTo>
                      <a:pt x="6" y="88"/>
                      <a:pt x="6" y="160"/>
                      <a:pt x="19" y="228"/>
                    </a:cubicBezTo>
                    <a:cubicBezTo>
                      <a:pt x="23" y="245"/>
                      <a:pt x="38" y="253"/>
                      <a:pt x="53" y="253"/>
                    </a:cubicBezTo>
                    <a:cubicBezTo>
                      <a:pt x="71" y="253"/>
                      <a:pt x="89" y="241"/>
                      <a:pt x="84" y="221"/>
                    </a:cubicBezTo>
                    <a:cubicBezTo>
                      <a:pt x="77" y="147"/>
                      <a:pt x="54" y="82"/>
                      <a:pt x="38" y="14"/>
                    </a:cubicBezTo>
                    <a:cubicBezTo>
                      <a:pt x="37" y="5"/>
                      <a:pt x="28" y="1"/>
                      <a:pt x="2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5" name="Google Shape;3735;p32"/>
              <p:cNvSpPr/>
              <p:nvPr/>
            </p:nvSpPr>
            <p:spPr>
              <a:xfrm>
                <a:off x="4996027" y="3558630"/>
                <a:ext cx="6698" cy="19964"/>
              </a:xfrm>
              <a:custGeom>
                <a:avLst/>
                <a:gdLst/>
                <a:ahLst/>
                <a:cxnLst/>
                <a:rect l="l" t="t" r="r" b="b"/>
                <a:pathLst>
                  <a:path w="102" h="304" extrusionOk="0">
                    <a:moveTo>
                      <a:pt x="25" y="0"/>
                    </a:moveTo>
                    <a:cubicBezTo>
                      <a:pt x="14" y="0"/>
                      <a:pt x="1" y="9"/>
                      <a:pt x="1" y="25"/>
                    </a:cubicBezTo>
                    <a:cubicBezTo>
                      <a:pt x="7" y="106"/>
                      <a:pt x="7" y="190"/>
                      <a:pt x="17" y="271"/>
                    </a:cubicBezTo>
                    <a:cubicBezTo>
                      <a:pt x="19" y="291"/>
                      <a:pt x="36" y="304"/>
                      <a:pt x="52" y="304"/>
                    </a:cubicBezTo>
                    <a:cubicBezTo>
                      <a:pt x="65" y="304"/>
                      <a:pt x="77" y="296"/>
                      <a:pt x="82" y="277"/>
                    </a:cubicBezTo>
                    <a:cubicBezTo>
                      <a:pt x="101" y="187"/>
                      <a:pt x="85" y="99"/>
                      <a:pt x="43" y="12"/>
                    </a:cubicBezTo>
                    <a:cubicBezTo>
                      <a:pt x="40" y="4"/>
                      <a:pt x="33" y="0"/>
                      <a:pt x="2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6" name="Google Shape;3736;p32"/>
              <p:cNvSpPr/>
              <p:nvPr/>
            </p:nvSpPr>
            <p:spPr>
              <a:xfrm>
                <a:off x="4998588" y="3589297"/>
                <a:ext cx="5582" cy="21868"/>
              </a:xfrm>
              <a:custGeom>
                <a:avLst/>
                <a:gdLst/>
                <a:ahLst/>
                <a:cxnLst/>
                <a:rect l="l" t="t" r="r" b="b"/>
                <a:pathLst>
                  <a:path w="85" h="333" extrusionOk="0">
                    <a:moveTo>
                      <a:pt x="32" y="1"/>
                    </a:moveTo>
                    <a:cubicBezTo>
                      <a:pt x="17" y="1"/>
                      <a:pt x="1" y="12"/>
                      <a:pt x="1" y="31"/>
                    </a:cubicBezTo>
                    <a:cubicBezTo>
                      <a:pt x="1" y="125"/>
                      <a:pt x="4" y="215"/>
                      <a:pt x="20" y="309"/>
                    </a:cubicBezTo>
                    <a:cubicBezTo>
                      <a:pt x="24" y="325"/>
                      <a:pt x="38" y="333"/>
                      <a:pt x="52" y="333"/>
                    </a:cubicBezTo>
                    <a:cubicBezTo>
                      <a:pt x="68" y="333"/>
                      <a:pt x="85" y="322"/>
                      <a:pt x="85" y="303"/>
                    </a:cubicBezTo>
                    <a:cubicBezTo>
                      <a:pt x="85" y="206"/>
                      <a:pt x="75" y="112"/>
                      <a:pt x="59" y="21"/>
                    </a:cubicBezTo>
                    <a:cubicBezTo>
                      <a:pt x="55" y="7"/>
                      <a:pt x="43" y="1"/>
                      <a:pt x="3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7" name="Google Shape;3737;p32"/>
              <p:cNvSpPr/>
              <p:nvPr/>
            </p:nvSpPr>
            <p:spPr>
              <a:xfrm>
                <a:off x="5006666" y="3655293"/>
                <a:ext cx="66" cy="6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8" name="Google Shape;3738;p32"/>
              <p:cNvSpPr/>
              <p:nvPr/>
            </p:nvSpPr>
            <p:spPr>
              <a:xfrm>
                <a:off x="4995371" y="3624298"/>
                <a:ext cx="20686" cy="40518"/>
              </a:xfrm>
              <a:custGeom>
                <a:avLst/>
                <a:gdLst/>
                <a:ahLst/>
                <a:cxnLst/>
                <a:rect l="l" t="t" r="r" b="b"/>
                <a:pathLst>
                  <a:path w="315" h="617" extrusionOk="0">
                    <a:moveTo>
                      <a:pt x="103" y="1"/>
                    </a:moveTo>
                    <a:cubicBezTo>
                      <a:pt x="86" y="1"/>
                      <a:pt x="69" y="16"/>
                      <a:pt x="75" y="39"/>
                    </a:cubicBezTo>
                    <a:cubicBezTo>
                      <a:pt x="95" y="129"/>
                      <a:pt x="108" y="210"/>
                      <a:pt x="114" y="298"/>
                    </a:cubicBezTo>
                    <a:cubicBezTo>
                      <a:pt x="118" y="324"/>
                      <a:pt x="140" y="340"/>
                      <a:pt x="160" y="340"/>
                    </a:cubicBezTo>
                    <a:cubicBezTo>
                      <a:pt x="131" y="340"/>
                      <a:pt x="101" y="350"/>
                      <a:pt x="79" y="375"/>
                    </a:cubicBezTo>
                    <a:cubicBezTo>
                      <a:pt x="59" y="395"/>
                      <a:pt x="50" y="427"/>
                      <a:pt x="50" y="456"/>
                    </a:cubicBezTo>
                    <a:cubicBezTo>
                      <a:pt x="33" y="469"/>
                      <a:pt x="17" y="489"/>
                      <a:pt x="14" y="508"/>
                    </a:cubicBezTo>
                    <a:cubicBezTo>
                      <a:pt x="1" y="563"/>
                      <a:pt x="69" y="602"/>
                      <a:pt x="114" y="612"/>
                    </a:cubicBezTo>
                    <a:cubicBezTo>
                      <a:pt x="127" y="615"/>
                      <a:pt x="139" y="617"/>
                      <a:pt x="152" y="617"/>
                    </a:cubicBezTo>
                    <a:cubicBezTo>
                      <a:pt x="237" y="617"/>
                      <a:pt x="315" y="543"/>
                      <a:pt x="289" y="450"/>
                    </a:cubicBezTo>
                    <a:cubicBezTo>
                      <a:pt x="273" y="388"/>
                      <a:pt x="221" y="343"/>
                      <a:pt x="163" y="340"/>
                    </a:cubicBezTo>
                    <a:cubicBezTo>
                      <a:pt x="176" y="337"/>
                      <a:pt x="189" y="327"/>
                      <a:pt x="192" y="311"/>
                    </a:cubicBezTo>
                    <a:cubicBezTo>
                      <a:pt x="212" y="214"/>
                      <a:pt x="182" y="100"/>
                      <a:pt x="131" y="16"/>
                    </a:cubicBezTo>
                    <a:cubicBezTo>
                      <a:pt x="124" y="5"/>
                      <a:pt x="113" y="1"/>
                      <a:pt x="1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9" name="Google Shape;3739;p32"/>
              <p:cNvSpPr/>
              <p:nvPr/>
            </p:nvSpPr>
            <p:spPr>
              <a:xfrm>
                <a:off x="5006666" y="3655293"/>
                <a:ext cx="66" cy="6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0" name="Google Shape;3740;p32"/>
              <p:cNvSpPr/>
              <p:nvPr/>
            </p:nvSpPr>
            <p:spPr>
              <a:xfrm>
                <a:off x="4901137" y="3663567"/>
                <a:ext cx="31587" cy="9916"/>
              </a:xfrm>
              <a:custGeom>
                <a:avLst/>
                <a:gdLst/>
                <a:ahLst/>
                <a:cxnLst/>
                <a:rect l="l" t="t" r="r" b="b"/>
                <a:pathLst>
                  <a:path w="481" h="151" extrusionOk="0">
                    <a:moveTo>
                      <a:pt x="412" y="0"/>
                    </a:moveTo>
                    <a:cubicBezTo>
                      <a:pt x="409" y="0"/>
                      <a:pt x="406" y="0"/>
                      <a:pt x="403" y="1"/>
                    </a:cubicBezTo>
                    <a:cubicBezTo>
                      <a:pt x="283" y="20"/>
                      <a:pt x="166" y="50"/>
                      <a:pt x="46" y="79"/>
                    </a:cubicBezTo>
                    <a:cubicBezTo>
                      <a:pt x="1" y="88"/>
                      <a:pt x="18" y="151"/>
                      <a:pt x="60" y="151"/>
                    </a:cubicBezTo>
                    <a:cubicBezTo>
                      <a:pt x="63" y="151"/>
                      <a:pt x="66" y="151"/>
                      <a:pt x="69" y="150"/>
                    </a:cubicBezTo>
                    <a:cubicBezTo>
                      <a:pt x="189" y="131"/>
                      <a:pt x="312" y="114"/>
                      <a:pt x="428" y="85"/>
                    </a:cubicBezTo>
                    <a:cubicBezTo>
                      <a:pt x="480" y="70"/>
                      <a:pt x="463" y="0"/>
                      <a:pt x="4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1" name="Google Shape;3741;p32"/>
              <p:cNvSpPr/>
              <p:nvPr/>
            </p:nvSpPr>
            <p:spPr>
              <a:xfrm>
                <a:off x="4939684" y="3657591"/>
                <a:ext cx="28107" cy="8800"/>
              </a:xfrm>
              <a:custGeom>
                <a:avLst/>
                <a:gdLst/>
                <a:ahLst/>
                <a:cxnLst/>
                <a:rect l="l" t="t" r="r" b="b"/>
                <a:pathLst>
                  <a:path w="428" h="134" extrusionOk="0">
                    <a:moveTo>
                      <a:pt x="366" y="0"/>
                    </a:moveTo>
                    <a:cubicBezTo>
                      <a:pt x="363" y="0"/>
                      <a:pt x="360" y="1"/>
                      <a:pt x="357" y="1"/>
                    </a:cubicBezTo>
                    <a:cubicBezTo>
                      <a:pt x="253" y="27"/>
                      <a:pt x="156" y="43"/>
                      <a:pt x="52" y="50"/>
                    </a:cubicBezTo>
                    <a:cubicBezTo>
                      <a:pt x="0" y="56"/>
                      <a:pt x="0" y="128"/>
                      <a:pt x="52" y="131"/>
                    </a:cubicBezTo>
                    <a:cubicBezTo>
                      <a:pt x="73" y="133"/>
                      <a:pt x="94" y="134"/>
                      <a:pt x="116" y="134"/>
                    </a:cubicBezTo>
                    <a:cubicBezTo>
                      <a:pt x="205" y="134"/>
                      <a:pt x="295" y="118"/>
                      <a:pt x="376" y="89"/>
                    </a:cubicBezTo>
                    <a:cubicBezTo>
                      <a:pt x="428" y="67"/>
                      <a:pt x="414" y="0"/>
                      <a:pt x="3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2" name="Google Shape;3742;p32"/>
              <p:cNvSpPr/>
              <p:nvPr/>
            </p:nvSpPr>
            <p:spPr>
              <a:xfrm>
                <a:off x="5021704" y="3641371"/>
                <a:ext cx="29420" cy="11689"/>
              </a:xfrm>
              <a:custGeom>
                <a:avLst/>
                <a:gdLst/>
                <a:ahLst/>
                <a:cxnLst/>
                <a:rect l="l" t="t" r="r" b="b"/>
                <a:pathLst>
                  <a:path w="448" h="178" extrusionOk="0">
                    <a:moveTo>
                      <a:pt x="378" y="0"/>
                    </a:moveTo>
                    <a:cubicBezTo>
                      <a:pt x="374" y="0"/>
                      <a:pt x="369" y="1"/>
                      <a:pt x="364" y="2"/>
                    </a:cubicBezTo>
                    <a:cubicBezTo>
                      <a:pt x="261" y="28"/>
                      <a:pt x="154" y="54"/>
                      <a:pt x="50" y="93"/>
                    </a:cubicBezTo>
                    <a:cubicBezTo>
                      <a:pt x="1" y="108"/>
                      <a:pt x="16" y="177"/>
                      <a:pt x="66" y="177"/>
                    </a:cubicBezTo>
                    <a:cubicBezTo>
                      <a:pt x="68" y="177"/>
                      <a:pt x="71" y="177"/>
                      <a:pt x="73" y="177"/>
                    </a:cubicBezTo>
                    <a:cubicBezTo>
                      <a:pt x="180" y="158"/>
                      <a:pt x="290" y="128"/>
                      <a:pt x="390" y="99"/>
                    </a:cubicBezTo>
                    <a:cubicBezTo>
                      <a:pt x="447" y="81"/>
                      <a:pt x="430" y="0"/>
                      <a:pt x="3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3" name="Google Shape;3743;p32"/>
              <p:cNvSpPr/>
              <p:nvPr/>
            </p:nvSpPr>
            <p:spPr>
              <a:xfrm>
                <a:off x="5076011" y="3635330"/>
                <a:ext cx="34542" cy="7092"/>
              </a:xfrm>
              <a:custGeom>
                <a:avLst/>
                <a:gdLst/>
                <a:ahLst/>
                <a:cxnLst/>
                <a:rect l="l" t="t" r="r" b="b"/>
                <a:pathLst>
                  <a:path w="526" h="108" extrusionOk="0">
                    <a:moveTo>
                      <a:pt x="473" y="0"/>
                    </a:moveTo>
                    <a:cubicBezTo>
                      <a:pt x="472" y="0"/>
                      <a:pt x="471" y="0"/>
                      <a:pt x="470" y="0"/>
                    </a:cubicBezTo>
                    <a:cubicBezTo>
                      <a:pt x="328" y="7"/>
                      <a:pt x="185" y="26"/>
                      <a:pt x="46" y="39"/>
                    </a:cubicBezTo>
                    <a:cubicBezTo>
                      <a:pt x="1" y="42"/>
                      <a:pt x="1" y="107"/>
                      <a:pt x="46" y="107"/>
                    </a:cubicBezTo>
                    <a:cubicBezTo>
                      <a:pt x="185" y="104"/>
                      <a:pt x="328" y="107"/>
                      <a:pt x="470" y="94"/>
                    </a:cubicBezTo>
                    <a:cubicBezTo>
                      <a:pt x="525" y="88"/>
                      <a:pt x="526" y="0"/>
                      <a:pt x="4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4" name="Google Shape;3744;p32"/>
              <p:cNvSpPr/>
              <p:nvPr/>
            </p:nvSpPr>
            <p:spPr>
              <a:xfrm>
                <a:off x="5126116" y="3629223"/>
                <a:ext cx="33163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10" extrusionOk="0">
                    <a:moveTo>
                      <a:pt x="386" y="0"/>
                    </a:moveTo>
                    <a:cubicBezTo>
                      <a:pt x="267" y="0"/>
                      <a:pt x="153" y="22"/>
                      <a:pt x="35" y="41"/>
                    </a:cubicBezTo>
                    <a:cubicBezTo>
                      <a:pt x="1" y="51"/>
                      <a:pt x="5" y="110"/>
                      <a:pt x="39" y="110"/>
                    </a:cubicBezTo>
                    <a:cubicBezTo>
                      <a:pt x="41" y="110"/>
                      <a:pt x="43" y="110"/>
                      <a:pt x="44" y="109"/>
                    </a:cubicBezTo>
                    <a:cubicBezTo>
                      <a:pt x="177" y="100"/>
                      <a:pt x="310" y="103"/>
                      <a:pt x="449" y="93"/>
                    </a:cubicBezTo>
                    <a:cubicBezTo>
                      <a:pt x="504" y="90"/>
                      <a:pt x="504" y="6"/>
                      <a:pt x="449" y="2"/>
                    </a:cubicBezTo>
                    <a:cubicBezTo>
                      <a:pt x="428" y="1"/>
                      <a:pt x="407" y="0"/>
                      <a:pt x="38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bg>
      <p:bgPr>
        <a:solidFill>
          <a:schemeClr val="accent4"/>
        </a:solidFill>
        <a:effectLst/>
      </p:bgPr>
    </p:bg>
    <p:spTree>
      <p:nvGrpSpPr>
        <p:cNvPr id="1" name="Shape 3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46" name="Google Shape;3746;p33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47" name="Google Shape;3747;p33"/>
          <p:cNvGrpSpPr/>
          <p:nvPr/>
        </p:nvGrpSpPr>
        <p:grpSpPr>
          <a:xfrm>
            <a:off x="5319133" y="-315006"/>
            <a:ext cx="4231242" cy="5380133"/>
            <a:chOff x="5319133" y="-315006"/>
            <a:chExt cx="4231242" cy="5380133"/>
          </a:xfrm>
        </p:grpSpPr>
        <p:grpSp>
          <p:nvGrpSpPr>
            <p:cNvPr id="3748" name="Google Shape;3748;p33"/>
            <p:cNvGrpSpPr/>
            <p:nvPr/>
          </p:nvGrpSpPr>
          <p:grpSpPr>
            <a:xfrm rot="1737330">
              <a:off x="8451128" y="2073572"/>
              <a:ext cx="1115783" cy="219789"/>
              <a:chOff x="4737493" y="4305992"/>
              <a:chExt cx="547410" cy="107830"/>
            </a:xfrm>
          </p:grpSpPr>
          <p:sp>
            <p:nvSpPr>
              <p:cNvPr id="3749" name="Google Shape;3749;p33"/>
              <p:cNvSpPr/>
              <p:nvPr/>
            </p:nvSpPr>
            <p:spPr>
              <a:xfrm>
                <a:off x="4737493" y="4313938"/>
                <a:ext cx="52470" cy="8615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1312" extrusionOk="0">
                    <a:moveTo>
                      <a:pt x="233" y="127"/>
                    </a:moveTo>
                    <a:cubicBezTo>
                      <a:pt x="302" y="127"/>
                      <a:pt x="435" y="167"/>
                      <a:pt x="468" y="195"/>
                    </a:cubicBezTo>
                    <a:cubicBezTo>
                      <a:pt x="578" y="412"/>
                      <a:pt x="569" y="519"/>
                      <a:pt x="432" y="535"/>
                    </a:cubicBezTo>
                    <a:cubicBezTo>
                      <a:pt x="364" y="551"/>
                      <a:pt x="296" y="561"/>
                      <a:pt x="225" y="567"/>
                    </a:cubicBezTo>
                    <a:cubicBezTo>
                      <a:pt x="215" y="567"/>
                      <a:pt x="202" y="577"/>
                      <a:pt x="196" y="580"/>
                    </a:cubicBezTo>
                    <a:cubicBezTo>
                      <a:pt x="189" y="548"/>
                      <a:pt x="186" y="515"/>
                      <a:pt x="180" y="483"/>
                    </a:cubicBezTo>
                    <a:cubicBezTo>
                      <a:pt x="170" y="412"/>
                      <a:pt x="164" y="340"/>
                      <a:pt x="154" y="269"/>
                    </a:cubicBezTo>
                    <a:cubicBezTo>
                      <a:pt x="141" y="169"/>
                      <a:pt x="118" y="156"/>
                      <a:pt x="206" y="130"/>
                    </a:cubicBezTo>
                    <a:cubicBezTo>
                      <a:pt x="213" y="128"/>
                      <a:pt x="222" y="127"/>
                      <a:pt x="233" y="127"/>
                    </a:cubicBezTo>
                    <a:close/>
                    <a:moveTo>
                      <a:pt x="180" y="0"/>
                    </a:moveTo>
                    <a:cubicBezTo>
                      <a:pt x="27" y="0"/>
                      <a:pt x="0" y="82"/>
                      <a:pt x="24" y="272"/>
                    </a:cubicBezTo>
                    <a:cubicBezTo>
                      <a:pt x="63" y="613"/>
                      <a:pt x="92" y="985"/>
                      <a:pt x="238" y="1296"/>
                    </a:cubicBezTo>
                    <a:cubicBezTo>
                      <a:pt x="243" y="1307"/>
                      <a:pt x="252" y="1312"/>
                      <a:pt x="262" y="1312"/>
                    </a:cubicBezTo>
                    <a:cubicBezTo>
                      <a:pt x="278" y="1312"/>
                      <a:pt x="296" y="1298"/>
                      <a:pt x="296" y="1280"/>
                    </a:cubicBezTo>
                    <a:cubicBezTo>
                      <a:pt x="290" y="1082"/>
                      <a:pt x="251" y="888"/>
                      <a:pt x="215" y="690"/>
                    </a:cubicBezTo>
                    <a:lnTo>
                      <a:pt x="225" y="690"/>
                    </a:lnTo>
                    <a:cubicBezTo>
                      <a:pt x="413" y="681"/>
                      <a:pt x="727" y="661"/>
                      <a:pt x="760" y="421"/>
                    </a:cubicBezTo>
                    <a:cubicBezTo>
                      <a:pt x="799" y="175"/>
                      <a:pt x="494" y="39"/>
                      <a:pt x="290" y="10"/>
                    </a:cubicBezTo>
                    <a:cubicBezTo>
                      <a:pt x="247" y="3"/>
                      <a:pt x="211" y="0"/>
                      <a:pt x="1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0" name="Google Shape;3750;p33"/>
              <p:cNvSpPr/>
              <p:nvPr/>
            </p:nvSpPr>
            <p:spPr>
              <a:xfrm>
                <a:off x="4790749" y="4371135"/>
                <a:ext cx="3749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71" h="139" extrusionOk="0">
                    <a:moveTo>
                      <a:pt x="496" y="1"/>
                    </a:moveTo>
                    <a:cubicBezTo>
                      <a:pt x="415" y="1"/>
                      <a:pt x="334" y="20"/>
                      <a:pt x="253" y="27"/>
                    </a:cubicBezTo>
                    <a:cubicBezTo>
                      <a:pt x="182" y="30"/>
                      <a:pt x="107" y="27"/>
                      <a:pt x="36" y="36"/>
                    </a:cubicBezTo>
                    <a:cubicBezTo>
                      <a:pt x="0" y="43"/>
                      <a:pt x="4" y="98"/>
                      <a:pt x="36" y="111"/>
                    </a:cubicBezTo>
                    <a:cubicBezTo>
                      <a:pt x="101" y="130"/>
                      <a:pt x="184" y="139"/>
                      <a:pt x="267" y="139"/>
                    </a:cubicBezTo>
                    <a:cubicBezTo>
                      <a:pt x="354" y="139"/>
                      <a:pt x="441" y="129"/>
                      <a:pt x="509" y="111"/>
                    </a:cubicBezTo>
                    <a:cubicBezTo>
                      <a:pt x="571" y="91"/>
                      <a:pt x="558" y="1"/>
                      <a:pt x="4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1" name="Google Shape;3751;p33"/>
              <p:cNvSpPr/>
              <p:nvPr/>
            </p:nvSpPr>
            <p:spPr>
              <a:xfrm>
                <a:off x="4791406" y="4352419"/>
                <a:ext cx="41109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26" h="128" extrusionOk="0">
                    <a:moveTo>
                      <a:pt x="275" y="1"/>
                    </a:moveTo>
                    <a:cubicBezTo>
                      <a:pt x="203" y="1"/>
                      <a:pt x="131" y="3"/>
                      <a:pt x="59" y="7"/>
                    </a:cubicBezTo>
                    <a:cubicBezTo>
                      <a:pt x="0" y="10"/>
                      <a:pt x="0" y="95"/>
                      <a:pt x="59" y="95"/>
                    </a:cubicBezTo>
                    <a:cubicBezTo>
                      <a:pt x="224" y="95"/>
                      <a:pt x="386" y="108"/>
                      <a:pt x="551" y="127"/>
                    </a:cubicBezTo>
                    <a:cubicBezTo>
                      <a:pt x="554" y="127"/>
                      <a:pt x="557" y="128"/>
                      <a:pt x="560" y="128"/>
                    </a:cubicBezTo>
                    <a:cubicBezTo>
                      <a:pt x="625" y="128"/>
                      <a:pt x="622" y="23"/>
                      <a:pt x="551" y="14"/>
                    </a:cubicBezTo>
                    <a:cubicBezTo>
                      <a:pt x="460" y="5"/>
                      <a:pt x="367" y="1"/>
                      <a:pt x="2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2" name="Google Shape;3752;p33"/>
              <p:cNvSpPr/>
              <p:nvPr/>
            </p:nvSpPr>
            <p:spPr>
              <a:xfrm>
                <a:off x="4848209" y="4305992"/>
                <a:ext cx="50238" cy="82088"/>
              </a:xfrm>
              <a:custGeom>
                <a:avLst/>
                <a:gdLst/>
                <a:ahLst/>
                <a:cxnLst/>
                <a:rect l="l" t="t" r="r" b="b"/>
                <a:pathLst>
                  <a:path w="765" h="1250" extrusionOk="0">
                    <a:moveTo>
                      <a:pt x="353" y="142"/>
                    </a:moveTo>
                    <a:cubicBezTo>
                      <a:pt x="382" y="142"/>
                      <a:pt x="414" y="150"/>
                      <a:pt x="447" y="167"/>
                    </a:cubicBezTo>
                    <a:cubicBezTo>
                      <a:pt x="590" y="241"/>
                      <a:pt x="593" y="410"/>
                      <a:pt x="460" y="494"/>
                    </a:cubicBezTo>
                    <a:cubicBezTo>
                      <a:pt x="376" y="549"/>
                      <a:pt x="279" y="549"/>
                      <a:pt x="182" y="555"/>
                    </a:cubicBezTo>
                    <a:cubicBezTo>
                      <a:pt x="178" y="555"/>
                      <a:pt x="169" y="559"/>
                      <a:pt x="165" y="559"/>
                    </a:cubicBezTo>
                    <a:cubicBezTo>
                      <a:pt x="162" y="517"/>
                      <a:pt x="156" y="468"/>
                      <a:pt x="152" y="423"/>
                    </a:cubicBezTo>
                    <a:cubicBezTo>
                      <a:pt x="142" y="286"/>
                      <a:pt x="226" y="142"/>
                      <a:pt x="353" y="142"/>
                    </a:cubicBezTo>
                    <a:close/>
                    <a:moveTo>
                      <a:pt x="310" y="0"/>
                    </a:moveTo>
                    <a:cubicBezTo>
                      <a:pt x="182" y="0"/>
                      <a:pt x="71" y="68"/>
                      <a:pt x="33" y="209"/>
                    </a:cubicBezTo>
                    <a:cubicBezTo>
                      <a:pt x="0" y="329"/>
                      <a:pt x="33" y="471"/>
                      <a:pt x="42" y="591"/>
                    </a:cubicBezTo>
                    <a:cubicBezTo>
                      <a:pt x="65" y="795"/>
                      <a:pt x="84" y="996"/>
                      <a:pt x="114" y="1200"/>
                    </a:cubicBezTo>
                    <a:cubicBezTo>
                      <a:pt x="117" y="1233"/>
                      <a:pt x="146" y="1250"/>
                      <a:pt x="172" y="1250"/>
                    </a:cubicBezTo>
                    <a:cubicBezTo>
                      <a:pt x="198" y="1250"/>
                      <a:pt x="222" y="1234"/>
                      <a:pt x="217" y="1200"/>
                    </a:cubicBezTo>
                    <a:cubicBezTo>
                      <a:pt x="204" y="1025"/>
                      <a:pt x="188" y="857"/>
                      <a:pt x="172" y="682"/>
                    </a:cubicBezTo>
                    <a:lnTo>
                      <a:pt x="178" y="682"/>
                    </a:lnTo>
                    <a:cubicBezTo>
                      <a:pt x="376" y="679"/>
                      <a:pt x="638" y="640"/>
                      <a:pt x="703" y="416"/>
                    </a:cubicBezTo>
                    <a:cubicBezTo>
                      <a:pt x="765" y="225"/>
                      <a:pt x="590" y="63"/>
                      <a:pt x="415" y="14"/>
                    </a:cubicBezTo>
                    <a:cubicBezTo>
                      <a:pt x="379" y="5"/>
                      <a:pt x="344" y="0"/>
                      <a:pt x="3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3" name="Google Shape;3753;p33"/>
              <p:cNvSpPr/>
              <p:nvPr/>
            </p:nvSpPr>
            <p:spPr>
              <a:xfrm>
                <a:off x="4888792" y="4369099"/>
                <a:ext cx="20752" cy="14382"/>
              </a:xfrm>
              <a:custGeom>
                <a:avLst/>
                <a:gdLst/>
                <a:ahLst/>
                <a:cxnLst/>
                <a:rect l="l" t="t" r="r" b="b"/>
                <a:pathLst>
                  <a:path w="316" h="219" extrusionOk="0">
                    <a:moveTo>
                      <a:pt x="189" y="0"/>
                    </a:moveTo>
                    <a:cubicBezTo>
                      <a:pt x="175" y="0"/>
                      <a:pt x="161" y="2"/>
                      <a:pt x="147" y="6"/>
                    </a:cubicBezTo>
                    <a:cubicBezTo>
                      <a:pt x="143" y="6"/>
                      <a:pt x="134" y="12"/>
                      <a:pt x="130" y="16"/>
                    </a:cubicBezTo>
                    <a:cubicBezTo>
                      <a:pt x="121" y="12"/>
                      <a:pt x="114" y="6"/>
                      <a:pt x="105" y="6"/>
                    </a:cubicBezTo>
                    <a:cubicBezTo>
                      <a:pt x="14" y="6"/>
                      <a:pt x="1" y="126"/>
                      <a:pt x="50" y="181"/>
                    </a:cubicBezTo>
                    <a:cubicBezTo>
                      <a:pt x="74" y="208"/>
                      <a:pt x="102" y="219"/>
                      <a:pt x="131" y="219"/>
                    </a:cubicBezTo>
                    <a:cubicBezTo>
                      <a:pt x="191" y="219"/>
                      <a:pt x="254" y="171"/>
                      <a:pt x="296" y="129"/>
                    </a:cubicBezTo>
                    <a:cubicBezTo>
                      <a:pt x="312" y="103"/>
                      <a:pt x="315" y="64"/>
                      <a:pt x="292" y="42"/>
                    </a:cubicBezTo>
                    <a:cubicBezTo>
                      <a:pt x="262" y="13"/>
                      <a:pt x="226" y="0"/>
                      <a:pt x="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4" name="Google Shape;3754;p33"/>
              <p:cNvSpPr/>
              <p:nvPr/>
            </p:nvSpPr>
            <p:spPr>
              <a:xfrm>
                <a:off x="4922676" y="4350909"/>
                <a:ext cx="44065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71" h="131" extrusionOk="0">
                    <a:moveTo>
                      <a:pt x="298" y="0"/>
                    </a:moveTo>
                    <a:cubicBezTo>
                      <a:pt x="216" y="0"/>
                      <a:pt x="134" y="3"/>
                      <a:pt x="55" y="11"/>
                    </a:cubicBezTo>
                    <a:cubicBezTo>
                      <a:pt x="0" y="14"/>
                      <a:pt x="0" y="92"/>
                      <a:pt x="55" y="95"/>
                    </a:cubicBezTo>
                    <a:cubicBezTo>
                      <a:pt x="233" y="114"/>
                      <a:pt x="415" y="118"/>
                      <a:pt x="593" y="131"/>
                    </a:cubicBezTo>
                    <a:cubicBezTo>
                      <a:pt x="594" y="131"/>
                      <a:pt x="595" y="131"/>
                      <a:pt x="596" y="131"/>
                    </a:cubicBezTo>
                    <a:cubicBezTo>
                      <a:pt x="671" y="131"/>
                      <a:pt x="670" y="20"/>
                      <a:pt x="593" y="14"/>
                    </a:cubicBezTo>
                    <a:cubicBezTo>
                      <a:pt x="498" y="5"/>
                      <a:pt x="398" y="0"/>
                      <a:pt x="2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5" name="Google Shape;3755;p33"/>
              <p:cNvSpPr/>
              <p:nvPr/>
            </p:nvSpPr>
            <p:spPr>
              <a:xfrm>
                <a:off x="4974357" y="4314923"/>
                <a:ext cx="33163" cy="82547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257" extrusionOk="0">
                    <a:moveTo>
                      <a:pt x="394" y="1"/>
                    </a:moveTo>
                    <a:cubicBezTo>
                      <a:pt x="384" y="1"/>
                      <a:pt x="374" y="4"/>
                      <a:pt x="366" y="11"/>
                    </a:cubicBezTo>
                    <a:cubicBezTo>
                      <a:pt x="185" y="196"/>
                      <a:pt x="0" y="423"/>
                      <a:pt x="10" y="698"/>
                    </a:cubicBezTo>
                    <a:cubicBezTo>
                      <a:pt x="16" y="935"/>
                      <a:pt x="195" y="1148"/>
                      <a:pt x="402" y="1249"/>
                    </a:cubicBezTo>
                    <a:cubicBezTo>
                      <a:pt x="412" y="1254"/>
                      <a:pt x="422" y="1256"/>
                      <a:pt x="431" y="1256"/>
                    </a:cubicBezTo>
                    <a:cubicBezTo>
                      <a:pt x="475" y="1256"/>
                      <a:pt x="505" y="1205"/>
                      <a:pt x="470" y="1168"/>
                    </a:cubicBezTo>
                    <a:cubicBezTo>
                      <a:pt x="305" y="990"/>
                      <a:pt x="110" y="886"/>
                      <a:pt x="143" y="601"/>
                    </a:cubicBezTo>
                    <a:cubicBezTo>
                      <a:pt x="169" y="390"/>
                      <a:pt x="318" y="228"/>
                      <a:pt x="438" y="66"/>
                    </a:cubicBezTo>
                    <a:cubicBezTo>
                      <a:pt x="463" y="36"/>
                      <a:pt x="428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6" name="Google Shape;3756;p33"/>
              <p:cNvSpPr/>
              <p:nvPr/>
            </p:nvSpPr>
            <p:spPr>
              <a:xfrm>
                <a:off x="5009686" y="4324576"/>
                <a:ext cx="42226" cy="65210"/>
              </a:xfrm>
              <a:custGeom>
                <a:avLst/>
                <a:gdLst/>
                <a:ahLst/>
                <a:cxnLst/>
                <a:rect l="l" t="t" r="r" b="b"/>
                <a:pathLst>
                  <a:path w="643" h="993" extrusionOk="0">
                    <a:moveTo>
                      <a:pt x="574" y="1"/>
                    </a:moveTo>
                    <a:cubicBezTo>
                      <a:pt x="550" y="1"/>
                      <a:pt x="526" y="14"/>
                      <a:pt x="515" y="46"/>
                    </a:cubicBezTo>
                    <a:cubicBezTo>
                      <a:pt x="476" y="185"/>
                      <a:pt x="441" y="321"/>
                      <a:pt x="402" y="464"/>
                    </a:cubicBezTo>
                    <a:cubicBezTo>
                      <a:pt x="386" y="532"/>
                      <a:pt x="350" y="788"/>
                      <a:pt x="288" y="872"/>
                    </a:cubicBezTo>
                    <a:cubicBezTo>
                      <a:pt x="217" y="723"/>
                      <a:pt x="152" y="567"/>
                      <a:pt x="91" y="415"/>
                    </a:cubicBezTo>
                    <a:cubicBezTo>
                      <a:pt x="83" y="395"/>
                      <a:pt x="66" y="387"/>
                      <a:pt x="49" y="387"/>
                    </a:cubicBezTo>
                    <a:cubicBezTo>
                      <a:pt x="24" y="387"/>
                      <a:pt x="0" y="405"/>
                      <a:pt x="10" y="434"/>
                    </a:cubicBezTo>
                    <a:cubicBezTo>
                      <a:pt x="75" y="616"/>
                      <a:pt x="152" y="791"/>
                      <a:pt x="230" y="969"/>
                    </a:cubicBezTo>
                    <a:cubicBezTo>
                      <a:pt x="235" y="983"/>
                      <a:pt x="252" y="992"/>
                      <a:pt x="267" y="992"/>
                    </a:cubicBezTo>
                    <a:cubicBezTo>
                      <a:pt x="272" y="992"/>
                      <a:pt x="277" y="991"/>
                      <a:pt x="282" y="988"/>
                    </a:cubicBezTo>
                    <a:cubicBezTo>
                      <a:pt x="408" y="956"/>
                      <a:pt x="424" y="823"/>
                      <a:pt x="450" y="713"/>
                    </a:cubicBezTo>
                    <a:cubicBezTo>
                      <a:pt x="512" y="502"/>
                      <a:pt x="577" y="289"/>
                      <a:pt x="625" y="75"/>
                    </a:cubicBezTo>
                    <a:cubicBezTo>
                      <a:pt x="643" y="30"/>
                      <a:pt x="609" y="1"/>
                      <a:pt x="5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7" name="Google Shape;3757;p33"/>
              <p:cNvSpPr/>
              <p:nvPr/>
            </p:nvSpPr>
            <p:spPr>
              <a:xfrm>
                <a:off x="5056048" y="4358789"/>
                <a:ext cx="40453" cy="9259"/>
              </a:xfrm>
              <a:custGeom>
                <a:avLst/>
                <a:gdLst/>
                <a:ahLst/>
                <a:cxnLst/>
                <a:rect l="l" t="t" r="r" b="b"/>
                <a:pathLst>
                  <a:path w="616" h="141" extrusionOk="0">
                    <a:moveTo>
                      <a:pt x="68" y="1"/>
                    </a:moveTo>
                    <a:cubicBezTo>
                      <a:pt x="0" y="1"/>
                      <a:pt x="3" y="105"/>
                      <a:pt x="68" y="108"/>
                    </a:cubicBezTo>
                    <a:cubicBezTo>
                      <a:pt x="227" y="121"/>
                      <a:pt x="386" y="130"/>
                      <a:pt x="538" y="140"/>
                    </a:cubicBezTo>
                    <a:cubicBezTo>
                      <a:pt x="539" y="140"/>
                      <a:pt x="540" y="140"/>
                      <a:pt x="541" y="140"/>
                    </a:cubicBezTo>
                    <a:cubicBezTo>
                      <a:pt x="616" y="140"/>
                      <a:pt x="615" y="23"/>
                      <a:pt x="538" y="17"/>
                    </a:cubicBezTo>
                    <a:cubicBezTo>
                      <a:pt x="382" y="11"/>
                      <a:pt x="224" y="7"/>
                      <a:pt x="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8" name="Google Shape;3758;p33"/>
              <p:cNvSpPr/>
              <p:nvPr/>
            </p:nvSpPr>
            <p:spPr>
              <a:xfrm>
                <a:off x="5118235" y="4331209"/>
                <a:ext cx="17665" cy="76571"/>
              </a:xfrm>
              <a:custGeom>
                <a:avLst/>
                <a:gdLst/>
                <a:ahLst/>
                <a:cxnLst/>
                <a:rect l="l" t="t" r="r" b="b"/>
                <a:pathLst>
                  <a:path w="269" h="1166" extrusionOk="0">
                    <a:moveTo>
                      <a:pt x="202" y="1"/>
                    </a:moveTo>
                    <a:cubicBezTo>
                      <a:pt x="195" y="1"/>
                      <a:pt x="189" y="3"/>
                      <a:pt x="184" y="6"/>
                    </a:cubicBezTo>
                    <a:cubicBezTo>
                      <a:pt x="90" y="65"/>
                      <a:pt x="138" y="223"/>
                      <a:pt x="135" y="314"/>
                    </a:cubicBezTo>
                    <a:cubicBezTo>
                      <a:pt x="129" y="576"/>
                      <a:pt x="90" y="832"/>
                      <a:pt x="12" y="1082"/>
                    </a:cubicBezTo>
                    <a:cubicBezTo>
                      <a:pt x="0" y="1124"/>
                      <a:pt x="40" y="1165"/>
                      <a:pt x="80" y="1165"/>
                    </a:cubicBezTo>
                    <a:cubicBezTo>
                      <a:pt x="95" y="1165"/>
                      <a:pt x="110" y="1160"/>
                      <a:pt x="122" y="1147"/>
                    </a:cubicBezTo>
                    <a:lnTo>
                      <a:pt x="171" y="1085"/>
                    </a:lnTo>
                    <a:cubicBezTo>
                      <a:pt x="197" y="1059"/>
                      <a:pt x="187" y="1023"/>
                      <a:pt x="168" y="998"/>
                    </a:cubicBezTo>
                    <a:cubicBezTo>
                      <a:pt x="197" y="878"/>
                      <a:pt x="216" y="755"/>
                      <a:pt x="229" y="635"/>
                    </a:cubicBezTo>
                    <a:cubicBezTo>
                      <a:pt x="236" y="554"/>
                      <a:pt x="239" y="476"/>
                      <a:pt x="245" y="395"/>
                    </a:cubicBezTo>
                    <a:cubicBezTo>
                      <a:pt x="245" y="353"/>
                      <a:pt x="213" y="142"/>
                      <a:pt x="229" y="87"/>
                    </a:cubicBezTo>
                    <a:cubicBezTo>
                      <a:pt x="252" y="74"/>
                      <a:pt x="268" y="52"/>
                      <a:pt x="249" y="29"/>
                    </a:cubicBezTo>
                    <a:lnTo>
                      <a:pt x="239" y="22"/>
                    </a:lnTo>
                    <a:cubicBezTo>
                      <a:pt x="232" y="11"/>
                      <a:pt x="217" y="1"/>
                      <a:pt x="2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9" name="Google Shape;3759;p33"/>
              <p:cNvSpPr/>
              <p:nvPr/>
            </p:nvSpPr>
            <p:spPr>
              <a:xfrm>
                <a:off x="5142007" y="4340337"/>
                <a:ext cx="68559" cy="41503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632" extrusionOk="0">
                    <a:moveTo>
                      <a:pt x="207" y="191"/>
                    </a:moveTo>
                    <a:cubicBezTo>
                      <a:pt x="314" y="198"/>
                      <a:pt x="473" y="473"/>
                      <a:pt x="308" y="499"/>
                    </a:cubicBezTo>
                    <a:cubicBezTo>
                      <a:pt x="302" y="500"/>
                      <a:pt x="297" y="500"/>
                      <a:pt x="292" y="500"/>
                    </a:cubicBezTo>
                    <a:cubicBezTo>
                      <a:pt x="216" y="500"/>
                      <a:pt x="165" y="417"/>
                      <a:pt x="165" y="350"/>
                    </a:cubicBezTo>
                    <a:cubicBezTo>
                      <a:pt x="165" y="324"/>
                      <a:pt x="181" y="256"/>
                      <a:pt x="207" y="191"/>
                    </a:cubicBezTo>
                    <a:close/>
                    <a:moveTo>
                      <a:pt x="743" y="270"/>
                    </a:moveTo>
                    <a:cubicBezTo>
                      <a:pt x="755" y="270"/>
                      <a:pt x="768" y="272"/>
                      <a:pt x="781" y="275"/>
                    </a:cubicBezTo>
                    <a:cubicBezTo>
                      <a:pt x="858" y="295"/>
                      <a:pt x="897" y="366"/>
                      <a:pt x="878" y="437"/>
                    </a:cubicBezTo>
                    <a:cubicBezTo>
                      <a:pt x="867" y="486"/>
                      <a:pt x="834" y="507"/>
                      <a:pt x="797" y="507"/>
                    </a:cubicBezTo>
                    <a:cubicBezTo>
                      <a:pt x="767" y="507"/>
                      <a:pt x="734" y="493"/>
                      <a:pt x="709" y="467"/>
                    </a:cubicBezTo>
                    <a:cubicBezTo>
                      <a:pt x="654" y="411"/>
                      <a:pt x="658" y="343"/>
                      <a:pt x="680" y="279"/>
                    </a:cubicBezTo>
                    <a:cubicBezTo>
                      <a:pt x="701" y="275"/>
                      <a:pt x="721" y="270"/>
                      <a:pt x="743" y="270"/>
                    </a:cubicBezTo>
                    <a:close/>
                    <a:moveTo>
                      <a:pt x="276" y="0"/>
                    </a:moveTo>
                    <a:cubicBezTo>
                      <a:pt x="230" y="0"/>
                      <a:pt x="189" y="30"/>
                      <a:pt x="156" y="75"/>
                    </a:cubicBezTo>
                    <a:cubicBezTo>
                      <a:pt x="71" y="84"/>
                      <a:pt x="0" y="143"/>
                      <a:pt x="3" y="253"/>
                    </a:cubicBezTo>
                    <a:cubicBezTo>
                      <a:pt x="3" y="285"/>
                      <a:pt x="32" y="308"/>
                      <a:pt x="62" y="311"/>
                    </a:cubicBezTo>
                    <a:cubicBezTo>
                      <a:pt x="55" y="337"/>
                      <a:pt x="52" y="360"/>
                      <a:pt x="55" y="376"/>
                    </a:cubicBezTo>
                    <a:cubicBezTo>
                      <a:pt x="66" y="504"/>
                      <a:pt x="180" y="619"/>
                      <a:pt x="307" y="619"/>
                    </a:cubicBezTo>
                    <a:cubicBezTo>
                      <a:pt x="334" y="619"/>
                      <a:pt x="362" y="614"/>
                      <a:pt x="389" y="603"/>
                    </a:cubicBezTo>
                    <a:cubicBezTo>
                      <a:pt x="502" y="554"/>
                      <a:pt x="518" y="437"/>
                      <a:pt x="489" y="334"/>
                    </a:cubicBezTo>
                    <a:lnTo>
                      <a:pt x="489" y="334"/>
                    </a:lnTo>
                    <a:cubicBezTo>
                      <a:pt x="502" y="340"/>
                      <a:pt x="517" y="345"/>
                      <a:pt x="532" y="345"/>
                    </a:cubicBezTo>
                    <a:cubicBezTo>
                      <a:pt x="540" y="345"/>
                      <a:pt x="547" y="344"/>
                      <a:pt x="554" y="340"/>
                    </a:cubicBezTo>
                    <a:cubicBezTo>
                      <a:pt x="557" y="340"/>
                      <a:pt x="557" y="337"/>
                      <a:pt x="564" y="337"/>
                    </a:cubicBezTo>
                    <a:cubicBezTo>
                      <a:pt x="554" y="418"/>
                      <a:pt x="573" y="496"/>
                      <a:pt x="635" y="560"/>
                    </a:cubicBezTo>
                    <a:cubicBezTo>
                      <a:pt x="681" y="607"/>
                      <a:pt x="743" y="632"/>
                      <a:pt x="803" y="632"/>
                    </a:cubicBezTo>
                    <a:cubicBezTo>
                      <a:pt x="873" y="632"/>
                      <a:pt x="940" y="598"/>
                      <a:pt x="978" y="525"/>
                    </a:cubicBezTo>
                    <a:cubicBezTo>
                      <a:pt x="1043" y="415"/>
                      <a:pt x="1008" y="256"/>
                      <a:pt x="894" y="181"/>
                    </a:cubicBezTo>
                    <a:cubicBezTo>
                      <a:pt x="849" y="156"/>
                      <a:pt x="794" y="143"/>
                      <a:pt x="735" y="139"/>
                    </a:cubicBezTo>
                    <a:cubicBezTo>
                      <a:pt x="733" y="117"/>
                      <a:pt x="711" y="98"/>
                      <a:pt x="689" y="98"/>
                    </a:cubicBezTo>
                    <a:cubicBezTo>
                      <a:pt x="680" y="98"/>
                      <a:pt x="671" y="101"/>
                      <a:pt x="664" y="110"/>
                    </a:cubicBezTo>
                    <a:cubicBezTo>
                      <a:pt x="651" y="123"/>
                      <a:pt x="645" y="139"/>
                      <a:pt x="632" y="149"/>
                    </a:cubicBezTo>
                    <a:cubicBezTo>
                      <a:pt x="567" y="165"/>
                      <a:pt x="509" y="204"/>
                      <a:pt x="470" y="256"/>
                    </a:cubicBezTo>
                    <a:cubicBezTo>
                      <a:pt x="467" y="259"/>
                      <a:pt x="467" y="262"/>
                      <a:pt x="467" y="269"/>
                    </a:cubicBezTo>
                    <a:cubicBezTo>
                      <a:pt x="444" y="220"/>
                      <a:pt x="411" y="172"/>
                      <a:pt x="379" y="143"/>
                    </a:cubicBezTo>
                    <a:cubicBezTo>
                      <a:pt x="353" y="113"/>
                      <a:pt x="311" y="94"/>
                      <a:pt x="272" y="81"/>
                    </a:cubicBezTo>
                    <a:cubicBezTo>
                      <a:pt x="279" y="78"/>
                      <a:pt x="292" y="75"/>
                      <a:pt x="305" y="75"/>
                    </a:cubicBezTo>
                    <a:cubicBezTo>
                      <a:pt x="306" y="75"/>
                      <a:pt x="307" y="75"/>
                      <a:pt x="308" y="75"/>
                    </a:cubicBezTo>
                    <a:cubicBezTo>
                      <a:pt x="336" y="75"/>
                      <a:pt x="362" y="32"/>
                      <a:pt x="327" y="13"/>
                    </a:cubicBezTo>
                    <a:cubicBezTo>
                      <a:pt x="310" y="4"/>
                      <a:pt x="292" y="0"/>
                      <a:pt x="2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0" name="Google Shape;3760;p33"/>
              <p:cNvSpPr/>
              <p:nvPr/>
            </p:nvSpPr>
            <p:spPr>
              <a:xfrm>
                <a:off x="5197300" y="4316828"/>
                <a:ext cx="30077" cy="96995"/>
              </a:xfrm>
              <a:custGeom>
                <a:avLst/>
                <a:gdLst/>
                <a:ahLst/>
                <a:cxnLst/>
                <a:rect l="l" t="t" r="r" b="b"/>
                <a:pathLst>
                  <a:path w="458" h="1477" extrusionOk="0">
                    <a:moveTo>
                      <a:pt x="94" y="1"/>
                    </a:moveTo>
                    <a:cubicBezTo>
                      <a:pt x="77" y="1"/>
                      <a:pt x="60" y="5"/>
                      <a:pt x="42" y="15"/>
                    </a:cubicBezTo>
                    <a:cubicBezTo>
                      <a:pt x="8" y="32"/>
                      <a:pt x="27" y="88"/>
                      <a:pt x="62" y="88"/>
                    </a:cubicBezTo>
                    <a:cubicBezTo>
                      <a:pt x="66" y="88"/>
                      <a:pt x="70" y="88"/>
                      <a:pt x="75" y="86"/>
                    </a:cubicBezTo>
                    <a:cubicBezTo>
                      <a:pt x="82" y="84"/>
                      <a:pt x="88" y="83"/>
                      <a:pt x="94" y="83"/>
                    </a:cubicBezTo>
                    <a:cubicBezTo>
                      <a:pt x="252" y="83"/>
                      <a:pt x="285" y="724"/>
                      <a:pt x="269" y="802"/>
                    </a:cubicBezTo>
                    <a:cubicBezTo>
                      <a:pt x="243" y="980"/>
                      <a:pt x="166" y="1148"/>
                      <a:pt x="72" y="1301"/>
                    </a:cubicBezTo>
                    <a:cubicBezTo>
                      <a:pt x="68" y="1304"/>
                      <a:pt x="65" y="1310"/>
                      <a:pt x="59" y="1317"/>
                    </a:cubicBezTo>
                    <a:cubicBezTo>
                      <a:pt x="49" y="1340"/>
                      <a:pt x="39" y="1359"/>
                      <a:pt x="29" y="1379"/>
                    </a:cubicBezTo>
                    <a:cubicBezTo>
                      <a:pt x="1" y="1430"/>
                      <a:pt x="43" y="1476"/>
                      <a:pt x="87" y="1476"/>
                    </a:cubicBezTo>
                    <a:cubicBezTo>
                      <a:pt x="107" y="1476"/>
                      <a:pt x="126" y="1467"/>
                      <a:pt x="140" y="1443"/>
                    </a:cubicBezTo>
                    <a:cubicBezTo>
                      <a:pt x="324" y="1139"/>
                      <a:pt x="457" y="792"/>
                      <a:pt x="376" y="433"/>
                    </a:cubicBezTo>
                    <a:cubicBezTo>
                      <a:pt x="356" y="337"/>
                      <a:pt x="241" y="1"/>
                      <a:pt x="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1" name="Google Shape;3761;p33"/>
              <p:cNvSpPr/>
              <p:nvPr/>
            </p:nvSpPr>
            <p:spPr>
              <a:xfrm>
                <a:off x="5232366" y="4332062"/>
                <a:ext cx="52536" cy="66195"/>
              </a:xfrm>
              <a:custGeom>
                <a:avLst/>
                <a:gdLst/>
                <a:ahLst/>
                <a:cxnLst/>
                <a:rect l="l" t="t" r="r" b="b"/>
                <a:pathLst>
                  <a:path w="800" h="1008" extrusionOk="0">
                    <a:moveTo>
                      <a:pt x="166" y="1"/>
                    </a:moveTo>
                    <a:cubicBezTo>
                      <a:pt x="134" y="1"/>
                      <a:pt x="100" y="21"/>
                      <a:pt x="98" y="61"/>
                    </a:cubicBezTo>
                    <a:cubicBezTo>
                      <a:pt x="75" y="307"/>
                      <a:pt x="46" y="550"/>
                      <a:pt x="4" y="800"/>
                    </a:cubicBezTo>
                    <a:cubicBezTo>
                      <a:pt x="1" y="832"/>
                      <a:pt x="17" y="868"/>
                      <a:pt x="46" y="881"/>
                    </a:cubicBezTo>
                    <a:cubicBezTo>
                      <a:pt x="50" y="903"/>
                      <a:pt x="73" y="917"/>
                      <a:pt x="94" y="917"/>
                    </a:cubicBezTo>
                    <a:cubicBezTo>
                      <a:pt x="113" y="917"/>
                      <a:pt x="131" y="907"/>
                      <a:pt x="134" y="884"/>
                    </a:cubicBezTo>
                    <a:cubicBezTo>
                      <a:pt x="134" y="874"/>
                      <a:pt x="134" y="868"/>
                      <a:pt x="137" y="865"/>
                    </a:cubicBezTo>
                    <a:cubicBezTo>
                      <a:pt x="169" y="852"/>
                      <a:pt x="202" y="839"/>
                      <a:pt x="231" y="826"/>
                    </a:cubicBezTo>
                    <a:cubicBezTo>
                      <a:pt x="390" y="855"/>
                      <a:pt x="535" y="910"/>
                      <a:pt x="671" y="997"/>
                    </a:cubicBezTo>
                    <a:cubicBezTo>
                      <a:pt x="683" y="1005"/>
                      <a:pt x="694" y="1008"/>
                      <a:pt x="705" y="1008"/>
                    </a:cubicBezTo>
                    <a:cubicBezTo>
                      <a:pt x="763" y="1008"/>
                      <a:pt x="799" y="916"/>
                      <a:pt x="736" y="881"/>
                    </a:cubicBezTo>
                    <a:cubicBezTo>
                      <a:pt x="633" y="816"/>
                      <a:pt x="526" y="771"/>
                      <a:pt x="412" y="735"/>
                    </a:cubicBezTo>
                    <a:cubicBezTo>
                      <a:pt x="503" y="680"/>
                      <a:pt x="590" y="622"/>
                      <a:pt x="671" y="550"/>
                    </a:cubicBezTo>
                    <a:cubicBezTo>
                      <a:pt x="714" y="516"/>
                      <a:pt x="679" y="439"/>
                      <a:pt x="628" y="439"/>
                    </a:cubicBezTo>
                    <a:cubicBezTo>
                      <a:pt x="621" y="439"/>
                      <a:pt x="614" y="440"/>
                      <a:pt x="607" y="444"/>
                    </a:cubicBezTo>
                    <a:cubicBezTo>
                      <a:pt x="451" y="499"/>
                      <a:pt x="305" y="567"/>
                      <a:pt x="163" y="657"/>
                    </a:cubicBezTo>
                    <a:lnTo>
                      <a:pt x="163" y="644"/>
                    </a:lnTo>
                    <a:cubicBezTo>
                      <a:pt x="192" y="450"/>
                      <a:pt x="215" y="256"/>
                      <a:pt x="228" y="61"/>
                    </a:cubicBezTo>
                    <a:cubicBezTo>
                      <a:pt x="231" y="21"/>
                      <a:pt x="199" y="1"/>
                      <a:pt x="1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62" name="Google Shape;3762;p33"/>
            <p:cNvGrpSpPr/>
            <p:nvPr/>
          </p:nvGrpSpPr>
          <p:grpSpPr>
            <a:xfrm rot="-1492893">
              <a:off x="8502898" y="2646172"/>
              <a:ext cx="624817" cy="305315"/>
              <a:chOff x="7053208" y="3451133"/>
              <a:chExt cx="306539" cy="149789"/>
            </a:xfrm>
          </p:grpSpPr>
          <p:sp>
            <p:nvSpPr>
              <p:cNvPr id="3763" name="Google Shape;3763;p33"/>
              <p:cNvSpPr/>
              <p:nvPr/>
            </p:nvSpPr>
            <p:spPr>
              <a:xfrm>
                <a:off x="7053208" y="3487841"/>
                <a:ext cx="57067" cy="94762"/>
              </a:xfrm>
              <a:custGeom>
                <a:avLst/>
                <a:gdLst/>
                <a:ahLst/>
                <a:cxnLst/>
                <a:rect l="l" t="t" r="r" b="b"/>
                <a:pathLst>
                  <a:path w="869" h="1443" extrusionOk="0">
                    <a:moveTo>
                      <a:pt x="267" y="0"/>
                    </a:moveTo>
                    <a:cubicBezTo>
                      <a:pt x="250" y="0"/>
                      <a:pt x="233" y="9"/>
                      <a:pt x="230" y="27"/>
                    </a:cubicBezTo>
                    <a:cubicBezTo>
                      <a:pt x="227" y="53"/>
                      <a:pt x="221" y="82"/>
                      <a:pt x="214" y="105"/>
                    </a:cubicBezTo>
                    <a:cubicBezTo>
                      <a:pt x="211" y="115"/>
                      <a:pt x="204" y="124"/>
                      <a:pt x="211" y="134"/>
                    </a:cubicBezTo>
                    <a:cubicBezTo>
                      <a:pt x="133" y="539"/>
                      <a:pt x="72" y="947"/>
                      <a:pt x="7" y="1355"/>
                    </a:cubicBezTo>
                    <a:cubicBezTo>
                      <a:pt x="1" y="1393"/>
                      <a:pt x="22" y="1443"/>
                      <a:pt x="67" y="1443"/>
                    </a:cubicBezTo>
                    <a:cubicBezTo>
                      <a:pt x="69" y="1443"/>
                      <a:pt x="70" y="1443"/>
                      <a:pt x="72" y="1443"/>
                    </a:cubicBezTo>
                    <a:cubicBezTo>
                      <a:pt x="282" y="1427"/>
                      <a:pt x="493" y="1401"/>
                      <a:pt x="697" y="1349"/>
                    </a:cubicBezTo>
                    <a:cubicBezTo>
                      <a:pt x="767" y="1330"/>
                      <a:pt x="742" y="1231"/>
                      <a:pt x="676" y="1231"/>
                    </a:cubicBezTo>
                    <a:cubicBezTo>
                      <a:pt x="673" y="1231"/>
                      <a:pt x="669" y="1231"/>
                      <a:pt x="664" y="1232"/>
                    </a:cubicBezTo>
                    <a:cubicBezTo>
                      <a:pt x="490" y="1255"/>
                      <a:pt x="318" y="1284"/>
                      <a:pt x="149" y="1300"/>
                    </a:cubicBezTo>
                    <a:cubicBezTo>
                      <a:pt x="172" y="1135"/>
                      <a:pt x="198" y="973"/>
                      <a:pt x="217" y="805"/>
                    </a:cubicBezTo>
                    <a:cubicBezTo>
                      <a:pt x="288" y="813"/>
                      <a:pt x="365" y="820"/>
                      <a:pt x="440" y="820"/>
                    </a:cubicBezTo>
                    <a:cubicBezTo>
                      <a:pt x="505" y="820"/>
                      <a:pt x="568" y="815"/>
                      <a:pt x="626" y="801"/>
                    </a:cubicBezTo>
                    <a:cubicBezTo>
                      <a:pt x="690" y="785"/>
                      <a:pt x="674" y="691"/>
                      <a:pt x="609" y="688"/>
                    </a:cubicBezTo>
                    <a:cubicBezTo>
                      <a:pt x="603" y="688"/>
                      <a:pt x="597" y="688"/>
                      <a:pt x="590" y="688"/>
                    </a:cubicBezTo>
                    <a:cubicBezTo>
                      <a:pt x="524" y="688"/>
                      <a:pt x="453" y="701"/>
                      <a:pt x="383" y="704"/>
                    </a:cubicBezTo>
                    <a:cubicBezTo>
                      <a:pt x="331" y="707"/>
                      <a:pt x="282" y="707"/>
                      <a:pt x="230" y="707"/>
                    </a:cubicBezTo>
                    <a:cubicBezTo>
                      <a:pt x="253" y="529"/>
                      <a:pt x="272" y="351"/>
                      <a:pt x="295" y="173"/>
                    </a:cubicBezTo>
                    <a:cubicBezTo>
                      <a:pt x="360" y="183"/>
                      <a:pt x="428" y="183"/>
                      <a:pt x="496" y="183"/>
                    </a:cubicBezTo>
                    <a:cubicBezTo>
                      <a:pt x="565" y="185"/>
                      <a:pt x="633" y="187"/>
                      <a:pt x="702" y="187"/>
                    </a:cubicBezTo>
                    <a:cubicBezTo>
                      <a:pt x="731" y="187"/>
                      <a:pt x="759" y="187"/>
                      <a:pt x="788" y="186"/>
                    </a:cubicBezTo>
                    <a:cubicBezTo>
                      <a:pt x="865" y="186"/>
                      <a:pt x="869" y="72"/>
                      <a:pt x="788" y="69"/>
                    </a:cubicBezTo>
                    <a:cubicBezTo>
                      <a:pt x="759" y="68"/>
                      <a:pt x="731" y="68"/>
                      <a:pt x="702" y="68"/>
                    </a:cubicBezTo>
                    <a:cubicBezTo>
                      <a:pt x="633" y="68"/>
                      <a:pt x="565" y="70"/>
                      <a:pt x="496" y="72"/>
                    </a:cubicBezTo>
                    <a:cubicBezTo>
                      <a:pt x="431" y="72"/>
                      <a:pt x="366" y="72"/>
                      <a:pt x="308" y="82"/>
                    </a:cubicBezTo>
                    <a:cubicBezTo>
                      <a:pt x="308" y="69"/>
                      <a:pt x="311" y="53"/>
                      <a:pt x="311" y="40"/>
                    </a:cubicBezTo>
                    <a:cubicBezTo>
                      <a:pt x="313" y="14"/>
                      <a:pt x="289" y="0"/>
                      <a:pt x="2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4" name="Google Shape;3764;p33"/>
              <p:cNvSpPr/>
              <p:nvPr/>
            </p:nvSpPr>
            <p:spPr>
              <a:xfrm>
                <a:off x="7119335" y="3550488"/>
                <a:ext cx="35396" cy="37892"/>
              </a:xfrm>
              <a:custGeom>
                <a:avLst/>
                <a:gdLst/>
                <a:ahLst/>
                <a:cxnLst/>
                <a:rect l="l" t="t" r="r" b="b"/>
                <a:pathLst>
                  <a:path w="539" h="577" extrusionOk="0">
                    <a:moveTo>
                      <a:pt x="81" y="1"/>
                    </a:moveTo>
                    <a:cubicBezTo>
                      <a:pt x="70" y="1"/>
                      <a:pt x="59" y="8"/>
                      <a:pt x="53" y="22"/>
                    </a:cubicBezTo>
                    <a:cubicBezTo>
                      <a:pt x="1" y="168"/>
                      <a:pt x="7" y="395"/>
                      <a:pt x="62" y="541"/>
                    </a:cubicBezTo>
                    <a:cubicBezTo>
                      <a:pt x="71" y="565"/>
                      <a:pt x="97" y="577"/>
                      <a:pt x="120" y="577"/>
                    </a:cubicBezTo>
                    <a:cubicBezTo>
                      <a:pt x="147" y="577"/>
                      <a:pt x="171" y="561"/>
                      <a:pt x="166" y="528"/>
                    </a:cubicBezTo>
                    <a:cubicBezTo>
                      <a:pt x="156" y="479"/>
                      <a:pt x="150" y="434"/>
                      <a:pt x="137" y="385"/>
                    </a:cubicBezTo>
                    <a:cubicBezTo>
                      <a:pt x="140" y="382"/>
                      <a:pt x="140" y="382"/>
                      <a:pt x="140" y="379"/>
                    </a:cubicBezTo>
                    <a:cubicBezTo>
                      <a:pt x="147" y="382"/>
                      <a:pt x="150" y="382"/>
                      <a:pt x="153" y="385"/>
                    </a:cubicBezTo>
                    <a:cubicBezTo>
                      <a:pt x="236" y="420"/>
                      <a:pt x="348" y="441"/>
                      <a:pt x="442" y="441"/>
                    </a:cubicBezTo>
                    <a:cubicBezTo>
                      <a:pt x="454" y="441"/>
                      <a:pt x="466" y="441"/>
                      <a:pt x="477" y="440"/>
                    </a:cubicBezTo>
                    <a:cubicBezTo>
                      <a:pt x="539" y="427"/>
                      <a:pt x="539" y="349"/>
                      <a:pt x="477" y="343"/>
                    </a:cubicBezTo>
                    <a:cubicBezTo>
                      <a:pt x="425" y="333"/>
                      <a:pt x="373" y="336"/>
                      <a:pt x="318" y="333"/>
                    </a:cubicBezTo>
                    <a:cubicBezTo>
                      <a:pt x="279" y="330"/>
                      <a:pt x="234" y="327"/>
                      <a:pt x="195" y="320"/>
                    </a:cubicBezTo>
                    <a:cubicBezTo>
                      <a:pt x="250" y="262"/>
                      <a:pt x="305" y="197"/>
                      <a:pt x="354" y="136"/>
                    </a:cubicBezTo>
                    <a:cubicBezTo>
                      <a:pt x="373" y="104"/>
                      <a:pt x="342" y="70"/>
                      <a:pt x="312" y="70"/>
                    </a:cubicBezTo>
                    <a:cubicBezTo>
                      <a:pt x="302" y="70"/>
                      <a:pt x="291" y="74"/>
                      <a:pt x="283" y="84"/>
                    </a:cubicBezTo>
                    <a:cubicBezTo>
                      <a:pt x="228" y="149"/>
                      <a:pt x="176" y="217"/>
                      <a:pt x="121" y="288"/>
                    </a:cubicBezTo>
                    <a:lnTo>
                      <a:pt x="121" y="281"/>
                    </a:lnTo>
                    <a:cubicBezTo>
                      <a:pt x="114" y="200"/>
                      <a:pt x="117" y="116"/>
                      <a:pt x="111" y="29"/>
                    </a:cubicBezTo>
                    <a:cubicBezTo>
                      <a:pt x="107" y="11"/>
                      <a:pt x="94" y="1"/>
                      <a:pt x="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5" name="Google Shape;3765;p33"/>
              <p:cNvSpPr/>
              <p:nvPr/>
            </p:nvSpPr>
            <p:spPr>
              <a:xfrm>
                <a:off x="7135555" y="3534005"/>
                <a:ext cx="45050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5" extrusionOk="0">
                    <a:moveTo>
                      <a:pt x="612" y="0"/>
                    </a:moveTo>
                    <a:cubicBezTo>
                      <a:pt x="608" y="0"/>
                      <a:pt x="604" y="0"/>
                      <a:pt x="599" y="1"/>
                    </a:cubicBezTo>
                    <a:cubicBezTo>
                      <a:pt x="418" y="24"/>
                      <a:pt x="240" y="34"/>
                      <a:pt x="52" y="34"/>
                    </a:cubicBezTo>
                    <a:cubicBezTo>
                      <a:pt x="0" y="34"/>
                      <a:pt x="0" y="111"/>
                      <a:pt x="52" y="115"/>
                    </a:cubicBezTo>
                    <a:cubicBezTo>
                      <a:pt x="128" y="121"/>
                      <a:pt x="204" y="124"/>
                      <a:pt x="280" y="124"/>
                    </a:cubicBezTo>
                    <a:cubicBezTo>
                      <a:pt x="392" y="124"/>
                      <a:pt x="504" y="117"/>
                      <a:pt x="612" y="102"/>
                    </a:cubicBezTo>
                    <a:cubicBezTo>
                      <a:pt x="686" y="95"/>
                      <a:pt x="678" y="0"/>
                      <a:pt x="6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6" name="Google Shape;3766;p33"/>
              <p:cNvSpPr/>
              <p:nvPr/>
            </p:nvSpPr>
            <p:spPr>
              <a:xfrm>
                <a:off x="7136803" y="3520477"/>
                <a:ext cx="47742" cy="7683"/>
              </a:xfrm>
              <a:custGeom>
                <a:avLst/>
                <a:gdLst/>
                <a:ahLst/>
                <a:cxnLst/>
                <a:rect l="l" t="t" r="r" b="b"/>
                <a:pathLst>
                  <a:path w="727" h="117" extrusionOk="0">
                    <a:moveTo>
                      <a:pt x="466" y="1"/>
                    </a:moveTo>
                    <a:cubicBezTo>
                      <a:pt x="329" y="1"/>
                      <a:pt x="189" y="12"/>
                      <a:pt x="56" y="22"/>
                    </a:cubicBezTo>
                    <a:cubicBezTo>
                      <a:pt x="1" y="26"/>
                      <a:pt x="1" y="97"/>
                      <a:pt x="56" y="97"/>
                    </a:cubicBezTo>
                    <a:cubicBezTo>
                      <a:pt x="192" y="106"/>
                      <a:pt x="339" y="117"/>
                      <a:pt x="482" y="117"/>
                    </a:cubicBezTo>
                    <a:cubicBezTo>
                      <a:pt x="543" y="117"/>
                      <a:pt x="603" y="115"/>
                      <a:pt x="661" y="110"/>
                    </a:cubicBezTo>
                    <a:cubicBezTo>
                      <a:pt x="726" y="103"/>
                      <a:pt x="726" y="13"/>
                      <a:pt x="661" y="10"/>
                    </a:cubicBezTo>
                    <a:cubicBezTo>
                      <a:pt x="598" y="3"/>
                      <a:pt x="533" y="1"/>
                      <a:pt x="4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7" name="Google Shape;3767;p33"/>
              <p:cNvSpPr/>
              <p:nvPr/>
            </p:nvSpPr>
            <p:spPr>
              <a:xfrm>
                <a:off x="7203390" y="3535844"/>
                <a:ext cx="125364" cy="13791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210" extrusionOk="0">
                    <a:moveTo>
                      <a:pt x="356" y="1"/>
                    </a:moveTo>
                    <a:cubicBezTo>
                      <a:pt x="254" y="1"/>
                      <a:pt x="153" y="3"/>
                      <a:pt x="52" y="9"/>
                    </a:cubicBezTo>
                    <a:cubicBezTo>
                      <a:pt x="17" y="15"/>
                      <a:pt x="0" y="70"/>
                      <a:pt x="46" y="80"/>
                    </a:cubicBezTo>
                    <a:cubicBezTo>
                      <a:pt x="622" y="177"/>
                      <a:pt x="1238" y="177"/>
                      <a:pt x="1828" y="210"/>
                    </a:cubicBezTo>
                    <a:cubicBezTo>
                      <a:pt x="1830" y="210"/>
                      <a:pt x="1832" y="210"/>
                      <a:pt x="1833" y="210"/>
                    </a:cubicBezTo>
                    <a:cubicBezTo>
                      <a:pt x="1909" y="210"/>
                      <a:pt x="1907" y="86"/>
                      <a:pt x="1828" y="83"/>
                    </a:cubicBezTo>
                    <a:cubicBezTo>
                      <a:pt x="1345" y="56"/>
                      <a:pt x="844" y="1"/>
                      <a:pt x="3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8" name="Google Shape;3768;p33"/>
              <p:cNvSpPr/>
              <p:nvPr/>
            </p:nvSpPr>
            <p:spPr>
              <a:xfrm>
                <a:off x="7210220" y="3487118"/>
                <a:ext cx="49384" cy="34280"/>
              </a:xfrm>
              <a:custGeom>
                <a:avLst/>
                <a:gdLst/>
                <a:ahLst/>
                <a:cxnLst/>
                <a:rect l="l" t="t" r="r" b="b"/>
                <a:pathLst>
                  <a:path w="752" h="522" extrusionOk="0">
                    <a:moveTo>
                      <a:pt x="565" y="0"/>
                    </a:moveTo>
                    <a:cubicBezTo>
                      <a:pt x="501" y="0"/>
                      <a:pt x="456" y="46"/>
                      <a:pt x="421" y="109"/>
                    </a:cubicBezTo>
                    <a:cubicBezTo>
                      <a:pt x="397" y="48"/>
                      <a:pt x="355" y="2"/>
                      <a:pt x="289" y="2"/>
                    </a:cubicBezTo>
                    <a:cubicBezTo>
                      <a:pt x="284" y="2"/>
                      <a:pt x="280" y="2"/>
                      <a:pt x="276" y="2"/>
                    </a:cubicBezTo>
                    <a:cubicBezTo>
                      <a:pt x="201" y="12"/>
                      <a:pt x="143" y="77"/>
                      <a:pt x="104" y="148"/>
                    </a:cubicBezTo>
                    <a:cubicBezTo>
                      <a:pt x="97" y="126"/>
                      <a:pt x="97" y="96"/>
                      <a:pt x="97" y="70"/>
                    </a:cubicBezTo>
                    <a:cubicBezTo>
                      <a:pt x="96" y="45"/>
                      <a:pt x="78" y="33"/>
                      <a:pt x="60" y="33"/>
                    </a:cubicBezTo>
                    <a:cubicBezTo>
                      <a:pt x="41" y="33"/>
                      <a:pt x="21" y="46"/>
                      <a:pt x="16" y="70"/>
                    </a:cubicBezTo>
                    <a:cubicBezTo>
                      <a:pt x="0" y="200"/>
                      <a:pt x="13" y="343"/>
                      <a:pt x="46" y="469"/>
                    </a:cubicBezTo>
                    <a:cubicBezTo>
                      <a:pt x="53" y="496"/>
                      <a:pt x="75" y="508"/>
                      <a:pt x="98" y="508"/>
                    </a:cubicBezTo>
                    <a:cubicBezTo>
                      <a:pt x="132" y="508"/>
                      <a:pt x="167" y="481"/>
                      <a:pt x="156" y="440"/>
                    </a:cubicBezTo>
                    <a:cubicBezTo>
                      <a:pt x="143" y="398"/>
                      <a:pt x="136" y="359"/>
                      <a:pt x="127" y="317"/>
                    </a:cubicBezTo>
                    <a:cubicBezTo>
                      <a:pt x="146" y="245"/>
                      <a:pt x="178" y="164"/>
                      <a:pt x="233" y="138"/>
                    </a:cubicBezTo>
                    <a:cubicBezTo>
                      <a:pt x="259" y="145"/>
                      <a:pt x="288" y="148"/>
                      <a:pt x="318" y="155"/>
                    </a:cubicBezTo>
                    <a:cubicBezTo>
                      <a:pt x="324" y="184"/>
                      <a:pt x="334" y="213"/>
                      <a:pt x="340" y="245"/>
                    </a:cubicBezTo>
                    <a:cubicBezTo>
                      <a:pt x="350" y="291"/>
                      <a:pt x="353" y="333"/>
                      <a:pt x="357" y="378"/>
                    </a:cubicBezTo>
                    <a:cubicBezTo>
                      <a:pt x="357" y="391"/>
                      <a:pt x="357" y="404"/>
                      <a:pt x="363" y="411"/>
                    </a:cubicBezTo>
                    <a:cubicBezTo>
                      <a:pt x="366" y="445"/>
                      <a:pt x="396" y="464"/>
                      <a:pt x="423" y="464"/>
                    </a:cubicBezTo>
                    <a:cubicBezTo>
                      <a:pt x="449" y="464"/>
                      <a:pt x="473" y="447"/>
                      <a:pt x="470" y="411"/>
                    </a:cubicBezTo>
                    <a:cubicBezTo>
                      <a:pt x="467" y="356"/>
                      <a:pt x="467" y="297"/>
                      <a:pt x="486" y="242"/>
                    </a:cubicBezTo>
                    <a:cubicBezTo>
                      <a:pt x="499" y="203"/>
                      <a:pt x="518" y="168"/>
                      <a:pt x="548" y="138"/>
                    </a:cubicBezTo>
                    <a:cubicBezTo>
                      <a:pt x="593" y="155"/>
                      <a:pt x="616" y="184"/>
                      <a:pt x="622" y="229"/>
                    </a:cubicBezTo>
                    <a:cubicBezTo>
                      <a:pt x="648" y="323"/>
                      <a:pt x="577" y="404"/>
                      <a:pt x="616" y="492"/>
                    </a:cubicBezTo>
                    <a:cubicBezTo>
                      <a:pt x="627" y="514"/>
                      <a:pt x="651" y="522"/>
                      <a:pt x="671" y="522"/>
                    </a:cubicBezTo>
                    <a:cubicBezTo>
                      <a:pt x="674" y="522"/>
                      <a:pt x="677" y="521"/>
                      <a:pt x="680" y="521"/>
                    </a:cubicBezTo>
                    <a:cubicBezTo>
                      <a:pt x="713" y="511"/>
                      <a:pt x="726" y="495"/>
                      <a:pt x="739" y="462"/>
                    </a:cubicBezTo>
                    <a:cubicBezTo>
                      <a:pt x="745" y="443"/>
                      <a:pt x="739" y="424"/>
                      <a:pt x="723" y="411"/>
                    </a:cubicBezTo>
                    <a:cubicBezTo>
                      <a:pt x="726" y="378"/>
                      <a:pt x="742" y="346"/>
                      <a:pt x="742" y="317"/>
                    </a:cubicBezTo>
                    <a:cubicBezTo>
                      <a:pt x="752" y="255"/>
                      <a:pt x="745" y="200"/>
                      <a:pt x="726" y="151"/>
                    </a:cubicBezTo>
                    <a:cubicBezTo>
                      <a:pt x="706" y="87"/>
                      <a:pt x="661" y="15"/>
                      <a:pt x="590" y="2"/>
                    </a:cubicBezTo>
                    <a:cubicBezTo>
                      <a:pt x="581" y="1"/>
                      <a:pt x="573" y="0"/>
                      <a:pt x="5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9" name="Google Shape;3769;p33"/>
              <p:cNvSpPr/>
              <p:nvPr/>
            </p:nvSpPr>
            <p:spPr>
              <a:xfrm>
                <a:off x="7259602" y="3457765"/>
                <a:ext cx="59825" cy="72500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04" extrusionOk="0">
                    <a:moveTo>
                      <a:pt x="820" y="1"/>
                    </a:moveTo>
                    <a:cubicBezTo>
                      <a:pt x="800" y="1"/>
                      <a:pt x="780" y="10"/>
                      <a:pt x="768" y="32"/>
                    </a:cubicBezTo>
                    <a:cubicBezTo>
                      <a:pt x="631" y="284"/>
                      <a:pt x="541" y="560"/>
                      <a:pt x="505" y="841"/>
                    </a:cubicBezTo>
                    <a:cubicBezTo>
                      <a:pt x="356" y="582"/>
                      <a:pt x="217" y="317"/>
                      <a:pt x="84" y="48"/>
                    </a:cubicBezTo>
                    <a:cubicBezTo>
                      <a:pt x="76" y="35"/>
                      <a:pt x="65" y="30"/>
                      <a:pt x="53" y="30"/>
                    </a:cubicBezTo>
                    <a:cubicBezTo>
                      <a:pt x="27" y="30"/>
                      <a:pt x="0" y="58"/>
                      <a:pt x="16" y="90"/>
                    </a:cubicBezTo>
                    <a:cubicBezTo>
                      <a:pt x="158" y="427"/>
                      <a:pt x="327" y="751"/>
                      <a:pt x="495" y="1075"/>
                    </a:cubicBezTo>
                    <a:cubicBezTo>
                      <a:pt x="506" y="1095"/>
                      <a:pt x="523" y="1103"/>
                      <a:pt x="542" y="1103"/>
                    </a:cubicBezTo>
                    <a:cubicBezTo>
                      <a:pt x="573" y="1103"/>
                      <a:pt x="607" y="1077"/>
                      <a:pt x="609" y="1042"/>
                    </a:cubicBezTo>
                    <a:cubicBezTo>
                      <a:pt x="638" y="705"/>
                      <a:pt x="722" y="398"/>
                      <a:pt x="881" y="96"/>
                    </a:cubicBezTo>
                    <a:cubicBezTo>
                      <a:pt x="910" y="47"/>
                      <a:pt x="865" y="1"/>
                      <a:pt x="8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0" name="Google Shape;3770;p33"/>
              <p:cNvSpPr/>
              <p:nvPr/>
            </p:nvSpPr>
            <p:spPr>
              <a:xfrm>
                <a:off x="7323563" y="3451133"/>
                <a:ext cx="36184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90" extrusionOk="0">
                    <a:moveTo>
                      <a:pt x="163" y="0"/>
                    </a:moveTo>
                    <a:cubicBezTo>
                      <a:pt x="131" y="0"/>
                      <a:pt x="97" y="11"/>
                      <a:pt x="66" y="35"/>
                    </a:cubicBezTo>
                    <a:cubicBezTo>
                      <a:pt x="27" y="68"/>
                      <a:pt x="61" y="115"/>
                      <a:pt x="99" y="115"/>
                    </a:cubicBezTo>
                    <a:cubicBezTo>
                      <a:pt x="106" y="115"/>
                      <a:pt x="114" y="113"/>
                      <a:pt x="121" y="110"/>
                    </a:cubicBezTo>
                    <a:cubicBezTo>
                      <a:pt x="138" y="101"/>
                      <a:pt x="153" y="96"/>
                      <a:pt x="166" y="96"/>
                    </a:cubicBezTo>
                    <a:cubicBezTo>
                      <a:pt x="244" y="96"/>
                      <a:pt x="224" y="259"/>
                      <a:pt x="202" y="304"/>
                    </a:cubicBezTo>
                    <a:cubicBezTo>
                      <a:pt x="169" y="369"/>
                      <a:pt x="121" y="414"/>
                      <a:pt x="62" y="447"/>
                    </a:cubicBezTo>
                    <a:cubicBezTo>
                      <a:pt x="1" y="476"/>
                      <a:pt x="33" y="563"/>
                      <a:pt x="95" y="567"/>
                    </a:cubicBezTo>
                    <a:cubicBezTo>
                      <a:pt x="218" y="576"/>
                      <a:pt x="344" y="589"/>
                      <a:pt x="467" y="589"/>
                    </a:cubicBezTo>
                    <a:cubicBezTo>
                      <a:pt x="471" y="590"/>
                      <a:pt x="474" y="590"/>
                      <a:pt x="477" y="590"/>
                    </a:cubicBezTo>
                    <a:cubicBezTo>
                      <a:pt x="551" y="590"/>
                      <a:pt x="539" y="482"/>
                      <a:pt x="467" y="469"/>
                    </a:cubicBezTo>
                    <a:cubicBezTo>
                      <a:pt x="396" y="463"/>
                      <a:pt x="325" y="456"/>
                      <a:pt x="257" y="450"/>
                    </a:cubicBezTo>
                    <a:cubicBezTo>
                      <a:pt x="318" y="369"/>
                      <a:pt x="354" y="269"/>
                      <a:pt x="338" y="165"/>
                    </a:cubicBezTo>
                    <a:cubicBezTo>
                      <a:pt x="321" y="72"/>
                      <a:pt x="246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1" name="Google Shape;3771;p33"/>
              <p:cNvSpPr/>
              <p:nvPr/>
            </p:nvSpPr>
            <p:spPr>
              <a:xfrm>
                <a:off x="7236159" y="3552326"/>
                <a:ext cx="67706" cy="48596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740" extrusionOk="0">
                    <a:moveTo>
                      <a:pt x="484" y="0"/>
                    </a:moveTo>
                    <a:cubicBezTo>
                      <a:pt x="312" y="0"/>
                      <a:pt x="0" y="133"/>
                      <a:pt x="185" y="253"/>
                    </a:cubicBezTo>
                    <a:cubicBezTo>
                      <a:pt x="191" y="257"/>
                      <a:pt x="197" y="259"/>
                      <a:pt x="203" y="259"/>
                    </a:cubicBezTo>
                    <a:cubicBezTo>
                      <a:pt x="234" y="259"/>
                      <a:pt x="263" y="216"/>
                      <a:pt x="234" y="189"/>
                    </a:cubicBezTo>
                    <a:cubicBezTo>
                      <a:pt x="204" y="163"/>
                      <a:pt x="412" y="104"/>
                      <a:pt x="438" y="104"/>
                    </a:cubicBezTo>
                    <a:cubicBezTo>
                      <a:pt x="609" y="127"/>
                      <a:pt x="577" y="273"/>
                      <a:pt x="525" y="370"/>
                    </a:cubicBezTo>
                    <a:cubicBezTo>
                      <a:pt x="477" y="464"/>
                      <a:pt x="409" y="551"/>
                      <a:pt x="347" y="642"/>
                    </a:cubicBezTo>
                    <a:cubicBezTo>
                      <a:pt x="318" y="681"/>
                      <a:pt x="357" y="739"/>
                      <a:pt x="405" y="739"/>
                    </a:cubicBezTo>
                    <a:cubicBezTo>
                      <a:pt x="587" y="736"/>
                      <a:pt x="768" y="739"/>
                      <a:pt x="946" y="723"/>
                    </a:cubicBezTo>
                    <a:cubicBezTo>
                      <a:pt x="1031" y="723"/>
                      <a:pt x="1031" y="610"/>
                      <a:pt x="950" y="607"/>
                    </a:cubicBezTo>
                    <a:cubicBezTo>
                      <a:pt x="907" y="605"/>
                      <a:pt x="865" y="604"/>
                      <a:pt x="822" y="604"/>
                    </a:cubicBezTo>
                    <a:cubicBezTo>
                      <a:pt x="726" y="604"/>
                      <a:pt x="629" y="608"/>
                      <a:pt x="535" y="610"/>
                    </a:cubicBezTo>
                    <a:cubicBezTo>
                      <a:pt x="658" y="415"/>
                      <a:pt x="820" y="121"/>
                      <a:pt x="551" y="10"/>
                    </a:cubicBezTo>
                    <a:cubicBezTo>
                      <a:pt x="534" y="3"/>
                      <a:pt x="510" y="0"/>
                      <a:pt x="4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72" name="Google Shape;3772;p33"/>
            <p:cNvGrpSpPr/>
            <p:nvPr/>
          </p:nvGrpSpPr>
          <p:grpSpPr>
            <a:xfrm rot="-1892970">
              <a:off x="7654304" y="4754269"/>
              <a:ext cx="522017" cy="188198"/>
              <a:chOff x="3781827" y="2039675"/>
              <a:chExt cx="256107" cy="92332"/>
            </a:xfrm>
          </p:grpSpPr>
          <p:sp>
            <p:nvSpPr>
              <p:cNvPr id="3773" name="Google Shape;3773;p33"/>
              <p:cNvSpPr/>
              <p:nvPr/>
            </p:nvSpPr>
            <p:spPr>
              <a:xfrm>
                <a:off x="3781827" y="2053399"/>
                <a:ext cx="84846" cy="78607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197" extrusionOk="0">
                    <a:moveTo>
                      <a:pt x="315" y="168"/>
                    </a:moveTo>
                    <a:cubicBezTo>
                      <a:pt x="533" y="168"/>
                      <a:pt x="723" y="562"/>
                      <a:pt x="586" y="772"/>
                    </a:cubicBezTo>
                    <a:cubicBezTo>
                      <a:pt x="530" y="707"/>
                      <a:pt x="469" y="649"/>
                      <a:pt x="407" y="597"/>
                    </a:cubicBezTo>
                    <a:cubicBezTo>
                      <a:pt x="399" y="590"/>
                      <a:pt x="391" y="587"/>
                      <a:pt x="382" y="587"/>
                    </a:cubicBezTo>
                    <a:cubicBezTo>
                      <a:pt x="352" y="587"/>
                      <a:pt x="325" y="624"/>
                      <a:pt x="352" y="652"/>
                    </a:cubicBezTo>
                    <a:cubicBezTo>
                      <a:pt x="417" y="710"/>
                      <a:pt x="472" y="775"/>
                      <a:pt x="517" y="840"/>
                    </a:cubicBezTo>
                    <a:cubicBezTo>
                      <a:pt x="511" y="843"/>
                      <a:pt x="501" y="853"/>
                      <a:pt x="495" y="856"/>
                    </a:cubicBezTo>
                    <a:cubicBezTo>
                      <a:pt x="454" y="878"/>
                      <a:pt x="416" y="887"/>
                      <a:pt x="381" y="887"/>
                    </a:cubicBezTo>
                    <a:cubicBezTo>
                      <a:pt x="237" y="887"/>
                      <a:pt x="144" y="726"/>
                      <a:pt x="138" y="577"/>
                    </a:cubicBezTo>
                    <a:cubicBezTo>
                      <a:pt x="132" y="506"/>
                      <a:pt x="145" y="438"/>
                      <a:pt x="164" y="370"/>
                    </a:cubicBezTo>
                    <a:cubicBezTo>
                      <a:pt x="174" y="338"/>
                      <a:pt x="194" y="254"/>
                      <a:pt x="229" y="189"/>
                    </a:cubicBezTo>
                    <a:cubicBezTo>
                      <a:pt x="258" y="174"/>
                      <a:pt x="286" y="168"/>
                      <a:pt x="315" y="168"/>
                    </a:cubicBezTo>
                    <a:close/>
                    <a:moveTo>
                      <a:pt x="320" y="1"/>
                    </a:moveTo>
                    <a:cubicBezTo>
                      <a:pt x="273" y="1"/>
                      <a:pt x="231" y="30"/>
                      <a:pt x="194" y="75"/>
                    </a:cubicBezTo>
                    <a:cubicBezTo>
                      <a:pt x="177" y="82"/>
                      <a:pt x="164" y="92"/>
                      <a:pt x="155" y="101"/>
                    </a:cubicBezTo>
                    <a:cubicBezTo>
                      <a:pt x="138" y="117"/>
                      <a:pt x="132" y="140"/>
                      <a:pt x="142" y="156"/>
                    </a:cubicBezTo>
                    <a:cubicBezTo>
                      <a:pt x="80" y="263"/>
                      <a:pt x="41" y="403"/>
                      <a:pt x="32" y="471"/>
                    </a:cubicBezTo>
                    <a:cubicBezTo>
                      <a:pt x="1" y="702"/>
                      <a:pt x="126" y="1007"/>
                      <a:pt x="390" y="1007"/>
                    </a:cubicBezTo>
                    <a:cubicBezTo>
                      <a:pt x="403" y="1007"/>
                      <a:pt x="416" y="1007"/>
                      <a:pt x="430" y="1005"/>
                    </a:cubicBezTo>
                    <a:cubicBezTo>
                      <a:pt x="495" y="999"/>
                      <a:pt x="547" y="976"/>
                      <a:pt x="592" y="944"/>
                    </a:cubicBezTo>
                    <a:cubicBezTo>
                      <a:pt x="631" y="1018"/>
                      <a:pt x="667" y="1089"/>
                      <a:pt x="705" y="1170"/>
                    </a:cubicBezTo>
                    <a:cubicBezTo>
                      <a:pt x="713" y="1189"/>
                      <a:pt x="729" y="1197"/>
                      <a:pt x="745" y="1197"/>
                    </a:cubicBezTo>
                    <a:cubicBezTo>
                      <a:pt x="778" y="1197"/>
                      <a:pt x="813" y="1168"/>
                      <a:pt x="803" y="1131"/>
                    </a:cubicBezTo>
                    <a:cubicBezTo>
                      <a:pt x="773" y="1041"/>
                      <a:pt x="728" y="953"/>
                      <a:pt x="673" y="872"/>
                    </a:cubicBezTo>
                    <a:cubicBezTo>
                      <a:pt x="731" y="795"/>
                      <a:pt x="764" y="694"/>
                      <a:pt x="764" y="590"/>
                    </a:cubicBezTo>
                    <a:cubicBezTo>
                      <a:pt x="770" y="597"/>
                      <a:pt x="777" y="597"/>
                      <a:pt x="786" y="597"/>
                    </a:cubicBezTo>
                    <a:cubicBezTo>
                      <a:pt x="906" y="597"/>
                      <a:pt x="1025" y="601"/>
                      <a:pt x="1144" y="601"/>
                    </a:cubicBezTo>
                    <a:cubicBezTo>
                      <a:pt x="1174" y="601"/>
                      <a:pt x="1204" y="601"/>
                      <a:pt x="1233" y="600"/>
                    </a:cubicBezTo>
                    <a:cubicBezTo>
                      <a:pt x="1236" y="601"/>
                      <a:pt x="1239" y="601"/>
                      <a:pt x="1242" y="601"/>
                    </a:cubicBezTo>
                    <a:cubicBezTo>
                      <a:pt x="1292" y="601"/>
                      <a:pt x="1289" y="516"/>
                      <a:pt x="1230" y="516"/>
                    </a:cubicBezTo>
                    <a:cubicBezTo>
                      <a:pt x="1200" y="515"/>
                      <a:pt x="1171" y="515"/>
                      <a:pt x="1141" y="515"/>
                    </a:cubicBezTo>
                    <a:cubicBezTo>
                      <a:pt x="1021" y="515"/>
                      <a:pt x="902" y="519"/>
                      <a:pt x="780" y="519"/>
                    </a:cubicBezTo>
                    <a:cubicBezTo>
                      <a:pt x="773" y="519"/>
                      <a:pt x="764" y="522"/>
                      <a:pt x="757" y="529"/>
                    </a:cubicBezTo>
                    <a:cubicBezTo>
                      <a:pt x="751" y="484"/>
                      <a:pt x="741" y="441"/>
                      <a:pt x="725" y="403"/>
                    </a:cubicBezTo>
                    <a:cubicBezTo>
                      <a:pt x="679" y="289"/>
                      <a:pt x="573" y="156"/>
                      <a:pt x="453" y="85"/>
                    </a:cubicBezTo>
                    <a:lnTo>
                      <a:pt x="453" y="82"/>
                    </a:lnTo>
                    <a:cubicBezTo>
                      <a:pt x="406" y="25"/>
                      <a:pt x="362" y="1"/>
                      <a:pt x="3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4" name="Google Shape;3774;p33"/>
              <p:cNvSpPr/>
              <p:nvPr/>
            </p:nvSpPr>
            <p:spPr>
              <a:xfrm>
                <a:off x="3830881" y="2095623"/>
                <a:ext cx="3611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50" h="139" extrusionOk="0">
                    <a:moveTo>
                      <a:pt x="481" y="1"/>
                    </a:moveTo>
                    <a:cubicBezTo>
                      <a:pt x="476" y="1"/>
                      <a:pt x="472" y="1"/>
                      <a:pt x="467" y="2"/>
                    </a:cubicBezTo>
                    <a:cubicBezTo>
                      <a:pt x="331" y="38"/>
                      <a:pt x="195" y="54"/>
                      <a:pt x="56" y="58"/>
                    </a:cubicBezTo>
                    <a:cubicBezTo>
                      <a:pt x="1" y="64"/>
                      <a:pt x="7" y="135"/>
                      <a:pt x="56" y="135"/>
                    </a:cubicBezTo>
                    <a:cubicBezTo>
                      <a:pt x="84" y="137"/>
                      <a:pt x="113" y="138"/>
                      <a:pt x="142" y="138"/>
                    </a:cubicBezTo>
                    <a:cubicBezTo>
                      <a:pt x="260" y="138"/>
                      <a:pt x="378" y="123"/>
                      <a:pt x="493" y="100"/>
                    </a:cubicBezTo>
                    <a:cubicBezTo>
                      <a:pt x="550" y="88"/>
                      <a:pt x="535" y="1"/>
                      <a:pt x="4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5" name="Google Shape;3775;p33"/>
              <p:cNvSpPr/>
              <p:nvPr/>
            </p:nvSpPr>
            <p:spPr>
              <a:xfrm>
                <a:off x="3864503" y="2039675"/>
                <a:ext cx="73485" cy="78279"/>
              </a:xfrm>
              <a:custGeom>
                <a:avLst/>
                <a:gdLst/>
                <a:ahLst/>
                <a:cxnLst/>
                <a:rect l="l" t="t" r="r" b="b"/>
                <a:pathLst>
                  <a:path w="1119" h="1192" extrusionOk="0">
                    <a:moveTo>
                      <a:pt x="228" y="0"/>
                    </a:moveTo>
                    <a:cubicBezTo>
                      <a:pt x="216" y="0"/>
                      <a:pt x="204" y="6"/>
                      <a:pt x="198" y="19"/>
                    </a:cubicBezTo>
                    <a:cubicBezTo>
                      <a:pt x="0" y="388"/>
                      <a:pt x="101" y="974"/>
                      <a:pt x="519" y="1159"/>
                    </a:cubicBezTo>
                    <a:cubicBezTo>
                      <a:pt x="568" y="1181"/>
                      <a:pt x="619" y="1191"/>
                      <a:pt x="668" y="1191"/>
                    </a:cubicBezTo>
                    <a:cubicBezTo>
                      <a:pt x="787" y="1191"/>
                      <a:pt x="899" y="1128"/>
                      <a:pt x="972" y="1013"/>
                    </a:cubicBezTo>
                    <a:cubicBezTo>
                      <a:pt x="1118" y="774"/>
                      <a:pt x="1040" y="450"/>
                      <a:pt x="988" y="194"/>
                    </a:cubicBezTo>
                    <a:cubicBezTo>
                      <a:pt x="982" y="161"/>
                      <a:pt x="958" y="147"/>
                      <a:pt x="932" y="147"/>
                    </a:cubicBezTo>
                    <a:cubicBezTo>
                      <a:pt x="894" y="147"/>
                      <a:pt x="852" y="179"/>
                      <a:pt x="862" y="229"/>
                    </a:cubicBezTo>
                    <a:cubicBezTo>
                      <a:pt x="894" y="398"/>
                      <a:pt x="930" y="576"/>
                      <a:pt x="914" y="744"/>
                    </a:cubicBezTo>
                    <a:cubicBezTo>
                      <a:pt x="899" y="893"/>
                      <a:pt x="827" y="1062"/>
                      <a:pt x="658" y="1062"/>
                    </a:cubicBezTo>
                    <a:cubicBezTo>
                      <a:pt x="639" y="1062"/>
                      <a:pt x="618" y="1060"/>
                      <a:pt x="596" y="1055"/>
                    </a:cubicBezTo>
                    <a:cubicBezTo>
                      <a:pt x="502" y="1036"/>
                      <a:pt x="396" y="926"/>
                      <a:pt x="341" y="851"/>
                    </a:cubicBezTo>
                    <a:cubicBezTo>
                      <a:pt x="169" y="612"/>
                      <a:pt x="159" y="310"/>
                      <a:pt x="272" y="51"/>
                    </a:cubicBezTo>
                    <a:cubicBezTo>
                      <a:pt x="281" y="23"/>
                      <a:pt x="253" y="0"/>
                      <a:pt x="22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6" name="Google Shape;3776;p33"/>
              <p:cNvSpPr/>
              <p:nvPr/>
            </p:nvSpPr>
            <p:spPr>
              <a:xfrm>
                <a:off x="3942385" y="2067715"/>
                <a:ext cx="35133" cy="3546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540" extrusionOk="0">
                    <a:moveTo>
                      <a:pt x="379" y="1"/>
                    </a:moveTo>
                    <a:cubicBezTo>
                      <a:pt x="358" y="1"/>
                      <a:pt x="338" y="13"/>
                      <a:pt x="334" y="39"/>
                    </a:cubicBezTo>
                    <a:cubicBezTo>
                      <a:pt x="318" y="100"/>
                      <a:pt x="305" y="159"/>
                      <a:pt x="292" y="220"/>
                    </a:cubicBezTo>
                    <a:lnTo>
                      <a:pt x="62" y="233"/>
                    </a:lnTo>
                    <a:cubicBezTo>
                      <a:pt x="3" y="236"/>
                      <a:pt x="0" y="327"/>
                      <a:pt x="62" y="327"/>
                    </a:cubicBezTo>
                    <a:cubicBezTo>
                      <a:pt x="130" y="327"/>
                      <a:pt x="198" y="330"/>
                      <a:pt x="269" y="330"/>
                    </a:cubicBezTo>
                    <a:cubicBezTo>
                      <a:pt x="256" y="382"/>
                      <a:pt x="240" y="434"/>
                      <a:pt x="220" y="492"/>
                    </a:cubicBezTo>
                    <a:cubicBezTo>
                      <a:pt x="210" y="518"/>
                      <a:pt x="236" y="540"/>
                      <a:pt x="260" y="540"/>
                    </a:cubicBezTo>
                    <a:cubicBezTo>
                      <a:pt x="272" y="540"/>
                      <a:pt x="283" y="534"/>
                      <a:pt x="288" y="521"/>
                    </a:cubicBezTo>
                    <a:cubicBezTo>
                      <a:pt x="318" y="460"/>
                      <a:pt x="340" y="395"/>
                      <a:pt x="366" y="330"/>
                    </a:cubicBezTo>
                    <a:cubicBezTo>
                      <a:pt x="399" y="330"/>
                      <a:pt x="431" y="327"/>
                      <a:pt x="463" y="327"/>
                    </a:cubicBezTo>
                    <a:cubicBezTo>
                      <a:pt x="535" y="317"/>
                      <a:pt x="535" y="220"/>
                      <a:pt x="467" y="217"/>
                    </a:cubicBezTo>
                    <a:lnTo>
                      <a:pt x="402" y="217"/>
                    </a:lnTo>
                    <a:cubicBezTo>
                      <a:pt x="418" y="159"/>
                      <a:pt x="424" y="107"/>
                      <a:pt x="431" y="52"/>
                    </a:cubicBezTo>
                    <a:cubicBezTo>
                      <a:pt x="433" y="19"/>
                      <a:pt x="406" y="1"/>
                      <a:pt x="3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7" name="Google Shape;3777;p33"/>
              <p:cNvSpPr/>
              <p:nvPr/>
            </p:nvSpPr>
            <p:spPr>
              <a:xfrm>
                <a:off x="3986448" y="2049065"/>
                <a:ext cx="51485" cy="75718"/>
              </a:xfrm>
              <a:custGeom>
                <a:avLst/>
                <a:gdLst/>
                <a:ahLst/>
                <a:cxnLst/>
                <a:rect l="l" t="t" r="r" b="b"/>
                <a:pathLst>
                  <a:path w="784" h="1153" extrusionOk="0">
                    <a:moveTo>
                      <a:pt x="333" y="161"/>
                    </a:moveTo>
                    <a:cubicBezTo>
                      <a:pt x="427" y="258"/>
                      <a:pt x="469" y="507"/>
                      <a:pt x="505" y="611"/>
                    </a:cubicBezTo>
                    <a:cubicBezTo>
                      <a:pt x="515" y="643"/>
                      <a:pt x="528" y="676"/>
                      <a:pt x="537" y="708"/>
                    </a:cubicBezTo>
                    <a:cubicBezTo>
                      <a:pt x="517" y="708"/>
                      <a:pt x="497" y="707"/>
                      <a:pt x="476" y="707"/>
                    </a:cubicBezTo>
                    <a:cubicBezTo>
                      <a:pt x="385" y="707"/>
                      <a:pt x="290" y="713"/>
                      <a:pt x="197" y="718"/>
                    </a:cubicBezTo>
                    <a:cubicBezTo>
                      <a:pt x="246" y="533"/>
                      <a:pt x="288" y="345"/>
                      <a:pt x="333" y="161"/>
                    </a:cubicBezTo>
                    <a:close/>
                    <a:moveTo>
                      <a:pt x="300" y="1"/>
                    </a:moveTo>
                    <a:cubicBezTo>
                      <a:pt x="272" y="1"/>
                      <a:pt x="244" y="17"/>
                      <a:pt x="236" y="47"/>
                    </a:cubicBezTo>
                    <a:cubicBezTo>
                      <a:pt x="155" y="400"/>
                      <a:pt x="58" y="750"/>
                      <a:pt x="6" y="1107"/>
                    </a:cubicBezTo>
                    <a:cubicBezTo>
                      <a:pt x="0" y="1135"/>
                      <a:pt x="21" y="1153"/>
                      <a:pt x="42" y="1153"/>
                    </a:cubicBezTo>
                    <a:cubicBezTo>
                      <a:pt x="55" y="1153"/>
                      <a:pt x="68" y="1146"/>
                      <a:pt x="74" y="1129"/>
                    </a:cubicBezTo>
                    <a:cubicBezTo>
                      <a:pt x="110" y="1022"/>
                      <a:pt x="142" y="912"/>
                      <a:pt x="171" y="805"/>
                    </a:cubicBezTo>
                    <a:cubicBezTo>
                      <a:pt x="304" y="812"/>
                      <a:pt x="443" y="815"/>
                      <a:pt x="576" y="815"/>
                    </a:cubicBezTo>
                    <a:cubicBezTo>
                      <a:pt x="576" y="818"/>
                      <a:pt x="580" y="825"/>
                      <a:pt x="580" y="828"/>
                    </a:cubicBezTo>
                    <a:lnTo>
                      <a:pt x="628" y="974"/>
                    </a:lnTo>
                    <a:cubicBezTo>
                      <a:pt x="628" y="980"/>
                      <a:pt x="635" y="987"/>
                      <a:pt x="638" y="990"/>
                    </a:cubicBezTo>
                    <a:cubicBezTo>
                      <a:pt x="628" y="1010"/>
                      <a:pt x="628" y="1035"/>
                      <a:pt x="651" y="1052"/>
                    </a:cubicBezTo>
                    <a:cubicBezTo>
                      <a:pt x="669" y="1067"/>
                      <a:pt x="685" y="1077"/>
                      <a:pt x="704" y="1077"/>
                    </a:cubicBezTo>
                    <a:cubicBezTo>
                      <a:pt x="713" y="1077"/>
                      <a:pt x="722" y="1075"/>
                      <a:pt x="732" y="1071"/>
                    </a:cubicBezTo>
                    <a:cubicBezTo>
                      <a:pt x="771" y="1065"/>
                      <a:pt x="784" y="1029"/>
                      <a:pt x="780" y="993"/>
                    </a:cubicBezTo>
                    <a:cubicBezTo>
                      <a:pt x="741" y="773"/>
                      <a:pt x="618" y="533"/>
                      <a:pt x="544" y="320"/>
                    </a:cubicBezTo>
                    <a:cubicBezTo>
                      <a:pt x="499" y="190"/>
                      <a:pt x="463" y="34"/>
                      <a:pt x="314" y="2"/>
                    </a:cubicBezTo>
                    <a:cubicBezTo>
                      <a:pt x="309" y="1"/>
                      <a:pt x="304" y="1"/>
                      <a:pt x="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78" name="Google Shape;3778;p33"/>
            <p:cNvGrpSpPr/>
            <p:nvPr/>
          </p:nvGrpSpPr>
          <p:grpSpPr>
            <a:xfrm rot="2455194">
              <a:off x="5357293" y="-156042"/>
              <a:ext cx="516804" cy="309334"/>
              <a:chOff x="4884983" y="2824599"/>
              <a:chExt cx="253545" cy="151760"/>
            </a:xfrm>
          </p:grpSpPr>
          <p:sp>
            <p:nvSpPr>
              <p:cNvPr id="3779" name="Google Shape;3779;p33"/>
              <p:cNvSpPr/>
              <p:nvPr/>
            </p:nvSpPr>
            <p:spPr>
              <a:xfrm>
                <a:off x="4884983" y="2871420"/>
                <a:ext cx="43474" cy="81693"/>
              </a:xfrm>
              <a:custGeom>
                <a:avLst/>
                <a:gdLst/>
                <a:ahLst/>
                <a:cxnLst/>
                <a:rect l="l" t="t" r="r" b="b"/>
                <a:pathLst>
                  <a:path w="662" h="1244" extrusionOk="0">
                    <a:moveTo>
                      <a:pt x="140" y="1"/>
                    </a:moveTo>
                    <a:cubicBezTo>
                      <a:pt x="125" y="1"/>
                      <a:pt x="109" y="11"/>
                      <a:pt x="108" y="32"/>
                    </a:cubicBezTo>
                    <a:lnTo>
                      <a:pt x="95" y="32"/>
                    </a:lnTo>
                    <a:cubicBezTo>
                      <a:pt x="30" y="32"/>
                      <a:pt x="30" y="129"/>
                      <a:pt x="95" y="133"/>
                    </a:cubicBezTo>
                    <a:lnTo>
                      <a:pt x="104" y="133"/>
                    </a:lnTo>
                    <a:cubicBezTo>
                      <a:pt x="95" y="291"/>
                      <a:pt x="91" y="450"/>
                      <a:pt x="78" y="609"/>
                    </a:cubicBezTo>
                    <a:cubicBezTo>
                      <a:pt x="65" y="732"/>
                      <a:pt x="49" y="862"/>
                      <a:pt x="30" y="988"/>
                    </a:cubicBezTo>
                    <a:cubicBezTo>
                      <a:pt x="20" y="1030"/>
                      <a:pt x="1" y="1082"/>
                      <a:pt x="7" y="1121"/>
                    </a:cubicBezTo>
                    <a:cubicBezTo>
                      <a:pt x="19" y="1219"/>
                      <a:pt x="128" y="1244"/>
                      <a:pt x="246" y="1244"/>
                    </a:cubicBezTo>
                    <a:cubicBezTo>
                      <a:pt x="354" y="1244"/>
                      <a:pt x="469" y="1223"/>
                      <a:pt x="522" y="1218"/>
                    </a:cubicBezTo>
                    <a:cubicBezTo>
                      <a:pt x="600" y="1215"/>
                      <a:pt x="600" y="1101"/>
                      <a:pt x="522" y="1098"/>
                    </a:cubicBezTo>
                    <a:cubicBezTo>
                      <a:pt x="507" y="1097"/>
                      <a:pt x="492" y="1096"/>
                      <a:pt x="476" y="1096"/>
                    </a:cubicBezTo>
                    <a:cubicBezTo>
                      <a:pt x="418" y="1096"/>
                      <a:pt x="353" y="1104"/>
                      <a:pt x="293" y="1104"/>
                    </a:cubicBezTo>
                    <a:cubicBezTo>
                      <a:pt x="262" y="1104"/>
                      <a:pt x="231" y="1102"/>
                      <a:pt x="205" y="1095"/>
                    </a:cubicBezTo>
                    <a:cubicBezTo>
                      <a:pt x="111" y="1069"/>
                      <a:pt x="153" y="1098"/>
                      <a:pt x="143" y="1004"/>
                    </a:cubicBezTo>
                    <a:cubicBezTo>
                      <a:pt x="133" y="936"/>
                      <a:pt x="159" y="855"/>
                      <a:pt x="169" y="787"/>
                    </a:cubicBezTo>
                    <a:cubicBezTo>
                      <a:pt x="172" y="761"/>
                      <a:pt x="172" y="732"/>
                      <a:pt x="172" y="709"/>
                    </a:cubicBezTo>
                    <a:cubicBezTo>
                      <a:pt x="227" y="713"/>
                      <a:pt x="284" y="716"/>
                      <a:pt x="341" y="716"/>
                    </a:cubicBezTo>
                    <a:cubicBezTo>
                      <a:pt x="388" y="716"/>
                      <a:pt x="435" y="714"/>
                      <a:pt x="480" y="709"/>
                    </a:cubicBezTo>
                    <a:cubicBezTo>
                      <a:pt x="542" y="700"/>
                      <a:pt x="545" y="612"/>
                      <a:pt x="480" y="612"/>
                    </a:cubicBezTo>
                    <a:cubicBezTo>
                      <a:pt x="380" y="615"/>
                      <a:pt x="276" y="622"/>
                      <a:pt x="179" y="622"/>
                    </a:cubicBezTo>
                    <a:cubicBezTo>
                      <a:pt x="188" y="460"/>
                      <a:pt x="192" y="304"/>
                      <a:pt x="185" y="142"/>
                    </a:cubicBezTo>
                    <a:lnTo>
                      <a:pt x="185" y="142"/>
                    </a:lnTo>
                    <a:cubicBezTo>
                      <a:pt x="321" y="152"/>
                      <a:pt x="454" y="162"/>
                      <a:pt x="593" y="165"/>
                    </a:cubicBezTo>
                    <a:cubicBezTo>
                      <a:pt x="661" y="162"/>
                      <a:pt x="658" y="52"/>
                      <a:pt x="584" y="49"/>
                    </a:cubicBezTo>
                    <a:cubicBezTo>
                      <a:pt x="448" y="36"/>
                      <a:pt x="308" y="36"/>
                      <a:pt x="172" y="32"/>
                    </a:cubicBezTo>
                    <a:cubicBezTo>
                      <a:pt x="171" y="11"/>
                      <a:pt x="155" y="1"/>
                      <a:pt x="14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0" name="Google Shape;3780;p33"/>
              <p:cNvSpPr/>
              <p:nvPr/>
            </p:nvSpPr>
            <p:spPr>
              <a:xfrm>
                <a:off x="4938831" y="2919357"/>
                <a:ext cx="34936" cy="31916"/>
              </a:xfrm>
              <a:custGeom>
                <a:avLst/>
                <a:gdLst/>
                <a:ahLst/>
                <a:cxnLst/>
                <a:rect l="l" t="t" r="r" b="b"/>
                <a:pathLst>
                  <a:path w="532" h="486" extrusionOk="0">
                    <a:moveTo>
                      <a:pt x="36" y="1"/>
                    </a:moveTo>
                    <a:cubicBezTo>
                      <a:pt x="17" y="1"/>
                      <a:pt x="0" y="14"/>
                      <a:pt x="0" y="41"/>
                    </a:cubicBezTo>
                    <a:cubicBezTo>
                      <a:pt x="0" y="161"/>
                      <a:pt x="16" y="277"/>
                      <a:pt x="33" y="401"/>
                    </a:cubicBezTo>
                    <a:cubicBezTo>
                      <a:pt x="33" y="413"/>
                      <a:pt x="36" y="420"/>
                      <a:pt x="36" y="433"/>
                    </a:cubicBezTo>
                    <a:cubicBezTo>
                      <a:pt x="40" y="460"/>
                      <a:pt x="61" y="471"/>
                      <a:pt x="83" y="471"/>
                    </a:cubicBezTo>
                    <a:cubicBezTo>
                      <a:pt x="111" y="471"/>
                      <a:pt x="143" y="451"/>
                      <a:pt x="143" y="420"/>
                    </a:cubicBezTo>
                    <a:cubicBezTo>
                      <a:pt x="136" y="336"/>
                      <a:pt x="159" y="161"/>
                      <a:pt x="272" y="141"/>
                    </a:cubicBezTo>
                    <a:cubicBezTo>
                      <a:pt x="278" y="140"/>
                      <a:pt x="284" y="140"/>
                      <a:pt x="290" y="140"/>
                    </a:cubicBezTo>
                    <a:cubicBezTo>
                      <a:pt x="378" y="140"/>
                      <a:pt x="395" y="280"/>
                      <a:pt x="395" y="371"/>
                    </a:cubicBezTo>
                    <a:cubicBezTo>
                      <a:pt x="386" y="384"/>
                      <a:pt x="376" y="404"/>
                      <a:pt x="379" y="430"/>
                    </a:cubicBezTo>
                    <a:cubicBezTo>
                      <a:pt x="386" y="446"/>
                      <a:pt x="392" y="456"/>
                      <a:pt x="405" y="469"/>
                    </a:cubicBezTo>
                    <a:cubicBezTo>
                      <a:pt x="418" y="481"/>
                      <a:pt x="432" y="486"/>
                      <a:pt x="447" y="486"/>
                    </a:cubicBezTo>
                    <a:cubicBezTo>
                      <a:pt x="451" y="486"/>
                      <a:pt x="456" y="485"/>
                      <a:pt x="460" y="485"/>
                    </a:cubicBezTo>
                    <a:cubicBezTo>
                      <a:pt x="467" y="485"/>
                      <a:pt x="467" y="485"/>
                      <a:pt x="470" y="482"/>
                    </a:cubicBezTo>
                    <a:cubicBezTo>
                      <a:pt x="489" y="478"/>
                      <a:pt x="509" y="462"/>
                      <a:pt x="509" y="439"/>
                    </a:cubicBezTo>
                    <a:cubicBezTo>
                      <a:pt x="531" y="279"/>
                      <a:pt x="478" y="15"/>
                      <a:pt x="280" y="15"/>
                    </a:cubicBezTo>
                    <a:cubicBezTo>
                      <a:pt x="277" y="15"/>
                      <a:pt x="275" y="15"/>
                      <a:pt x="272" y="15"/>
                    </a:cubicBezTo>
                    <a:cubicBezTo>
                      <a:pt x="185" y="18"/>
                      <a:pt x="127" y="73"/>
                      <a:pt x="84" y="141"/>
                    </a:cubicBezTo>
                    <a:cubicBezTo>
                      <a:pt x="81" y="109"/>
                      <a:pt x="78" y="77"/>
                      <a:pt x="78" y="41"/>
                    </a:cubicBezTo>
                    <a:cubicBezTo>
                      <a:pt x="75" y="15"/>
                      <a:pt x="55" y="1"/>
                      <a:pt x="3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1" name="Google Shape;3781;p33"/>
              <p:cNvSpPr/>
              <p:nvPr/>
            </p:nvSpPr>
            <p:spPr>
              <a:xfrm>
                <a:off x="4962208" y="2901298"/>
                <a:ext cx="35265" cy="11230"/>
              </a:xfrm>
              <a:custGeom>
                <a:avLst/>
                <a:gdLst/>
                <a:ahLst/>
                <a:cxnLst/>
                <a:rect l="l" t="t" r="r" b="b"/>
                <a:pathLst>
                  <a:path w="537" h="171" extrusionOk="0">
                    <a:moveTo>
                      <a:pt x="444" y="0"/>
                    </a:moveTo>
                    <a:cubicBezTo>
                      <a:pt x="439" y="0"/>
                      <a:pt x="434" y="1"/>
                      <a:pt x="428" y="2"/>
                    </a:cubicBezTo>
                    <a:cubicBezTo>
                      <a:pt x="409" y="8"/>
                      <a:pt x="402" y="24"/>
                      <a:pt x="396" y="41"/>
                    </a:cubicBezTo>
                    <a:cubicBezTo>
                      <a:pt x="393" y="41"/>
                      <a:pt x="393" y="41"/>
                      <a:pt x="389" y="44"/>
                    </a:cubicBezTo>
                    <a:cubicBezTo>
                      <a:pt x="370" y="47"/>
                      <a:pt x="347" y="47"/>
                      <a:pt x="328" y="50"/>
                    </a:cubicBezTo>
                    <a:cubicBezTo>
                      <a:pt x="299" y="57"/>
                      <a:pt x="266" y="60"/>
                      <a:pt x="240" y="60"/>
                    </a:cubicBezTo>
                    <a:cubicBezTo>
                      <a:pt x="176" y="66"/>
                      <a:pt x="114" y="73"/>
                      <a:pt x="49" y="83"/>
                    </a:cubicBezTo>
                    <a:cubicBezTo>
                      <a:pt x="1" y="92"/>
                      <a:pt x="14" y="170"/>
                      <a:pt x="59" y="170"/>
                    </a:cubicBezTo>
                    <a:cubicBezTo>
                      <a:pt x="140" y="164"/>
                      <a:pt x="218" y="157"/>
                      <a:pt x="299" y="154"/>
                    </a:cubicBezTo>
                    <a:cubicBezTo>
                      <a:pt x="350" y="147"/>
                      <a:pt x="422" y="157"/>
                      <a:pt x="470" y="131"/>
                    </a:cubicBezTo>
                    <a:cubicBezTo>
                      <a:pt x="537" y="95"/>
                      <a:pt x="513" y="0"/>
                      <a:pt x="4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2" name="Google Shape;3782;p33"/>
              <p:cNvSpPr/>
              <p:nvPr/>
            </p:nvSpPr>
            <p:spPr>
              <a:xfrm>
                <a:off x="4949666" y="2889216"/>
                <a:ext cx="44656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31" extrusionOk="0">
                    <a:moveTo>
                      <a:pt x="161" y="0"/>
                    </a:moveTo>
                    <a:cubicBezTo>
                      <a:pt x="123" y="0"/>
                      <a:pt x="86" y="0"/>
                      <a:pt x="49" y="1"/>
                    </a:cubicBezTo>
                    <a:cubicBezTo>
                      <a:pt x="0" y="1"/>
                      <a:pt x="0" y="72"/>
                      <a:pt x="49" y="79"/>
                    </a:cubicBezTo>
                    <a:cubicBezTo>
                      <a:pt x="237" y="95"/>
                      <a:pt x="422" y="118"/>
                      <a:pt x="606" y="131"/>
                    </a:cubicBezTo>
                    <a:cubicBezTo>
                      <a:pt x="607" y="131"/>
                      <a:pt x="608" y="131"/>
                      <a:pt x="609" y="131"/>
                    </a:cubicBezTo>
                    <a:cubicBezTo>
                      <a:pt x="665" y="131"/>
                      <a:pt x="680" y="40"/>
                      <a:pt x="626" y="30"/>
                    </a:cubicBezTo>
                    <a:cubicBezTo>
                      <a:pt x="474" y="7"/>
                      <a:pt x="316" y="0"/>
                      <a:pt x="16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3" name="Google Shape;3783;p33"/>
              <p:cNvSpPr/>
              <p:nvPr/>
            </p:nvSpPr>
            <p:spPr>
              <a:xfrm>
                <a:off x="5008373" y="2905173"/>
                <a:ext cx="123394" cy="9653"/>
              </a:xfrm>
              <a:custGeom>
                <a:avLst/>
                <a:gdLst/>
                <a:ahLst/>
                <a:cxnLst/>
                <a:rect l="l" t="t" r="r" b="b"/>
                <a:pathLst>
                  <a:path w="1879" h="147" extrusionOk="0">
                    <a:moveTo>
                      <a:pt x="1719" y="0"/>
                    </a:moveTo>
                    <a:cubicBezTo>
                      <a:pt x="1700" y="0"/>
                      <a:pt x="1683" y="6"/>
                      <a:pt x="1675" y="17"/>
                    </a:cubicBezTo>
                    <a:cubicBezTo>
                      <a:pt x="1363" y="12"/>
                      <a:pt x="1051" y="6"/>
                      <a:pt x="739" y="6"/>
                    </a:cubicBezTo>
                    <a:cubicBezTo>
                      <a:pt x="511" y="6"/>
                      <a:pt x="283" y="9"/>
                      <a:pt x="56" y="17"/>
                    </a:cubicBezTo>
                    <a:cubicBezTo>
                      <a:pt x="1" y="17"/>
                      <a:pt x="1" y="101"/>
                      <a:pt x="56" y="101"/>
                    </a:cubicBezTo>
                    <a:cubicBezTo>
                      <a:pt x="632" y="105"/>
                      <a:pt x="1215" y="105"/>
                      <a:pt x="1795" y="147"/>
                    </a:cubicBezTo>
                    <a:cubicBezTo>
                      <a:pt x="1796" y="147"/>
                      <a:pt x="1797" y="147"/>
                      <a:pt x="1798" y="147"/>
                    </a:cubicBezTo>
                    <a:cubicBezTo>
                      <a:pt x="1870" y="147"/>
                      <a:pt x="1879" y="36"/>
                      <a:pt x="1811" y="20"/>
                    </a:cubicBezTo>
                    <a:cubicBezTo>
                      <a:pt x="1782" y="14"/>
                      <a:pt x="1756" y="7"/>
                      <a:pt x="1730" y="1"/>
                    </a:cubicBezTo>
                    <a:cubicBezTo>
                      <a:pt x="1727" y="0"/>
                      <a:pt x="1723" y="0"/>
                      <a:pt x="171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4" name="Google Shape;3784;p33"/>
              <p:cNvSpPr/>
              <p:nvPr/>
            </p:nvSpPr>
            <p:spPr>
              <a:xfrm>
                <a:off x="5027548" y="2830049"/>
                <a:ext cx="41306" cy="69348"/>
              </a:xfrm>
              <a:custGeom>
                <a:avLst/>
                <a:gdLst/>
                <a:ahLst/>
                <a:cxnLst/>
                <a:rect l="l" t="t" r="r" b="b"/>
                <a:pathLst>
                  <a:path w="629" h="1056" extrusionOk="0">
                    <a:moveTo>
                      <a:pt x="182" y="1"/>
                    </a:moveTo>
                    <a:cubicBezTo>
                      <a:pt x="159" y="1"/>
                      <a:pt x="137" y="14"/>
                      <a:pt x="130" y="44"/>
                    </a:cubicBezTo>
                    <a:cubicBezTo>
                      <a:pt x="55" y="364"/>
                      <a:pt x="0" y="691"/>
                      <a:pt x="10" y="1019"/>
                    </a:cubicBezTo>
                    <a:cubicBezTo>
                      <a:pt x="10" y="1043"/>
                      <a:pt x="28" y="1055"/>
                      <a:pt x="46" y="1055"/>
                    </a:cubicBezTo>
                    <a:cubicBezTo>
                      <a:pt x="65" y="1055"/>
                      <a:pt x="84" y="1043"/>
                      <a:pt x="88" y="1019"/>
                    </a:cubicBezTo>
                    <a:cubicBezTo>
                      <a:pt x="91" y="957"/>
                      <a:pt x="97" y="892"/>
                      <a:pt x="107" y="834"/>
                    </a:cubicBezTo>
                    <a:cubicBezTo>
                      <a:pt x="109" y="834"/>
                      <a:pt x="111" y="835"/>
                      <a:pt x="113" y="835"/>
                    </a:cubicBezTo>
                    <a:cubicBezTo>
                      <a:pt x="143" y="835"/>
                      <a:pt x="170" y="790"/>
                      <a:pt x="143" y="769"/>
                    </a:cubicBezTo>
                    <a:cubicBezTo>
                      <a:pt x="130" y="756"/>
                      <a:pt x="136" y="737"/>
                      <a:pt x="156" y="714"/>
                    </a:cubicBezTo>
                    <a:cubicBezTo>
                      <a:pt x="282" y="789"/>
                      <a:pt x="399" y="866"/>
                      <a:pt x="512" y="954"/>
                    </a:cubicBezTo>
                    <a:cubicBezTo>
                      <a:pt x="526" y="964"/>
                      <a:pt x="540" y="969"/>
                      <a:pt x="552" y="969"/>
                    </a:cubicBezTo>
                    <a:cubicBezTo>
                      <a:pt x="599" y="969"/>
                      <a:pt x="628" y="909"/>
                      <a:pt x="580" y="876"/>
                    </a:cubicBezTo>
                    <a:cubicBezTo>
                      <a:pt x="467" y="795"/>
                      <a:pt x="347" y="724"/>
                      <a:pt x="220" y="662"/>
                    </a:cubicBezTo>
                    <a:cubicBezTo>
                      <a:pt x="266" y="630"/>
                      <a:pt x="314" y="598"/>
                      <a:pt x="324" y="591"/>
                    </a:cubicBezTo>
                    <a:cubicBezTo>
                      <a:pt x="399" y="536"/>
                      <a:pt x="476" y="494"/>
                      <a:pt x="535" y="432"/>
                    </a:cubicBezTo>
                    <a:cubicBezTo>
                      <a:pt x="570" y="397"/>
                      <a:pt x="539" y="349"/>
                      <a:pt x="499" y="349"/>
                    </a:cubicBezTo>
                    <a:cubicBezTo>
                      <a:pt x="491" y="349"/>
                      <a:pt x="484" y="351"/>
                      <a:pt x="476" y="355"/>
                    </a:cubicBezTo>
                    <a:cubicBezTo>
                      <a:pt x="405" y="390"/>
                      <a:pt x="347" y="448"/>
                      <a:pt x="282" y="494"/>
                    </a:cubicBezTo>
                    <a:cubicBezTo>
                      <a:pt x="237" y="529"/>
                      <a:pt x="185" y="562"/>
                      <a:pt x="139" y="601"/>
                    </a:cubicBezTo>
                    <a:cubicBezTo>
                      <a:pt x="162" y="448"/>
                      <a:pt x="191" y="299"/>
                      <a:pt x="227" y="147"/>
                    </a:cubicBezTo>
                    <a:cubicBezTo>
                      <a:pt x="253" y="141"/>
                      <a:pt x="272" y="115"/>
                      <a:pt x="259" y="82"/>
                    </a:cubicBezTo>
                    <a:cubicBezTo>
                      <a:pt x="256" y="73"/>
                      <a:pt x="253" y="60"/>
                      <a:pt x="243" y="44"/>
                    </a:cubicBezTo>
                    <a:cubicBezTo>
                      <a:pt x="233" y="17"/>
                      <a:pt x="207" y="1"/>
                      <a:pt x="1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5" name="Google Shape;3785;p33"/>
              <p:cNvSpPr/>
              <p:nvPr/>
            </p:nvSpPr>
            <p:spPr>
              <a:xfrm>
                <a:off x="5066949" y="2860913"/>
                <a:ext cx="41044" cy="27516"/>
              </a:xfrm>
              <a:custGeom>
                <a:avLst/>
                <a:gdLst/>
                <a:ahLst/>
                <a:cxnLst/>
                <a:rect l="l" t="t" r="r" b="b"/>
                <a:pathLst>
                  <a:path w="625" h="419" extrusionOk="0">
                    <a:moveTo>
                      <a:pt x="199" y="0"/>
                    </a:moveTo>
                    <a:cubicBezTo>
                      <a:pt x="171" y="0"/>
                      <a:pt x="144" y="37"/>
                      <a:pt x="158" y="66"/>
                    </a:cubicBezTo>
                    <a:cubicBezTo>
                      <a:pt x="184" y="115"/>
                      <a:pt x="210" y="160"/>
                      <a:pt x="239" y="209"/>
                    </a:cubicBezTo>
                    <a:cubicBezTo>
                      <a:pt x="178" y="244"/>
                      <a:pt x="119" y="277"/>
                      <a:pt x="48" y="302"/>
                    </a:cubicBezTo>
                    <a:cubicBezTo>
                      <a:pt x="1" y="320"/>
                      <a:pt x="13" y="389"/>
                      <a:pt x="59" y="389"/>
                    </a:cubicBezTo>
                    <a:cubicBezTo>
                      <a:pt x="64" y="389"/>
                      <a:pt x="69" y="388"/>
                      <a:pt x="74" y="387"/>
                    </a:cubicBezTo>
                    <a:cubicBezTo>
                      <a:pt x="145" y="364"/>
                      <a:pt x="223" y="328"/>
                      <a:pt x="297" y="293"/>
                    </a:cubicBezTo>
                    <a:cubicBezTo>
                      <a:pt x="304" y="306"/>
                      <a:pt x="307" y="312"/>
                      <a:pt x="314" y="322"/>
                    </a:cubicBezTo>
                    <a:cubicBezTo>
                      <a:pt x="304" y="335"/>
                      <a:pt x="301" y="351"/>
                      <a:pt x="304" y="367"/>
                    </a:cubicBezTo>
                    <a:cubicBezTo>
                      <a:pt x="312" y="403"/>
                      <a:pt x="337" y="419"/>
                      <a:pt x="363" y="419"/>
                    </a:cubicBezTo>
                    <a:cubicBezTo>
                      <a:pt x="402" y="419"/>
                      <a:pt x="444" y="383"/>
                      <a:pt x="430" y="328"/>
                    </a:cubicBezTo>
                    <a:cubicBezTo>
                      <a:pt x="421" y="302"/>
                      <a:pt x="404" y="273"/>
                      <a:pt x="385" y="244"/>
                    </a:cubicBezTo>
                    <a:cubicBezTo>
                      <a:pt x="456" y="202"/>
                      <a:pt x="531" y="150"/>
                      <a:pt x="592" y="95"/>
                    </a:cubicBezTo>
                    <a:cubicBezTo>
                      <a:pt x="625" y="65"/>
                      <a:pt x="594" y="6"/>
                      <a:pt x="555" y="6"/>
                    </a:cubicBezTo>
                    <a:cubicBezTo>
                      <a:pt x="547" y="6"/>
                      <a:pt x="539" y="9"/>
                      <a:pt x="531" y="14"/>
                    </a:cubicBezTo>
                    <a:cubicBezTo>
                      <a:pt x="463" y="63"/>
                      <a:pt x="395" y="111"/>
                      <a:pt x="323" y="157"/>
                    </a:cubicBezTo>
                    <a:cubicBezTo>
                      <a:pt x="291" y="108"/>
                      <a:pt x="259" y="59"/>
                      <a:pt x="226" y="14"/>
                    </a:cubicBezTo>
                    <a:cubicBezTo>
                      <a:pt x="218" y="4"/>
                      <a:pt x="209" y="0"/>
                      <a:pt x="1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6" name="Google Shape;3786;p33"/>
              <p:cNvSpPr/>
              <p:nvPr/>
            </p:nvSpPr>
            <p:spPr>
              <a:xfrm>
                <a:off x="5094989" y="2824599"/>
                <a:ext cx="43539" cy="33623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12" extrusionOk="0">
                    <a:moveTo>
                      <a:pt x="134" y="1"/>
                    </a:moveTo>
                    <a:cubicBezTo>
                      <a:pt x="64" y="1"/>
                      <a:pt x="0" y="45"/>
                      <a:pt x="10" y="133"/>
                    </a:cubicBezTo>
                    <a:cubicBezTo>
                      <a:pt x="11" y="158"/>
                      <a:pt x="32" y="172"/>
                      <a:pt x="52" y="172"/>
                    </a:cubicBezTo>
                    <a:cubicBezTo>
                      <a:pt x="70" y="172"/>
                      <a:pt x="88" y="160"/>
                      <a:pt x="88" y="133"/>
                    </a:cubicBezTo>
                    <a:cubicBezTo>
                      <a:pt x="110" y="116"/>
                      <a:pt x="131" y="106"/>
                      <a:pt x="147" y="106"/>
                    </a:cubicBezTo>
                    <a:cubicBezTo>
                      <a:pt x="169" y="106"/>
                      <a:pt x="184" y="124"/>
                      <a:pt x="188" y="162"/>
                    </a:cubicBezTo>
                    <a:cubicBezTo>
                      <a:pt x="191" y="195"/>
                      <a:pt x="191" y="227"/>
                      <a:pt x="185" y="259"/>
                    </a:cubicBezTo>
                    <a:cubicBezTo>
                      <a:pt x="181" y="289"/>
                      <a:pt x="172" y="311"/>
                      <a:pt x="169" y="340"/>
                    </a:cubicBezTo>
                    <a:cubicBezTo>
                      <a:pt x="165" y="389"/>
                      <a:pt x="169" y="438"/>
                      <a:pt x="207" y="470"/>
                    </a:cubicBezTo>
                    <a:cubicBezTo>
                      <a:pt x="243" y="501"/>
                      <a:pt x="294" y="512"/>
                      <a:pt x="348" y="512"/>
                    </a:cubicBezTo>
                    <a:cubicBezTo>
                      <a:pt x="431" y="512"/>
                      <a:pt x="521" y="486"/>
                      <a:pt x="580" y="467"/>
                    </a:cubicBezTo>
                    <a:cubicBezTo>
                      <a:pt x="663" y="443"/>
                      <a:pt x="640" y="341"/>
                      <a:pt x="576" y="341"/>
                    </a:cubicBezTo>
                    <a:cubicBezTo>
                      <a:pt x="570" y="341"/>
                      <a:pt x="564" y="342"/>
                      <a:pt x="557" y="344"/>
                    </a:cubicBezTo>
                    <a:cubicBezTo>
                      <a:pt x="500" y="365"/>
                      <a:pt x="440" y="383"/>
                      <a:pt x="380" y="383"/>
                    </a:cubicBezTo>
                    <a:cubicBezTo>
                      <a:pt x="376" y="383"/>
                      <a:pt x="371" y="383"/>
                      <a:pt x="366" y="382"/>
                    </a:cubicBezTo>
                    <a:cubicBezTo>
                      <a:pt x="282" y="376"/>
                      <a:pt x="295" y="357"/>
                      <a:pt x="301" y="279"/>
                    </a:cubicBezTo>
                    <a:cubicBezTo>
                      <a:pt x="311" y="204"/>
                      <a:pt x="311" y="123"/>
                      <a:pt x="256" y="59"/>
                    </a:cubicBezTo>
                    <a:cubicBezTo>
                      <a:pt x="226" y="20"/>
                      <a:pt x="179" y="1"/>
                      <a:pt x="13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7" name="Google Shape;3787;p33"/>
              <p:cNvSpPr/>
              <p:nvPr/>
            </p:nvSpPr>
            <p:spPr>
              <a:xfrm>
                <a:off x="5055260" y="2918635"/>
                <a:ext cx="72303" cy="57724"/>
              </a:xfrm>
              <a:custGeom>
                <a:avLst/>
                <a:gdLst/>
                <a:ahLst/>
                <a:cxnLst/>
                <a:rect l="l" t="t" r="r" b="b"/>
                <a:pathLst>
                  <a:path w="1101" h="879" extrusionOk="0">
                    <a:moveTo>
                      <a:pt x="405" y="1"/>
                    </a:moveTo>
                    <a:cubicBezTo>
                      <a:pt x="268" y="1"/>
                      <a:pt x="103" y="144"/>
                      <a:pt x="28" y="224"/>
                    </a:cubicBezTo>
                    <a:cubicBezTo>
                      <a:pt x="1" y="256"/>
                      <a:pt x="28" y="297"/>
                      <a:pt x="61" y="297"/>
                    </a:cubicBezTo>
                    <a:cubicBezTo>
                      <a:pt x="70" y="297"/>
                      <a:pt x="80" y="293"/>
                      <a:pt x="90" y="285"/>
                    </a:cubicBezTo>
                    <a:cubicBezTo>
                      <a:pt x="135" y="240"/>
                      <a:pt x="200" y="159"/>
                      <a:pt x="262" y="143"/>
                    </a:cubicBezTo>
                    <a:cubicBezTo>
                      <a:pt x="296" y="136"/>
                      <a:pt x="324" y="133"/>
                      <a:pt x="348" y="133"/>
                    </a:cubicBezTo>
                    <a:cubicBezTo>
                      <a:pt x="515" y="133"/>
                      <a:pt x="419" y="291"/>
                      <a:pt x="382" y="382"/>
                    </a:cubicBezTo>
                    <a:cubicBezTo>
                      <a:pt x="323" y="525"/>
                      <a:pt x="249" y="654"/>
                      <a:pt x="158" y="781"/>
                    </a:cubicBezTo>
                    <a:cubicBezTo>
                      <a:pt x="130" y="819"/>
                      <a:pt x="166" y="878"/>
                      <a:pt x="210" y="878"/>
                    </a:cubicBezTo>
                    <a:cubicBezTo>
                      <a:pt x="211" y="878"/>
                      <a:pt x="212" y="878"/>
                      <a:pt x="213" y="878"/>
                    </a:cubicBezTo>
                    <a:cubicBezTo>
                      <a:pt x="485" y="852"/>
                      <a:pt x="748" y="862"/>
                      <a:pt x="1020" y="855"/>
                    </a:cubicBezTo>
                    <a:cubicBezTo>
                      <a:pt x="1101" y="855"/>
                      <a:pt x="1097" y="742"/>
                      <a:pt x="1020" y="735"/>
                    </a:cubicBezTo>
                    <a:cubicBezTo>
                      <a:pt x="924" y="723"/>
                      <a:pt x="827" y="718"/>
                      <a:pt x="728" y="718"/>
                    </a:cubicBezTo>
                    <a:cubicBezTo>
                      <a:pt x="599" y="718"/>
                      <a:pt x="468" y="726"/>
                      <a:pt x="339" y="735"/>
                    </a:cubicBezTo>
                    <a:cubicBezTo>
                      <a:pt x="401" y="635"/>
                      <a:pt x="453" y="531"/>
                      <a:pt x="498" y="424"/>
                    </a:cubicBezTo>
                    <a:cubicBezTo>
                      <a:pt x="531" y="334"/>
                      <a:pt x="608" y="191"/>
                      <a:pt x="556" y="94"/>
                    </a:cubicBezTo>
                    <a:cubicBezTo>
                      <a:pt x="517" y="26"/>
                      <a:pt x="463" y="1"/>
                      <a:pt x="4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88" name="Google Shape;3788;p33"/>
            <p:cNvGrpSpPr/>
            <p:nvPr/>
          </p:nvGrpSpPr>
          <p:grpSpPr>
            <a:xfrm rot="2529989">
              <a:off x="8804591" y="4314659"/>
              <a:ext cx="516004" cy="309202"/>
              <a:chOff x="5983345" y="4283994"/>
              <a:chExt cx="253151" cy="151694"/>
            </a:xfrm>
          </p:grpSpPr>
          <p:sp>
            <p:nvSpPr>
              <p:cNvPr id="3789" name="Google Shape;3789;p33"/>
              <p:cNvSpPr/>
              <p:nvPr/>
            </p:nvSpPr>
            <p:spPr>
              <a:xfrm>
                <a:off x="5983345" y="4330552"/>
                <a:ext cx="43014" cy="81693"/>
              </a:xfrm>
              <a:custGeom>
                <a:avLst/>
                <a:gdLst/>
                <a:ahLst/>
                <a:cxnLst/>
                <a:rect l="l" t="t" r="r" b="b"/>
                <a:pathLst>
                  <a:path w="655" h="1244" extrusionOk="0">
                    <a:moveTo>
                      <a:pt x="138" y="1"/>
                    </a:moveTo>
                    <a:cubicBezTo>
                      <a:pt x="123" y="1"/>
                      <a:pt x="107" y="11"/>
                      <a:pt x="104" y="32"/>
                    </a:cubicBezTo>
                    <a:lnTo>
                      <a:pt x="94" y="32"/>
                    </a:lnTo>
                    <a:cubicBezTo>
                      <a:pt x="30" y="32"/>
                      <a:pt x="30" y="130"/>
                      <a:pt x="94" y="133"/>
                    </a:cubicBezTo>
                    <a:lnTo>
                      <a:pt x="101" y="133"/>
                    </a:lnTo>
                    <a:cubicBezTo>
                      <a:pt x="94" y="292"/>
                      <a:pt x="88" y="447"/>
                      <a:pt x="78" y="606"/>
                    </a:cubicBezTo>
                    <a:cubicBezTo>
                      <a:pt x="65" y="732"/>
                      <a:pt x="49" y="862"/>
                      <a:pt x="30" y="988"/>
                    </a:cubicBezTo>
                    <a:cubicBezTo>
                      <a:pt x="20" y="1027"/>
                      <a:pt x="1" y="1082"/>
                      <a:pt x="4" y="1121"/>
                    </a:cubicBezTo>
                    <a:cubicBezTo>
                      <a:pt x="17" y="1219"/>
                      <a:pt x="127" y="1244"/>
                      <a:pt x="245" y="1244"/>
                    </a:cubicBezTo>
                    <a:cubicBezTo>
                      <a:pt x="353" y="1244"/>
                      <a:pt x="468" y="1223"/>
                      <a:pt x="522" y="1218"/>
                    </a:cubicBezTo>
                    <a:cubicBezTo>
                      <a:pt x="600" y="1215"/>
                      <a:pt x="600" y="1101"/>
                      <a:pt x="522" y="1098"/>
                    </a:cubicBezTo>
                    <a:cubicBezTo>
                      <a:pt x="507" y="1097"/>
                      <a:pt x="492" y="1096"/>
                      <a:pt x="475" y="1096"/>
                    </a:cubicBezTo>
                    <a:cubicBezTo>
                      <a:pt x="420" y="1096"/>
                      <a:pt x="359" y="1103"/>
                      <a:pt x="302" y="1103"/>
                    </a:cubicBezTo>
                    <a:cubicBezTo>
                      <a:pt x="266" y="1103"/>
                      <a:pt x="232" y="1100"/>
                      <a:pt x="201" y="1092"/>
                    </a:cubicBezTo>
                    <a:cubicBezTo>
                      <a:pt x="111" y="1069"/>
                      <a:pt x="150" y="1098"/>
                      <a:pt x="143" y="1004"/>
                    </a:cubicBezTo>
                    <a:cubicBezTo>
                      <a:pt x="133" y="936"/>
                      <a:pt x="159" y="855"/>
                      <a:pt x="166" y="784"/>
                    </a:cubicBezTo>
                    <a:cubicBezTo>
                      <a:pt x="169" y="761"/>
                      <a:pt x="169" y="732"/>
                      <a:pt x="169" y="709"/>
                    </a:cubicBezTo>
                    <a:cubicBezTo>
                      <a:pt x="226" y="713"/>
                      <a:pt x="283" y="716"/>
                      <a:pt x="339" y="716"/>
                    </a:cubicBezTo>
                    <a:cubicBezTo>
                      <a:pt x="385" y="716"/>
                      <a:pt x="431" y="714"/>
                      <a:pt x="477" y="709"/>
                    </a:cubicBezTo>
                    <a:cubicBezTo>
                      <a:pt x="538" y="700"/>
                      <a:pt x="542" y="612"/>
                      <a:pt x="477" y="612"/>
                    </a:cubicBezTo>
                    <a:cubicBezTo>
                      <a:pt x="376" y="616"/>
                      <a:pt x="276" y="622"/>
                      <a:pt x="179" y="622"/>
                    </a:cubicBezTo>
                    <a:cubicBezTo>
                      <a:pt x="185" y="460"/>
                      <a:pt x="188" y="305"/>
                      <a:pt x="182" y="143"/>
                    </a:cubicBezTo>
                    <a:lnTo>
                      <a:pt x="182" y="143"/>
                    </a:lnTo>
                    <a:cubicBezTo>
                      <a:pt x="318" y="152"/>
                      <a:pt x="454" y="162"/>
                      <a:pt x="590" y="165"/>
                    </a:cubicBezTo>
                    <a:cubicBezTo>
                      <a:pt x="655" y="165"/>
                      <a:pt x="652" y="55"/>
                      <a:pt x="584" y="49"/>
                    </a:cubicBezTo>
                    <a:cubicBezTo>
                      <a:pt x="444" y="36"/>
                      <a:pt x="308" y="36"/>
                      <a:pt x="169" y="32"/>
                    </a:cubicBezTo>
                    <a:cubicBezTo>
                      <a:pt x="167" y="11"/>
                      <a:pt x="153" y="1"/>
                      <a:pt x="13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0" name="Google Shape;3790;p33"/>
              <p:cNvSpPr/>
              <p:nvPr/>
            </p:nvSpPr>
            <p:spPr>
              <a:xfrm>
                <a:off x="6036733" y="4378752"/>
                <a:ext cx="34936" cy="31916"/>
              </a:xfrm>
              <a:custGeom>
                <a:avLst/>
                <a:gdLst/>
                <a:ahLst/>
                <a:cxnLst/>
                <a:rect l="l" t="t" r="r" b="b"/>
                <a:pathLst>
                  <a:path w="532" h="486" extrusionOk="0">
                    <a:moveTo>
                      <a:pt x="36" y="1"/>
                    </a:moveTo>
                    <a:cubicBezTo>
                      <a:pt x="18" y="1"/>
                      <a:pt x="1" y="12"/>
                      <a:pt x="1" y="37"/>
                    </a:cubicBezTo>
                    <a:cubicBezTo>
                      <a:pt x="1" y="160"/>
                      <a:pt x="17" y="277"/>
                      <a:pt x="33" y="400"/>
                    </a:cubicBezTo>
                    <a:cubicBezTo>
                      <a:pt x="33" y="413"/>
                      <a:pt x="36" y="419"/>
                      <a:pt x="36" y="432"/>
                    </a:cubicBezTo>
                    <a:cubicBezTo>
                      <a:pt x="41" y="459"/>
                      <a:pt x="62" y="471"/>
                      <a:pt x="84" y="471"/>
                    </a:cubicBezTo>
                    <a:cubicBezTo>
                      <a:pt x="113" y="471"/>
                      <a:pt x="143" y="452"/>
                      <a:pt x="143" y="419"/>
                    </a:cubicBezTo>
                    <a:cubicBezTo>
                      <a:pt x="137" y="335"/>
                      <a:pt x="159" y="160"/>
                      <a:pt x="273" y="141"/>
                    </a:cubicBezTo>
                    <a:cubicBezTo>
                      <a:pt x="280" y="139"/>
                      <a:pt x="286" y="138"/>
                      <a:pt x="292" y="138"/>
                    </a:cubicBezTo>
                    <a:cubicBezTo>
                      <a:pt x="379" y="138"/>
                      <a:pt x="396" y="280"/>
                      <a:pt x="396" y="371"/>
                    </a:cubicBezTo>
                    <a:cubicBezTo>
                      <a:pt x="386" y="384"/>
                      <a:pt x="376" y="403"/>
                      <a:pt x="380" y="426"/>
                    </a:cubicBezTo>
                    <a:cubicBezTo>
                      <a:pt x="386" y="442"/>
                      <a:pt x="393" y="455"/>
                      <a:pt x="406" y="468"/>
                    </a:cubicBezTo>
                    <a:cubicBezTo>
                      <a:pt x="418" y="480"/>
                      <a:pt x="433" y="485"/>
                      <a:pt x="448" y="485"/>
                    </a:cubicBezTo>
                    <a:cubicBezTo>
                      <a:pt x="452" y="485"/>
                      <a:pt x="456" y="485"/>
                      <a:pt x="461" y="484"/>
                    </a:cubicBezTo>
                    <a:cubicBezTo>
                      <a:pt x="467" y="484"/>
                      <a:pt x="467" y="484"/>
                      <a:pt x="470" y="481"/>
                    </a:cubicBezTo>
                    <a:cubicBezTo>
                      <a:pt x="490" y="478"/>
                      <a:pt x="509" y="461"/>
                      <a:pt x="509" y="439"/>
                    </a:cubicBezTo>
                    <a:cubicBezTo>
                      <a:pt x="532" y="279"/>
                      <a:pt x="481" y="14"/>
                      <a:pt x="280" y="14"/>
                    </a:cubicBezTo>
                    <a:cubicBezTo>
                      <a:pt x="278" y="14"/>
                      <a:pt x="275" y="14"/>
                      <a:pt x="273" y="14"/>
                    </a:cubicBezTo>
                    <a:cubicBezTo>
                      <a:pt x="189" y="18"/>
                      <a:pt x="127" y="73"/>
                      <a:pt x="85" y="141"/>
                    </a:cubicBezTo>
                    <a:cubicBezTo>
                      <a:pt x="82" y="108"/>
                      <a:pt x="78" y="76"/>
                      <a:pt x="78" y="37"/>
                    </a:cubicBezTo>
                    <a:cubicBezTo>
                      <a:pt x="77" y="14"/>
                      <a:pt x="56" y="1"/>
                      <a:pt x="3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1" name="Google Shape;3791;p33"/>
              <p:cNvSpPr/>
              <p:nvPr/>
            </p:nvSpPr>
            <p:spPr>
              <a:xfrm>
                <a:off x="6060177" y="4360628"/>
                <a:ext cx="35462" cy="11033"/>
              </a:xfrm>
              <a:custGeom>
                <a:avLst/>
                <a:gdLst/>
                <a:ahLst/>
                <a:cxnLst/>
                <a:rect l="l" t="t" r="r" b="b"/>
                <a:pathLst>
                  <a:path w="540" h="168" extrusionOk="0">
                    <a:moveTo>
                      <a:pt x="444" y="0"/>
                    </a:moveTo>
                    <a:cubicBezTo>
                      <a:pt x="439" y="0"/>
                      <a:pt x="433" y="1"/>
                      <a:pt x="428" y="2"/>
                    </a:cubicBezTo>
                    <a:cubicBezTo>
                      <a:pt x="408" y="9"/>
                      <a:pt x="402" y="25"/>
                      <a:pt x="398" y="41"/>
                    </a:cubicBezTo>
                    <a:cubicBezTo>
                      <a:pt x="392" y="41"/>
                      <a:pt x="392" y="41"/>
                      <a:pt x="389" y="44"/>
                    </a:cubicBezTo>
                    <a:cubicBezTo>
                      <a:pt x="369" y="47"/>
                      <a:pt x="347" y="47"/>
                      <a:pt x="327" y="51"/>
                    </a:cubicBezTo>
                    <a:cubicBezTo>
                      <a:pt x="298" y="54"/>
                      <a:pt x="266" y="60"/>
                      <a:pt x="240" y="60"/>
                    </a:cubicBezTo>
                    <a:cubicBezTo>
                      <a:pt x="175" y="67"/>
                      <a:pt x="113" y="70"/>
                      <a:pt x="49" y="83"/>
                    </a:cubicBezTo>
                    <a:cubicBezTo>
                      <a:pt x="0" y="93"/>
                      <a:pt x="13" y="167"/>
                      <a:pt x="62" y="167"/>
                    </a:cubicBezTo>
                    <a:cubicBezTo>
                      <a:pt x="143" y="164"/>
                      <a:pt x="217" y="158"/>
                      <a:pt x="298" y="151"/>
                    </a:cubicBezTo>
                    <a:cubicBezTo>
                      <a:pt x="309" y="150"/>
                      <a:pt x="321" y="150"/>
                      <a:pt x="332" y="150"/>
                    </a:cubicBezTo>
                    <a:cubicBezTo>
                      <a:pt x="340" y="150"/>
                      <a:pt x="348" y="150"/>
                      <a:pt x="356" y="150"/>
                    </a:cubicBezTo>
                    <a:cubicBezTo>
                      <a:pt x="396" y="150"/>
                      <a:pt x="437" y="149"/>
                      <a:pt x="470" y="132"/>
                    </a:cubicBezTo>
                    <a:cubicBezTo>
                      <a:pt x="539" y="95"/>
                      <a:pt x="513" y="0"/>
                      <a:pt x="4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2" name="Google Shape;3792;p33"/>
              <p:cNvSpPr/>
              <p:nvPr/>
            </p:nvSpPr>
            <p:spPr>
              <a:xfrm>
                <a:off x="6047568" y="4348545"/>
                <a:ext cx="44787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82" h="131" extrusionOk="0">
                    <a:moveTo>
                      <a:pt x="161" y="0"/>
                    </a:moveTo>
                    <a:cubicBezTo>
                      <a:pt x="124" y="0"/>
                      <a:pt x="87" y="1"/>
                      <a:pt x="49" y="1"/>
                    </a:cubicBezTo>
                    <a:cubicBezTo>
                      <a:pt x="1" y="1"/>
                      <a:pt x="1" y="73"/>
                      <a:pt x="49" y="76"/>
                    </a:cubicBezTo>
                    <a:cubicBezTo>
                      <a:pt x="237" y="92"/>
                      <a:pt x="422" y="118"/>
                      <a:pt x="610" y="131"/>
                    </a:cubicBezTo>
                    <a:cubicBezTo>
                      <a:pt x="671" y="131"/>
                      <a:pt x="681" y="37"/>
                      <a:pt x="626" y="31"/>
                    </a:cubicBezTo>
                    <a:cubicBezTo>
                      <a:pt x="475" y="7"/>
                      <a:pt x="317" y="0"/>
                      <a:pt x="16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3" name="Google Shape;3793;p33"/>
              <p:cNvSpPr/>
              <p:nvPr/>
            </p:nvSpPr>
            <p:spPr>
              <a:xfrm>
                <a:off x="6106341" y="4364502"/>
                <a:ext cx="123591" cy="9719"/>
              </a:xfrm>
              <a:custGeom>
                <a:avLst/>
                <a:gdLst/>
                <a:ahLst/>
                <a:cxnLst/>
                <a:rect l="l" t="t" r="r" b="b"/>
                <a:pathLst>
                  <a:path w="1882" h="148" extrusionOk="0">
                    <a:moveTo>
                      <a:pt x="1719" y="1"/>
                    </a:moveTo>
                    <a:cubicBezTo>
                      <a:pt x="1701" y="1"/>
                      <a:pt x="1686" y="7"/>
                      <a:pt x="1675" y="18"/>
                    </a:cubicBezTo>
                    <a:cubicBezTo>
                      <a:pt x="1363" y="12"/>
                      <a:pt x="1050" y="6"/>
                      <a:pt x="738" y="6"/>
                    </a:cubicBezTo>
                    <a:cubicBezTo>
                      <a:pt x="510" y="6"/>
                      <a:pt x="282" y="9"/>
                      <a:pt x="55" y="18"/>
                    </a:cubicBezTo>
                    <a:cubicBezTo>
                      <a:pt x="0" y="18"/>
                      <a:pt x="0" y="102"/>
                      <a:pt x="55" y="102"/>
                    </a:cubicBezTo>
                    <a:cubicBezTo>
                      <a:pt x="632" y="105"/>
                      <a:pt x="1215" y="105"/>
                      <a:pt x="1795" y="147"/>
                    </a:cubicBezTo>
                    <a:cubicBezTo>
                      <a:pt x="1796" y="147"/>
                      <a:pt x="1797" y="147"/>
                      <a:pt x="1798" y="147"/>
                    </a:cubicBezTo>
                    <a:cubicBezTo>
                      <a:pt x="1870" y="147"/>
                      <a:pt x="1881" y="37"/>
                      <a:pt x="1811" y="21"/>
                    </a:cubicBezTo>
                    <a:cubicBezTo>
                      <a:pt x="1782" y="14"/>
                      <a:pt x="1756" y="8"/>
                      <a:pt x="1730" y="1"/>
                    </a:cubicBezTo>
                    <a:cubicBezTo>
                      <a:pt x="1726" y="1"/>
                      <a:pt x="1722" y="1"/>
                      <a:pt x="17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4" name="Google Shape;3794;p33"/>
              <p:cNvSpPr/>
              <p:nvPr/>
            </p:nvSpPr>
            <p:spPr>
              <a:xfrm>
                <a:off x="6125910" y="4289116"/>
                <a:ext cx="40978" cy="69413"/>
              </a:xfrm>
              <a:custGeom>
                <a:avLst/>
                <a:gdLst/>
                <a:ahLst/>
                <a:cxnLst/>
                <a:rect l="l" t="t" r="r" b="b"/>
                <a:pathLst>
                  <a:path w="624" h="1057" extrusionOk="0">
                    <a:moveTo>
                      <a:pt x="182" y="1"/>
                    </a:moveTo>
                    <a:cubicBezTo>
                      <a:pt x="159" y="1"/>
                      <a:pt x="138" y="15"/>
                      <a:pt x="130" y="45"/>
                    </a:cubicBezTo>
                    <a:cubicBezTo>
                      <a:pt x="52" y="362"/>
                      <a:pt x="0" y="693"/>
                      <a:pt x="7" y="1020"/>
                    </a:cubicBezTo>
                    <a:cubicBezTo>
                      <a:pt x="7" y="1044"/>
                      <a:pt x="25" y="1056"/>
                      <a:pt x="44" y="1056"/>
                    </a:cubicBezTo>
                    <a:cubicBezTo>
                      <a:pt x="63" y="1056"/>
                      <a:pt x="83" y="1044"/>
                      <a:pt x="84" y="1020"/>
                    </a:cubicBezTo>
                    <a:cubicBezTo>
                      <a:pt x="88" y="958"/>
                      <a:pt x="97" y="893"/>
                      <a:pt x="104" y="832"/>
                    </a:cubicBezTo>
                    <a:cubicBezTo>
                      <a:pt x="107" y="833"/>
                      <a:pt x="109" y="833"/>
                      <a:pt x="112" y="833"/>
                    </a:cubicBezTo>
                    <a:cubicBezTo>
                      <a:pt x="141" y="833"/>
                      <a:pt x="166" y="791"/>
                      <a:pt x="136" y="767"/>
                    </a:cubicBezTo>
                    <a:cubicBezTo>
                      <a:pt x="126" y="757"/>
                      <a:pt x="130" y="735"/>
                      <a:pt x="149" y="715"/>
                    </a:cubicBezTo>
                    <a:cubicBezTo>
                      <a:pt x="275" y="790"/>
                      <a:pt x="392" y="864"/>
                      <a:pt x="505" y="955"/>
                    </a:cubicBezTo>
                    <a:cubicBezTo>
                      <a:pt x="520" y="966"/>
                      <a:pt x="534" y="970"/>
                      <a:pt x="547" y="970"/>
                    </a:cubicBezTo>
                    <a:cubicBezTo>
                      <a:pt x="593" y="970"/>
                      <a:pt x="623" y="913"/>
                      <a:pt x="580" y="877"/>
                    </a:cubicBezTo>
                    <a:cubicBezTo>
                      <a:pt x="467" y="796"/>
                      <a:pt x="343" y="725"/>
                      <a:pt x="217" y="663"/>
                    </a:cubicBezTo>
                    <a:cubicBezTo>
                      <a:pt x="262" y="631"/>
                      <a:pt x="311" y="599"/>
                      <a:pt x="324" y="589"/>
                    </a:cubicBezTo>
                    <a:cubicBezTo>
                      <a:pt x="395" y="537"/>
                      <a:pt x="473" y="492"/>
                      <a:pt x="535" y="433"/>
                    </a:cubicBezTo>
                    <a:cubicBezTo>
                      <a:pt x="567" y="398"/>
                      <a:pt x="536" y="350"/>
                      <a:pt x="497" y="350"/>
                    </a:cubicBezTo>
                    <a:cubicBezTo>
                      <a:pt x="489" y="350"/>
                      <a:pt x="481" y="351"/>
                      <a:pt x="473" y="356"/>
                    </a:cubicBezTo>
                    <a:cubicBezTo>
                      <a:pt x="405" y="391"/>
                      <a:pt x="343" y="450"/>
                      <a:pt x="279" y="492"/>
                    </a:cubicBezTo>
                    <a:cubicBezTo>
                      <a:pt x="233" y="531"/>
                      <a:pt x="181" y="563"/>
                      <a:pt x="136" y="602"/>
                    </a:cubicBezTo>
                    <a:cubicBezTo>
                      <a:pt x="162" y="450"/>
                      <a:pt x="188" y="297"/>
                      <a:pt x="227" y="148"/>
                    </a:cubicBezTo>
                    <a:cubicBezTo>
                      <a:pt x="249" y="142"/>
                      <a:pt x="269" y="116"/>
                      <a:pt x="259" y="84"/>
                    </a:cubicBezTo>
                    <a:cubicBezTo>
                      <a:pt x="256" y="71"/>
                      <a:pt x="249" y="61"/>
                      <a:pt x="243" y="45"/>
                    </a:cubicBezTo>
                    <a:cubicBezTo>
                      <a:pt x="231" y="16"/>
                      <a:pt x="206" y="1"/>
                      <a:pt x="1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5" name="Google Shape;3795;p33"/>
              <p:cNvSpPr/>
              <p:nvPr/>
            </p:nvSpPr>
            <p:spPr>
              <a:xfrm>
                <a:off x="6164917" y="4320242"/>
                <a:ext cx="41372" cy="27647"/>
              </a:xfrm>
              <a:custGeom>
                <a:avLst/>
                <a:gdLst/>
                <a:ahLst/>
                <a:cxnLst/>
                <a:rect l="l" t="t" r="r" b="b"/>
                <a:pathLst>
                  <a:path w="630" h="421" extrusionOk="0">
                    <a:moveTo>
                      <a:pt x="201" y="1"/>
                    </a:moveTo>
                    <a:cubicBezTo>
                      <a:pt x="172" y="1"/>
                      <a:pt x="143" y="37"/>
                      <a:pt x="158" y="66"/>
                    </a:cubicBezTo>
                    <a:cubicBezTo>
                      <a:pt x="184" y="115"/>
                      <a:pt x="209" y="160"/>
                      <a:pt x="239" y="209"/>
                    </a:cubicBezTo>
                    <a:cubicBezTo>
                      <a:pt x="180" y="244"/>
                      <a:pt x="119" y="277"/>
                      <a:pt x="47" y="303"/>
                    </a:cubicBezTo>
                    <a:cubicBezTo>
                      <a:pt x="0" y="320"/>
                      <a:pt x="15" y="389"/>
                      <a:pt x="59" y="389"/>
                    </a:cubicBezTo>
                    <a:cubicBezTo>
                      <a:pt x="64" y="389"/>
                      <a:pt x="68" y="388"/>
                      <a:pt x="73" y="387"/>
                    </a:cubicBezTo>
                    <a:cubicBezTo>
                      <a:pt x="145" y="361"/>
                      <a:pt x="222" y="329"/>
                      <a:pt x="297" y="293"/>
                    </a:cubicBezTo>
                    <a:cubicBezTo>
                      <a:pt x="303" y="306"/>
                      <a:pt x="307" y="313"/>
                      <a:pt x="313" y="322"/>
                    </a:cubicBezTo>
                    <a:cubicBezTo>
                      <a:pt x="303" y="335"/>
                      <a:pt x="300" y="351"/>
                      <a:pt x="303" y="368"/>
                    </a:cubicBezTo>
                    <a:cubicBezTo>
                      <a:pt x="311" y="405"/>
                      <a:pt x="336" y="421"/>
                      <a:pt x="362" y="421"/>
                    </a:cubicBezTo>
                    <a:cubicBezTo>
                      <a:pt x="402" y="421"/>
                      <a:pt x="443" y="384"/>
                      <a:pt x="430" y="329"/>
                    </a:cubicBezTo>
                    <a:cubicBezTo>
                      <a:pt x="420" y="303"/>
                      <a:pt x="404" y="274"/>
                      <a:pt x="384" y="244"/>
                    </a:cubicBezTo>
                    <a:cubicBezTo>
                      <a:pt x="459" y="199"/>
                      <a:pt x="530" y="151"/>
                      <a:pt x="592" y="95"/>
                    </a:cubicBezTo>
                    <a:cubicBezTo>
                      <a:pt x="629" y="63"/>
                      <a:pt x="596" y="7"/>
                      <a:pt x="555" y="7"/>
                    </a:cubicBezTo>
                    <a:cubicBezTo>
                      <a:pt x="547" y="7"/>
                      <a:pt x="538" y="9"/>
                      <a:pt x="530" y="14"/>
                    </a:cubicBezTo>
                    <a:cubicBezTo>
                      <a:pt x="462" y="63"/>
                      <a:pt x="394" y="112"/>
                      <a:pt x="326" y="157"/>
                    </a:cubicBezTo>
                    <a:cubicBezTo>
                      <a:pt x="294" y="108"/>
                      <a:pt x="261" y="60"/>
                      <a:pt x="229" y="14"/>
                    </a:cubicBezTo>
                    <a:cubicBezTo>
                      <a:pt x="221" y="5"/>
                      <a:pt x="211" y="1"/>
                      <a:pt x="20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6" name="Google Shape;3796;p33"/>
              <p:cNvSpPr/>
              <p:nvPr/>
            </p:nvSpPr>
            <p:spPr>
              <a:xfrm>
                <a:off x="6193089" y="4283994"/>
                <a:ext cx="43408" cy="33623"/>
              </a:xfrm>
              <a:custGeom>
                <a:avLst/>
                <a:gdLst/>
                <a:ahLst/>
                <a:cxnLst/>
                <a:rect l="l" t="t" r="r" b="b"/>
                <a:pathLst>
                  <a:path w="661" h="512" extrusionOk="0">
                    <a:moveTo>
                      <a:pt x="133" y="0"/>
                    </a:moveTo>
                    <a:cubicBezTo>
                      <a:pt x="64" y="0"/>
                      <a:pt x="1" y="44"/>
                      <a:pt x="10" y="132"/>
                    </a:cubicBezTo>
                    <a:cubicBezTo>
                      <a:pt x="12" y="157"/>
                      <a:pt x="32" y="171"/>
                      <a:pt x="51" y="171"/>
                    </a:cubicBezTo>
                    <a:cubicBezTo>
                      <a:pt x="68" y="171"/>
                      <a:pt x="85" y="159"/>
                      <a:pt x="85" y="132"/>
                    </a:cubicBezTo>
                    <a:cubicBezTo>
                      <a:pt x="109" y="115"/>
                      <a:pt x="130" y="106"/>
                      <a:pt x="146" y="106"/>
                    </a:cubicBezTo>
                    <a:cubicBezTo>
                      <a:pt x="168" y="106"/>
                      <a:pt x="183" y="124"/>
                      <a:pt x="189" y="162"/>
                    </a:cubicBezTo>
                    <a:cubicBezTo>
                      <a:pt x="192" y="194"/>
                      <a:pt x="192" y="226"/>
                      <a:pt x="182" y="259"/>
                    </a:cubicBezTo>
                    <a:cubicBezTo>
                      <a:pt x="179" y="288"/>
                      <a:pt x="172" y="311"/>
                      <a:pt x="166" y="340"/>
                    </a:cubicBezTo>
                    <a:cubicBezTo>
                      <a:pt x="163" y="388"/>
                      <a:pt x="166" y="437"/>
                      <a:pt x="208" y="469"/>
                    </a:cubicBezTo>
                    <a:cubicBezTo>
                      <a:pt x="243" y="500"/>
                      <a:pt x="293" y="511"/>
                      <a:pt x="347" y="511"/>
                    </a:cubicBezTo>
                    <a:cubicBezTo>
                      <a:pt x="430" y="511"/>
                      <a:pt x="522" y="486"/>
                      <a:pt x="581" y="466"/>
                    </a:cubicBezTo>
                    <a:cubicBezTo>
                      <a:pt x="661" y="442"/>
                      <a:pt x="638" y="340"/>
                      <a:pt x="574" y="340"/>
                    </a:cubicBezTo>
                    <a:cubicBezTo>
                      <a:pt x="568" y="340"/>
                      <a:pt x="561" y="341"/>
                      <a:pt x="555" y="343"/>
                    </a:cubicBezTo>
                    <a:cubicBezTo>
                      <a:pt x="501" y="364"/>
                      <a:pt x="441" y="382"/>
                      <a:pt x="381" y="382"/>
                    </a:cubicBezTo>
                    <a:cubicBezTo>
                      <a:pt x="376" y="382"/>
                      <a:pt x="372" y="382"/>
                      <a:pt x="367" y="382"/>
                    </a:cubicBezTo>
                    <a:cubicBezTo>
                      <a:pt x="279" y="375"/>
                      <a:pt x="292" y="356"/>
                      <a:pt x="302" y="278"/>
                    </a:cubicBezTo>
                    <a:cubicBezTo>
                      <a:pt x="309" y="204"/>
                      <a:pt x="309" y="123"/>
                      <a:pt x="257" y="58"/>
                    </a:cubicBezTo>
                    <a:cubicBezTo>
                      <a:pt x="226" y="19"/>
                      <a:pt x="178" y="0"/>
                      <a:pt x="1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7" name="Google Shape;3797;p33"/>
              <p:cNvSpPr/>
              <p:nvPr/>
            </p:nvSpPr>
            <p:spPr>
              <a:xfrm>
                <a:off x="6153491" y="4377964"/>
                <a:ext cx="72434" cy="57724"/>
              </a:xfrm>
              <a:custGeom>
                <a:avLst/>
                <a:gdLst/>
                <a:ahLst/>
                <a:cxnLst/>
                <a:rect l="l" t="t" r="r" b="b"/>
                <a:pathLst>
                  <a:path w="1103" h="879" extrusionOk="0">
                    <a:moveTo>
                      <a:pt x="405" y="1"/>
                    </a:moveTo>
                    <a:cubicBezTo>
                      <a:pt x="268" y="1"/>
                      <a:pt x="103" y="144"/>
                      <a:pt x="30" y="224"/>
                    </a:cubicBezTo>
                    <a:cubicBezTo>
                      <a:pt x="0" y="257"/>
                      <a:pt x="28" y="297"/>
                      <a:pt x="61" y="297"/>
                    </a:cubicBezTo>
                    <a:cubicBezTo>
                      <a:pt x="70" y="297"/>
                      <a:pt x="80" y="294"/>
                      <a:pt x="89" y="286"/>
                    </a:cubicBezTo>
                    <a:cubicBezTo>
                      <a:pt x="134" y="240"/>
                      <a:pt x="199" y="159"/>
                      <a:pt x="264" y="143"/>
                    </a:cubicBezTo>
                    <a:cubicBezTo>
                      <a:pt x="298" y="136"/>
                      <a:pt x="326" y="133"/>
                      <a:pt x="349" y="133"/>
                    </a:cubicBezTo>
                    <a:cubicBezTo>
                      <a:pt x="515" y="133"/>
                      <a:pt x="420" y="292"/>
                      <a:pt x="380" y="383"/>
                    </a:cubicBezTo>
                    <a:cubicBezTo>
                      <a:pt x="325" y="525"/>
                      <a:pt x="247" y="655"/>
                      <a:pt x="160" y="781"/>
                    </a:cubicBezTo>
                    <a:cubicBezTo>
                      <a:pt x="132" y="819"/>
                      <a:pt x="165" y="878"/>
                      <a:pt x="211" y="878"/>
                    </a:cubicBezTo>
                    <a:cubicBezTo>
                      <a:pt x="213" y="878"/>
                      <a:pt x="214" y="878"/>
                      <a:pt x="215" y="878"/>
                    </a:cubicBezTo>
                    <a:cubicBezTo>
                      <a:pt x="487" y="852"/>
                      <a:pt x="750" y="862"/>
                      <a:pt x="1022" y="856"/>
                    </a:cubicBezTo>
                    <a:cubicBezTo>
                      <a:pt x="1103" y="852"/>
                      <a:pt x="1099" y="742"/>
                      <a:pt x="1022" y="736"/>
                    </a:cubicBezTo>
                    <a:cubicBezTo>
                      <a:pt x="925" y="723"/>
                      <a:pt x="827" y="718"/>
                      <a:pt x="729" y="718"/>
                    </a:cubicBezTo>
                    <a:cubicBezTo>
                      <a:pt x="600" y="718"/>
                      <a:pt x="470" y="727"/>
                      <a:pt x="341" y="736"/>
                    </a:cubicBezTo>
                    <a:cubicBezTo>
                      <a:pt x="403" y="635"/>
                      <a:pt x="455" y="532"/>
                      <a:pt x="500" y="425"/>
                    </a:cubicBezTo>
                    <a:cubicBezTo>
                      <a:pt x="532" y="334"/>
                      <a:pt x="607" y="192"/>
                      <a:pt x="555" y="94"/>
                    </a:cubicBezTo>
                    <a:cubicBezTo>
                      <a:pt x="517" y="27"/>
                      <a:pt x="464" y="1"/>
                      <a:pt x="4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98" name="Google Shape;3798;p33"/>
            <p:cNvGrpSpPr/>
            <p:nvPr/>
          </p:nvGrpSpPr>
          <p:grpSpPr>
            <a:xfrm rot="-1383256">
              <a:off x="7149117" y="-93147"/>
              <a:ext cx="1205862" cy="356849"/>
              <a:chOff x="5813594" y="2813041"/>
              <a:chExt cx="591605" cy="175073"/>
            </a:xfrm>
          </p:grpSpPr>
          <p:sp>
            <p:nvSpPr>
              <p:cNvPr id="3799" name="Google Shape;3799;p33"/>
              <p:cNvSpPr/>
              <p:nvPr/>
            </p:nvSpPr>
            <p:spPr>
              <a:xfrm>
                <a:off x="5813594" y="2829983"/>
                <a:ext cx="54112" cy="11636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1772" extrusionOk="0">
                    <a:moveTo>
                      <a:pt x="221" y="100"/>
                    </a:moveTo>
                    <a:cubicBezTo>
                      <a:pt x="467" y="100"/>
                      <a:pt x="684" y="268"/>
                      <a:pt x="697" y="534"/>
                    </a:cubicBezTo>
                    <a:cubicBezTo>
                      <a:pt x="707" y="793"/>
                      <a:pt x="438" y="825"/>
                      <a:pt x="214" y="825"/>
                    </a:cubicBezTo>
                    <a:cubicBezTo>
                      <a:pt x="208" y="586"/>
                      <a:pt x="208" y="343"/>
                      <a:pt x="221" y="100"/>
                    </a:cubicBezTo>
                    <a:close/>
                    <a:moveTo>
                      <a:pt x="163" y="0"/>
                    </a:moveTo>
                    <a:cubicBezTo>
                      <a:pt x="141" y="0"/>
                      <a:pt x="120" y="9"/>
                      <a:pt x="110" y="28"/>
                    </a:cubicBezTo>
                    <a:cubicBezTo>
                      <a:pt x="78" y="41"/>
                      <a:pt x="81" y="77"/>
                      <a:pt x="104" y="93"/>
                    </a:cubicBezTo>
                    <a:cubicBezTo>
                      <a:pt x="91" y="336"/>
                      <a:pt x="91" y="579"/>
                      <a:pt x="107" y="822"/>
                    </a:cubicBezTo>
                    <a:lnTo>
                      <a:pt x="81" y="822"/>
                    </a:lnTo>
                    <a:cubicBezTo>
                      <a:pt x="80" y="822"/>
                      <a:pt x="79" y="822"/>
                      <a:pt x="78" y="822"/>
                    </a:cubicBezTo>
                    <a:cubicBezTo>
                      <a:pt x="0" y="822"/>
                      <a:pt x="1" y="948"/>
                      <a:pt x="81" y="952"/>
                    </a:cubicBezTo>
                    <a:lnTo>
                      <a:pt x="114" y="952"/>
                    </a:lnTo>
                    <a:cubicBezTo>
                      <a:pt x="133" y="1217"/>
                      <a:pt x="166" y="1483"/>
                      <a:pt x="224" y="1745"/>
                    </a:cubicBezTo>
                    <a:cubicBezTo>
                      <a:pt x="228" y="1763"/>
                      <a:pt x="244" y="1771"/>
                      <a:pt x="260" y="1771"/>
                    </a:cubicBezTo>
                    <a:cubicBezTo>
                      <a:pt x="279" y="1771"/>
                      <a:pt x="297" y="1759"/>
                      <a:pt x="292" y="1736"/>
                    </a:cubicBezTo>
                    <a:cubicBezTo>
                      <a:pt x="260" y="1473"/>
                      <a:pt x="240" y="1214"/>
                      <a:pt x="227" y="952"/>
                    </a:cubicBezTo>
                    <a:cubicBezTo>
                      <a:pt x="379" y="952"/>
                      <a:pt x="548" y="939"/>
                      <a:pt x="671" y="874"/>
                    </a:cubicBezTo>
                    <a:cubicBezTo>
                      <a:pt x="791" y="803"/>
                      <a:pt x="823" y="641"/>
                      <a:pt x="810" y="501"/>
                    </a:cubicBezTo>
                    <a:cubicBezTo>
                      <a:pt x="780" y="210"/>
                      <a:pt x="533" y="9"/>
                      <a:pt x="260" y="9"/>
                    </a:cubicBezTo>
                    <a:cubicBezTo>
                      <a:pt x="241" y="9"/>
                      <a:pt x="223" y="10"/>
                      <a:pt x="204" y="12"/>
                    </a:cubicBezTo>
                    <a:cubicBezTo>
                      <a:pt x="193" y="4"/>
                      <a:pt x="178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0" name="Google Shape;3800;p33"/>
              <p:cNvSpPr/>
              <p:nvPr/>
            </p:nvSpPr>
            <p:spPr>
              <a:xfrm>
                <a:off x="5863567" y="2897949"/>
                <a:ext cx="41963" cy="7880"/>
              </a:xfrm>
              <a:custGeom>
                <a:avLst/>
                <a:gdLst/>
                <a:ahLst/>
                <a:cxnLst/>
                <a:rect l="l" t="t" r="r" b="b"/>
                <a:pathLst>
                  <a:path w="639" h="120" extrusionOk="0">
                    <a:moveTo>
                      <a:pt x="577" y="1"/>
                    </a:moveTo>
                    <a:cubicBezTo>
                      <a:pt x="576" y="1"/>
                      <a:pt x="575" y="1"/>
                      <a:pt x="574" y="1"/>
                    </a:cubicBezTo>
                    <a:cubicBezTo>
                      <a:pt x="402" y="11"/>
                      <a:pt x="227" y="17"/>
                      <a:pt x="59" y="33"/>
                    </a:cubicBezTo>
                    <a:cubicBezTo>
                      <a:pt x="7" y="36"/>
                      <a:pt x="1" y="117"/>
                      <a:pt x="59" y="117"/>
                    </a:cubicBezTo>
                    <a:cubicBezTo>
                      <a:pt x="98" y="119"/>
                      <a:pt x="138" y="120"/>
                      <a:pt x="177" y="120"/>
                    </a:cubicBezTo>
                    <a:cubicBezTo>
                      <a:pt x="309" y="120"/>
                      <a:pt x="442" y="113"/>
                      <a:pt x="574" y="108"/>
                    </a:cubicBezTo>
                    <a:cubicBezTo>
                      <a:pt x="638" y="101"/>
                      <a:pt x="639" y="1"/>
                      <a:pt x="5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1" name="Google Shape;3801;p33"/>
              <p:cNvSpPr/>
              <p:nvPr/>
            </p:nvSpPr>
            <p:spPr>
              <a:xfrm>
                <a:off x="5863567" y="2884356"/>
                <a:ext cx="43277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659" h="110" extrusionOk="0">
                    <a:moveTo>
                      <a:pt x="593" y="1"/>
                    </a:moveTo>
                    <a:cubicBezTo>
                      <a:pt x="452" y="6"/>
                      <a:pt x="313" y="17"/>
                      <a:pt x="174" y="17"/>
                    </a:cubicBezTo>
                    <a:cubicBezTo>
                      <a:pt x="135" y="17"/>
                      <a:pt x="95" y="16"/>
                      <a:pt x="56" y="13"/>
                    </a:cubicBezTo>
                    <a:cubicBezTo>
                      <a:pt x="1" y="13"/>
                      <a:pt x="1" y="94"/>
                      <a:pt x="56" y="98"/>
                    </a:cubicBezTo>
                    <a:cubicBezTo>
                      <a:pt x="150" y="104"/>
                      <a:pt x="248" y="109"/>
                      <a:pt x="345" y="109"/>
                    </a:cubicBezTo>
                    <a:cubicBezTo>
                      <a:pt x="433" y="109"/>
                      <a:pt x="521" y="105"/>
                      <a:pt x="606" y="94"/>
                    </a:cubicBezTo>
                    <a:cubicBezTo>
                      <a:pt x="658" y="88"/>
                      <a:pt x="645" y="1"/>
                      <a:pt x="5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2" name="Google Shape;3802;p33"/>
              <p:cNvSpPr/>
              <p:nvPr/>
            </p:nvSpPr>
            <p:spPr>
              <a:xfrm>
                <a:off x="5923653" y="2878118"/>
                <a:ext cx="51682" cy="43145"/>
              </a:xfrm>
              <a:custGeom>
                <a:avLst/>
                <a:gdLst/>
                <a:ahLst/>
                <a:cxnLst/>
                <a:rect l="l" t="t" r="r" b="b"/>
                <a:pathLst>
                  <a:path w="787" h="657" extrusionOk="0">
                    <a:moveTo>
                      <a:pt x="62" y="1"/>
                    </a:moveTo>
                    <a:cubicBezTo>
                      <a:pt x="45" y="1"/>
                      <a:pt x="27" y="13"/>
                      <a:pt x="25" y="37"/>
                    </a:cubicBezTo>
                    <a:cubicBezTo>
                      <a:pt x="9" y="215"/>
                      <a:pt x="19" y="387"/>
                      <a:pt x="2" y="565"/>
                    </a:cubicBezTo>
                    <a:cubicBezTo>
                      <a:pt x="1" y="600"/>
                      <a:pt x="33" y="620"/>
                      <a:pt x="63" y="620"/>
                    </a:cubicBezTo>
                    <a:cubicBezTo>
                      <a:pt x="86" y="620"/>
                      <a:pt x="108" y="608"/>
                      <a:pt x="113" y="581"/>
                    </a:cubicBezTo>
                    <a:cubicBezTo>
                      <a:pt x="132" y="458"/>
                      <a:pt x="161" y="338"/>
                      <a:pt x="229" y="235"/>
                    </a:cubicBezTo>
                    <a:cubicBezTo>
                      <a:pt x="254" y="192"/>
                      <a:pt x="270" y="172"/>
                      <a:pt x="284" y="172"/>
                    </a:cubicBezTo>
                    <a:cubicBezTo>
                      <a:pt x="300" y="172"/>
                      <a:pt x="313" y="197"/>
                      <a:pt x="330" y="241"/>
                    </a:cubicBezTo>
                    <a:cubicBezTo>
                      <a:pt x="359" y="313"/>
                      <a:pt x="349" y="403"/>
                      <a:pt x="356" y="478"/>
                    </a:cubicBezTo>
                    <a:cubicBezTo>
                      <a:pt x="356" y="519"/>
                      <a:pt x="386" y="540"/>
                      <a:pt x="417" y="540"/>
                    </a:cubicBezTo>
                    <a:cubicBezTo>
                      <a:pt x="449" y="540"/>
                      <a:pt x="482" y="519"/>
                      <a:pt x="485" y="478"/>
                    </a:cubicBezTo>
                    <a:cubicBezTo>
                      <a:pt x="485" y="413"/>
                      <a:pt x="495" y="345"/>
                      <a:pt x="524" y="283"/>
                    </a:cubicBezTo>
                    <a:cubicBezTo>
                      <a:pt x="539" y="250"/>
                      <a:pt x="586" y="168"/>
                      <a:pt x="623" y="168"/>
                    </a:cubicBezTo>
                    <a:cubicBezTo>
                      <a:pt x="633" y="168"/>
                      <a:pt x="643" y="174"/>
                      <a:pt x="650" y="189"/>
                    </a:cubicBezTo>
                    <a:cubicBezTo>
                      <a:pt x="670" y="225"/>
                      <a:pt x="637" y="335"/>
                      <a:pt x="637" y="377"/>
                    </a:cubicBezTo>
                    <a:cubicBezTo>
                      <a:pt x="634" y="449"/>
                      <a:pt x="624" y="523"/>
                      <a:pt x="624" y="594"/>
                    </a:cubicBezTo>
                    <a:cubicBezTo>
                      <a:pt x="624" y="633"/>
                      <a:pt x="661" y="657"/>
                      <a:pt x="694" y="657"/>
                    </a:cubicBezTo>
                    <a:cubicBezTo>
                      <a:pt x="720" y="657"/>
                      <a:pt x="743" y="643"/>
                      <a:pt x="748" y="611"/>
                    </a:cubicBezTo>
                    <a:cubicBezTo>
                      <a:pt x="767" y="481"/>
                      <a:pt x="786" y="322"/>
                      <a:pt x="780" y="183"/>
                    </a:cubicBezTo>
                    <a:cubicBezTo>
                      <a:pt x="777" y="105"/>
                      <a:pt x="744" y="21"/>
                      <a:pt x="663" y="8"/>
                    </a:cubicBezTo>
                    <a:cubicBezTo>
                      <a:pt x="655" y="7"/>
                      <a:pt x="647" y="6"/>
                      <a:pt x="639" y="6"/>
                    </a:cubicBezTo>
                    <a:cubicBezTo>
                      <a:pt x="552" y="6"/>
                      <a:pt x="491" y="71"/>
                      <a:pt x="443" y="157"/>
                    </a:cubicBezTo>
                    <a:cubicBezTo>
                      <a:pt x="418" y="82"/>
                      <a:pt x="376" y="19"/>
                      <a:pt x="304" y="19"/>
                    </a:cubicBezTo>
                    <a:cubicBezTo>
                      <a:pt x="291" y="19"/>
                      <a:pt x="279" y="21"/>
                      <a:pt x="265" y="24"/>
                    </a:cubicBezTo>
                    <a:cubicBezTo>
                      <a:pt x="197" y="40"/>
                      <a:pt x="142" y="102"/>
                      <a:pt x="103" y="173"/>
                    </a:cubicBezTo>
                    <a:cubicBezTo>
                      <a:pt x="103" y="128"/>
                      <a:pt x="100" y="86"/>
                      <a:pt x="100" y="37"/>
                    </a:cubicBezTo>
                    <a:cubicBezTo>
                      <a:pt x="98" y="13"/>
                      <a:pt x="80" y="1"/>
                      <a:pt x="6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3" name="Google Shape;3803;p33"/>
              <p:cNvSpPr/>
              <p:nvPr/>
            </p:nvSpPr>
            <p:spPr>
              <a:xfrm>
                <a:off x="5985250" y="2900510"/>
                <a:ext cx="8997" cy="8997"/>
              </a:xfrm>
              <a:custGeom>
                <a:avLst/>
                <a:gdLst/>
                <a:ahLst/>
                <a:cxnLst/>
                <a:rect l="l" t="t" r="r" b="b"/>
                <a:pathLst>
                  <a:path w="137" h="137" extrusionOk="0">
                    <a:moveTo>
                      <a:pt x="64" y="0"/>
                    </a:moveTo>
                    <a:cubicBezTo>
                      <a:pt x="41" y="0"/>
                      <a:pt x="19" y="13"/>
                      <a:pt x="10" y="43"/>
                    </a:cubicBezTo>
                    <a:cubicBezTo>
                      <a:pt x="1" y="75"/>
                      <a:pt x="7" y="95"/>
                      <a:pt x="27" y="121"/>
                    </a:cubicBezTo>
                    <a:cubicBezTo>
                      <a:pt x="36" y="130"/>
                      <a:pt x="52" y="136"/>
                      <a:pt x="67" y="136"/>
                    </a:cubicBezTo>
                    <a:cubicBezTo>
                      <a:pt x="78" y="136"/>
                      <a:pt x="89" y="134"/>
                      <a:pt x="98" y="127"/>
                    </a:cubicBezTo>
                    <a:cubicBezTo>
                      <a:pt x="121" y="108"/>
                      <a:pt x="137" y="91"/>
                      <a:pt x="134" y="59"/>
                    </a:cubicBezTo>
                    <a:cubicBezTo>
                      <a:pt x="126" y="22"/>
                      <a:pt x="94" y="0"/>
                      <a:pt x="6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4" name="Google Shape;3804;p33"/>
              <p:cNvSpPr/>
              <p:nvPr/>
            </p:nvSpPr>
            <p:spPr>
              <a:xfrm>
                <a:off x="5992933" y="2835631"/>
                <a:ext cx="67049" cy="93120"/>
              </a:xfrm>
              <a:custGeom>
                <a:avLst/>
                <a:gdLst/>
                <a:ahLst/>
                <a:cxnLst/>
                <a:rect l="l" t="t" r="r" b="b"/>
                <a:pathLst>
                  <a:path w="1021" h="1418" extrusionOk="0">
                    <a:moveTo>
                      <a:pt x="952" y="1"/>
                    </a:moveTo>
                    <a:cubicBezTo>
                      <a:pt x="929" y="1"/>
                      <a:pt x="905" y="14"/>
                      <a:pt x="894" y="43"/>
                    </a:cubicBezTo>
                    <a:cubicBezTo>
                      <a:pt x="778" y="419"/>
                      <a:pt x="719" y="824"/>
                      <a:pt x="694" y="1222"/>
                    </a:cubicBezTo>
                    <a:cubicBezTo>
                      <a:pt x="431" y="940"/>
                      <a:pt x="379" y="516"/>
                      <a:pt x="94" y="250"/>
                    </a:cubicBezTo>
                    <a:cubicBezTo>
                      <a:pt x="85" y="241"/>
                      <a:pt x="74" y="238"/>
                      <a:pt x="64" y="238"/>
                    </a:cubicBezTo>
                    <a:cubicBezTo>
                      <a:pt x="30" y="238"/>
                      <a:pt x="0" y="282"/>
                      <a:pt x="33" y="312"/>
                    </a:cubicBezTo>
                    <a:cubicBezTo>
                      <a:pt x="347" y="616"/>
                      <a:pt x="370" y="1102"/>
                      <a:pt x="703" y="1400"/>
                    </a:cubicBezTo>
                    <a:cubicBezTo>
                      <a:pt x="717" y="1412"/>
                      <a:pt x="733" y="1417"/>
                      <a:pt x="747" y="1417"/>
                    </a:cubicBezTo>
                    <a:cubicBezTo>
                      <a:pt x="778" y="1417"/>
                      <a:pt x="806" y="1394"/>
                      <a:pt x="810" y="1355"/>
                    </a:cubicBezTo>
                    <a:cubicBezTo>
                      <a:pt x="843" y="917"/>
                      <a:pt x="930" y="506"/>
                      <a:pt x="1011" y="75"/>
                    </a:cubicBezTo>
                    <a:cubicBezTo>
                      <a:pt x="1021" y="29"/>
                      <a:pt x="987" y="1"/>
                      <a:pt x="9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5" name="Google Shape;3805;p33"/>
              <p:cNvSpPr/>
              <p:nvPr/>
            </p:nvSpPr>
            <p:spPr>
              <a:xfrm>
                <a:off x="6095178" y="2849158"/>
                <a:ext cx="53258" cy="63569"/>
              </a:xfrm>
              <a:custGeom>
                <a:avLst/>
                <a:gdLst/>
                <a:ahLst/>
                <a:cxnLst/>
                <a:rect l="l" t="t" r="r" b="b"/>
                <a:pathLst>
                  <a:path w="811" h="968" extrusionOk="0">
                    <a:moveTo>
                      <a:pt x="389" y="0"/>
                    </a:moveTo>
                    <a:cubicBezTo>
                      <a:pt x="377" y="0"/>
                      <a:pt x="367" y="7"/>
                      <a:pt x="364" y="25"/>
                    </a:cubicBezTo>
                    <a:cubicBezTo>
                      <a:pt x="361" y="44"/>
                      <a:pt x="361" y="60"/>
                      <a:pt x="358" y="80"/>
                    </a:cubicBezTo>
                    <a:cubicBezTo>
                      <a:pt x="248" y="106"/>
                      <a:pt x="144" y="138"/>
                      <a:pt x="40" y="170"/>
                    </a:cubicBezTo>
                    <a:cubicBezTo>
                      <a:pt x="0" y="180"/>
                      <a:pt x="16" y="239"/>
                      <a:pt x="57" y="239"/>
                    </a:cubicBezTo>
                    <a:cubicBezTo>
                      <a:pt x="59" y="239"/>
                      <a:pt x="61" y="239"/>
                      <a:pt x="63" y="238"/>
                    </a:cubicBezTo>
                    <a:cubicBezTo>
                      <a:pt x="154" y="219"/>
                      <a:pt x="251" y="203"/>
                      <a:pt x="345" y="190"/>
                    </a:cubicBezTo>
                    <a:lnTo>
                      <a:pt x="345" y="190"/>
                    </a:lnTo>
                    <a:cubicBezTo>
                      <a:pt x="326" y="430"/>
                      <a:pt x="332" y="676"/>
                      <a:pt x="342" y="909"/>
                    </a:cubicBezTo>
                    <a:cubicBezTo>
                      <a:pt x="343" y="948"/>
                      <a:pt x="375" y="967"/>
                      <a:pt x="405" y="967"/>
                    </a:cubicBezTo>
                    <a:cubicBezTo>
                      <a:pt x="436" y="967"/>
                      <a:pt x="465" y="948"/>
                      <a:pt x="462" y="909"/>
                    </a:cubicBezTo>
                    <a:cubicBezTo>
                      <a:pt x="445" y="666"/>
                      <a:pt x="445" y="420"/>
                      <a:pt x="436" y="174"/>
                    </a:cubicBezTo>
                    <a:cubicBezTo>
                      <a:pt x="543" y="157"/>
                      <a:pt x="653" y="145"/>
                      <a:pt x="760" y="125"/>
                    </a:cubicBezTo>
                    <a:cubicBezTo>
                      <a:pt x="810" y="116"/>
                      <a:pt x="799" y="31"/>
                      <a:pt x="749" y="31"/>
                    </a:cubicBezTo>
                    <a:cubicBezTo>
                      <a:pt x="749" y="31"/>
                      <a:pt x="748" y="31"/>
                      <a:pt x="747" y="31"/>
                    </a:cubicBezTo>
                    <a:cubicBezTo>
                      <a:pt x="646" y="31"/>
                      <a:pt x="543" y="44"/>
                      <a:pt x="442" y="64"/>
                    </a:cubicBezTo>
                    <a:cubicBezTo>
                      <a:pt x="439" y="57"/>
                      <a:pt x="436" y="44"/>
                      <a:pt x="426" y="25"/>
                    </a:cubicBezTo>
                    <a:cubicBezTo>
                      <a:pt x="419" y="10"/>
                      <a:pt x="403" y="0"/>
                      <a:pt x="3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6" name="Google Shape;3806;p33"/>
              <p:cNvSpPr/>
              <p:nvPr/>
            </p:nvSpPr>
            <p:spPr>
              <a:xfrm>
                <a:off x="6137993" y="2885341"/>
                <a:ext cx="33689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513" h="124" extrusionOk="0">
                    <a:moveTo>
                      <a:pt x="54" y="1"/>
                    </a:moveTo>
                    <a:cubicBezTo>
                      <a:pt x="15" y="1"/>
                      <a:pt x="0" y="61"/>
                      <a:pt x="43" y="73"/>
                    </a:cubicBezTo>
                    <a:cubicBezTo>
                      <a:pt x="154" y="101"/>
                      <a:pt x="279" y="124"/>
                      <a:pt x="396" y="124"/>
                    </a:cubicBezTo>
                    <a:cubicBezTo>
                      <a:pt x="415" y="124"/>
                      <a:pt x="435" y="123"/>
                      <a:pt x="454" y="122"/>
                    </a:cubicBezTo>
                    <a:cubicBezTo>
                      <a:pt x="513" y="122"/>
                      <a:pt x="513" y="34"/>
                      <a:pt x="454" y="34"/>
                    </a:cubicBezTo>
                    <a:cubicBezTo>
                      <a:pt x="321" y="34"/>
                      <a:pt x="195" y="34"/>
                      <a:pt x="62" y="2"/>
                    </a:cubicBezTo>
                    <a:cubicBezTo>
                      <a:pt x="59" y="1"/>
                      <a:pt x="56" y="1"/>
                      <a:pt x="5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7" name="Google Shape;3807;p33"/>
              <p:cNvSpPr/>
              <p:nvPr/>
            </p:nvSpPr>
            <p:spPr>
              <a:xfrm>
                <a:off x="6142130" y="2872799"/>
                <a:ext cx="40190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612" h="106" extrusionOk="0">
                    <a:moveTo>
                      <a:pt x="394" y="1"/>
                    </a:moveTo>
                    <a:cubicBezTo>
                      <a:pt x="276" y="1"/>
                      <a:pt x="156" y="13"/>
                      <a:pt x="41" y="31"/>
                    </a:cubicBezTo>
                    <a:cubicBezTo>
                      <a:pt x="0" y="40"/>
                      <a:pt x="9" y="105"/>
                      <a:pt x="45" y="105"/>
                    </a:cubicBezTo>
                    <a:cubicBezTo>
                      <a:pt x="46" y="105"/>
                      <a:pt x="47" y="105"/>
                      <a:pt x="48" y="105"/>
                    </a:cubicBezTo>
                    <a:cubicBezTo>
                      <a:pt x="113" y="101"/>
                      <a:pt x="177" y="100"/>
                      <a:pt x="241" y="100"/>
                    </a:cubicBezTo>
                    <a:cubicBezTo>
                      <a:pt x="341" y="100"/>
                      <a:pt x="441" y="103"/>
                      <a:pt x="544" y="105"/>
                    </a:cubicBezTo>
                    <a:cubicBezTo>
                      <a:pt x="545" y="105"/>
                      <a:pt x="546" y="105"/>
                      <a:pt x="547" y="105"/>
                    </a:cubicBezTo>
                    <a:cubicBezTo>
                      <a:pt x="612" y="105"/>
                      <a:pt x="610" y="14"/>
                      <a:pt x="547" y="8"/>
                    </a:cubicBezTo>
                    <a:cubicBezTo>
                      <a:pt x="497" y="3"/>
                      <a:pt x="446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8" name="Google Shape;3808;p33"/>
              <p:cNvSpPr/>
              <p:nvPr/>
            </p:nvSpPr>
            <p:spPr>
              <a:xfrm>
                <a:off x="6174570" y="2848567"/>
                <a:ext cx="60745" cy="64160"/>
              </a:xfrm>
              <a:custGeom>
                <a:avLst/>
                <a:gdLst/>
                <a:ahLst/>
                <a:cxnLst/>
                <a:rect l="l" t="t" r="r" b="b"/>
                <a:pathLst>
                  <a:path w="925" h="977" extrusionOk="0">
                    <a:moveTo>
                      <a:pt x="412" y="1"/>
                    </a:moveTo>
                    <a:cubicBezTo>
                      <a:pt x="271" y="1"/>
                      <a:pt x="108" y="113"/>
                      <a:pt x="20" y="205"/>
                    </a:cubicBezTo>
                    <a:cubicBezTo>
                      <a:pt x="0" y="228"/>
                      <a:pt x="19" y="255"/>
                      <a:pt x="41" y="255"/>
                    </a:cubicBezTo>
                    <a:cubicBezTo>
                      <a:pt x="47" y="255"/>
                      <a:pt x="53" y="253"/>
                      <a:pt x="59" y="247"/>
                    </a:cubicBezTo>
                    <a:cubicBezTo>
                      <a:pt x="124" y="189"/>
                      <a:pt x="237" y="98"/>
                      <a:pt x="331" y="98"/>
                    </a:cubicBezTo>
                    <a:cubicBezTo>
                      <a:pt x="626" y="98"/>
                      <a:pt x="542" y="319"/>
                      <a:pt x="487" y="455"/>
                    </a:cubicBezTo>
                    <a:cubicBezTo>
                      <a:pt x="425" y="604"/>
                      <a:pt x="344" y="746"/>
                      <a:pt x="254" y="879"/>
                    </a:cubicBezTo>
                    <a:cubicBezTo>
                      <a:pt x="231" y="914"/>
                      <a:pt x="262" y="977"/>
                      <a:pt x="308" y="977"/>
                    </a:cubicBezTo>
                    <a:cubicBezTo>
                      <a:pt x="310" y="977"/>
                      <a:pt x="311" y="976"/>
                      <a:pt x="312" y="976"/>
                    </a:cubicBezTo>
                    <a:cubicBezTo>
                      <a:pt x="450" y="964"/>
                      <a:pt x="586" y="959"/>
                      <a:pt x="723" y="959"/>
                    </a:cubicBezTo>
                    <a:cubicBezTo>
                      <a:pt x="763" y="959"/>
                      <a:pt x="803" y="959"/>
                      <a:pt x="843" y="960"/>
                    </a:cubicBezTo>
                    <a:cubicBezTo>
                      <a:pt x="844" y="960"/>
                      <a:pt x="845" y="960"/>
                      <a:pt x="846" y="960"/>
                    </a:cubicBezTo>
                    <a:cubicBezTo>
                      <a:pt x="924" y="960"/>
                      <a:pt x="923" y="837"/>
                      <a:pt x="837" y="834"/>
                    </a:cubicBezTo>
                    <a:cubicBezTo>
                      <a:pt x="776" y="831"/>
                      <a:pt x="714" y="829"/>
                      <a:pt x="652" y="829"/>
                    </a:cubicBezTo>
                    <a:cubicBezTo>
                      <a:pt x="577" y="829"/>
                      <a:pt x="502" y="832"/>
                      <a:pt x="429" y="837"/>
                    </a:cubicBezTo>
                    <a:cubicBezTo>
                      <a:pt x="558" y="623"/>
                      <a:pt x="736" y="312"/>
                      <a:pt x="600" y="105"/>
                    </a:cubicBezTo>
                    <a:cubicBezTo>
                      <a:pt x="551" y="30"/>
                      <a:pt x="484" y="1"/>
                      <a:pt x="4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9" name="Google Shape;3809;p33"/>
              <p:cNvSpPr/>
              <p:nvPr/>
            </p:nvSpPr>
            <p:spPr>
              <a:xfrm>
                <a:off x="6236430" y="2854412"/>
                <a:ext cx="56870" cy="48924"/>
              </a:xfrm>
              <a:custGeom>
                <a:avLst/>
                <a:gdLst/>
                <a:ahLst/>
                <a:cxnLst/>
                <a:rect l="l" t="t" r="r" b="b"/>
                <a:pathLst>
                  <a:path w="866" h="745" extrusionOk="0">
                    <a:moveTo>
                      <a:pt x="277" y="0"/>
                    </a:moveTo>
                    <a:cubicBezTo>
                      <a:pt x="155" y="0"/>
                      <a:pt x="62" y="104"/>
                      <a:pt x="11" y="207"/>
                    </a:cubicBezTo>
                    <a:cubicBezTo>
                      <a:pt x="0" y="232"/>
                      <a:pt x="20" y="255"/>
                      <a:pt x="42" y="255"/>
                    </a:cubicBezTo>
                    <a:cubicBezTo>
                      <a:pt x="52" y="255"/>
                      <a:pt x="62" y="250"/>
                      <a:pt x="70" y="239"/>
                    </a:cubicBezTo>
                    <a:cubicBezTo>
                      <a:pt x="110" y="181"/>
                      <a:pt x="176" y="93"/>
                      <a:pt x="255" y="93"/>
                    </a:cubicBezTo>
                    <a:cubicBezTo>
                      <a:pt x="259" y="93"/>
                      <a:pt x="263" y="93"/>
                      <a:pt x="267" y="94"/>
                    </a:cubicBezTo>
                    <a:cubicBezTo>
                      <a:pt x="290" y="94"/>
                      <a:pt x="306" y="100"/>
                      <a:pt x="316" y="110"/>
                    </a:cubicBezTo>
                    <a:cubicBezTo>
                      <a:pt x="248" y="269"/>
                      <a:pt x="212" y="479"/>
                      <a:pt x="241" y="644"/>
                    </a:cubicBezTo>
                    <a:cubicBezTo>
                      <a:pt x="244" y="668"/>
                      <a:pt x="260" y="678"/>
                      <a:pt x="278" y="678"/>
                    </a:cubicBezTo>
                    <a:cubicBezTo>
                      <a:pt x="303" y="678"/>
                      <a:pt x="330" y="659"/>
                      <a:pt x="332" y="631"/>
                    </a:cubicBezTo>
                    <a:cubicBezTo>
                      <a:pt x="342" y="550"/>
                      <a:pt x="332" y="469"/>
                      <a:pt x="342" y="388"/>
                    </a:cubicBezTo>
                    <a:cubicBezTo>
                      <a:pt x="348" y="311"/>
                      <a:pt x="361" y="239"/>
                      <a:pt x="374" y="162"/>
                    </a:cubicBezTo>
                    <a:cubicBezTo>
                      <a:pt x="381" y="175"/>
                      <a:pt x="394" y="188"/>
                      <a:pt x="403" y="197"/>
                    </a:cubicBezTo>
                    <a:cubicBezTo>
                      <a:pt x="436" y="230"/>
                      <a:pt x="468" y="259"/>
                      <a:pt x="507" y="275"/>
                    </a:cubicBezTo>
                    <a:cubicBezTo>
                      <a:pt x="497" y="418"/>
                      <a:pt x="491" y="560"/>
                      <a:pt x="494" y="696"/>
                    </a:cubicBezTo>
                    <a:cubicBezTo>
                      <a:pt x="494" y="729"/>
                      <a:pt x="520" y="745"/>
                      <a:pt x="546" y="745"/>
                    </a:cubicBezTo>
                    <a:cubicBezTo>
                      <a:pt x="572" y="745"/>
                      <a:pt x="598" y="729"/>
                      <a:pt x="598" y="696"/>
                    </a:cubicBezTo>
                    <a:cubicBezTo>
                      <a:pt x="601" y="563"/>
                      <a:pt x="598" y="431"/>
                      <a:pt x="585" y="295"/>
                    </a:cubicBezTo>
                    <a:lnTo>
                      <a:pt x="585" y="295"/>
                    </a:lnTo>
                    <a:cubicBezTo>
                      <a:pt x="599" y="297"/>
                      <a:pt x="614" y="298"/>
                      <a:pt x="628" y="298"/>
                    </a:cubicBezTo>
                    <a:cubicBezTo>
                      <a:pt x="708" y="298"/>
                      <a:pt x="788" y="267"/>
                      <a:pt x="834" y="204"/>
                    </a:cubicBezTo>
                    <a:cubicBezTo>
                      <a:pt x="865" y="170"/>
                      <a:pt x="842" y="111"/>
                      <a:pt x="807" y="111"/>
                    </a:cubicBezTo>
                    <a:cubicBezTo>
                      <a:pt x="798" y="111"/>
                      <a:pt x="789" y="115"/>
                      <a:pt x="779" y="123"/>
                    </a:cubicBezTo>
                    <a:cubicBezTo>
                      <a:pt x="726" y="161"/>
                      <a:pt x="673" y="184"/>
                      <a:pt x="620" y="184"/>
                    </a:cubicBezTo>
                    <a:cubicBezTo>
                      <a:pt x="572" y="184"/>
                      <a:pt x="525" y="166"/>
                      <a:pt x="478" y="123"/>
                    </a:cubicBezTo>
                    <a:cubicBezTo>
                      <a:pt x="426" y="74"/>
                      <a:pt x="390" y="16"/>
                      <a:pt x="313" y="3"/>
                    </a:cubicBezTo>
                    <a:cubicBezTo>
                      <a:pt x="300" y="1"/>
                      <a:pt x="289" y="0"/>
                      <a:pt x="2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0" name="Google Shape;3810;p33"/>
              <p:cNvSpPr/>
              <p:nvPr/>
            </p:nvSpPr>
            <p:spPr>
              <a:xfrm>
                <a:off x="6288439" y="2813041"/>
                <a:ext cx="110654" cy="154784"/>
              </a:xfrm>
              <a:custGeom>
                <a:avLst/>
                <a:gdLst/>
                <a:ahLst/>
                <a:cxnLst/>
                <a:rect l="l" t="t" r="r" b="b"/>
                <a:pathLst>
                  <a:path w="1685" h="2357" extrusionOk="0">
                    <a:moveTo>
                      <a:pt x="566" y="1"/>
                    </a:moveTo>
                    <a:cubicBezTo>
                      <a:pt x="540" y="1"/>
                      <a:pt x="509" y="25"/>
                      <a:pt x="505" y="50"/>
                    </a:cubicBezTo>
                    <a:cubicBezTo>
                      <a:pt x="460" y="380"/>
                      <a:pt x="480" y="704"/>
                      <a:pt x="486" y="1031"/>
                    </a:cubicBezTo>
                    <a:cubicBezTo>
                      <a:pt x="486" y="1436"/>
                      <a:pt x="392" y="1773"/>
                      <a:pt x="230" y="2123"/>
                    </a:cubicBezTo>
                    <a:cubicBezTo>
                      <a:pt x="139" y="1822"/>
                      <a:pt x="107" y="1508"/>
                      <a:pt x="110" y="1190"/>
                    </a:cubicBezTo>
                    <a:cubicBezTo>
                      <a:pt x="110" y="1163"/>
                      <a:pt x="90" y="1149"/>
                      <a:pt x="69" y="1149"/>
                    </a:cubicBezTo>
                    <a:cubicBezTo>
                      <a:pt x="49" y="1149"/>
                      <a:pt x="28" y="1163"/>
                      <a:pt x="26" y="1190"/>
                    </a:cubicBezTo>
                    <a:cubicBezTo>
                      <a:pt x="0" y="1572"/>
                      <a:pt x="52" y="1942"/>
                      <a:pt x="156" y="2311"/>
                    </a:cubicBezTo>
                    <a:cubicBezTo>
                      <a:pt x="165" y="2339"/>
                      <a:pt x="194" y="2357"/>
                      <a:pt x="221" y="2357"/>
                    </a:cubicBezTo>
                    <a:cubicBezTo>
                      <a:pt x="241" y="2357"/>
                      <a:pt x="259" y="2348"/>
                      <a:pt x="269" y="2327"/>
                    </a:cubicBezTo>
                    <a:cubicBezTo>
                      <a:pt x="502" y="1880"/>
                      <a:pt x="619" y="1472"/>
                      <a:pt x="616" y="970"/>
                    </a:cubicBezTo>
                    <a:cubicBezTo>
                      <a:pt x="609" y="801"/>
                      <a:pt x="515" y="260"/>
                      <a:pt x="700" y="144"/>
                    </a:cubicBezTo>
                    <a:cubicBezTo>
                      <a:pt x="713" y="135"/>
                      <a:pt x="736" y="131"/>
                      <a:pt x="764" y="131"/>
                    </a:cubicBezTo>
                    <a:cubicBezTo>
                      <a:pt x="859" y="131"/>
                      <a:pt x="1017" y="171"/>
                      <a:pt x="1082" y="176"/>
                    </a:cubicBezTo>
                    <a:cubicBezTo>
                      <a:pt x="1254" y="192"/>
                      <a:pt x="1429" y="205"/>
                      <a:pt x="1597" y="222"/>
                    </a:cubicBezTo>
                    <a:cubicBezTo>
                      <a:pt x="1599" y="222"/>
                      <a:pt x="1601" y="222"/>
                      <a:pt x="1603" y="222"/>
                    </a:cubicBezTo>
                    <a:cubicBezTo>
                      <a:pt x="1684" y="222"/>
                      <a:pt x="1676" y="95"/>
                      <a:pt x="1597" y="89"/>
                    </a:cubicBezTo>
                    <a:cubicBezTo>
                      <a:pt x="1257" y="60"/>
                      <a:pt x="914" y="30"/>
                      <a:pt x="570" y="1"/>
                    </a:cubicBezTo>
                    <a:cubicBezTo>
                      <a:pt x="569" y="1"/>
                      <a:pt x="567" y="1"/>
                      <a:pt x="5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1" name="Google Shape;3811;p33"/>
              <p:cNvSpPr/>
              <p:nvPr/>
            </p:nvSpPr>
            <p:spPr>
              <a:xfrm>
                <a:off x="6335128" y="2885604"/>
                <a:ext cx="70070" cy="12609"/>
              </a:xfrm>
              <a:custGeom>
                <a:avLst/>
                <a:gdLst/>
                <a:ahLst/>
                <a:cxnLst/>
                <a:rect l="l" t="t" r="r" b="b"/>
                <a:pathLst>
                  <a:path w="1067" h="192" extrusionOk="0">
                    <a:moveTo>
                      <a:pt x="982" y="1"/>
                    </a:moveTo>
                    <a:cubicBezTo>
                      <a:pt x="975" y="1"/>
                      <a:pt x="968" y="2"/>
                      <a:pt x="961" y="4"/>
                    </a:cubicBezTo>
                    <a:cubicBezTo>
                      <a:pt x="767" y="51"/>
                      <a:pt x="581" y="68"/>
                      <a:pt x="393" y="68"/>
                    </a:cubicBezTo>
                    <a:cubicBezTo>
                      <a:pt x="283" y="68"/>
                      <a:pt x="171" y="62"/>
                      <a:pt x="57" y="53"/>
                    </a:cubicBezTo>
                    <a:cubicBezTo>
                      <a:pt x="55" y="53"/>
                      <a:pt x="53" y="52"/>
                      <a:pt x="51" y="52"/>
                    </a:cubicBezTo>
                    <a:cubicBezTo>
                      <a:pt x="8" y="52"/>
                      <a:pt x="0" y="121"/>
                      <a:pt x="44" y="134"/>
                    </a:cubicBezTo>
                    <a:cubicBezTo>
                      <a:pt x="184" y="174"/>
                      <a:pt x="331" y="191"/>
                      <a:pt x="478" y="191"/>
                    </a:cubicBezTo>
                    <a:cubicBezTo>
                      <a:pt x="653" y="191"/>
                      <a:pt x="829" y="166"/>
                      <a:pt x="996" y="124"/>
                    </a:cubicBezTo>
                    <a:cubicBezTo>
                      <a:pt x="1067" y="106"/>
                      <a:pt x="1047" y="1"/>
                      <a:pt x="9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2" name="Google Shape;3812;p33"/>
              <p:cNvSpPr/>
              <p:nvPr/>
            </p:nvSpPr>
            <p:spPr>
              <a:xfrm>
                <a:off x="6347343" y="2845350"/>
                <a:ext cx="48858" cy="40978"/>
              </a:xfrm>
              <a:custGeom>
                <a:avLst/>
                <a:gdLst/>
                <a:ahLst/>
                <a:cxnLst/>
                <a:rect l="l" t="t" r="r" b="b"/>
                <a:pathLst>
                  <a:path w="744" h="624" extrusionOk="0">
                    <a:moveTo>
                      <a:pt x="399" y="115"/>
                    </a:moveTo>
                    <a:cubicBezTo>
                      <a:pt x="425" y="115"/>
                      <a:pt x="457" y="118"/>
                      <a:pt x="486" y="125"/>
                    </a:cubicBezTo>
                    <a:cubicBezTo>
                      <a:pt x="486" y="180"/>
                      <a:pt x="467" y="206"/>
                      <a:pt x="422" y="219"/>
                    </a:cubicBezTo>
                    <a:cubicBezTo>
                      <a:pt x="344" y="267"/>
                      <a:pt x="247" y="280"/>
                      <a:pt x="156" y="284"/>
                    </a:cubicBezTo>
                    <a:cubicBezTo>
                      <a:pt x="159" y="248"/>
                      <a:pt x="179" y="215"/>
                      <a:pt x="214" y="186"/>
                    </a:cubicBezTo>
                    <a:cubicBezTo>
                      <a:pt x="263" y="141"/>
                      <a:pt x="334" y="118"/>
                      <a:pt x="399" y="115"/>
                    </a:cubicBezTo>
                    <a:close/>
                    <a:moveTo>
                      <a:pt x="432" y="1"/>
                    </a:moveTo>
                    <a:cubicBezTo>
                      <a:pt x="338" y="1"/>
                      <a:pt x="234" y="30"/>
                      <a:pt x="188" y="60"/>
                    </a:cubicBezTo>
                    <a:cubicBezTo>
                      <a:pt x="107" y="115"/>
                      <a:pt x="49" y="190"/>
                      <a:pt x="33" y="277"/>
                    </a:cubicBezTo>
                    <a:cubicBezTo>
                      <a:pt x="4" y="287"/>
                      <a:pt x="0" y="332"/>
                      <a:pt x="30" y="345"/>
                    </a:cubicBezTo>
                    <a:cubicBezTo>
                      <a:pt x="33" y="410"/>
                      <a:pt x="65" y="475"/>
                      <a:pt x="127" y="526"/>
                    </a:cubicBezTo>
                    <a:cubicBezTo>
                      <a:pt x="206" y="592"/>
                      <a:pt x="307" y="623"/>
                      <a:pt x="408" y="623"/>
                    </a:cubicBezTo>
                    <a:cubicBezTo>
                      <a:pt x="513" y="623"/>
                      <a:pt x="618" y="589"/>
                      <a:pt x="700" y="523"/>
                    </a:cubicBezTo>
                    <a:cubicBezTo>
                      <a:pt x="744" y="485"/>
                      <a:pt x="702" y="419"/>
                      <a:pt x="655" y="419"/>
                    </a:cubicBezTo>
                    <a:cubicBezTo>
                      <a:pt x="646" y="419"/>
                      <a:pt x="637" y="421"/>
                      <a:pt x="629" y="426"/>
                    </a:cubicBezTo>
                    <a:cubicBezTo>
                      <a:pt x="558" y="471"/>
                      <a:pt x="482" y="500"/>
                      <a:pt x="402" y="500"/>
                    </a:cubicBezTo>
                    <a:cubicBezTo>
                      <a:pt x="372" y="500"/>
                      <a:pt x="342" y="496"/>
                      <a:pt x="311" y="488"/>
                    </a:cubicBezTo>
                    <a:cubicBezTo>
                      <a:pt x="237" y="465"/>
                      <a:pt x="175" y="413"/>
                      <a:pt x="156" y="358"/>
                    </a:cubicBezTo>
                    <a:lnTo>
                      <a:pt x="156" y="358"/>
                    </a:lnTo>
                    <a:cubicBezTo>
                      <a:pt x="162" y="358"/>
                      <a:pt x="169" y="358"/>
                      <a:pt x="175" y="358"/>
                    </a:cubicBezTo>
                    <a:cubicBezTo>
                      <a:pt x="355" y="358"/>
                      <a:pt x="597" y="313"/>
                      <a:pt x="616" y="151"/>
                    </a:cubicBezTo>
                    <a:cubicBezTo>
                      <a:pt x="631" y="37"/>
                      <a:pt x="538" y="1"/>
                      <a:pt x="4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3" name="Google Shape;3813;p33"/>
              <p:cNvSpPr/>
              <p:nvPr/>
            </p:nvSpPr>
            <p:spPr>
              <a:xfrm>
                <a:off x="6323768" y="2904122"/>
                <a:ext cx="60876" cy="83992"/>
              </a:xfrm>
              <a:custGeom>
                <a:avLst/>
                <a:gdLst/>
                <a:ahLst/>
                <a:cxnLst/>
                <a:rect l="l" t="t" r="r" b="b"/>
                <a:pathLst>
                  <a:path w="927" h="1279" extrusionOk="0">
                    <a:moveTo>
                      <a:pt x="497" y="271"/>
                    </a:moveTo>
                    <a:cubicBezTo>
                      <a:pt x="507" y="271"/>
                      <a:pt x="516" y="272"/>
                      <a:pt x="525" y="273"/>
                    </a:cubicBezTo>
                    <a:cubicBezTo>
                      <a:pt x="522" y="295"/>
                      <a:pt x="536" y="325"/>
                      <a:pt x="563" y="325"/>
                    </a:cubicBezTo>
                    <a:cubicBezTo>
                      <a:pt x="564" y="325"/>
                      <a:pt x="565" y="325"/>
                      <a:pt x="567" y="325"/>
                    </a:cubicBezTo>
                    <a:lnTo>
                      <a:pt x="570" y="325"/>
                    </a:lnTo>
                    <a:cubicBezTo>
                      <a:pt x="567" y="328"/>
                      <a:pt x="564" y="331"/>
                      <a:pt x="564" y="338"/>
                    </a:cubicBezTo>
                    <a:cubicBezTo>
                      <a:pt x="557" y="370"/>
                      <a:pt x="551" y="396"/>
                      <a:pt x="534" y="425"/>
                    </a:cubicBezTo>
                    <a:cubicBezTo>
                      <a:pt x="521" y="470"/>
                      <a:pt x="500" y="492"/>
                      <a:pt x="470" y="492"/>
                    </a:cubicBezTo>
                    <a:cubicBezTo>
                      <a:pt x="429" y="492"/>
                      <a:pt x="372" y="448"/>
                      <a:pt x="298" y="360"/>
                    </a:cubicBezTo>
                    <a:cubicBezTo>
                      <a:pt x="333" y="306"/>
                      <a:pt x="421" y="271"/>
                      <a:pt x="497" y="271"/>
                    </a:cubicBezTo>
                    <a:close/>
                    <a:moveTo>
                      <a:pt x="425" y="825"/>
                    </a:moveTo>
                    <a:cubicBezTo>
                      <a:pt x="447" y="825"/>
                      <a:pt x="471" y="827"/>
                      <a:pt x="496" y="830"/>
                    </a:cubicBezTo>
                    <a:cubicBezTo>
                      <a:pt x="486" y="843"/>
                      <a:pt x="470" y="859"/>
                      <a:pt x="457" y="879"/>
                    </a:cubicBezTo>
                    <a:cubicBezTo>
                      <a:pt x="411" y="953"/>
                      <a:pt x="450" y="1099"/>
                      <a:pt x="340" y="1135"/>
                    </a:cubicBezTo>
                    <a:cubicBezTo>
                      <a:pt x="332" y="1135"/>
                      <a:pt x="324" y="1135"/>
                      <a:pt x="316" y="1135"/>
                    </a:cubicBezTo>
                    <a:cubicBezTo>
                      <a:pt x="196" y="1135"/>
                      <a:pt x="161" y="1087"/>
                      <a:pt x="201" y="992"/>
                    </a:cubicBezTo>
                    <a:cubicBezTo>
                      <a:pt x="228" y="879"/>
                      <a:pt x="302" y="825"/>
                      <a:pt x="425" y="825"/>
                    </a:cubicBezTo>
                    <a:close/>
                    <a:moveTo>
                      <a:pt x="838" y="0"/>
                    </a:moveTo>
                    <a:cubicBezTo>
                      <a:pt x="814" y="0"/>
                      <a:pt x="792" y="13"/>
                      <a:pt x="784" y="36"/>
                    </a:cubicBezTo>
                    <a:cubicBezTo>
                      <a:pt x="777" y="56"/>
                      <a:pt x="777" y="79"/>
                      <a:pt x="787" y="95"/>
                    </a:cubicBezTo>
                    <a:cubicBezTo>
                      <a:pt x="768" y="127"/>
                      <a:pt x="732" y="153"/>
                      <a:pt x="703" y="176"/>
                    </a:cubicBezTo>
                    <a:cubicBezTo>
                      <a:pt x="677" y="195"/>
                      <a:pt x="648" y="208"/>
                      <a:pt x="619" y="218"/>
                    </a:cubicBezTo>
                    <a:cubicBezTo>
                      <a:pt x="580" y="177"/>
                      <a:pt x="528" y="160"/>
                      <a:pt x="473" y="160"/>
                    </a:cubicBezTo>
                    <a:cubicBezTo>
                      <a:pt x="301" y="160"/>
                      <a:pt x="97" y="334"/>
                      <a:pt x="159" y="506"/>
                    </a:cubicBezTo>
                    <a:cubicBezTo>
                      <a:pt x="190" y="601"/>
                      <a:pt x="293" y="665"/>
                      <a:pt x="390" y="665"/>
                    </a:cubicBezTo>
                    <a:cubicBezTo>
                      <a:pt x="403" y="665"/>
                      <a:pt x="415" y="664"/>
                      <a:pt x="427" y="662"/>
                    </a:cubicBezTo>
                    <a:cubicBezTo>
                      <a:pt x="466" y="652"/>
                      <a:pt x="502" y="639"/>
                      <a:pt x="531" y="620"/>
                    </a:cubicBezTo>
                    <a:lnTo>
                      <a:pt x="531" y="620"/>
                    </a:lnTo>
                    <a:cubicBezTo>
                      <a:pt x="521" y="652"/>
                      <a:pt x="515" y="684"/>
                      <a:pt x="502" y="717"/>
                    </a:cubicBezTo>
                    <a:cubicBezTo>
                      <a:pt x="476" y="710"/>
                      <a:pt x="450" y="707"/>
                      <a:pt x="425" y="707"/>
                    </a:cubicBezTo>
                    <a:cubicBezTo>
                      <a:pt x="208" y="707"/>
                      <a:pt x="0" y="936"/>
                      <a:pt x="87" y="1167"/>
                    </a:cubicBezTo>
                    <a:cubicBezTo>
                      <a:pt x="119" y="1243"/>
                      <a:pt x="184" y="1278"/>
                      <a:pt x="256" y="1278"/>
                    </a:cubicBezTo>
                    <a:cubicBezTo>
                      <a:pt x="280" y="1278"/>
                      <a:pt x="303" y="1275"/>
                      <a:pt x="327" y="1267"/>
                    </a:cubicBezTo>
                    <a:cubicBezTo>
                      <a:pt x="392" y="1248"/>
                      <a:pt x="450" y="1206"/>
                      <a:pt x="486" y="1154"/>
                    </a:cubicBezTo>
                    <a:cubicBezTo>
                      <a:pt x="517" y="1110"/>
                      <a:pt x="548" y="923"/>
                      <a:pt x="608" y="923"/>
                    </a:cubicBezTo>
                    <a:cubicBezTo>
                      <a:pt x="610" y="923"/>
                      <a:pt x="613" y="923"/>
                      <a:pt x="615" y="924"/>
                    </a:cubicBezTo>
                    <a:cubicBezTo>
                      <a:pt x="621" y="926"/>
                      <a:pt x="626" y="926"/>
                      <a:pt x="631" y="926"/>
                    </a:cubicBezTo>
                    <a:cubicBezTo>
                      <a:pt x="691" y="926"/>
                      <a:pt x="710" y="829"/>
                      <a:pt x="648" y="814"/>
                    </a:cubicBezTo>
                    <a:cubicBezTo>
                      <a:pt x="628" y="811"/>
                      <a:pt x="606" y="807"/>
                      <a:pt x="589" y="807"/>
                    </a:cubicBezTo>
                    <a:cubicBezTo>
                      <a:pt x="645" y="655"/>
                      <a:pt x="667" y="516"/>
                      <a:pt x="667" y="357"/>
                    </a:cubicBezTo>
                    <a:cubicBezTo>
                      <a:pt x="667" y="338"/>
                      <a:pt x="654" y="322"/>
                      <a:pt x="638" y="312"/>
                    </a:cubicBezTo>
                    <a:cubicBezTo>
                      <a:pt x="726" y="289"/>
                      <a:pt x="800" y="241"/>
                      <a:pt x="862" y="166"/>
                    </a:cubicBezTo>
                    <a:cubicBezTo>
                      <a:pt x="887" y="127"/>
                      <a:pt x="926" y="79"/>
                      <a:pt x="894" y="30"/>
                    </a:cubicBezTo>
                    <a:cubicBezTo>
                      <a:pt x="880" y="10"/>
                      <a:pt x="858" y="0"/>
                      <a:pt x="83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14" name="Google Shape;3814;p33"/>
            <p:cNvGrpSpPr/>
            <p:nvPr/>
          </p:nvGrpSpPr>
          <p:grpSpPr>
            <a:xfrm rot="-1872959">
              <a:off x="8299211" y="767806"/>
              <a:ext cx="677116" cy="330879"/>
              <a:chOff x="7053208" y="3451133"/>
              <a:chExt cx="306539" cy="149789"/>
            </a:xfrm>
          </p:grpSpPr>
          <p:sp>
            <p:nvSpPr>
              <p:cNvPr id="3815" name="Google Shape;3815;p33"/>
              <p:cNvSpPr/>
              <p:nvPr/>
            </p:nvSpPr>
            <p:spPr>
              <a:xfrm>
                <a:off x="7053208" y="3487841"/>
                <a:ext cx="57067" cy="94762"/>
              </a:xfrm>
              <a:custGeom>
                <a:avLst/>
                <a:gdLst/>
                <a:ahLst/>
                <a:cxnLst/>
                <a:rect l="l" t="t" r="r" b="b"/>
                <a:pathLst>
                  <a:path w="869" h="1443" extrusionOk="0">
                    <a:moveTo>
                      <a:pt x="267" y="0"/>
                    </a:moveTo>
                    <a:cubicBezTo>
                      <a:pt x="250" y="0"/>
                      <a:pt x="233" y="9"/>
                      <a:pt x="230" y="27"/>
                    </a:cubicBezTo>
                    <a:cubicBezTo>
                      <a:pt x="227" y="53"/>
                      <a:pt x="221" y="82"/>
                      <a:pt x="214" y="105"/>
                    </a:cubicBezTo>
                    <a:cubicBezTo>
                      <a:pt x="211" y="115"/>
                      <a:pt x="204" y="124"/>
                      <a:pt x="211" y="134"/>
                    </a:cubicBezTo>
                    <a:cubicBezTo>
                      <a:pt x="133" y="539"/>
                      <a:pt x="72" y="947"/>
                      <a:pt x="7" y="1355"/>
                    </a:cubicBezTo>
                    <a:cubicBezTo>
                      <a:pt x="1" y="1393"/>
                      <a:pt x="22" y="1443"/>
                      <a:pt x="67" y="1443"/>
                    </a:cubicBezTo>
                    <a:cubicBezTo>
                      <a:pt x="69" y="1443"/>
                      <a:pt x="70" y="1443"/>
                      <a:pt x="72" y="1443"/>
                    </a:cubicBezTo>
                    <a:cubicBezTo>
                      <a:pt x="282" y="1427"/>
                      <a:pt x="493" y="1401"/>
                      <a:pt x="697" y="1349"/>
                    </a:cubicBezTo>
                    <a:cubicBezTo>
                      <a:pt x="767" y="1330"/>
                      <a:pt x="742" y="1231"/>
                      <a:pt x="676" y="1231"/>
                    </a:cubicBezTo>
                    <a:cubicBezTo>
                      <a:pt x="673" y="1231"/>
                      <a:pt x="669" y="1231"/>
                      <a:pt x="664" y="1232"/>
                    </a:cubicBezTo>
                    <a:cubicBezTo>
                      <a:pt x="490" y="1255"/>
                      <a:pt x="318" y="1284"/>
                      <a:pt x="149" y="1300"/>
                    </a:cubicBezTo>
                    <a:cubicBezTo>
                      <a:pt x="172" y="1135"/>
                      <a:pt x="198" y="973"/>
                      <a:pt x="217" y="805"/>
                    </a:cubicBezTo>
                    <a:cubicBezTo>
                      <a:pt x="288" y="813"/>
                      <a:pt x="365" y="820"/>
                      <a:pt x="440" y="820"/>
                    </a:cubicBezTo>
                    <a:cubicBezTo>
                      <a:pt x="505" y="820"/>
                      <a:pt x="568" y="815"/>
                      <a:pt x="626" y="801"/>
                    </a:cubicBezTo>
                    <a:cubicBezTo>
                      <a:pt x="690" y="785"/>
                      <a:pt x="674" y="691"/>
                      <a:pt x="609" y="688"/>
                    </a:cubicBezTo>
                    <a:cubicBezTo>
                      <a:pt x="603" y="688"/>
                      <a:pt x="597" y="688"/>
                      <a:pt x="590" y="688"/>
                    </a:cubicBezTo>
                    <a:cubicBezTo>
                      <a:pt x="524" y="688"/>
                      <a:pt x="453" y="701"/>
                      <a:pt x="383" y="704"/>
                    </a:cubicBezTo>
                    <a:cubicBezTo>
                      <a:pt x="331" y="707"/>
                      <a:pt x="282" y="707"/>
                      <a:pt x="230" y="707"/>
                    </a:cubicBezTo>
                    <a:cubicBezTo>
                      <a:pt x="253" y="529"/>
                      <a:pt x="272" y="351"/>
                      <a:pt x="295" y="173"/>
                    </a:cubicBezTo>
                    <a:cubicBezTo>
                      <a:pt x="360" y="183"/>
                      <a:pt x="428" y="183"/>
                      <a:pt x="496" y="183"/>
                    </a:cubicBezTo>
                    <a:cubicBezTo>
                      <a:pt x="565" y="185"/>
                      <a:pt x="633" y="187"/>
                      <a:pt x="702" y="187"/>
                    </a:cubicBezTo>
                    <a:cubicBezTo>
                      <a:pt x="731" y="187"/>
                      <a:pt x="759" y="187"/>
                      <a:pt x="788" y="186"/>
                    </a:cubicBezTo>
                    <a:cubicBezTo>
                      <a:pt x="865" y="186"/>
                      <a:pt x="869" y="72"/>
                      <a:pt x="788" y="69"/>
                    </a:cubicBezTo>
                    <a:cubicBezTo>
                      <a:pt x="759" y="68"/>
                      <a:pt x="731" y="68"/>
                      <a:pt x="702" y="68"/>
                    </a:cubicBezTo>
                    <a:cubicBezTo>
                      <a:pt x="633" y="68"/>
                      <a:pt x="565" y="70"/>
                      <a:pt x="496" y="72"/>
                    </a:cubicBezTo>
                    <a:cubicBezTo>
                      <a:pt x="431" y="72"/>
                      <a:pt x="366" y="72"/>
                      <a:pt x="308" y="82"/>
                    </a:cubicBezTo>
                    <a:cubicBezTo>
                      <a:pt x="308" y="69"/>
                      <a:pt x="311" y="53"/>
                      <a:pt x="311" y="40"/>
                    </a:cubicBezTo>
                    <a:cubicBezTo>
                      <a:pt x="313" y="14"/>
                      <a:pt x="289" y="0"/>
                      <a:pt x="2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6" name="Google Shape;3816;p33"/>
              <p:cNvSpPr/>
              <p:nvPr/>
            </p:nvSpPr>
            <p:spPr>
              <a:xfrm>
                <a:off x="7119335" y="3550488"/>
                <a:ext cx="35396" cy="37892"/>
              </a:xfrm>
              <a:custGeom>
                <a:avLst/>
                <a:gdLst/>
                <a:ahLst/>
                <a:cxnLst/>
                <a:rect l="l" t="t" r="r" b="b"/>
                <a:pathLst>
                  <a:path w="539" h="577" extrusionOk="0">
                    <a:moveTo>
                      <a:pt x="81" y="1"/>
                    </a:moveTo>
                    <a:cubicBezTo>
                      <a:pt x="70" y="1"/>
                      <a:pt x="59" y="8"/>
                      <a:pt x="53" y="22"/>
                    </a:cubicBezTo>
                    <a:cubicBezTo>
                      <a:pt x="1" y="168"/>
                      <a:pt x="7" y="395"/>
                      <a:pt x="62" y="541"/>
                    </a:cubicBezTo>
                    <a:cubicBezTo>
                      <a:pt x="71" y="565"/>
                      <a:pt x="97" y="577"/>
                      <a:pt x="120" y="577"/>
                    </a:cubicBezTo>
                    <a:cubicBezTo>
                      <a:pt x="147" y="577"/>
                      <a:pt x="171" y="561"/>
                      <a:pt x="166" y="528"/>
                    </a:cubicBezTo>
                    <a:cubicBezTo>
                      <a:pt x="156" y="479"/>
                      <a:pt x="150" y="434"/>
                      <a:pt x="137" y="385"/>
                    </a:cubicBezTo>
                    <a:cubicBezTo>
                      <a:pt x="140" y="382"/>
                      <a:pt x="140" y="382"/>
                      <a:pt x="140" y="379"/>
                    </a:cubicBezTo>
                    <a:cubicBezTo>
                      <a:pt x="147" y="382"/>
                      <a:pt x="150" y="382"/>
                      <a:pt x="153" y="385"/>
                    </a:cubicBezTo>
                    <a:cubicBezTo>
                      <a:pt x="236" y="420"/>
                      <a:pt x="348" y="441"/>
                      <a:pt x="442" y="441"/>
                    </a:cubicBezTo>
                    <a:cubicBezTo>
                      <a:pt x="454" y="441"/>
                      <a:pt x="466" y="441"/>
                      <a:pt x="477" y="440"/>
                    </a:cubicBezTo>
                    <a:cubicBezTo>
                      <a:pt x="539" y="427"/>
                      <a:pt x="539" y="349"/>
                      <a:pt x="477" y="343"/>
                    </a:cubicBezTo>
                    <a:cubicBezTo>
                      <a:pt x="425" y="333"/>
                      <a:pt x="373" y="336"/>
                      <a:pt x="318" y="333"/>
                    </a:cubicBezTo>
                    <a:cubicBezTo>
                      <a:pt x="279" y="330"/>
                      <a:pt x="234" y="327"/>
                      <a:pt x="195" y="320"/>
                    </a:cubicBezTo>
                    <a:cubicBezTo>
                      <a:pt x="250" y="262"/>
                      <a:pt x="305" y="197"/>
                      <a:pt x="354" y="136"/>
                    </a:cubicBezTo>
                    <a:cubicBezTo>
                      <a:pt x="373" y="104"/>
                      <a:pt x="342" y="70"/>
                      <a:pt x="312" y="70"/>
                    </a:cubicBezTo>
                    <a:cubicBezTo>
                      <a:pt x="302" y="70"/>
                      <a:pt x="291" y="74"/>
                      <a:pt x="283" y="84"/>
                    </a:cubicBezTo>
                    <a:cubicBezTo>
                      <a:pt x="228" y="149"/>
                      <a:pt x="176" y="217"/>
                      <a:pt x="121" y="288"/>
                    </a:cubicBezTo>
                    <a:lnTo>
                      <a:pt x="121" y="281"/>
                    </a:lnTo>
                    <a:cubicBezTo>
                      <a:pt x="114" y="200"/>
                      <a:pt x="117" y="116"/>
                      <a:pt x="111" y="29"/>
                    </a:cubicBezTo>
                    <a:cubicBezTo>
                      <a:pt x="107" y="11"/>
                      <a:pt x="94" y="1"/>
                      <a:pt x="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7" name="Google Shape;3817;p33"/>
              <p:cNvSpPr/>
              <p:nvPr/>
            </p:nvSpPr>
            <p:spPr>
              <a:xfrm>
                <a:off x="7135555" y="3534005"/>
                <a:ext cx="45050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5" extrusionOk="0">
                    <a:moveTo>
                      <a:pt x="612" y="0"/>
                    </a:moveTo>
                    <a:cubicBezTo>
                      <a:pt x="608" y="0"/>
                      <a:pt x="604" y="0"/>
                      <a:pt x="599" y="1"/>
                    </a:cubicBezTo>
                    <a:cubicBezTo>
                      <a:pt x="418" y="24"/>
                      <a:pt x="240" y="34"/>
                      <a:pt x="52" y="34"/>
                    </a:cubicBezTo>
                    <a:cubicBezTo>
                      <a:pt x="0" y="34"/>
                      <a:pt x="0" y="111"/>
                      <a:pt x="52" y="115"/>
                    </a:cubicBezTo>
                    <a:cubicBezTo>
                      <a:pt x="128" y="121"/>
                      <a:pt x="204" y="124"/>
                      <a:pt x="280" y="124"/>
                    </a:cubicBezTo>
                    <a:cubicBezTo>
                      <a:pt x="392" y="124"/>
                      <a:pt x="504" y="117"/>
                      <a:pt x="612" y="102"/>
                    </a:cubicBezTo>
                    <a:cubicBezTo>
                      <a:pt x="686" y="95"/>
                      <a:pt x="678" y="0"/>
                      <a:pt x="6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8" name="Google Shape;3818;p33"/>
              <p:cNvSpPr/>
              <p:nvPr/>
            </p:nvSpPr>
            <p:spPr>
              <a:xfrm>
                <a:off x="7136803" y="3520477"/>
                <a:ext cx="47742" cy="7683"/>
              </a:xfrm>
              <a:custGeom>
                <a:avLst/>
                <a:gdLst/>
                <a:ahLst/>
                <a:cxnLst/>
                <a:rect l="l" t="t" r="r" b="b"/>
                <a:pathLst>
                  <a:path w="727" h="117" extrusionOk="0">
                    <a:moveTo>
                      <a:pt x="466" y="1"/>
                    </a:moveTo>
                    <a:cubicBezTo>
                      <a:pt x="329" y="1"/>
                      <a:pt x="189" y="12"/>
                      <a:pt x="56" y="22"/>
                    </a:cubicBezTo>
                    <a:cubicBezTo>
                      <a:pt x="1" y="26"/>
                      <a:pt x="1" y="97"/>
                      <a:pt x="56" y="97"/>
                    </a:cubicBezTo>
                    <a:cubicBezTo>
                      <a:pt x="192" y="106"/>
                      <a:pt x="339" y="117"/>
                      <a:pt x="482" y="117"/>
                    </a:cubicBezTo>
                    <a:cubicBezTo>
                      <a:pt x="543" y="117"/>
                      <a:pt x="603" y="115"/>
                      <a:pt x="661" y="110"/>
                    </a:cubicBezTo>
                    <a:cubicBezTo>
                      <a:pt x="726" y="103"/>
                      <a:pt x="726" y="13"/>
                      <a:pt x="661" y="10"/>
                    </a:cubicBezTo>
                    <a:cubicBezTo>
                      <a:pt x="598" y="3"/>
                      <a:pt x="533" y="1"/>
                      <a:pt x="4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9" name="Google Shape;3819;p33"/>
              <p:cNvSpPr/>
              <p:nvPr/>
            </p:nvSpPr>
            <p:spPr>
              <a:xfrm>
                <a:off x="7203390" y="3535844"/>
                <a:ext cx="125364" cy="13791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210" extrusionOk="0">
                    <a:moveTo>
                      <a:pt x="356" y="1"/>
                    </a:moveTo>
                    <a:cubicBezTo>
                      <a:pt x="254" y="1"/>
                      <a:pt x="153" y="3"/>
                      <a:pt x="52" y="9"/>
                    </a:cubicBezTo>
                    <a:cubicBezTo>
                      <a:pt x="17" y="15"/>
                      <a:pt x="0" y="70"/>
                      <a:pt x="46" y="80"/>
                    </a:cubicBezTo>
                    <a:cubicBezTo>
                      <a:pt x="622" y="177"/>
                      <a:pt x="1238" y="177"/>
                      <a:pt x="1828" y="210"/>
                    </a:cubicBezTo>
                    <a:cubicBezTo>
                      <a:pt x="1830" y="210"/>
                      <a:pt x="1832" y="210"/>
                      <a:pt x="1833" y="210"/>
                    </a:cubicBezTo>
                    <a:cubicBezTo>
                      <a:pt x="1909" y="210"/>
                      <a:pt x="1907" y="86"/>
                      <a:pt x="1828" y="83"/>
                    </a:cubicBezTo>
                    <a:cubicBezTo>
                      <a:pt x="1345" y="56"/>
                      <a:pt x="844" y="1"/>
                      <a:pt x="3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0" name="Google Shape;3820;p33"/>
              <p:cNvSpPr/>
              <p:nvPr/>
            </p:nvSpPr>
            <p:spPr>
              <a:xfrm>
                <a:off x="7210220" y="3487118"/>
                <a:ext cx="49384" cy="34280"/>
              </a:xfrm>
              <a:custGeom>
                <a:avLst/>
                <a:gdLst/>
                <a:ahLst/>
                <a:cxnLst/>
                <a:rect l="l" t="t" r="r" b="b"/>
                <a:pathLst>
                  <a:path w="752" h="522" extrusionOk="0">
                    <a:moveTo>
                      <a:pt x="565" y="0"/>
                    </a:moveTo>
                    <a:cubicBezTo>
                      <a:pt x="501" y="0"/>
                      <a:pt x="456" y="46"/>
                      <a:pt x="421" y="109"/>
                    </a:cubicBezTo>
                    <a:cubicBezTo>
                      <a:pt x="397" y="48"/>
                      <a:pt x="355" y="2"/>
                      <a:pt x="289" y="2"/>
                    </a:cubicBezTo>
                    <a:cubicBezTo>
                      <a:pt x="284" y="2"/>
                      <a:pt x="280" y="2"/>
                      <a:pt x="276" y="2"/>
                    </a:cubicBezTo>
                    <a:cubicBezTo>
                      <a:pt x="201" y="12"/>
                      <a:pt x="143" y="77"/>
                      <a:pt x="104" y="148"/>
                    </a:cubicBezTo>
                    <a:cubicBezTo>
                      <a:pt x="97" y="126"/>
                      <a:pt x="97" y="96"/>
                      <a:pt x="97" y="70"/>
                    </a:cubicBezTo>
                    <a:cubicBezTo>
                      <a:pt x="96" y="45"/>
                      <a:pt x="78" y="33"/>
                      <a:pt x="60" y="33"/>
                    </a:cubicBezTo>
                    <a:cubicBezTo>
                      <a:pt x="41" y="33"/>
                      <a:pt x="21" y="46"/>
                      <a:pt x="16" y="70"/>
                    </a:cubicBezTo>
                    <a:cubicBezTo>
                      <a:pt x="0" y="200"/>
                      <a:pt x="13" y="343"/>
                      <a:pt x="46" y="469"/>
                    </a:cubicBezTo>
                    <a:cubicBezTo>
                      <a:pt x="53" y="496"/>
                      <a:pt x="75" y="508"/>
                      <a:pt x="98" y="508"/>
                    </a:cubicBezTo>
                    <a:cubicBezTo>
                      <a:pt x="132" y="508"/>
                      <a:pt x="167" y="481"/>
                      <a:pt x="156" y="440"/>
                    </a:cubicBezTo>
                    <a:cubicBezTo>
                      <a:pt x="143" y="398"/>
                      <a:pt x="136" y="359"/>
                      <a:pt x="127" y="317"/>
                    </a:cubicBezTo>
                    <a:cubicBezTo>
                      <a:pt x="146" y="245"/>
                      <a:pt x="178" y="164"/>
                      <a:pt x="233" y="138"/>
                    </a:cubicBezTo>
                    <a:cubicBezTo>
                      <a:pt x="259" y="145"/>
                      <a:pt x="288" y="148"/>
                      <a:pt x="318" y="155"/>
                    </a:cubicBezTo>
                    <a:cubicBezTo>
                      <a:pt x="324" y="184"/>
                      <a:pt x="334" y="213"/>
                      <a:pt x="340" y="245"/>
                    </a:cubicBezTo>
                    <a:cubicBezTo>
                      <a:pt x="350" y="291"/>
                      <a:pt x="353" y="333"/>
                      <a:pt x="357" y="378"/>
                    </a:cubicBezTo>
                    <a:cubicBezTo>
                      <a:pt x="357" y="391"/>
                      <a:pt x="357" y="404"/>
                      <a:pt x="363" y="411"/>
                    </a:cubicBezTo>
                    <a:cubicBezTo>
                      <a:pt x="366" y="445"/>
                      <a:pt x="396" y="464"/>
                      <a:pt x="423" y="464"/>
                    </a:cubicBezTo>
                    <a:cubicBezTo>
                      <a:pt x="449" y="464"/>
                      <a:pt x="473" y="447"/>
                      <a:pt x="470" y="411"/>
                    </a:cubicBezTo>
                    <a:cubicBezTo>
                      <a:pt x="467" y="356"/>
                      <a:pt x="467" y="297"/>
                      <a:pt x="486" y="242"/>
                    </a:cubicBezTo>
                    <a:cubicBezTo>
                      <a:pt x="499" y="203"/>
                      <a:pt x="518" y="168"/>
                      <a:pt x="548" y="138"/>
                    </a:cubicBezTo>
                    <a:cubicBezTo>
                      <a:pt x="593" y="155"/>
                      <a:pt x="616" y="184"/>
                      <a:pt x="622" y="229"/>
                    </a:cubicBezTo>
                    <a:cubicBezTo>
                      <a:pt x="648" y="323"/>
                      <a:pt x="577" y="404"/>
                      <a:pt x="616" y="492"/>
                    </a:cubicBezTo>
                    <a:cubicBezTo>
                      <a:pt x="627" y="514"/>
                      <a:pt x="651" y="522"/>
                      <a:pt x="671" y="522"/>
                    </a:cubicBezTo>
                    <a:cubicBezTo>
                      <a:pt x="674" y="522"/>
                      <a:pt x="677" y="521"/>
                      <a:pt x="680" y="521"/>
                    </a:cubicBezTo>
                    <a:cubicBezTo>
                      <a:pt x="713" y="511"/>
                      <a:pt x="726" y="495"/>
                      <a:pt x="739" y="462"/>
                    </a:cubicBezTo>
                    <a:cubicBezTo>
                      <a:pt x="745" y="443"/>
                      <a:pt x="739" y="424"/>
                      <a:pt x="723" y="411"/>
                    </a:cubicBezTo>
                    <a:cubicBezTo>
                      <a:pt x="726" y="378"/>
                      <a:pt x="742" y="346"/>
                      <a:pt x="742" y="317"/>
                    </a:cubicBezTo>
                    <a:cubicBezTo>
                      <a:pt x="752" y="255"/>
                      <a:pt x="745" y="200"/>
                      <a:pt x="726" y="151"/>
                    </a:cubicBezTo>
                    <a:cubicBezTo>
                      <a:pt x="706" y="87"/>
                      <a:pt x="661" y="15"/>
                      <a:pt x="590" y="2"/>
                    </a:cubicBezTo>
                    <a:cubicBezTo>
                      <a:pt x="581" y="1"/>
                      <a:pt x="573" y="0"/>
                      <a:pt x="5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1" name="Google Shape;3821;p33"/>
              <p:cNvSpPr/>
              <p:nvPr/>
            </p:nvSpPr>
            <p:spPr>
              <a:xfrm>
                <a:off x="7259602" y="3457765"/>
                <a:ext cx="59825" cy="72500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04" extrusionOk="0">
                    <a:moveTo>
                      <a:pt x="820" y="1"/>
                    </a:moveTo>
                    <a:cubicBezTo>
                      <a:pt x="800" y="1"/>
                      <a:pt x="780" y="10"/>
                      <a:pt x="768" y="32"/>
                    </a:cubicBezTo>
                    <a:cubicBezTo>
                      <a:pt x="631" y="284"/>
                      <a:pt x="541" y="560"/>
                      <a:pt x="505" y="841"/>
                    </a:cubicBezTo>
                    <a:cubicBezTo>
                      <a:pt x="356" y="582"/>
                      <a:pt x="217" y="317"/>
                      <a:pt x="84" y="48"/>
                    </a:cubicBezTo>
                    <a:cubicBezTo>
                      <a:pt x="76" y="35"/>
                      <a:pt x="65" y="30"/>
                      <a:pt x="53" y="30"/>
                    </a:cubicBezTo>
                    <a:cubicBezTo>
                      <a:pt x="27" y="30"/>
                      <a:pt x="0" y="58"/>
                      <a:pt x="16" y="90"/>
                    </a:cubicBezTo>
                    <a:cubicBezTo>
                      <a:pt x="158" y="427"/>
                      <a:pt x="327" y="751"/>
                      <a:pt x="495" y="1075"/>
                    </a:cubicBezTo>
                    <a:cubicBezTo>
                      <a:pt x="506" y="1095"/>
                      <a:pt x="523" y="1103"/>
                      <a:pt x="542" y="1103"/>
                    </a:cubicBezTo>
                    <a:cubicBezTo>
                      <a:pt x="573" y="1103"/>
                      <a:pt x="607" y="1077"/>
                      <a:pt x="609" y="1042"/>
                    </a:cubicBezTo>
                    <a:cubicBezTo>
                      <a:pt x="638" y="705"/>
                      <a:pt x="722" y="398"/>
                      <a:pt x="881" y="96"/>
                    </a:cubicBezTo>
                    <a:cubicBezTo>
                      <a:pt x="910" y="47"/>
                      <a:pt x="865" y="1"/>
                      <a:pt x="8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2" name="Google Shape;3822;p33"/>
              <p:cNvSpPr/>
              <p:nvPr/>
            </p:nvSpPr>
            <p:spPr>
              <a:xfrm>
                <a:off x="7323563" y="3451133"/>
                <a:ext cx="36184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90" extrusionOk="0">
                    <a:moveTo>
                      <a:pt x="163" y="0"/>
                    </a:moveTo>
                    <a:cubicBezTo>
                      <a:pt x="131" y="0"/>
                      <a:pt x="97" y="11"/>
                      <a:pt x="66" y="35"/>
                    </a:cubicBezTo>
                    <a:cubicBezTo>
                      <a:pt x="27" y="68"/>
                      <a:pt x="61" y="115"/>
                      <a:pt x="99" y="115"/>
                    </a:cubicBezTo>
                    <a:cubicBezTo>
                      <a:pt x="106" y="115"/>
                      <a:pt x="114" y="113"/>
                      <a:pt x="121" y="110"/>
                    </a:cubicBezTo>
                    <a:cubicBezTo>
                      <a:pt x="138" y="101"/>
                      <a:pt x="153" y="96"/>
                      <a:pt x="166" y="96"/>
                    </a:cubicBezTo>
                    <a:cubicBezTo>
                      <a:pt x="244" y="96"/>
                      <a:pt x="224" y="259"/>
                      <a:pt x="202" y="304"/>
                    </a:cubicBezTo>
                    <a:cubicBezTo>
                      <a:pt x="169" y="369"/>
                      <a:pt x="121" y="414"/>
                      <a:pt x="62" y="447"/>
                    </a:cubicBezTo>
                    <a:cubicBezTo>
                      <a:pt x="1" y="476"/>
                      <a:pt x="33" y="563"/>
                      <a:pt x="95" y="567"/>
                    </a:cubicBezTo>
                    <a:cubicBezTo>
                      <a:pt x="218" y="576"/>
                      <a:pt x="344" y="589"/>
                      <a:pt x="467" y="589"/>
                    </a:cubicBezTo>
                    <a:cubicBezTo>
                      <a:pt x="471" y="590"/>
                      <a:pt x="474" y="590"/>
                      <a:pt x="477" y="590"/>
                    </a:cubicBezTo>
                    <a:cubicBezTo>
                      <a:pt x="551" y="590"/>
                      <a:pt x="539" y="482"/>
                      <a:pt x="467" y="469"/>
                    </a:cubicBezTo>
                    <a:cubicBezTo>
                      <a:pt x="396" y="463"/>
                      <a:pt x="325" y="456"/>
                      <a:pt x="257" y="450"/>
                    </a:cubicBezTo>
                    <a:cubicBezTo>
                      <a:pt x="318" y="369"/>
                      <a:pt x="354" y="269"/>
                      <a:pt x="338" y="165"/>
                    </a:cubicBezTo>
                    <a:cubicBezTo>
                      <a:pt x="321" y="72"/>
                      <a:pt x="246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3" name="Google Shape;3823;p33"/>
              <p:cNvSpPr/>
              <p:nvPr/>
            </p:nvSpPr>
            <p:spPr>
              <a:xfrm>
                <a:off x="7236159" y="3552326"/>
                <a:ext cx="67706" cy="48596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740" extrusionOk="0">
                    <a:moveTo>
                      <a:pt x="484" y="0"/>
                    </a:moveTo>
                    <a:cubicBezTo>
                      <a:pt x="312" y="0"/>
                      <a:pt x="0" y="133"/>
                      <a:pt x="185" y="253"/>
                    </a:cubicBezTo>
                    <a:cubicBezTo>
                      <a:pt x="191" y="257"/>
                      <a:pt x="197" y="259"/>
                      <a:pt x="203" y="259"/>
                    </a:cubicBezTo>
                    <a:cubicBezTo>
                      <a:pt x="234" y="259"/>
                      <a:pt x="263" y="216"/>
                      <a:pt x="234" y="189"/>
                    </a:cubicBezTo>
                    <a:cubicBezTo>
                      <a:pt x="204" y="163"/>
                      <a:pt x="412" y="104"/>
                      <a:pt x="438" y="104"/>
                    </a:cubicBezTo>
                    <a:cubicBezTo>
                      <a:pt x="609" y="127"/>
                      <a:pt x="577" y="273"/>
                      <a:pt x="525" y="370"/>
                    </a:cubicBezTo>
                    <a:cubicBezTo>
                      <a:pt x="477" y="464"/>
                      <a:pt x="409" y="551"/>
                      <a:pt x="347" y="642"/>
                    </a:cubicBezTo>
                    <a:cubicBezTo>
                      <a:pt x="318" y="681"/>
                      <a:pt x="357" y="739"/>
                      <a:pt x="405" y="739"/>
                    </a:cubicBezTo>
                    <a:cubicBezTo>
                      <a:pt x="587" y="736"/>
                      <a:pt x="768" y="739"/>
                      <a:pt x="946" y="723"/>
                    </a:cubicBezTo>
                    <a:cubicBezTo>
                      <a:pt x="1031" y="723"/>
                      <a:pt x="1031" y="610"/>
                      <a:pt x="950" y="607"/>
                    </a:cubicBezTo>
                    <a:cubicBezTo>
                      <a:pt x="907" y="605"/>
                      <a:pt x="865" y="604"/>
                      <a:pt x="822" y="604"/>
                    </a:cubicBezTo>
                    <a:cubicBezTo>
                      <a:pt x="726" y="604"/>
                      <a:pt x="629" y="608"/>
                      <a:pt x="535" y="610"/>
                    </a:cubicBezTo>
                    <a:cubicBezTo>
                      <a:pt x="658" y="415"/>
                      <a:pt x="820" y="121"/>
                      <a:pt x="551" y="10"/>
                    </a:cubicBezTo>
                    <a:cubicBezTo>
                      <a:pt x="534" y="3"/>
                      <a:pt x="510" y="0"/>
                      <a:pt x="4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824" name="Google Shape;3824;p33"/>
          <p:cNvGrpSpPr/>
          <p:nvPr/>
        </p:nvGrpSpPr>
        <p:grpSpPr>
          <a:xfrm>
            <a:off x="6016833" y="-476172"/>
            <a:ext cx="3672779" cy="6096711"/>
            <a:chOff x="6016833" y="-476172"/>
            <a:chExt cx="3672779" cy="6096711"/>
          </a:xfrm>
        </p:grpSpPr>
        <p:grpSp>
          <p:nvGrpSpPr>
            <p:cNvPr id="3825" name="Google Shape;3825;p33"/>
            <p:cNvGrpSpPr/>
            <p:nvPr/>
          </p:nvGrpSpPr>
          <p:grpSpPr>
            <a:xfrm rot="720474">
              <a:off x="8344647" y="1237206"/>
              <a:ext cx="1160214" cy="655733"/>
              <a:chOff x="4710963" y="556836"/>
              <a:chExt cx="599550" cy="338855"/>
            </a:xfrm>
          </p:grpSpPr>
          <p:sp>
            <p:nvSpPr>
              <p:cNvPr id="3826" name="Google Shape;3826;p33"/>
              <p:cNvSpPr/>
              <p:nvPr/>
            </p:nvSpPr>
            <p:spPr>
              <a:xfrm>
                <a:off x="4771180" y="608845"/>
                <a:ext cx="491277" cy="286847"/>
              </a:xfrm>
              <a:custGeom>
                <a:avLst/>
                <a:gdLst/>
                <a:ahLst/>
                <a:cxnLst/>
                <a:rect l="l" t="t" r="r" b="b"/>
                <a:pathLst>
                  <a:path w="7481" h="4368" extrusionOk="0">
                    <a:moveTo>
                      <a:pt x="3723" y="307"/>
                    </a:moveTo>
                    <a:lnTo>
                      <a:pt x="3723" y="307"/>
                    </a:lnTo>
                    <a:cubicBezTo>
                      <a:pt x="3690" y="602"/>
                      <a:pt x="3661" y="903"/>
                      <a:pt x="3635" y="1204"/>
                    </a:cubicBezTo>
                    <a:cubicBezTo>
                      <a:pt x="3441" y="1168"/>
                      <a:pt x="3253" y="1068"/>
                      <a:pt x="3078" y="919"/>
                    </a:cubicBezTo>
                    <a:cubicBezTo>
                      <a:pt x="3292" y="712"/>
                      <a:pt x="3506" y="508"/>
                      <a:pt x="3723" y="307"/>
                    </a:cubicBezTo>
                    <a:close/>
                    <a:moveTo>
                      <a:pt x="3813" y="248"/>
                    </a:moveTo>
                    <a:cubicBezTo>
                      <a:pt x="3985" y="508"/>
                      <a:pt x="4173" y="760"/>
                      <a:pt x="4364" y="1007"/>
                    </a:cubicBezTo>
                    <a:cubicBezTo>
                      <a:pt x="4178" y="1152"/>
                      <a:pt x="3979" y="1217"/>
                      <a:pt x="3788" y="1217"/>
                    </a:cubicBezTo>
                    <a:cubicBezTo>
                      <a:pt x="3784" y="1217"/>
                      <a:pt x="3779" y="1217"/>
                      <a:pt x="3775" y="1217"/>
                    </a:cubicBezTo>
                    <a:cubicBezTo>
                      <a:pt x="3791" y="893"/>
                      <a:pt x="3804" y="572"/>
                      <a:pt x="3813" y="248"/>
                    </a:cubicBezTo>
                    <a:close/>
                    <a:moveTo>
                      <a:pt x="3901" y="148"/>
                    </a:moveTo>
                    <a:cubicBezTo>
                      <a:pt x="4957" y="213"/>
                      <a:pt x="5994" y="527"/>
                      <a:pt x="6625" y="1428"/>
                    </a:cubicBezTo>
                    <a:cubicBezTo>
                      <a:pt x="7092" y="2089"/>
                      <a:pt x="7225" y="2808"/>
                      <a:pt x="7270" y="3563"/>
                    </a:cubicBezTo>
                    <a:cubicBezTo>
                      <a:pt x="7267" y="3563"/>
                      <a:pt x="7264" y="3569"/>
                      <a:pt x="7257" y="3575"/>
                    </a:cubicBezTo>
                    <a:cubicBezTo>
                      <a:pt x="7193" y="3509"/>
                      <a:pt x="7104" y="3442"/>
                      <a:pt x="7104" y="3442"/>
                    </a:cubicBezTo>
                    <a:lnTo>
                      <a:pt x="7104" y="3442"/>
                    </a:lnTo>
                    <a:cubicBezTo>
                      <a:pt x="7104" y="3442"/>
                      <a:pt x="7104" y="3442"/>
                      <a:pt x="7105" y="3443"/>
                    </a:cubicBezTo>
                    <a:cubicBezTo>
                      <a:pt x="7043" y="3401"/>
                      <a:pt x="6978" y="3355"/>
                      <a:pt x="6917" y="3310"/>
                    </a:cubicBezTo>
                    <a:cubicBezTo>
                      <a:pt x="6723" y="3164"/>
                      <a:pt x="6528" y="3018"/>
                      <a:pt x="6344" y="2863"/>
                    </a:cubicBezTo>
                    <a:cubicBezTo>
                      <a:pt x="6036" y="2607"/>
                      <a:pt x="5734" y="2335"/>
                      <a:pt x="5453" y="2053"/>
                    </a:cubicBezTo>
                    <a:cubicBezTo>
                      <a:pt x="4870" y="1470"/>
                      <a:pt x="4351" y="828"/>
                      <a:pt x="3885" y="148"/>
                    </a:cubicBezTo>
                    <a:close/>
                    <a:moveTo>
                      <a:pt x="3593" y="140"/>
                    </a:moveTo>
                    <a:cubicBezTo>
                      <a:pt x="3638" y="140"/>
                      <a:pt x="3682" y="140"/>
                      <a:pt x="3726" y="142"/>
                    </a:cubicBezTo>
                    <a:cubicBezTo>
                      <a:pt x="2537" y="1259"/>
                      <a:pt x="1358" y="2400"/>
                      <a:pt x="260" y="3614"/>
                    </a:cubicBezTo>
                    <a:cubicBezTo>
                      <a:pt x="318" y="2678"/>
                      <a:pt x="480" y="1781"/>
                      <a:pt x="1173" y="1052"/>
                    </a:cubicBezTo>
                    <a:cubicBezTo>
                      <a:pt x="1800" y="391"/>
                      <a:pt x="2705" y="140"/>
                      <a:pt x="3593" y="140"/>
                    </a:cubicBezTo>
                    <a:close/>
                    <a:moveTo>
                      <a:pt x="4422" y="1087"/>
                    </a:moveTo>
                    <a:cubicBezTo>
                      <a:pt x="4763" y="1518"/>
                      <a:pt x="5132" y="1923"/>
                      <a:pt x="5524" y="2302"/>
                    </a:cubicBezTo>
                    <a:cubicBezTo>
                      <a:pt x="5858" y="2623"/>
                      <a:pt x="6201" y="2921"/>
                      <a:pt x="6567" y="3206"/>
                    </a:cubicBezTo>
                    <a:cubicBezTo>
                      <a:pt x="6719" y="3326"/>
                      <a:pt x="6878" y="3446"/>
                      <a:pt x="7040" y="3559"/>
                    </a:cubicBezTo>
                    <a:cubicBezTo>
                      <a:pt x="7072" y="3582"/>
                      <a:pt x="7105" y="3608"/>
                      <a:pt x="7134" y="3631"/>
                    </a:cubicBezTo>
                    <a:cubicBezTo>
                      <a:pt x="6301" y="3666"/>
                      <a:pt x="5469" y="3699"/>
                      <a:pt x="4633" y="3712"/>
                    </a:cubicBezTo>
                    <a:lnTo>
                      <a:pt x="4633" y="3708"/>
                    </a:lnTo>
                    <a:cubicBezTo>
                      <a:pt x="4510" y="3316"/>
                      <a:pt x="4079" y="2966"/>
                      <a:pt x="3655" y="2966"/>
                    </a:cubicBezTo>
                    <a:cubicBezTo>
                      <a:pt x="3700" y="2419"/>
                      <a:pt x="3739" y="1875"/>
                      <a:pt x="3768" y="1324"/>
                    </a:cubicBezTo>
                    <a:cubicBezTo>
                      <a:pt x="4001" y="1324"/>
                      <a:pt x="4238" y="1237"/>
                      <a:pt x="4422" y="1087"/>
                    </a:cubicBezTo>
                    <a:close/>
                    <a:moveTo>
                      <a:pt x="3039" y="955"/>
                    </a:moveTo>
                    <a:cubicBezTo>
                      <a:pt x="3182" y="1165"/>
                      <a:pt x="3396" y="1279"/>
                      <a:pt x="3626" y="1311"/>
                    </a:cubicBezTo>
                    <a:cubicBezTo>
                      <a:pt x="3557" y="2105"/>
                      <a:pt x="3512" y="2905"/>
                      <a:pt x="3473" y="3699"/>
                    </a:cubicBezTo>
                    <a:cubicBezTo>
                      <a:pt x="3473" y="3708"/>
                      <a:pt x="3473" y="3712"/>
                      <a:pt x="3476" y="3721"/>
                    </a:cubicBezTo>
                    <a:cubicBezTo>
                      <a:pt x="2424" y="3712"/>
                      <a:pt x="1374" y="3673"/>
                      <a:pt x="321" y="3650"/>
                    </a:cubicBezTo>
                    <a:cubicBezTo>
                      <a:pt x="1225" y="2749"/>
                      <a:pt x="2119" y="1842"/>
                      <a:pt x="3039" y="955"/>
                    </a:cubicBezTo>
                    <a:close/>
                    <a:moveTo>
                      <a:pt x="3651" y="3031"/>
                    </a:moveTo>
                    <a:cubicBezTo>
                      <a:pt x="4060" y="3122"/>
                      <a:pt x="4354" y="3316"/>
                      <a:pt x="4542" y="3712"/>
                    </a:cubicBezTo>
                    <a:cubicBezTo>
                      <a:pt x="4290" y="3721"/>
                      <a:pt x="4043" y="3721"/>
                      <a:pt x="3791" y="3721"/>
                    </a:cubicBezTo>
                    <a:lnTo>
                      <a:pt x="3590" y="3721"/>
                    </a:lnTo>
                    <a:cubicBezTo>
                      <a:pt x="3593" y="3715"/>
                      <a:pt x="3593" y="3708"/>
                      <a:pt x="3593" y="3699"/>
                    </a:cubicBezTo>
                    <a:cubicBezTo>
                      <a:pt x="3613" y="3478"/>
                      <a:pt x="3629" y="3255"/>
                      <a:pt x="3651" y="3031"/>
                    </a:cubicBezTo>
                    <a:close/>
                    <a:moveTo>
                      <a:pt x="3655" y="1"/>
                    </a:moveTo>
                    <a:cubicBezTo>
                      <a:pt x="2555" y="1"/>
                      <a:pt x="1466" y="376"/>
                      <a:pt x="810" y="1298"/>
                    </a:cubicBezTo>
                    <a:cubicBezTo>
                      <a:pt x="227" y="2118"/>
                      <a:pt x="0" y="3261"/>
                      <a:pt x="179" y="4246"/>
                    </a:cubicBezTo>
                    <a:cubicBezTo>
                      <a:pt x="182" y="4261"/>
                      <a:pt x="194" y="4267"/>
                      <a:pt x="206" y="4267"/>
                    </a:cubicBezTo>
                    <a:cubicBezTo>
                      <a:pt x="221" y="4267"/>
                      <a:pt x="237" y="4257"/>
                      <a:pt x="237" y="4240"/>
                    </a:cubicBezTo>
                    <a:cubicBezTo>
                      <a:pt x="243" y="4068"/>
                      <a:pt x="250" y="3903"/>
                      <a:pt x="260" y="3731"/>
                    </a:cubicBezTo>
                    <a:cubicBezTo>
                      <a:pt x="1395" y="3834"/>
                      <a:pt x="2546" y="3877"/>
                      <a:pt x="3697" y="3877"/>
                    </a:cubicBezTo>
                    <a:cubicBezTo>
                      <a:pt x="4902" y="3877"/>
                      <a:pt x="6107" y="3830"/>
                      <a:pt x="7296" y="3754"/>
                    </a:cubicBezTo>
                    <a:cubicBezTo>
                      <a:pt x="7302" y="3935"/>
                      <a:pt x="7306" y="4116"/>
                      <a:pt x="7312" y="4304"/>
                    </a:cubicBezTo>
                    <a:cubicBezTo>
                      <a:pt x="7312" y="4346"/>
                      <a:pt x="7345" y="4368"/>
                      <a:pt x="7379" y="4368"/>
                    </a:cubicBezTo>
                    <a:cubicBezTo>
                      <a:pt x="7412" y="4368"/>
                      <a:pt x="7445" y="4346"/>
                      <a:pt x="7445" y="4304"/>
                    </a:cubicBezTo>
                    <a:cubicBezTo>
                      <a:pt x="7442" y="4113"/>
                      <a:pt x="7435" y="3925"/>
                      <a:pt x="7429" y="3741"/>
                    </a:cubicBezTo>
                    <a:cubicBezTo>
                      <a:pt x="7481" y="3724"/>
                      <a:pt x="7481" y="3627"/>
                      <a:pt x="7416" y="3618"/>
                    </a:cubicBezTo>
                    <a:cubicBezTo>
                      <a:pt x="7383" y="3002"/>
                      <a:pt x="7302" y="2409"/>
                      <a:pt x="7021" y="1826"/>
                    </a:cubicBezTo>
                    <a:cubicBezTo>
                      <a:pt x="6674" y="1117"/>
                      <a:pt x="6104" y="556"/>
                      <a:pt x="5359" y="294"/>
                    </a:cubicBezTo>
                    <a:cubicBezTo>
                      <a:pt x="4830" y="107"/>
                      <a:pt x="4241" y="1"/>
                      <a:pt x="365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7" name="Google Shape;3827;p33"/>
              <p:cNvSpPr/>
              <p:nvPr/>
            </p:nvSpPr>
            <p:spPr>
              <a:xfrm>
                <a:off x="4710963" y="837171"/>
                <a:ext cx="32835" cy="49712"/>
              </a:xfrm>
              <a:custGeom>
                <a:avLst/>
                <a:gdLst/>
                <a:ahLst/>
                <a:cxnLst/>
                <a:rect l="l" t="t" r="r" b="b"/>
                <a:pathLst>
                  <a:path w="500" h="757" extrusionOk="0">
                    <a:moveTo>
                      <a:pt x="224" y="179"/>
                    </a:moveTo>
                    <a:cubicBezTo>
                      <a:pt x="253" y="270"/>
                      <a:pt x="282" y="364"/>
                      <a:pt x="315" y="455"/>
                    </a:cubicBezTo>
                    <a:cubicBezTo>
                      <a:pt x="260" y="455"/>
                      <a:pt x="205" y="461"/>
                      <a:pt x="153" y="471"/>
                    </a:cubicBezTo>
                    <a:cubicBezTo>
                      <a:pt x="156" y="448"/>
                      <a:pt x="163" y="429"/>
                      <a:pt x="169" y="413"/>
                    </a:cubicBezTo>
                    <a:cubicBezTo>
                      <a:pt x="182" y="361"/>
                      <a:pt x="195" y="251"/>
                      <a:pt x="224" y="179"/>
                    </a:cubicBezTo>
                    <a:close/>
                    <a:moveTo>
                      <a:pt x="241" y="0"/>
                    </a:moveTo>
                    <a:cubicBezTo>
                      <a:pt x="233" y="0"/>
                      <a:pt x="223" y="2"/>
                      <a:pt x="214" y="8"/>
                    </a:cubicBezTo>
                    <a:cubicBezTo>
                      <a:pt x="117" y="69"/>
                      <a:pt x="114" y="179"/>
                      <a:pt x="88" y="283"/>
                    </a:cubicBezTo>
                    <a:cubicBezTo>
                      <a:pt x="75" y="348"/>
                      <a:pt x="59" y="416"/>
                      <a:pt x="43" y="487"/>
                    </a:cubicBezTo>
                    <a:lnTo>
                      <a:pt x="33" y="487"/>
                    </a:lnTo>
                    <a:cubicBezTo>
                      <a:pt x="1" y="490"/>
                      <a:pt x="4" y="539"/>
                      <a:pt x="33" y="546"/>
                    </a:cubicBezTo>
                    <a:cubicBezTo>
                      <a:pt x="20" y="607"/>
                      <a:pt x="10" y="665"/>
                      <a:pt x="7" y="724"/>
                    </a:cubicBezTo>
                    <a:cubicBezTo>
                      <a:pt x="5" y="746"/>
                      <a:pt x="20" y="757"/>
                      <a:pt x="36" y="757"/>
                    </a:cubicBezTo>
                    <a:cubicBezTo>
                      <a:pt x="51" y="757"/>
                      <a:pt x="66" y="749"/>
                      <a:pt x="72" y="733"/>
                    </a:cubicBezTo>
                    <a:cubicBezTo>
                      <a:pt x="98" y="672"/>
                      <a:pt x="114" y="610"/>
                      <a:pt x="127" y="546"/>
                    </a:cubicBezTo>
                    <a:cubicBezTo>
                      <a:pt x="198" y="546"/>
                      <a:pt x="270" y="546"/>
                      <a:pt x="341" y="539"/>
                    </a:cubicBezTo>
                    <a:cubicBezTo>
                      <a:pt x="357" y="584"/>
                      <a:pt x="376" y="633"/>
                      <a:pt x="396" y="672"/>
                    </a:cubicBezTo>
                    <a:cubicBezTo>
                      <a:pt x="407" y="693"/>
                      <a:pt x="424" y="701"/>
                      <a:pt x="441" y="701"/>
                    </a:cubicBezTo>
                    <a:cubicBezTo>
                      <a:pt x="470" y="701"/>
                      <a:pt x="499" y="673"/>
                      <a:pt x="493" y="639"/>
                    </a:cubicBezTo>
                    <a:cubicBezTo>
                      <a:pt x="451" y="439"/>
                      <a:pt x="363" y="238"/>
                      <a:pt x="295" y="40"/>
                    </a:cubicBezTo>
                    <a:cubicBezTo>
                      <a:pt x="286" y="17"/>
                      <a:pt x="265" y="0"/>
                      <a:pt x="2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8" name="Google Shape;3828;p33"/>
              <p:cNvSpPr/>
              <p:nvPr/>
            </p:nvSpPr>
            <p:spPr>
              <a:xfrm>
                <a:off x="5018354" y="556836"/>
                <a:ext cx="37104" cy="34739"/>
              </a:xfrm>
              <a:custGeom>
                <a:avLst/>
                <a:gdLst/>
                <a:ahLst/>
                <a:cxnLst/>
                <a:rect l="l" t="t" r="r" b="b"/>
                <a:pathLst>
                  <a:path w="565" h="529" extrusionOk="0">
                    <a:moveTo>
                      <a:pt x="271" y="1"/>
                    </a:moveTo>
                    <a:cubicBezTo>
                      <a:pt x="131" y="1"/>
                      <a:pt x="0" y="163"/>
                      <a:pt x="23" y="295"/>
                    </a:cubicBezTo>
                    <a:cubicBezTo>
                      <a:pt x="47" y="457"/>
                      <a:pt x="170" y="529"/>
                      <a:pt x="304" y="529"/>
                    </a:cubicBezTo>
                    <a:cubicBezTo>
                      <a:pt x="377" y="529"/>
                      <a:pt x="454" y="507"/>
                      <a:pt x="519" y="467"/>
                    </a:cubicBezTo>
                    <a:cubicBezTo>
                      <a:pt x="564" y="440"/>
                      <a:pt x="540" y="372"/>
                      <a:pt x="490" y="372"/>
                    </a:cubicBezTo>
                    <a:cubicBezTo>
                      <a:pt x="486" y="372"/>
                      <a:pt x="481" y="372"/>
                      <a:pt x="477" y="373"/>
                    </a:cubicBezTo>
                    <a:cubicBezTo>
                      <a:pt x="416" y="387"/>
                      <a:pt x="353" y="422"/>
                      <a:pt x="288" y="422"/>
                    </a:cubicBezTo>
                    <a:cubicBezTo>
                      <a:pt x="276" y="422"/>
                      <a:pt x="265" y="421"/>
                      <a:pt x="254" y="418"/>
                    </a:cubicBezTo>
                    <a:cubicBezTo>
                      <a:pt x="198" y="405"/>
                      <a:pt x="150" y="357"/>
                      <a:pt x="137" y="302"/>
                    </a:cubicBezTo>
                    <a:cubicBezTo>
                      <a:pt x="121" y="237"/>
                      <a:pt x="147" y="175"/>
                      <a:pt x="198" y="140"/>
                    </a:cubicBezTo>
                    <a:cubicBezTo>
                      <a:pt x="247" y="101"/>
                      <a:pt x="299" y="107"/>
                      <a:pt x="357" y="101"/>
                    </a:cubicBezTo>
                    <a:cubicBezTo>
                      <a:pt x="393" y="101"/>
                      <a:pt x="406" y="52"/>
                      <a:pt x="373" y="33"/>
                    </a:cubicBezTo>
                    <a:cubicBezTo>
                      <a:pt x="340" y="11"/>
                      <a:pt x="305" y="1"/>
                      <a:pt x="27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9" name="Google Shape;3829;p33"/>
              <p:cNvSpPr/>
              <p:nvPr/>
            </p:nvSpPr>
            <p:spPr>
              <a:xfrm>
                <a:off x="5276824" y="836514"/>
                <a:ext cx="33689" cy="49778"/>
              </a:xfrm>
              <a:custGeom>
                <a:avLst/>
                <a:gdLst/>
                <a:ahLst/>
                <a:cxnLst/>
                <a:rect l="l" t="t" r="r" b="b"/>
                <a:pathLst>
                  <a:path w="513" h="758" extrusionOk="0">
                    <a:moveTo>
                      <a:pt x="238" y="101"/>
                    </a:moveTo>
                    <a:cubicBezTo>
                      <a:pt x="267" y="101"/>
                      <a:pt x="294" y="110"/>
                      <a:pt x="315" y="131"/>
                    </a:cubicBezTo>
                    <a:cubicBezTo>
                      <a:pt x="390" y="209"/>
                      <a:pt x="189" y="274"/>
                      <a:pt x="134" y="306"/>
                    </a:cubicBezTo>
                    <a:cubicBezTo>
                      <a:pt x="124" y="309"/>
                      <a:pt x="121" y="316"/>
                      <a:pt x="118" y="326"/>
                    </a:cubicBezTo>
                    <a:cubicBezTo>
                      <a:pt x="114" y="270"/>
                      <a:pt x="114" y="212"/>
                      <a:pt x="108" y="160"/>
                    </a:cubicBezTo>
                    <a:cubicBezTo>
                      <a:pt x="142" y="124"/>
                      <a:pt x="192" y="101"/>
                      <a:pt x="238" y="101"/>
                    </a:cubicBezTo>
                    <a:close/>
                    <a:moveTo>
                      <a:pt x="118" y="394"/>
                    </a:moveTo>
                    <a:cubicBezTo>
                      <a:pt x="124" y="407"/>
                      <a:pt x="140" y="419"/>
                      <a:pt x="163" y="419"/>
                    </a:cubicBezTo>
                    <a:cubicBezTo>
                      <a:pt x="172" y="419"/>
                      <a:pt x="182" y="419"/>
                      <a:pt x="192" y="419"/>
                    </a:cubicBezTo>
                    <a:cubicBezTo>
                      <a:pt x="272" y="419"/>
                      <a:pt x="368" y="434"/>
                      <a:pt x="373" y="530"/>
                    </a:cubicBezTo>
                    <a:cubicBezTo>
                      <a:pt x="373" y="619"/>
                      <a:pt x="292" y="640"/>
                      <a:pt x="208" y="640"/>
                    </a:cubicBezTo>
                    <a:cubicBezTo>
                      <a:pt x="175" y="640"/>
                      <a:pt x="143" y="637"/>
                      <a:pt x="114" y="633"/>
                    </a:cubicBezTo>
                    <a:cubicBezTo>
                      <a:pt x="114" y="630"/>
                      <a:pt x="118" y="620"/>
                      <a:pt x="118" y="617"/>
                    </a:cubicBezTo>
                    <a:cubicBezTo>
                      <a:pt x="121" y="546"/>
                      <a:pt x="121" y="471"/>
                      <a:pt x="118" y="394"/>
                    </a:cubicBezTo>
                    <a:close/>
                    <a:moveTo>
                      <a:pt x="271" y="0"/>
                    </a:moveTo>
                    <a:cubicBezTo>
                      <a:pt x="198" y="0"/>
                      <a:pt x="118" y="22"/>
                      <a:pt x="69" y="63"/>
                    </a:cubicBezTo>
                    <a:cubicBezTo>
                      <a:pt x="67" y="63"/>
                      <a:pt x="64" y="63"/>
                      <a:pt x="62" y="63"/>
                    </a:cubicBezTo>
                    <a:cubicBezTo>
                      <a:pt x="44" y="63"/>
                      <a:pt x="27" y="73"/>
                      <a:pt x="27" y="99"/>
                    </a:cubicBezTo>
                    <a:cubicBezTo>
                      <a:pt x="11" y="270"/>
                      <a:pt x="4" y="449"/>
                      <a:pt x="11" y="614"/>
                    </a:cubicBezTo>
                    <a:cubicBezTo>
                      <a:pt x="11" y="627"/>
                      <a:pt x="17" y="637"/>
                      <a:pt x="24" y="646"/>
                    </a:cubicBezTo>
                    <a:cubicBezTo>
                      <a:pt x="1" y="679"/>
                      <a:pt x="4" y="740"/>
                      <a:pt x="53" y="747"/>
                    </a:cubicBezTo>
                    <a:cubicBezTo>
                      <a:pt x="90" y="753"/>
                      <a:pt x="133" y="758"/>
                      <a:pt x="178" y="758"/>
                    </a:cubicBezTo>
                    <a:cubicBezTo>
                      <a:pt x="328" y="758"/>
                      <a:pt x="494" y="708"/>
                      <a:pt x="506" y="533"/>
                    </a:cubicBezTo>
                    <a:cubicBezTo>
                      <a:pt x="513" y="423"/>
                      <a:pt x="441" y="358"/>
                      <a:pt x="348" y="326"/>
                    </a:cubicBezTo>
                    <a:cubicBezTo>
                      <a:pt x="383" y="303"/>
                      <a:pt x="416" y="274"/>
                      <a:pt x="432" y="232"/>
                    </a:cubicBezTo>
                    <a:cubicBezTo>
                      <a:pt x="464" y="164"/>
                      <a:pt x="461" y="79"/>
                      <a:pt x="396" y="31"/>
                    </a:cubicBezTo>
                    <a:cubicBezTo>
                      <a:pt x="365" y="10"/>
                      <a:pt x="319" y="0"/>
                      <a:pt x="27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30" name="Google Shape;3830;p33"/>
            <p:cNvGrpSpPr/>
            <p:nvPr/>
          </p:nvGrpSpPr>
          <p:grpSpPr>
            <a:xfrm rot="3407784">
              <a:off x="6676188" y="4701009"/>
              <a:ext cx="705076" cy="807114"/>
              <a:chOff x="4838621" y="3330436"/>
              <a:chExt cx="342600" cy="392181"/>
            </a:xfrm>
          </p:grpSpPr>
          <p:sp>
            <p:nvSpPr>
              <p:cNvPr id="3831" name="Google Shape;3831;p33"/>
              <p:cNvSpPr/>
              <p:nvPr/>
            </p:nvSpPr>
            <p:spPr>
              <a:xfrm>
                <a:off x="4838621" y="3330436"/>
                <a:ext cx="342600" cy="392181"/>
              </a:xfrm>
              <a:custGeom>
                <a:avLst/>
                <a:gdLst/>
                <a:ahLst/>
                <a:cxnLst/>
                <a:rect l="l" t="t" r="r" b="b"/>
                <a:pathLst>
                  <a:path w="5217" h="5972" extrusionOk="0">
                    <a:moveTo>
                      <a:pt x="2444" y="129"/>
                    </a:moveTo>
                    <a:cubicBezTo>
                      <a:pt x="2956" y="129"/>
                      <a:pt x="3632" y="198"/>
                      <a:pt x="3697" y="762"/>
                    </a:cubicBezTo>
                    <a:cubicBezTo>
                      <a:pt x="3762" y="1323"/>
                      <a:pt x="2803" y="1468"/>
                      <a:pt x="2288" y="1507"/>
                    </a:cubicBezTo>
                    <a:lnTo>
                      <a:pt x="2262" y="1446"/>
                    </a:lnTo>
                    <a:cubicBezTo>
                      <a:pt x="2259" y="1439"/>
                      <a:pt x="2255" y="1437"/>
                      <a:pt x="2250" y="1437"/>
                    </a:cubicBezTo>
                    <a:cubicBezTo>
                      <a:pt x="2240" y="1437"/>
                      <a:pt x="2227" y="1448"/>
                      <a:pt x="2229" y="1459"/>
                    </a:cubicBezTo>
                    <a:cubicBezTo>
                      <a:pt x="2236" y="1475"/>
                      <a:pt x="2239" y="1491"/>
                      <a:pt x="2239" y="1507"/>
                    </a:cubicBezTo>
                    <a:cubicBezTo>
                      <a:pt x="2197" y="1511"/>
                      <a:pt x="2158" y="1511"/>
                      <a:pt x="2126" y="1511"/>
                    </a:cubicBezTo>
                    <a:cubicBezTo>
                      <a:pt x="2085" y="1512"/>
                      <a:pt x="2038" y="1513"/>
                      <a:pt x="1985" y="1513"/>
                    </a:cubicBezTo>
                    <a:cubicBezTo>
                      <a:pt x="1470" y="1513"/>
                      <a:pt x="454" y="1423"/>
                      <a:pt x="389" y="879"/>
                    </a:cubicBezTo>
                    <a:cubicBezTo>
                      <a:pt x="409" y="879"/>
                      <a:pt x="425" y="866"/>
                      <a:pt x="431" y="843"/>
                    </a:cubicBezTo>
                    <a:cubicBezTo>
                      <a:pt x="635" y="234"/>
                      <a:pt x="1630" y="147"/>
                      <a:pt x="2161" y="134"/>
                    </a:cubicBezTo>
                    <a:cubicBezTo>
                      <a:pt x="2245" y="132"/>
                      <a:pt x="2341" y="129"/>
                      <a:pt x="2444" y="129"/>
                    </a:cubicBezTo>
                    <a:close/>
                    <a:moveTo>
                      <a:pt x="3839" y="850"/>
                    </a:moveTo>
                    <a:cubicBezTo>
                      <a:pt x="4066" y="1280"/>
                      <a:pt x="4218" y="1750"/>
                      <a:pt x="4384" y="2207"/>
                    </a:cubicBezTo>
                    <a:cubicBezTo>
                      <a:pt x="4571" y="2712"/>
                      <a:pt x="4785" y="3218"/>
                      <a:pt x="4934" y="3736"/>
                    </a:cubicBezTo>
                    <a:cubicBezTo>
                      <a:pt x="4999" y="3953"/>
                      <a:pt x="5048" y="4180"/>
                      <a:pt x="5028" y="4400"/>
                    </a:cubicBezTo>
                    <a:cubicBezTo>
                      <a:pt x="5025" y="4397"/>
                      <a:pt x="5018" y="4397"/>
                      <a:pt x="5015" y="4394"/>
                    </a:cubicBezTo>
                    <a:cubicBezTo>
                      <a:pt x="5011" y="4392"/>
                      <a:pt x="5007" y="4391"/>
                      <a:pt x="5004" y="4391"/>
                    </a:cubicBezTo>
                    <a:cubicBezTo>
                      <a:pt x="4975" y="4391"/>
                      <a:pt x="4961" y="4440"/>
                      <a:pt x="4996" y="4449"/>
                    </a:cubicBezTo>
                    <a:cubicBezTo>
                      <a:pt x="5006" y="4455"/>
                      <a:pt x="5015" y="4455"/>
                      <a:pt x="5025" y="4459"/>
                    </a:cubicBezTo>
                    <a:cubicBezTo>
                      <a:pt x="5012" y="4530"/>
                      <a:pt x="4993" y="4608"/>
                      <a:pt x="4963" y="4682"/>
                    </a:cubicBezTo>
                    <a:cubicBezTo>
                      <a:pt x="4847" y="4964"/>
                      <a:pt x="4594" y="5136"/>
                      <a:pt x="4335" y="5281"/>
                    </a:cubicBezTo>
                    <a:cubicBezTo>
                      <a:pt x="3859" y="5557"/>
                      <a:pt x="3324" y="5728"/>
                      <a:pt x="2777" y="5803"/>
                    </a:cubicBezTo>
                    <a:cubicBezTo>
                      <a:pt x="2589" y="5827"/>
                      <a:pt x="2401" y="5840"/>
                      <a:pt x="2212" y="5840"/>
                    </a:cubicBezTo>
                    <a:cubicBezTo>
                      <a:pt x="1849" y="5840"/>
                      <a:pt x="1486" y="5794"/>
                      <a:pt x="1134" y="5702"/>
                    </a:cubicBezTo>
                    <a:cubicBezTo>
                      <a:pt x="894" y="5638"/>
                      <a:pt x="622" y="5563"/>
                      <a:pt x="438" y="5395"/>
                    </a:cubicBezTo>
                    <a:cubicBezTo>
                      <a:pt x="392" y="5353"/>
                      <a:pt x="357" y="5307"/>
                      <a:pt x="328" y="5265"/>
                    </a:cubicBezTo>
                    <a:cubicBezTo>
                      <a:pt x="331" y="5265"/>
                      <a:pt x="331" y="5268"/>
                      <a:pt x="334" y="5268"/>
                    </a:cubicBezTo>
                    <a:cubicBezTo>
                      <a:pt x="365" y="5270"/>
                      <a:pt x="396" y="5271"/>
                      <a:pt x="427" y="5271"/>
                    </a:cubicBezTo>
                    <a:cubicBezTo>
                      <a:pt x="517" y="5271"/>
                      <a:pt x="608" y="5264"/>
                      <a:pt x="697" y="5252"/>
                    </a:cubicBezTo>
                    <a:cubicBezTo>
                      <a:pt x="748" y="5249"/>
                      <a:pt x="749" y="5171"/>
                      <a:pt x="700" y="5171"/>
                    </a:cubicBezTo>
                    <a:cubicBezTo>
                      <a:pt x="699" y="5171"/>
                      <a:pt x="698" y="5171"/>
                      <a:pt x="697" y="5171"/>
                    </a:cubicBezTo>
                    <a:cubicBezTo>
                      <a:pt x="574" y="5174"/>
                      <a:pt x="447" y="5184"/>
                      <a:pt x="328" y="5207"/>
                    </a:cubicBezTo>
                    <a:cubicBezTo>
                      <a:pt x="311" y="5210"/>
                      <a:pt x="308" y="5220"/>
                      <a:pt x="308" y="5233"/>
                    </a:cubicBezTo>
                    <a:cubicBezTo>
                      <a:pt x="169" y="4980"/>
                      <a:pt x="217" y="4659"/>
                      <a:pt x="230" y="4378"/>
                    </a:cubicBezTo>
                    <a:cubicBezTo>
                      <a:pt x="282" y="3305"/>
                      <a:pt x="347" y="2226"/>
                      <a:pt x="376" y="1151"/>
                    </a:cubicBezTo>
                    <a:cubicBezTo>
                      <a:pt x="652" y="1588"/>
                      <a:pt x="1597" y="1647"/>
                      <a:pt x="2009" y="1647"/>
                    </a:cubicBezTo>
                    <a:cubicBezTo>
                      <a:pt x="2090" y="1647"/>
                      <a:pt x="2171" y="1643"/>
                      <a:pt x="2252" y="1640"/>
                    </a:cubicBezTo>
                    <a:cubicBezTo>
                      <a:pt x="2255" y="1676"/>
                      <a:pt x="2255" y="1711"/>
                      <a:pt x="2255" y="1750"/>
                    </a:cubicBezTo>
                    <a:cubicBezTo>
                      <a:pt x="2255" y="1768"/>
                      <a:pt x="2271" y="1779"/>
                      <a:pt x="2287" y="1779"/>
                    </a:cubicBezTo>
                    <a:cubicBezTo>
                      <a:pt x="2300" y="1779"/>
                      <a:pt x="2312" y="1772"/>
                      <a:pt x="2317" y="1757"/>
                    </a:cubicBezTo>
                    <a:cubicBezTo>
                      <a:pt x="2323" y="1718"/>
                      <a:pt x="2323" y="1676"/>
                      <a:pt x="2320" y="1637"/>
                    </a:cubicBezTo>
                    <a:cubicBezTo>
                      <a:pt x="2683" y="1608"/>
                      <a:pt x="3049" y="1527"/>
                      <a:pt x="3379" y="1387"/>
                    </a:cubicBezTo>
                    <a:cubicBezTo>
                      <a:pt x="3616" y="1290"/>
                      <a:pt x="3817" y="1154"/>
                      <a:pt x="3839" y="879"/>
                    </a:cubicBezTo>
                    <a:lnTo>
                      <a:pt x="3839" y="850"/>
                    </a:lnTo>
                    <a:close/>
                    <a:moveTo>
                      <a:pt x="2336" y="1"/>
                    </a:moveTo>
                    <a:cubicBezTo>
                      <a:pt x="1724" y="1"/>
                      <a:pt x="554" y="69"/>
                      <a:pt x="318" y="782"/>
                    </a:cubicBezTo>
                    <a:cubicBezTo>
                      <a:pt x="311" y="788"/>
                      <a:pt x="302" y="798"/>
                      <a:pt x="298" y="811"/>
                    </a:cubicBezTo>
                    <a:lnTo>
                      <a:pt x="298" y="830"/>
                    </a:lnTo>
                    <a:cubicBezTo>
                      <a:pt x="295" y="837"/>
                      <a:pt x="292" y="843"/>
                      <a:pt x="292" y="853"/>
                    </a:cubicBezTo>
                    <a:cubicBezTo>
                      <a:pt x="201" y="2003"/>
                      <a:pt x="153" y="3159"/>
                      <a:pt x="98" y="4313"/>
                    </a:cubicBezTo>
                    <a:cubicBezTo>
                      <a:pt x="75" y="4701"/>
                      <a:pt x="0" y="5152"/>
                      <a:pt x="302" y="5453"/>
                    </a:cubicBezTo>
                    <a:cubicBezTo>
                      <a:pt x="574" y="5722"/>
                      <a:pt x="1005" y="5822"/>
                      <a:pt x="1364" y="5890"/>
                    </a:cubicBezTo>
                    <a:cubicBezTo>
                      <a:pt x="1643" y="5945"/>
                      <a:pt x="1927" y="5972"/>
                      <a:pt x="2211" y="5972"/>
                    </a:cubicBezTo>
                    <a:cubicBezTo>
                      <a:pt x="2823" y="5972"/>
                      <a:pt x="3435" y="5846"/>
                      <a:pt x="3995" y="5596"/>
                    </a:cubicBezTo>
                    <a:cubicBezTo>
                      <a:pt x="4345" y="5443"/>
                      <a:pt x="4750" y="5242"/>
                      <a:pt x="4976" y="4925"/>
                    </a:cubicBezTo>
                    <a:cubicBezTo>
                      <a:pt x="5216" y="4595"/>
                      <a:pt x="5193" y="4186"/>
                      <a:pt x="5096" y="3814"/>
                    </a:cubicBezTo>
                    <a:cubicBezTo>
                      <a:pt x="4944" y="3215"/>
                      <a:pt x="4685" y="2631"/>
                      <a:pt x="4471" y="2048"/>
                    </a:cubicBezTo>
                    <a:cubicBezTo>
                      <a:pt x="4277" y="1523"/>
                      <a:pt x="4102" y="982"/>
                      <a:pt x="3797" y="509"/>
                    </a:cubicBezTo>
                    <a:cubicBezTo>
                      <a:pt x="3784" y="493"/>
                      <a:pt x="3774" y="487"/>
                      <a:pt x="3758" y="480"/>
                    </a:cubicBezTo>
                    <a:cubicBezTo>
                      <a:pt x="3515" y="53"/>
                      <a:pt x="2786" y="1"/>
                      <a:pt x="23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2" name="Google Shape;3832;p33"/>
              <p:cNvSpPr/>
              <p:nvPr/>
            </p:nvSpPr>
            <p:spPr>
              <a:xfrm>
                <a:off x="4856286" y="3644523"/>
                <a:ext cx="29157" cy="20949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19" extrusionOk="0">
                    <a:moveTo>
                      <a:pt x="384" y="0"/>
                    </a:moveTo>
                    <a:cubicBezTo>
                      <a:pt x="377" y="0"/>
                      <a:pt x="370" y="2"/>
                      <a:pt x="363" y="6"/>
                    </a:cubicBezTo>
                    <a:cubicBezTo>
                      <a:pt x="237" y="71"/>
                      <a:pt x="120" y="161"/>
                      <a:pt x="23" y="262"/>
                    </a:cubicBezTo>
                    <a:cubicBezTo>
                      <a:pt x="0" y="287"/>
                      <a:pt x="23" y="319"/>
                      <a:pt x="49" y="319"/>
                    </a:cubicBezTo>
                    <a:cubicBezTo>
                      <a:pt x="57" y="319"/>
                      <a:pt x="64" y="316"/>
                      <a:pt x="72" y="310"/>
                    </a:cubicBezTo>
                    <a:cubicBezTo>
                      <a:pt x="175" y="223"/>
                      <a:pt x="289" y="152"/>
                      <a:pt x="405" y="80"/>
                    </a:cubicBezTo>
                    <a:cubicBezTo>
                      <a:pt x="444" y="56"/>
                      <a:pt x="421" y="0"/>
                      <a:pt x="38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3" name="Google Shape;3833;p33"/>
              <p:cNvSpPr/>
              <p:nvPr/>
            </p:nvSpPr>
            <p:spPr>
              <a:xfrm>
                <a:off x="4900021" y="3626005"/>
                <a:ext cx="32835" cy="14053"/>
              </a:xfrm>
              <a:custGeom>
                <a:avLst/>
                <a:gdLst/>
                <a:ahLst/>
                <a:cxnLst/>
                <a:rect l="l" t="t" r="r" b="b"/>
                <a:pathLst>
                  <a:path w="500" h="214" extrusionOk="0">
                    <a:moveTo>
                      <a:pt x="427" y="1"/>
                    </a:moveTo>
                    <a:cubicBezTo>
                      <a:pt x="419" y="1"/>
                      <a:pt x="411" y="2"/>
                      <a:pt x="403" y="6"/>
                    </a:cubicBezTo>
                    <a:cubicBezTo>
                      <a:pt x="287" y="58"/>
                      <a:pt x="167" y="103"/>
                      <a:pt x="44" y="139"/>
                    </a:cubicBezTo>
                    <a:cubicBezTo>
                      <a:pt x="1" y="154"/>
                      <a:pt x="13" y="214"/>
                      <a:pt x="56" y="214"/>
                    </a:cubicBezTo>
                    <a:cubicBezTo>
                      <a:pt x="59" y="214"/>
                      <a:pt x="61" y="214"/>
                      <a:pt x="63" y="213"/>
                    </a:cubicBezTo>
                    <a:cubicBezTo>
                      <a:pt x="199" y="184"/>
                      <a:pt x="329" y="142"/>
                      <a:pt x="452" y="87"/>
                    </a:cubicBezTo>
                    <a:cubicBezTo>
                      <a:pt x="499" y="62"/>
                      <a:pt x="472" y="1"/>
                      <a:pt x="42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4" name="Google Shape;3834;p33"/>
              <p:cNvSpPr/>
              <p:nvPr/>
            </p:nvSpPr>
            <p:spPr>
              <a:xfrm>
                <a:off x="4950388" y="3614448"/>
                <a:ext cx="36447" cy="9653"/>
              </a:xfrm>
              <a:custGeom>
                <a:avLst/>
                <a:gdLst/>
                <a:ahLst/>
                <a:cxnLst/>
                <a:rect l="l" t="t" r="r" b="b"/>
                <a:pathLst>
                  <a:path w="555" h="147" extrusionOk="0">
                    <a:moveTo>
                      <a:pt x="500" y="0"/>
                    </a:moveTo>
                    <a:cubicBezTo>
                      <a:pt x="498" y="0"/>
                      <a:pt x="497" y="0"/>
                      <a:pt x="495" y="1"/>
                    </a:cubicBezTo>
                    <a:cubicBezTo>
                      <a:pt x="343" y="17"/>
                      <a:pt x="187" y="49"/>
                      <a:pt x="38" y="75"/>
                    </a:cubicBezTo>
                    <a:cubicBezTo>
                      <a:pt x="0" y="85"/>
                      <a:pt x="5" y="147"/>
                      <a:pt x="45" y="147"/>
                    </a:cubicBezTo>
                    <a:cubicBezTo>
                      <a:pt x="46" y="147"/>
                      <a:pt x="47" y="147"/>
                      <a:pt x="48" y="146"/>
                    </a:cubicBezTo>
                    <a:cubicBezTo>
                      <a:pt x="200" y="130"/>
                      <a:pt x="359" y="114"/>
                      <a:pt x="508" y="85"/>
                    </a:cubicBezTo>
                    <a:cubicBezTo>
                      <a:pt x="554" y="76"/>
                      <a:pt x="544" y="0"/>
                      <a:pt x="50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5" name="Google Shape;3835;p33"/>
              <p:cNvSpPr/>
              <p:nvPr/>
            </p:nvSpPr>
            <p:spPr>
              <a:xfrm>
                <a:off x="5019865" y="3600986"/>
                <a:ext cx="32178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490" h="110" extrusionOk="0">
                    <a:moveTo>
                      <a:pt x="361" y="1"/>
                    </a:moveTo>
                    <a:cubicBezTo>
                      <a:pt x="257" y="1"/>
                      <a:pt x="151" y="7"/>
                      <a:pt x="46" y="18"/>
                    </a:cubicBezTo>
                    <a:cubicBezTo>
                      <a:pt x="0" y="21"/>
                      <a:pt x="0" y="86"/>
                      <a:pt x="46" y="92"/>
                    </a:cubicBezTo>
                    <a:cubicBezTo>
                      <a:pt x="155" y="101"/>
                      <a:pt x="267" y="109"/>
                      <a:pt x="375" y="109"/>
                    </a:cubicBezTo>
                    <a:cubicBezTo>
                      <a:pt x="392" y="109"/>
                      <a:pt x="408" y="109"/>
                      <a:pt x="425" y="108"/>
                    </a:cubicBezTo>
                    <a:cubicBezTo>
                      <a:pt x="490" y="102"/>
                      <a:pt x="490" y="2"/>
                      <a:pt x="425" y="2"/>
                    </a:cubicBezTo>
                    <a:cubicBezTo>
                      <a:pt x="404" y="1"/>
                      <a:pt x="382" y="1"/>
                      <a:pt x="3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6" name="Google Shape;3836;p33"/>
              <p:cNvSpPr/>
              <p:nvPr/>
            </p:nvSpPr>
            <p:spPr>
              <a:xfrm>
                <a:off x="5069641" y="3601249"/>
                <a:ext cx="41766" cy="9062"/>
              </a:xfrm>
              <a:custGeom>
                <a:avLst/>
                <a:gdLst/>
                <a:ahLst/>
                <a:cxnLst/>
                <a:rect l="l" t="t" r="r" b="b"/>
                <a:pathLst>
                  <a:path w="636" h="138" extrusionOk="0">
                    <a:moveTo>
                      <a:pt x="255" y="0"/>
                    </a:moveTo>
                    <a:cubicBezTo>
                      <a:pt x="186" y="0"/>
                      <a:pt x="116" y="4"/>
                      <a:pt x="49" y="11"/>
                    </a:cubicBezTo>
                    <a:cubicBezTo>
                      <a:pt x="1" y="14"/>
                      <a:pt x="1" y="88"/>
                      <a:pt x="49" y="88"/>
                    </a:cubicBezTo>
                    <a:cubicBezTo>
                      <a:pt x="70" y="87"/>
                      <a:pt x="92" y="87"/>
                      <a:pt x="113" y="87"/>
                    </a:cubicBezTo>
                    <a:cubicBezTo>
                      <a:pt x="261" y="87"/>
                      <a:pt x="401" y="114"/>
                      <a:pt x="551" y="137"/>
                    </a:cubicBezTo>
                    <a:cubicBezTo>
                      <a:pt x="555" y="137"/>
                      <a:pt x="558" y="138"/>
                      <a:pt x="561" y="138"/>
                    </a:cubicBezTo>
                    <a:cubicBezTo>
                      <a:pt x="618" y="138"/>
                      <a:pt x="636" y="61"/>
                      <a:pt x="580" y="43"/>
                    </a:cubicBezTo>
                    <a:cubicBezTo>
                      <a:pt x="477" y="11"/>
                      <a:pt x="366" y="0"/>
                      <a:pt x="2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7" name="Google Shape;3837;p33"/>
              <p:cNvSpPr/>
              <p:nvPr/>
            </p:nvSpPr>
            <p:spPr>
              <a:xfrm>
                <a:off x="5127101" y="3609063"/>
                <a:ext cx="38548" cy="13659"/>
              </a:xfrm>
              <a:custGeom>
                <a:avLst/>
                <a:gdLst/>
                <a:ahLst/>
                <a:cxnLst/>
                <a:rect l="l" t="t" r="r" b="b"/>
                <a:pathLst>
                  <a:path w="587" h="208" extrusionOk="0">
                    <a:moveTo>
                      <a:pt x="96" y="1"/>
                    </a:moveTo>
                    <a:cubicBezTo>
                      <a:pt x="81" y="1"/>
                      <a:pt x="67" y="1"/>
                      <a:pt x="52" y="2"/>
                    </a:cubicBezTo>
                    <a:cubicBezTo>
                      <a:pt x="0" y="2"/>
                      <a:pt x="3" y="76"/>
                      <a:pt x="52" y="76"/>
                    </a:cubicBezTo>
                    <a:cubicBezTo>
                      <a:pt x="208" y="86"/>
                      <a:pt x="337" y="131"/>
                      <a:pt x="473" y="199"/>
                    </a:cubicBezTo>
                    <a:cubicBezTo>
                      <a:pt x="483" y="205"/>
                      <a:pt x="493" y="207"/>
                      <a:pt x="502" y="207"/>
                    </a:cubicBezTo>
                    <a:cubicBezTo>
                      <a:pt x="553" y="207"/>
                      <a:pt x="587" y="132"/>
                      <a:pt x="532" y="102"/>
                    </a:cubicBezTo>
                    <a:cubicBezTo>
                      <a:pt x="399" y="31"/>
                      <a:pt x="245" y="1"/>
                      <a:pt x="9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8" name="Google Shape;3838;p33"/>
              <p:cNvSpPr/>
              <p:nvPr/>
            </p:nvSpPr>
            <p:spPr>
              <a:xfrm>
                <a:off x="4866399" y="3384677"/>
                <a:ext cx="28895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440" h="125" extrusionOk="0">
                    <a:moveTo>
                      <a:pt x="389" y="0"/>
                    </a:moveTo>
                    <a:cubicBezTo>
                      <a:pt x="386" y="0"/>
                      <a:pt x="384" y="0"/>
                      <a:pt x="381" y="1"/>
                    </a:cubicBezTo>
                    <a:cubicBezTo>
                      <a:pt x="267" y="11"/>
                      <a:pt x="148" y="33"/>
                      <a:pt x="37" y="56"/>
                    </a:cubicBezTo>
                    <a:cubicBezTo>
                      <a:pt x="0" y="65"/>
                      <a:pt x="4" y="125"/>
                      <a:pt x="41" y="125"/>
                    </a:cubicBezTo>
                    <a:cubicBezTo>
                      <a:pt x="43" y="125"/>
                      <a:pt x="45" y="124"/>
                      <a:pt x="47" y="124"/>
                    </a:cubicBezTo>
                    <a:cubicBezTo>
                      <a:pt x="160" y="118"/>
                      <a:pt x="280" y="101"/>
                      <a:pt x="394" y="82"/>
                    </a:cubicBezTo>
                    <a:cubicBezTo>
                      <a:pt x="440" y="73"/>
                      <a:pt x="431" y="0"/>
                      <a:pt x="38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9" name="Google Shape;3839;p33"/>
              <p:cNvSpPr/>
              <p:nvPr/>
            </p:nvSpPr>
            <p:spPr>
              <a:xfrm>
                <a:off x="4918473" y="3378767"/>
                <a:ext cx="28238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430" h="124" extrusionOk="0">
                    <a:moveTo>
                      <a:pt x="378" y="0"/>
                    </a:moveTo>
                    <a:cubicBezTo>
                      <a:pt x="377" y="0"/>
                      <a:pt x="376" y="0"/>
                      <a:pt x="375" y="0"/>
                    </a:cubicBezTo>
                    <a:cubicBezTo>
                      <a:pt x="262" y="13"/>
                      <a:pt x="145" y="42"/>
                      <a:pt x="32" y="62"/>
                    </a:cubicBezTo>
                    <a:cubicBezTo>
                      <a:pt x="0" y="68"/>
                      <a:pt x="2" y="123"/>
                      <a:pt x="35" y="123"/>
                    </a:cubicBezTo>
                    <a:cubicBezTo>
                      <a:pt x="36" y="123"/>
                      <a:pt x="37" y="123"/>
                      <a:pt x="38" y="123"/>
                    </a:cubicBezTo>
                    <a:cubicBezTo>
                      <a:pt x="151" y="110"/>
                      <a:pt x="275" y="101"/>
                      <a:pt x="388" y="81"/>
                    </a:cubicBezTo>
                    <a:cubicBezTo>
                      <a:pt x="429" y="75"/>
                      <a:pt x="424" y="0"/>
                      <a:pt x="3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0" name="Google Shape;3840;p33"/>
              <p:cNvSpPr/>
              <p:nvPr/>
            </p:nvSpPr>
            <p:spPr>
              <a:xfrm>
                <a:off x="4970745" y="3366750"/>
                <a:ext cx="34477" cy="20226"/>
              </a:xfrm>
              <a:custGeom>
                <a:avLst/>
                <a:gdLst/>
                <a:ahLst/>
                <a:cxnLst/>
                <a:rect l="l" t="t" r="r" b="b"/>
                <a:pathLst>
                  <a:path w="525" h="308" extrusionOk="0">
                    <a:moveTo>
                      <a:pt x="172" y="0"/>
                    </a:moveTo>
                    <a:cubicBezTo>
                      <a:pt x="120" y="0"/>
                      <a:pt x="66" y="26"/>
                      <a:pt x="33" y="73"/>
                    </a:cubicBezTo>
                    <a:cubicBezTo>
                      <a:pt x="16" y="99"/>
                      <a:pt x="7" y="122"/>
                      <a:pt x="3" y="151"/>
                    </a:cubicBezTo>
                    <a:cubicBezTo>
                      <a:pt x="0" y="186"/>
                      <a:pt x="16" y="216"/>
                      <a:pt x="46" y="242"/>
                    </a:cubicBezTo>
                    <a:cubicBezTo>
                      <a:pt x="52" y="248"/>
                      <a:pt x="65" y="258"/>
                      <a:pt x="71" y="261"/>
                    </a:cubicBezTo>
                    <a:cubicBezTo>
                      <a:pt x="100" y="289"/>
                      <a:pt x="138" y="308"/>
                      <a:pt x="177" y="308"/>
                    </a:cubicBezTo>
                    <a:cubicBezTo>
                      <a:pt x="183" y="308"/>
                      <a:pt x="189" y="307"/>
                      <a:pt x="195" y="306"/>
                    </a:cubicBezTo>
                    <a:cubicBezTo>
                      <a:pt x="279" y="297"/>
                      <a:pt x="324" y="219"/>
                      <a:pt x="314" y="144"/>
                    </a:cubicBezTo>
                    <a:cubicBezTo>
                      <a:pt x="373" y="144"/>
                      <a:pt x="434" y="138"/>
                      <a:pt x="489" y="128"/>
                    </a:cubicBezTo>
                    <a:cubicBezTo>
                      <a:pt x="525" y="122"/>
                      <a:pt x="518" y="63"/>
                      <a:pt x="476" y="63"/>
                    </a:cubicBezTo>
                    <a:cubicBezTo>
                      <a:pt x="418" y="63"/>
                      <a:pt x="357" y="67"/>
                      <a:pt x="295" y="73"/>
                    </a:cubicBezTo>
                    <a:cubicBezTo>
                      <a:pt x="268" y="23"/>
                      <a:pt x="221" y="0"/>
                      <a:pt x="1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1" name="Google Shape;3841;p33"/>
              <p:cNvSpPr/>
              <p:nvPr/>
            </p:nvSpPr>
            <p:spPr>
              <a:xfrm>
                <a:off x="5028336" y="3359264"/>
                <a:ext cx="44590" cy="10048"/>
              </a:xfrm>
              <a:custGeom>
                <a:avLst/>
                <a:gdLst/>
                <a:ahLst/>
                <a:cxnLst/>
                <a:rect l="l" t="t" r="r" b="b"/>
                <a:pathLst>
                  <a:path w="679" h="153" extrusionOk="0">
                    <a:moveTo>
                      <a:pt x="544" y="1"/>
                    </a:moveTo>
                    <a:cubicBezTo>
                      <a:pt x="373" y="1"/>
                      <a:pt x="203" y="32"/>
                      <a:pt x="43" y="80"/>
                    </a:cubicBezTo>
                    <a:cubicBezTo>
                      <a:pt x="1" y="89"/>
                      <a:pt x="12" y="152"/>
                      <a:pt x="54" y="152"/>
                    </a:cubicBezTo>
                    <a:cubicBezTo>
                      <a:pt x="57" y="152"/>
                      <a:pt x="60" y="152"/>
                      <a:pt x="63" y="151"/>
                    </a:cubicBezTo>
                    <a:cubicBezTo>
                      <a:pt x="226" y="119"/>
                      <a:pt x="390" y="106"/>
                      <a:pt x="558" y="106"/>
                    </a:cubicBezTo>
                    <a:cubicBezTo>
                      <a:pt x="577" y="106"/>
                      <a:pt x="595" y="106"/>
                      <a:pt x="613" y="106"/>
                    </a:cubicBezTo>
                    <a:cubicBezTo>
                      <a:pt x="678" y="106"/>
                      <a:pt x="678" y="6"/>
                      <a:pt x="613" y="2"/>
                    </a:cubicBezTo>
                    <a:cubicBezTo>
                      <a:pt x="590" y="1"/>
                      <a:pt x="567" y="1"/>
                      <a:pt x="54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2" name="Google Shape;3842;p33"/>
              <p:cNvSpPr/>
              <p:nvPr/>
            </p:nvSpPr>
            <p:spPr>
              <a:xfrm>
                <a:off x="4981121" y="3388814"/>
                <a:ext cx="6895" cy="21014"/>
              </a:xfrm>
              <a:custGeom>
                <a:avLst/>
                <a:gdLst/>
                <a:ahLst/>
                <a:cxnLst/>
                <a:rect l="l" t="t" r="r" b="b"/>
                <a:pathLst>
                  <a:path w="105" h="320" extrusionOk="0">
                    <a:moveTo>
                      <a:pt x="52" y="0"/>
                    </a:moveTo>
                    <a:cubicBezTo>
                      <a:pt x="38" y="0"/>
                      <a:pt x="25" y="8"/>
                      <a:pt x="24" y="22"/>
                    </a:cubicBezTo>
                    <a:cubicBezTo>
                      <a:pt x="7" y="103"/>
                      <a:pt x="1" y="197"/>
                      <a:pt x="11" y="278"/>
                    </a:cubicBezTo>
                    <a:cubicBezTo>
                      <a:pt x="15" y="306"/>
                      <a:pt x="35" y="319"/>
                      <a:pt x="54" y="319"/>
                    </a:cubicBezTo>
                    <a:cubicBezTo>
                      <a:pt x="74" y="319"/>
                      <a:pt x="93" y="306"/>
                      <a:pt x="98" y="278"/>
                    </a:cubicBezTo>
                    <a:cubicBezTo>
                      <a:pt x="105" y="197"/>
                      <a:pt x="98" y="103"/>
                      <a:pt x="82" y="22"/>
                    </a:cubicBezTo>
                    <a:cubicBezTo>
                      <a:pt x="79" y="8"/>
                      <a:pt x="65" y="0"/>
                      <a:pt x="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3" name="Google Shape;3843;p33"/>
              <p:cNvSpPr/>
              <p:nvPr/>
            </p:nvSpPr>
            <p:spPr>
              <a:xfrm>
                <a:off x="4986243" y="3459210"/>
                <a:ext cx="7946" cy="22787"/>
              </a:xfrm>
              <a:custGeom>
                <a:avLst/>
                <a:gdLst/>
                <a:ahLst/>
                <a:cxnLst/>
                <a:rect l="l" t="t" r="r" b="b"/>
                <a:pathLst>
                  <a:path w="121" h="347" extrusionOk="0">
                    <a:moveTo>
                      <a:pt x="34" y="0"/>
                    </a:moveTo>
                    <a:cubicBezTo>
                      <a:pt x="16" y="0"/>
                      <a:pt x="0" y="11"/>
                      <a:pt x="4" y="35"/>
                    </a:cubicBezTo>
                    <a:cubicBezTo>
                      <a:pt x="7" y="123"/>
                      <a:pt x="14" y="214"/>
                      <a:pt x="17" y="301"/>
                    </a:cubicBezTo>
                    <a:cubicBezTo>
                      <a:pt x="20" y="331"/>
                      <a:pt x="41" y="346"/>
                      <a:pt x="63" y="346"/>
                    </a:cubicBezTo>
                    <a:cubicBezTo>
                      <a:pt x="85" y="346"/>
                      <a:pt x="108" y="331"/>
                      <a:pt x="111" y="301"/>
                    </a:cubicBezTo>
                    <a:cubicBezTo>
                      <a:pt x="121" y="214"/>
                      <a:pt x="104" y="113"/>
                      <a:pt x="72" y="26"/>
                    </a:cubicBezTo>
                    <a:cubicBezTo>
                      <a:pt x="66" y="9"/>
                      <a:pt x="49" y="0"/>
                      <a:pt x="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4" name="Google Shape;3844;p33"/>
              <p:cNvSpPr/>
              <p:nvPr/>
            </p:nvSpPr>
            <p:spPr>
              <a:xfrm>
                <a:off x="4987885" y="3497560"/>
                <a:ext cx="9259" cy="24101"/>
              </a:xfrm>
              <a:custGeom>
                <a:avLst/>
                <a:gdLst/>
                <a:ahLst/>
                <a:cxnLst/>
                <a:rect l="l" t="t" r="r" b="b"/>
                <a:pathLst>
                  <a:path w="141" h="367" extrusionOk="0">
                    <a:moveTo>
                      <a:pt x="40" y="1"/>
                    </a:moveTo>
                    <a:cubicBezTo>
                      <a:pt x="20" y="1"/>
                      <a:pt x="1" y="20"/>
                      <a:pt x="5" y="48"/>
                    </a:cubicBezTo>
                    <a:cubicBezTo>
                      <a:pt x="21" y="138"/>
                      <a:pt x="44" y="232"/>
                      <a:pt x="47" y="329"/>
                    </a:cubicBezTo>
                    <a:cubicBezTo>
                      <a:pt x="47" y="353"/>
                      <a:pt x="67" y="366"/>
                      <a:pt x="86" y="366"/>
                    </a:cubicBezTo>
                    <a:cubicBezTo>
                      <a:pt x="101" y="366"/>
                      <a:pt x="115" y="358"/>
                      <a:pt x="118" y="339"/>
                    </a:cubicBezTo>
                    <a:cubicBezTo>
                      <a:pt x="141" y="229"/>
                      <a:pt x="128" y="106"/>
                      <a:pt x="70" y="18"/>
                    </a:cubicBezTo>
                    <a:cubicBezTo>
                      <a:pt x="62" y="6"/>
                      <a:pt x="51" y="1"/>
                      <a:pt x="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5" name="Google Shape;3845;p33"/>
              <p:cNvSpPr/>
              <p:nvPr/>
            </p:nvSpPr>
            <p:spPr>
              <a:xfrm>
                <a:off x="4993138" y="3531050"/>
                <a:ext cx="5845" cy="16615"/>
              </a:xfrm>
              <a:custGeom>
                <a:avLst/>
                <a:gdLst/>
                <a:ahLst/>
                <a:cxnLst/>
                <a:rect l="l" t="t" r="r" b="b"/>
                <a:pathLst>
                  <a:path w="89" h="253" extrusionOk="0">
                    <a:moveTo>
                      <a:pt x="20" y="1"/>
                    </a:moveTo>
                    <a:cubicBezTo>
                      <a:pt x="10" y="1"/>
                      <a:pt x="1" y="6"/>
                      <a:pt x="3" y="17"/>
                    </a:cubicBezTo>
                    <a:cubicBezTo>
                      <a:pt x="6" y="88"/>
                      <a:pt x="6" y="160"/>
                      <a:pt x="19" y="228"/>
                    </a:cubicBezTo>
                    <a:cubicBezTo>
                      <a:pt x="23" y="245"/>
                      <a:pt x="38" y="253"/>
                      <a:pt x="53" y="253"/>
                    </a:cubicBezTo>
                    <a:cubicBezTo>
                      <a:pt x="71" y="253"/>
                      <a:pt x="89" y="241"/>
                      <a:pt x="84" y="221"/>
                    </a:cubicBezTo>
                    <a:cubicBezTo>
                      <a:pt x="77" y="147"/>
                      <a:pt x="54" y="82"/>
                      <a:pt x="38" y="14"/>
                    </a:cubicBezTo>
                    <a:cubicBezTo>
                      <a:pt x="37" y="5"/>
                      <a:pt x="28" y="1"/>
                      <a:pt x="2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6" name="Google Shape;3846;p33"/>
              <p:cNvSpPr/>
              <p:nvPr/>
            </p:nvSpPr>
            <p:spPr>
              <a:xfrm>
                <a:off x="4996027" y="3558630"/>
                <a:ext cx="6698" cy="19964"/>
              </a:xfrm>
              <a:custGeom>
                <a:avLst/>
                <a:gdLst/>
                <a:ahLst/>
                <a:cxnLst/>
                <a:rect l="l" t="t" r="r" b="b"/>
                <a:pathLst>
                  <a:path w="102" h="304" extrusionOk="0">
                    <a:moveTo>
                      <a:pt x="25" y="0"/>
                    </a:moveTo>
                    <a:cubicBezTo>
                      <a:pt x="14" y="0"/>
                      <a:pt x="1" y="9"/>
                      <a:pt x="1" y="25"/>
                    </a:cubicBezTo>
                    <a:cubicBezTo>
                      <a:pt x="7" y="106"/>
                      <a:pt x="7" y="190"/>
                      <a:pt x="17" y="271"/>
                    </a:cubicBezTo>
                    <a:cubicBezTo>
                      <a:pt x="19" y="291"/>
                      <a:pt x="36" y="304"/>
                      <a:pt x="52" y="304"/>
                    </a:cubicBezTo>
                    <a:cubicBezTo>
                      <a:pt x="65" y="304"/>
                      <a:pt x="77" y="296"/>
                      <a:pt x="82" y="277"/>
                    </a:cubicBezTo>
                    <a:cubicBezTo>
                      <a:pt x="101" y="187"/>
                      <a:pt x="85" y="99"/>
                      <a:pt x="43" y="12"/>
                    </a:cubicBezTo>
                    <a:cubicBezTo>
                      <a:pt x="40" y="4"/>
                      <a:pt x="33" y="0"/>
                      <a:pt x="2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7" name="Google Shape;3847;p33"/>
              <p:cNvSpPr/>
              <p:nvPr/>
            </p:nvSpPr>
            <p:spPr>
              <a:xfrm>
                <a:off x="4998588" y="3589297"/>
                <a:ext cx="5582" cy="21868"/>
              </a:xfrm>
              <a:custGeom>
                <a:avLst/>
                <a:gdLst/>
                <a:ahLst/>
                <a:cxnLst/>
                <a:rect l="l" t="t" r="r" b="b"/>
                <a:pathLst>
                  <a:path w="85" h="333" extrusionOk="0">
                    <a:moveTo>
                      <a:pt x="32" y="1"/>
                    </a:moveTo>
                    <a:cubicBezTo>
                      <a:pt x="17" y="1"/>
                      <a:pt x="1" y="12"/>
                      <a:pt x="1" y="31"/>
                    </a:cubicBezTo>
                    <a:cubicBezTo>
                      <a:pt x="1" y="125"/>
                      <a:pt x="4" y="215"/>
                      <a:pt x="20" y="309"/>
                    </a:cubicBezTo>
                    <a:cubicBezTo>
                      <a:pt x="24" y="325"/>
                      <a:pt x="38" y="333"/>
                      <a:pt x="52" y="333"/>
                    </a:cubicBezTo>
                    <a:cubicBezTo>
                      <a:pt x="68" y="333"/>
                      <a:pt x="85" y="322"/>
                      <a:pt x="85" y="303"/>
                    </a:cubicBezTo>
                    <a:cubicBezTo>
                      <a:pt x="85" y="206"/>
                      <a:pt x="75" y="112"/>
                      <a:pt x="59" y="21"/>
                    </a:cubicBezTo>
                    <a:cubicBezTo>
                      <a:pt x="55" y="7"/>
                      <a:pt x="43" y="1"/>
                      <a:pt x="3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8" name="Google Shape;3848;p33"/>
              <p:cNvSpPr/>
              <p:nvPr/>
            </p:nvSpPr>
            <p:spPr>
              <a:xfrm>
                <a:off x="5006666" y="3655293"/>
                <a:ext cx="66" cy="6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9" name="Google Shape;3849;p33"/>
              <p:cNvSpPr/>
              <p:nvPr/>
            </p:nvSpPr>
            <p:spPr>
              <a:xfrm>
                <a:off x="4995371" y="3624298"/>
                <a:ext cx="20686" cy="40518"/>
              </a:xfrm>
              <a:custGeom>
                <a:avLst/>
                <a:gdLst/>
                <a:ahLst/>
                <a:cxnLst/>
                <a:rect l="l" t="t" r="r" b="b"/>
                <a:pathLst>
                  <a:path w="315" h="617" extrusionOk="0">
                    <a:moveTo>
                      <a:pt x="103" y="1"/>
                    </a:moveTo>
                    <a:cubicBezTo>
                      <a:pt x="86" y="1"/>
                      <a:pt x="69" y="16"/>
                      <a:pt x="75" y="39"/>
                    </a:cubicBezTo>
                    <a:cubicBezTo>
                      <a:pt x="95" y="129"/>
                      <a:pt x="108" y="210"/>
                      <a:pt x="114" y="298"/>
                    </a:cubicBezTo>
                    <a:cubicBezTo>
                      <a:pt x="118" y="324"/>
                      <a:pt x="140" y="340"/>
                      <a:pt x="160" y="340"/>
                    </a:cubicBezTo>
                    <a:cubicBezTo>
                      <a:pt x="131" y="340"/>
                      <a:pt x="101" y="350"/>
                      <a:pt x="79" y="375"/>
                    </a:cubicBezTo>
                    <a:cubicBezTo>
                      <a:pt x="59" y="395"/>
                      <a:pt x="50" y="427"/>
                      <a:pt x="50" y="456"/>
                    </a:cubicBezTo>
                    <a:cubicBezTo>
                      <a:pt x="33" y="469"/>
                      <a:pt x="17" y="489"/>
                      <a:pt x="14" y="508"/>
                    </a:cubicBezTo>
                    <a:cubicBezTo>
                      <a:pt x="1" y="563"/>
                      <a:pt x="69" y="602"/>
                      <a:pt x="114" y="612"/>
                    </a:cubicBezTo>
                    <a:cubicBezTo>
                      <a:pt x="127" y="615"/>
                      <a:pt x="139" y="617"/>
                      <a:pt x="152" y="617"/>
                    </a:cubicBezTo>
                    <a:cubicBezTo>
                      <a:pt x="237" y="617"/>
                      <a:pt x="315" y="543"/>
                      <a:pt x="289" y="450"/>
                    </a:cubicBezTo>
                    <a:cubicBezTo>
                      <a:pt x="273" y="388"/>
                      <a:pt x="221" y="343"/>
                      <a:pt x="163" y="340"/>
                    </a:cubicBezTo>
                    <a:cubicBezTo>
                      <a:pt x="176" y="337"/>
                      <a:pt x="189" y="327"/>
                      <a:pt x="192" y="311"/>
                    </a:cubicBezTo>
                    <a:cubicBezTo>
                      <a:pt x="212" y="214"/>
                      <a:pt x="182" y="100"/>
                      <a:pt x="131" y="16"/>
                    </a:cubicBezTo>
                    <a:cubicBezTo>
                      <a:pt x="124" y="5"/>
                      <a:pt x="113" y="1"/>
                      <a:pt x="1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0" name="Google Shape;3850;p33"/>
              <p:cNvSpPr/>
              <p:nvPr/>
            </p:nvSpPr>
            <p:spPr>
              <a:xfrm>
                <a:off x="5006666" y="3655293"/>
                <a:ext cx="66" cy="6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1" name="Google Shape;3851;p33"/>
              <p:cNvSpPr/>
              <p:nvPr/>
            </p:nvSpPr>
            <p:spPr>
              <a:xfrm>
                <a:off x="4901137" y="3663567"/>
                <a:ext cx="31587" cy="9916"/>
              </a:xfrm>
              <a:custGeom>
                <a:avLst/>
                <a:gdLst/>
                <a:ahLst/>
                <a:cxnLst/>
                <a:rect l="l" t="t" r="r" b="b"/>
                <a:pathLst>
                  <a:path w="481" h="151" extrusionOk="0">
                    <a:moveTo>
                      <a:pt x="412" y="0"/>
                    </a:moveTo>
                    <a:cubicBezTo>
                      <a:pt x="409" y="0"/>
                      <a:pt x="406" y="0"/>
                      <a:pt x="403" y="1"/>
                    </a:cubicBezTo>
                    <a:cubicBezTo>
                      <a:pt x="283" y="20"/>
                      <a:pt x="166" y="50"/>
                      <a:pt x="46" y="79"/>
                    </a:cubicBezTo>
                    <a:cubicBezTo>
                      <a:pt x="1" y="88"/>
                      <a:pt x="18" y="151"/>
                      <a:pt x="60" y="151"/>
                    </a:cubicBezTo>
                    <a:cubicBezTo>
                      <a:pt x="63" y="151"/>
                      <a:pt x="66" y="151"/>
                      <a:pt x="69" y="150"/>
                    </a:cubicBezTo>
                    <a:cubicBezTo>
                      <a:pt x="189" y="131"/>
                      <a:pt x="312" y="114"/>
                      <a:pt x="428" y="85"/>
                    </a:cubicBezTo>
                    <a:cubicBezTo>
                      <a:pt x="480" y="70"/>
                      <a:pt x="463" y="0"/>
                      <a:pt x="4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2" name="Google Shape;3852;p33"/>
              <p:cNvSpPr/>
              <p:nvPr/>
            </p:nvSpPr>
            <p:spPr>
              <a:xfrm>
                <a:off x="4939684" y="3657591"/>
                <a:ext cx="28107" cy="8800"/>
              </a:xfrm>
              <a:custGeom>
                <a:avLst/>
                <a:gdLst/>
                <a:ahLst/>
                <a:cxnLst/>
                <a:rect l="l" t="t" r="r" b="b"/>
                <a:pathLst>
                  <a:path w="428" h="134" extrusionOk="0">
                    <a:moveTo>
                      <a:pt x="366" y="0"/>
                    </a:moveTo>
                    <a:cubicBezTo>
                      <a:pt x="363" y="0"/>
                      <a:pt x="360" y="1"/>
                      <a:pt x="357" y="1"/>
                    </a:cubicBezTo>
                    <a:cubicBezTo>
                      <a:pt x="253" y="27"/>
                      <a:pt x="156" y="43"/>
                      <a:pt x="52" y="50"/>
                    </a:cubicBezTo>
                    <a:cubicBezTo>
                      <a:pt x="0" y="56"/>
                      <a:pt x="0" y="128"/>
                      <a:pt x="52" y="131"/>
                    </a:cubicBezTo>
                    <a:cubicBezTo>
                      <a:pt x="73" y="133"/>
                      <a:pt x="94" y="134"/>
                      <a:pt x="116" y="134"/>
                    </a:cubicBezTo>
                    <a:cubicBezTo>
                      <a:pt x="205" y="134"/>
                      <a:pt x="295" y="118"/>
                      <a:pt x="376" y="89"/>
                    </a:cubicBezTo>
                    <a:cubicBezTo>
                      <a:pt x="428" y="67"/>
                      <a:pt x="414" y="0"/>
                      <a:pt x="3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3" name="Google Shape;3853;p33"/>
              <p:cNvSpPr/>
              <p:nvPr/>
            </p:nvSpPr>
            <p:spPr>
              <a:xfrm>
                <a:off x="5021704" y="3641371"/>
                <a:ext cx="29420" cy="11689"/>
              </a:xfrm>
              <a:custGeom>
                <a:avLst/>
                <a:gdLst/>
                <a:ahLst/>
                <a:cxnLst/>
                <a:rect l="l" t="t" r="r" b="b"/>
                <a:pathLst>
                  <a:path w="448" h="178" extrusionOk="0">
                    <a:moveTo>
                      <a:pt x="378" y="0"/>
                    </a:moveTo>
                    <a:cubicBezTo>
                      <a:pt x="374" y="0"/>
                      <a:pt x="369" y="1"/>
                      <a:pt x="364" y="2"/>
                    </a:cubicBezTo>
                    <a:cubicBezTo>
                      <a:pt x="261" y="28"/>
                      <a:pt x="154" y="54"/>
                      <a:pt x="50" y="93"/>
                    </a:cubicBezTo>
                    <a:cubicBezTo>
                      <a:pt x="1" y="108"/>
                      <a:pt x="16" y="177"/>
                      <a:pt x="66" y="177"/>
                    </a:cubicBezTo>
                    <a:cubicBezTo>
                      <a:pt x="68" y="177"/>
                      <a:pt x="71" y="177"/>
                      <a:pt x="73" y="177"/>
                    </a:cubicBezTo>
                    <a:cubicBezTo>
                      <a:pt x="180" y="158"/>
                      <a:pt x="290" y="128"/>
                      <a:pt x="390" y="99"/>
                    </a:cubicBezTo>
                    <a:cubicBezTo>
                      <a:pt x="447" y="81"/>
                      <a:pt x="430" y="0"/>
                      <a:pt x="3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4" name="Google Shape;3854;p33"/>
              <p:cNvSpPr/>
              <p:nvPr/>
            </p:nvSpPr>
            <p:spPr>
              <a:xfrm>
                <a:off x="5076011" y="3635330"/>
                <a:ext cx="34542" cy="7092"/>
              </a:xfrm>
              <a:custGeom>
                <a:avLst/>
                <a:gdLst/>
                <a:ahLst/>
                <a:cxnLst/>
                <a:rect l="l" t="t" r="r" b="b"/>
                <a:pathLst>
                  <a:path w="526" h="108" extrusionOk="0">
                    <a:moveTo>
                      <a:pt x="473" y="0"/>
                    </a:moveTo>
                    <a:cubicBezTo>
                      <a:pt x="472" y="0"/>
                      <a:pt x="471" y="0"/>
                      <a:pt x="470" y="0"/>
                    </a:cubicBezTo>
                    <a:cubicBezTo>
                      <a:pt x="328" y="7"/>
                      <a:pt x="185" y="26"/>
                      <a:pt x="46" y="39"/>
                    </a:cubicBezTo>
                    <a:cubicBezTo>
                      <a:pt x="1" y="42"/>
                      <a:pt x="1" y="107"/>
                      <a:pt x="46" y="107"/>
                    </a:cubicBezTo>
                    <a:cubicBezTo>
                      <a:pt x="185" y="104"/>
                      <a:pt x="328" y="107"/>
                      <a:pt x="470" y="94"/>
                    </a:cubicBezTo>
                    <a:cubicBezTo>
                      <a:pt x="525" y="88"/>
                      <a:pt x="526" y="0"/>
                      <a:pt x="4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5" name="Google Shape;3855;p33"/>
              <p:cNvSpPr/>
              <p:nvPr/>
            </p:nvSpPr>
            <p:spPr>
              <a:xfrm>
                <a:off x="5126116" y="3629223"/>
                <a:ext cx="33163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10" extrusionOk="0">
                    <a:moveTo>
                      <a:pt x="386" y="0"/>
                    </a:moveTo>
                    <a:cubicBezTo>
                      <a:pt x="267" y="0"/>
                      <a:pt x="153" y="22"/>
                      <a:pt x="35" y="41"/>
                    </a:cubicBezTo>
                    <a:cubicBezTo>
                      <a:pt x="1" y="51"/>
                      <a:pt x="5" y="110"/>
                      <a:pt x="39" y="110"/>
                    </a:cubicBezTo>
                    <a:cubicBezTo>
                      <a:pt x="41" y="110"/>
                      <a:pt x="43" y="110"/>
                      <a:pt x="44" y="109"/>
                    </a:cubicBezTo>
                    <a:cubicBezTo>
                      <a:pt x="177" y="100"/>
                      <a:pt x="310" y="103"/>
                      <a:pt x="449" y="93"/>
                    </a:cubicBezTo>
                    <a:cubicBezTo>
                      <a:pt x="504" y="90"/>
                      <a:pt x="504" y="6"/>
                      <a:pt x="449" y="2"/>
                    </a:cubicBezTo>
                    <a:cubicBezTo>
                      <a:pt x="428" y="1"/>
                      <a:pt x="407" y="0"/>
                      <a:pt x="38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56" name="Google Shape;3856;p33"/>
            <p:cNvGrpSpPr/>
            <p:nvPr/>
          </p:nvGrpSpPr>
          <p:grpSpPr>
            <a:xfrm>
              <a:off x="6016833" y="-476172"/>
              <a:ext cx="1005993" cy="949609"/>
              <a:chOff x="3712416" y="2719728"/>
              <a:chExt cx="383381" cy="361907"/>
            </a:xfrm>
          </p:grpSpPr>
          <p:sp>
            <p:nvSpPr>
              <p:cNvPr id="3857" name="Google Shape;3857;p33"/>
              <p:cNvSpPr/>
              <p:nvPr/>
            </p:nvSpPr>
            <p:spPr>
              <a:xfrm>
                <a:off x="3712416" y="2719728"/>
                <a:ext cx="383381" cy="361907"/>
              </a:xfrm>
              <a:custGeom>
                <a:avLst/>
                <a:gdLst/>
                <a:ahLst/>
                <a:cxnLst/>
                <a:rect l="l" t="t" r="r" b="b"/>
                <a:pathLst>
                  <a:path w="5838" h="5511" extrusionOk="0">
                    <a:moveTo>
                      <a:pt x="3178" y="130"/>
                    </a:moveTo>
                    <a:cubicBezTo>
                      <a:pt x="3222" y="130"/>
                      <a:pt x="3267" y="131"/>
                      <a:pt x="3311" y="133"/>
                    </a:cubicBezTo>
                    <a:cubicBezTo>
                      <a:pt x="2446" y="716"/>
                      <a:pt x="1882" y="1694"/>
                      <a:pt x="1847" y="2744"/>
                    </a:cubicBezTo>
                    <a:cubicBezTo>
                      <a:pt x="1332" y="2530"/>
                      <a:pt x="865" y="2209"/>
                      <a:pt x="492" y="1772"/>
                    </a:cubicBezTo>
                    <a:cubicBezTo>
                      <a:pt x="638" y="1380"/>
                      <a:pt x="891" y="1024"/>
                      <a:pt x="1251" y="765"/>
                    </a:cubicBezTo>
                    <a:cubicBezTo>
                      <a:pt x="1801" y="363"/>
                      <a:pt x="2492" y="130"/>
                      <a:pt x="3178" y="130"/>
                    </a:cubicBezTo>
                    <a:close/>
                    <a:moveTo>
                      <a:pt x="3501" y="155"/>
                    </a:moveTo>
                    <a:lnTo>
                      <a:pt x="3501" y="155"/>
                    </a:lnTo>
                    <a:cubicBezTo>
                      <a:pt x="3486" y="184"/>
                      <a:pt x="3490" y="224"/>
                      <a:pt x="3531" y="230"/>
                    </a:cubicBezTo>
                    <a:lnTo>
                      <a:pt x="3538" y="230"/>
                    </a:lnTo>
                    <a:cubicBezTo>
                      <a:pt x="3544" y="237"/>
                      <a:pt x="3544" y="246"/>
                      <a:pt x="3547" y="250"/>
                    </a:cubicBezTo>
                    <a:cubicBezTo>
                      <a:pt x="3554" y="266"/>
                      <a:pt x="3570" y="279"/>
                      <a:pt x="3593" y="282"/>
                    </a:cubicBezTo>
                    <a:cubicBezTo>
                      <a:pt x="3595" y="282"/>
                      <a:pt x="3597" y="282"/>
                      <a:pt x="3599" y="282"/>
                    </a:cubicBezTo>
                    <a:cubicBezTo>
                      <a:pt x="3637" y="282"/>
                      <a:pt x="3655" y="229"/>
                      <a:pt x="3615" y="214"/>
                    </a:cubicBezTo>
                    <a:lnTo>
                      <a:pt x="3615" y="207"/>
                    </a:lnTo>
                    <a:lnTo>
                      <a:pt x="3615" y="191"/>
                    </a:lnTo>
                    <a:cubicBezTo>
                      <a:pt x="3615" y="182"/>
                      <a:pt x="3612" y="169"/>
                      <a:pt x="3609" y="159"/>
                    </a:cubicBezTo>
                    <a:lnTo>
                      <a:pt x="3609" y="159"/>
                    </a:lnTo>
                    <a:cubicBezTo>
                      <a:pt x="3852" y="198"/>
                      <a:pt x="4095" y="269"/>
                      <a:pt x="4322" y="376"/>
                    </a:cubicBezTo>
                    <a:cubicBezTo>
                      <a:pt x="5261" y="820"/>
                      <a:pt x="5656" y="1727"/>
                      <a:pt x="5660" y="2708"/>
                    </a:cubicBezTo>
                    <a:cubicBezTo>
                      <a:pt x="5656" y="2712"/>
                      <a:pt x="5653" y="2712"/>
                      <a:pt x="5643" y="2712"/>
                    </a:cubicBezTo>
                    <a:cubicBezTo>
                      <a:pt x="5592" y="2712"/>
                      <a:pt x="5575" y="2763"/>
                      <a:pt x="5592" y="2799"/>
                    </a:cubicBezTo>
                    <a:cubicBezTo>
                      <a:pt x="5190" y="2993"/>
                      <a:pt x="4736" y="3036"/>
                      <a:pt x="4296" y="3065"/>
                    </a:cubicBezTo>
                    <a:lnTo>
                      <a:pt x="4053" y="3074"/>
                    </a:lnTo>
                    <a:lnTo>
                      <a:pt x="4053" y="3071"/>
                    </a:lnTo>
                    <a:cubicBezTo>
                      <a:pt x="4082" y="2945"/>
                      <a:pt x="4088" y="2809"/>
                      <a:pt x="4095" y="2682"/>
                    </a:cubicBezTo>
                    <a:cubicBezTo>
                      <a:pt x="4095" y="2655"/>
                      <a:pt x="4075" y="2641"/>
                      <a:pt x="4053" y="2641"/>
                    </a:cubicBezTo>
                    <a:cubicBezTo>
                      <a:pt x="4032" y="2641"/>
                      <a:pt x="4009" y="2655"/>
                      <a:pt x="4004" y="2682"/>
                    </a:cubicBezTo>
                    <a:cubicBezTo>
                      <a:pt x="3991" y="2806"/>
                      <a:pt x="3981" y="2942"/>
                      <a:pt x="3991" y="3065"/>
                    </a:cubicBezTo>
                    <a:cubicBezTo>
                      <a:pt x="3991" y="3068"/>
                      <a:pt x="3998" y="3071"/>
                      <a:pt x="3998" y="3074"/>
                    </a:cubicBezTo>
                    <a:cubicBezTo>
                      <a:pt x="3902" y="3078"/>
                      <a:pt x="3806" y="3080"/>
                      <a:pt x="3710" y="3080"/>
                    </a:cubicBezTo>
                    <a:cubicBezTo>
                      <a:pt x="3399" y="3080"/>
                      <a:pt x="3087" y="3059"/>
                      <a:pt x="2783" y="3010"/>
                    </a:cubicBezTo>
                    <a:cubicBezTo>
                      <a:pt x="2501" y="2968"/>
                      <a:pt x="2232" y="2893"/>
                      <a:pt x="1966" y="2796"/>
                    </a:cubicBezTo>
                    <a:cubicBezTo>
                      <a:pt x="1966" y="2699"/>
                      <a:pt x="1976" y="2598"/>
                      <a:pt x="1989" y="2501"/>
                    </a:cubicBezTo>
                    <a:cubicBezTo>
                      <a:pt x="1999" y="2401"/>
                      <a:pt x="2015" y="2303"/>
                      <a:pt x="2041" y="2206"/>
                    </a:cubicBezTo>
                    <a:cubicBezTo>
                      <a:pt x="2171" y="2229"/>
                      <a:pt x="2300" y="2258"/>
                      <a:pt x="2430" y="2271"/>
                    </a:cubicBezTo>
                    <a:cubicBezTo>
                      <a:pt x="2431" y="2271"/>
                      <a:pt x="2432" y="2271"/>
                      <a:pt x="2433" y="2271"/>
                    </a:cubicBezTo>
                    <a:cubicBezTo>
                      <a:pt x="2479" y="2271"/>
                      <a:pt x="2490" y="2193"/>
                      <a:pt x="2443" y="2184"/>
                    </a:cubicBezTo>
                    <a:cubicBezTo>
                      <a:pt x="2316" y="2158"/>
                      <a:pt x="2187" y="2148"/>
                      <a:pt x="2057" y="2135"/>
                    </a:cubicBezTo>
                    <a:cubicBezTo>
                      <a:pt x="2255" y="1322"/>
                      <a:pt x="2776" y="606"/>
                      <a:pt x="3496" y="159"/>
                    </a:cubicBezTo>
                    <a:cubicBezTo>
                      <a:pt x="3497" y="157"/>
                      <a:pt x="3499" y="156"/>
                      <a:pt x="3501" y="155"/>
                    </a:cubicBezTo>
                    <a:close/>
                    <a:moveTo>
                      <a:pt x="457" y="1873"/>
                    </a:moveTo>
                    <a:lnTo>
                      <a:pt x="457" y="1873"/>
                    </a:lnTo>
                    <a:cubicBezTo>
                      <a:pt x="816" y="2339"/>
                      <a:pt x="1302" y="2670"/>
                      <a:pt x="1843" y="2887"/>
                    </a:cubicBezTo>
                    <a:cubicBezTo>
                      <a:pt x="1847" y="3457"/>
                      <a:pt x="2015" y="4014"/>
                      <a:pt x="2265" y="4526"/>
                    </a:cubicBezTo>
                    <a:cubicBezTo>
                      <a:pt x="2371" y="4753"/>
                      <a:pt x="2543" y="5148"/>
                      <a:pt x="2789" y="5342"/>
                    </a:cubicBezTo>
                    <a:cubicBezTo>
                      <a:pt x="1827" y="5226"/>
                      <a:pt x="952" y="4668"/>
                      <a:pt x="554" y="3752"/>
                    </a:cubicBezTo>
                    <a:cubicBezTo>
                      <a:pt x="298" y="3155"/>
                      <a:pt x="259" y="2472"/>
                      <a:pt x="457" y="1873"/>
                    </a:cubicBezTo>
                    <a:close/>
                    <a:moveTo>
                      <a:pt x="5666" y="2912"/>
                    </a:moveTo>
                    <a:lnTo>
                      <a:pt x="5666" y="2912"/>
                    </a:lnTo>
                    <a:cubicBezTo>
                      <a:pt x="5660" y="2942"/>
                      <a:pt x="5660" y="2968"/>
                      <a:pt x="5656" y="2993"/>
                    </a:cubicBezTo>
                    <a:cubicBezTo>
                      <a:pt x="5611" y="3674"/>
                      <a:pt x="5319" y="4234"/>
                      <a:pt x="4769" y="4639"/>
                    </a:cubicBezTo>
                    <a:cubicBezTo>
                      <a:pt x="4357" y="4937"/>
                      <a:pt x="3732" y="5326"/>
                      <a:pt x="3204" y="5371"/>
                    </a:cubicBezTo>
                    <a:lnTo>
                      <a:pt x="3194" y="5371"/>
                    </a:lnTo>
                    <a:cubicBezTo>
                      <a:pt x="3187" y="5372"/>
                      <a:pt x="3180" y="5372"/>
                      <a:pt x="3173" y="5372"/>
                    </a:cubicBezTo>
                    <a:cubicBezTo>
                      <a:pt x="2666" y="5372"/>
                      <a:pt x="2318" y="4365"/>
                      <a:pt x="2184" y="3985"/>
                    </a:cubicBezTo>
                    <a:cubicBezTo>
                      <a:pt x="2060" y="3651"/>
                      <a:pt x="1992" y="3295"/>
                      <a:pt x="1979" y="2938"/>
                    </a:cubicBezTo>
                    <a:lnTo>
                      <a:pt x="1979" y="2938"/>
                    </a:lnTo>
                    <a:cubicBezTo>
                      <a:pt x="2252" y="3036"/>
                      <a:pt x="2533" y="3107"/>
                      <a:pt x="2818" y="3149"/>
                    </a:cubicBezTo>
                    <a:cubicBezTo>
                      <a:pt x="2874" y="3155"/>
                      <a:pt x="2935" y="3165"/>
                      <a:pt x="2997" y="3172"/>
                    </a:cubicBezTo>
                    <a:cubicBezTo>
                      <a:pt x="2980" y="3279"/>
                      <a:pt x="2961" y="3382"/>
                      <a:pt x="2955" y="3492"/>
                    </a:cubicBezTo>
                    <a:cubicBezTo>
                      <a:pt x="2955" y="3518"/>
                      <a:pt x="2973" y="3530"/>
                      <a:pt x="2991" y="3530"/>
                    </a:cubicBezTo>
                    <a:cubicBezTo>
                      <a:pt x="3011" y="3530"/>
                      <a:pt x="3031" y="3517"/>
                      <a:pt x="3032" y="3492"/>
                    </a:cubicBezTo>
                    <a:cubicBezTo>
                      <a:pt x="3045" y="3385"/>
                      <a:pt x="3045" y="3285"/>
                      <a:pt x="3045" y="3181"/>
                    </a:cubicBezTo>
                    <a:cubicBezTo>
                      <a:pt x="3269" y="3207"/>
                      <a:pt x="3495" y="3217"/>
                      <a:pt x="3721" y="3217"/>
                    </a:cubicBezTo>
                    <a:cubicBezTo>
                      <a:pt x="3955" y="3217"/>
                      <a:pt x="4189" y="3206"/>
                      <a:pt x="4422" y="3188"/>
                    </a:cubicBezTo>
                    <a:cubicBezTo>
                      <a:pt x="4850" y="3152"/>
                      <a:pt x="5281" y="3104"/>
                      <a:pt x="5666" y="2912"/>
                    </a:cubicBezTo>
                    <a:close/>
                    <a:moveTo>
                      <a:pt x="3185" y="0"/>
                    </a:moveTo>
                    <a:cubicBezTo>
                      <a:pt x="2599" y="0"/>
                      <a:pt x="2006" y="167"/>
                      <a:pt x="1490" y="457"/>
                    </a:cubicBezTo>
                    <a:cubicBezTo>
                      <a:pt x="454" y="1040"/>
                      <a:pt x="0" y="2190"/>
                      <a:pt x="275" y="3340"/>
                    </a:cubicBezTo>
                    <a:cubicBezTo>
                      <a:pt x="568" y="4557"/>
                      <a:pt x="1683" y="5453"/>
                      <a:pt x="2940" y="5453"/>
                    </a:cubicBezTo>
                    <a:cubicBezTo>
                      <a:pt x="2964" y="5453"/>
                      <a:pt x="2988" y="5453"/>
                      <a:pt x="3013" y="5452"/>
                    </a:cubicBezTo>
                    <a:cubicBezTo>
                      <a:pt x="3016" y="5452"/>
                      <a:pt x="3019" y="5452"/>
                      <a:pt x="3026" y="5456"/>
                    </a:cubicBezTo>
                    <a:cubicBezTo>
                      <a:pt x="3029" y="5485"/>
                      <a:pt x="3049" y="5511"/>
                      <a:pt x="3084" y="5511"/>
                    </a:cubicBezTo>
                    <a:cubicBezTo>
                      <a:pt x="3089" y="5511"/>
                      <a:pt x="3094" y="5511"/>
                      <a:pt x="3098" y="5511"/>
                    </a:cubicBezTo>
                    <a:cubicBezTo>
                      <a:pt x="3652" y="5511"/>
                      <a:pt x="4261" y="5139"/>
                      <a:pt x="4704" y="4843"/>
                    </a:cubicBezTo>
                    <a:cubicBezTo>
                      <a:pt x="5174" y="4539"/>
                      <a:pt x="5543" y="4124"/>
                      <a:pt x="5698" y="3573"/>
                    </a:cubicBezTo>
                    <a:cubicBezTo>
                      <a:pt x="5767" y="3330"/>
                      <a:pt x="5802" y="3078"/>
                      <a:pt x="5812" y="2828"/>
                    </a:cubicBezTo>
                    <a:cubicBezTo>
                      <a:pt x="5838" y="2799"/>
                      <a:pt x="5838" y="2760"/>
                      <a:pt x="5815" y="2731"/>
                    </a:cubicBezTo>
                    <a:cubicBezTo>
                      <a:pt x="5822" y="1866"/>
                      <a:pt x="5488" y="998"/>
                      <a:pt x="4769" y="489"/>
                    </a:cubicBezTo>
                    <a:cubicBezTo>
                      <a:pt x="4295" y="151"/>
                      <a:pt x="3743" y="0"/>
                      <a:pt x="318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8" name="Google Shape;3858;p33"/>
              <p:cNvSpPr/>
              <p:nvPr/>
            </p:nvSpPr>
            <p:spPr>
              <a:xfrm>
                <a:off x="3759500" y="2820987"/>
                <a:ext cx="36316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553" h="124" extrusionOk="0">
                    <a:moveTo>
                      <a:pt x="422" y="1"/>
                    </a:moveTo>
                    <a:cubicBezTo>
                      <a:pt x="286" y="1"/>
                      <a:pt x="137" y="22"/>
                      <a:pt x="18" y="81"/>
                    </a:cubicBezTo>
                    <a:cubicBezTo>
                      <a:pt x="0" y="87"/>
                      <a:pt x="7" y="124"/>
                      <a:pt x="27" y="124"/>
                    </a:cubicBezTo>
                    <a:cubicBezTo>
                      <a:pt x="28" y="124"/>
                      <a:pt x="30" y="124"/>
                      <a:pt x="31" y="123"/>
                    </a:cubicBezTo>
                    <a:cubicBezTo>
                      <a:pt x="190" y="107"/>
                      <a:pt x="342" y="84"/>
                      <a:pt x="504" y="81"/>
                    </a:cubicBezTo>
                    <a:cubicBezTo>
                      <a:pt x="553" y="75"/>
                      <a:pt x="553" y="3"/>
                      <a:pt x="504" y="3"/>
                    </a:cubicBezTo>
                    <a:cubicBezTo>
                      <a:pt x="478" y="2"/>
                      <a:pt x="450" y="1"/>
                      <a:pt x="4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9" name="Google Shape;3859;p33"/>
              <p:cNvSpPr/>
              <p:nvPr/>
            </p:nvSpPr>
            <p:spPr>
              <a:xfrm>
                <a:off x="3813216" y="2820659"/>
                <a:ext cx="33557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06" extrusionOk="0">
                    <a:moveTo>
                      <a:pt x="232" y="0"/>
                    </a:moveTo>
                    <a:cubicBezTo>
                      <a:pt x="171" y="0"/>
                      <a:pt x="109" y="4"/>
                      <a:pt x="49" y="12"/>
                    </a:cubicBezTo>
                    <a:cubicBezTo>
                      <a:pt x="4" y="15"/>
                      <a:pt x="1" y="86"/>
                      <a:pt x="49" y="86"/>
                    </a:cubicBezTo>
                    <a:cubicBezTo>
                      <a:pt x="82" y="84"/>
                      <a:pt x="114" y="83"/>
                      <a:pt x="146" y="83"/>
                    </a:cubicBezTo>
                    <a:cubicBezTo>
                      <a:pt x="249" y="83"/>
                      <a:pt x="351" y="93"/>
                      <a:pt x="454" y="106"/>
                    </a:cubicBezTo>
                    <a:cubicBezTo>
                      <a:pt x="456" y="106"/>
                      <a:pt x="457" y="106"/>
                      <a:pt x="459" y="106"/>
                    </a:cubicBezTo>
                    <a:cubicBezTo>
                      <a:pt x="500" y="106"/>
                      <a:pt x="511" y="28"/>
                      <a:pt x="464" y="21"/>
                    </a:cubicBezTo>
                    <a:cubicBezTo>
                      <a:pt x="388" y="7"/>
                      <a:pt x="310" y="0"/>
                      <a:pt x="23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0" name="Google Shape;3860;p33"/>
              <p:cNvSpPr/>
              <p:nvPr/>
            </p:nvSpPr>
            <p:spPr>
              <a:xfrm>
                <a:off x="3866407" y="2827554"/>
                <a:ext cx="31981" cy="7289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11" extrusionOk="0">
                    <a:moveTo>
                      <a:pt x="40" y="0"/>
                    </a:moveTo>
                    <a:cubicBezTo>
                      <a:pt x="1" y="0"/>
                      <a:pt x="1" y="65"/>
                      <a:pt x="43" y="69"/>
                    </a:cubicBezTo>
                    <a:cubicBezTo>
                      <a:pt x="169" y="85"/>
                      <a:pt x="299" y="104"/>
                      <a:pt x="425" y="111"/>
                    </a:cubicBezTo>
                    <a:cubicBezTo>
                      <a:pt x="473" y="111"/>
                      <a:pt x="486" y="33"/>
                      <a:pt x="438" y="30"/>
                    </a:cubicBezTo>
                    <a:cubicBezTo>
                      <a:pt x="308" y="7"/>
                      <a:pt x="172" y="7"/>
                      <a:pt x="43" y="1"/>
                    </a:cubicBezTo>
                    <a:cubicBezTo>
                      <a:pt x="42" y="0"/>
                      <a:pt x="41" y="0"/>
                      <a:pt x="4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1" name="Google Shape;3861;p33"/>
              <p:cNvSpPr/>
              <p:nvPr/>
            </p:nvSpPr>
            <p:spPr>
              <a:xfrm>
                <a:off x="3915724" y="2826175"/>
                <a:ext cx="47676" cy="31193"/>
              </a:xfrm>
              <a:custGeom>
                <a:avLst/>
                <a:gdLst/>
                <a:ahLst/>
                <a:cxnLst/>
                <a:rect l="l" t="t" r="r" b="b"/>
                <a:pathLst>
                  <a:path w="726" h="475" extrusionOk="0">
                    <a:moveTo>
                      <a:pt x="145" y="0"/>
                    </a:moveTo>
                    <a:cubicBezTo>
                      <a:pt x="130" y="0"/>
                      <a:pt x="114" y="10"/>
                      <a:pt x="114" y="28"/>
                    </a:cubicBezTo>
                    <a:lnTo>
                      <a:pt x="114" y="90"/>
                    </a:lnTo>
                    <a:cubicBezTo>
                      <a:pt x="98" y="86"/>
                      <a:pt x="82" y="86"/>
                      <a:pt x="66" y="83"/>
                    </a:cubicBezTo>
                    <a:cubicBezTo>
                      <a:pt x="63" y="82"/>
                      <a:pt x="60" y="82"/>
                      <a:pt x="57" y="82"/>
                    </a:cubicBezTo>
                    <a:cubicBezTo>
                      <a:pt x="15" y="82"/>
                      <a:pt x="1" y="145"/>
                      <a:pt x="46" y="154"/>
                    </a:cubicBezTo>
                    <a:cubicBezTo>
                      <a:pt x="66" y="158"/>
                      <a:pt x="92" y="167"/>
                      <a:pt x="111" y="171"/>
                    </a:cubicBezTo>
                    <a:cubicBezTo>
                      <a:pt x="102" y="255"/>
                      <a:pt x="85" y="342"/>
                      <a:pt x="66" y="427"/>
                    </a:cubicBezTo>
                    <a:cubicBezTo>
                      <a:pt x="58" y="455"/>
                      <a:pt x="80" y="474"/>
                      <a:pt x="104" y="474"/>
                    </a:cubicBezTo>
                    <a:cubicBezTo>
                      <a:pt x="119" y="474"/>
                      <a:pt x="136" y="466"/>
                      <a:pt x="144" y="446"/>
                    </a:cubicBezTo>
                    <a:cubicBezTo>
                      <a:pt x="176" y="365"/>
                      <a:pt x="189" y="274"/>
                      <a:pt x="189" y="190"/>
                    </a:cubicBezTo>
                    <a:cubicBezTo>
                      <a:pt x="344" y="232"/>
                      <a:pt x="497" y="287"/>
                      <a:pt x="649" y="342"/>
                    </a:cubicBezTo>
                    <a:cubicBezTo>
                      <a:pt x="654" y="344"/>
                      <a:pt x="658" y="344"/>
                      <a:pt x="662" y="344"/>
                    </a:cubicBezTo>
                    <a:cubicBezTo>
                      <a:pt x="703" y="344"/>
                      <a:pt x="726" y="279"/>
                      <a:pt x="685" y="261"/>
                    </a:cubicBezTo>
                    <a:cubicBezTo>
                      <a:pt x="529" y="184"/>
                      <a:pt x="357" y="138"/>
                      <a:pt x="183" y="103"/>
                    </a:cubicBezTo>
                    <a:cubicBezTo>
                      <a:pt x="179" y="73"/>
                      <a:pt x="176" y="44"/>
                      <a:pt x="173" y="22"/>
                    </a:cubicBezTo>
                    <a:cubicBezTo>
                      <a:pt x="170" y="7"/>
                      <a:pt x="158" y="0"/>
                      <a:pt x="14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2" name="Google Shape;3862;p33"/>
              <p:cNvSpPr/>
              <p:nvPr/>
            </p:nvSpPr>
            <p:spPr>
              <a:xfrm>
                <a:off x="3973512" y="2832479"/>
                <a:ext cx="34280" cy="30405"/>
              </a:xfrm>
              <a:custGeom>
                <a:avLst/>
                <a:gdLst/>
                <a:ahLst/>
                <a:cxnLst/>
                <a:rect l="l" t="t" r="r" b="b"/>
                <a:pathLst>
                  <a:path w="522" h="463" extrusionOk="0">
                    <a:moveTo>
                      <a:pt x="152" y="1"/>
                    </a:moveTo>
                    <a:cubicBezTo>
                      <a:pt x="127" y="1"/>
                      <a:pt x="100" y="22"/>
                      <a:pt x="106" y="52"/>
                    </a:cubicBezTo>
                    <a:cubicBezTo>
                      <a:pt x="119" y="120"/>
                      <a:pt x="135" y="188"/>
                      <a:pt x="155" y="256"/>
                    </a:cubicBezTo>
                    <a:cubicBezTo>
                      <a:pt x="122" y="250"/>
                      <a:pt x="93" y="237"/>
                      <a:pt x="61" y="230"/>
                    </a:cubicBezTo>
                    <a:cubicBezTo>
                      <a:pt x="55" y="228"/>
                      <a:pt x="50" y="227"/>
                      <a:pt x="45" y="227"/>
                    </a:cubicBezTo>
                    <a:cubicBezTo>
                      <a:pt x="9" y="227"/>
                      <a:pt x="1" y="287"/>
                      <a:pt x="41" y="301"/>
                    </a:cubicBezTo>
                    <a:cubicBezTo>
                      <a:pt x="86" y="321"/>
                      <a:pt x="135" y="340"/>
                      <a:pt x="184" y="363"/>
                    </a:cubicBezTo>
                    <a:lnTo>
                      <a:pt x="193" y="411"/>
                    </a:lnTo>
                    <a:cubicBezTo>
                      <a:pt x="199" y="427"/>
                      <a:pt x="211" y="434"/>
                      <a:pt x="224" y="434"/>
                    </a:cubicBezTo>
                    <a:cubicBezTo>
                      <a:pt x="243" y="434"/>
                      <a:pt x="262" y="419"/>
                      <a:pt x="258" y="395"/>
                    </a:cubicBezTo>
                    <a:lnTo>
                      <a:pt x="258" y="395"/>
                    </a:lnTo>
                    <a:cubicBezTo>
                      <a:pt x="320" y="418"/>
                      <a:pt x="385" y="444"/>
                      <a:pt x="446" y="460"/>
                    </a:cubicBezTo>
                    <a:cubicBezTo>
                      <a:pt x="451" y="462"/>
                      <a:pt x="456" y="463"/>
                      <a:pt x="461" y="463"/>
                    </a:cubicBezTo>
                    <a:cubicBezTo>
                      <a:pt x="501" y="463"/>
                      <a:pt x="522" y="406"/>
                      <a:pt x="478" y="382"/>
                    </a:cubicBezTo>
                    <a:cubicBezTo>
                      <a:pt x="401" y="347"/>
                      <a:pt x="320" y="318"/>
                      <a:pt x="239" y="288"/>
                    </a:cubicBezTo>
                    <a:cubicBezTo>
                      <a:pt x="223" y="204"/>
                      <a:pt x="206" y="117"/>
                      <a:pt x="187" y="29"/>
                    </a:cubicBezTo>
                    <a:cubicBezTo>
                      <a:pt x="182" y="9"/>
                      <a:pt x="167" y="1"/>
                      <a:pt x="1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3" name="Google Shape;3863;p33"/>
              <p:cNvSpPr/>
              <p:nvPr/>
            </p:nvSpPr>
            <p:spPr>
              <a:xfrm>
                <a:off x="4020267" y="2864919"/>
                <a:ext cx="23182" cy="14973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28" extrusionOk="0">
                    <a:moveTo>
                      <a:pt x="59" y="0"/>
                    </a:moveTo>
                    <a:cubicBezTo>
                      <a:pt x="13" y="0"/>
                      <a:pt x="0" y="68"/>
                      <a:pt x="48" y="83"/>
                    </a:cubicBezTo>
                    <a:cubicBezTo>
                      <a:pt x="126" y="112"/>
                      <a:pt x="191" y="157"/>
                      <a:pt x="252" y="212"/>
                    </a:cubicBezTo>
                    <a:cubicBezTo>
                      <a:pt x="261" y="223"/>
                      <a:pt x="272" y="227"/>
                      <a:pt x="283" y="227"/>
                    </a:cubicBezTo>
                    <a:cubicBezTo>
                      <a:pt x="318" y="227"/>
                      <a:pt x="352" y="179"/>
                      <a:pt x="317" y="144"/>
                    </a:cubicBezTo>
                    <a:cubicBezTo>
                      <a:pt x="249" y="76"/>
                      <a:pt x="162" y="28"/>
                      <a:pt x="71" y="2"/>
                    </a:cubicBezTo>
                    <a:cubicBezTo>
                      <a:pt x="67" y="1"/>
                      <a:pt x="63" y="0"/>
                      <a:pt x="5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4" name="Google Shape;3864;p33"/>
              <p:cNvSpPr/>
              <p:nvPr/>
            </p:nvSpPr>
            <p:spPr>
              <a:xfrm>
                <a:off x="4045746" y="2878840"/>
                <a:ext cx="35593" cy="21408"/>
              </a:xfrm>
              <a:custGeom>
                <a:avLst/>
                <a:gdLst/>
                <a:ahLst/>
                <a:cxnLst/>
                <a:rect l="l" t="t" r="r" b="b"/>
                <a:pathLst>
                  <a:path w="542" h="326" extrusionOk="0">
                    <a:moveTo>
                      <a:pt x="137" y="0"/>
                    </a:moveTo>
                    <a:cubicBezTo>
                      <a:pt x="94" y="0"/>
                      <a:pt x="82" y="75"/>
                      <a:pt x="127" y="81"/>
                    </a:cubicBezTo>
                    <a:cubicBezTo>
                      <a:pt x="188" y="94"/>
                      <a:pt x="243" y="114"/>
                      <a:pt x="292" y="143"/>
                    </a:cubicBezTo>
                    <a:cubicBezTo>
                      <a:pt x="331" y="162"/>
                      <a:pt x="357" y="191"/>
                      <a:pt x="386" y="214"/>
                    </a:cubicBezTo>
                    <a:cubicBezTo>
                      <a:pt x="286" y="198"/>
                      <a:pt x="185" y="182"/>
                      <a:pt x="78" y="172"/>
                    </a:cubicBezTo>
                    <a:cubicBezTo>
                      <a:pt x="75" y="171"/>
                      <a:pt x="72" y="171"/>
                      <a:pt x="69" y="171"/>
                    </a:cubicBezTo>
                    <a:cubicBezTo>
                      <a:pt x="20" y="171"/>
                      <a:pt x="0" y="244"/>
                      <a:pt x="52" y="256"/>
                    </a:cubicBezTo>
                    <a:cubicBezTo>
                      <a:pt x="172" y="279"/>
                      <a:pt x="292" y="308"/>
                      <a:pt x="412" y="324"/>
                    </a:cubicBezTo>
                    <a:cubicBezTo>
                      <a:pt x="416" y="325"/>
                      <a:pt x="420" y="326"/>
                      <a:pt x="423" y="326"/>
                    </a:cubicBezTo>
                    <a:cubicBezTo>
                      <a:pt x="456" y="326"/>
                      <a:pt x="480" y="289"/>
                      <a:pt x="477" y="263"/>
                    </a:cubicBezTo>
                    <a:cubicBezTo>
                      <a:pt x="516" y="259"/>
                      <a:pt x="541" y="230"/>
                      <a:pt x="516" y="195"/>
                    </a:cubicBezTo>
                    <a:cubicBezTo>
                      <a:pt x="435" y="78"/>
                      <a:pt x="276" y="16"/>
                      <a:pt x="140" y="0"/>
                    </a:cubicBezTo>
                    <a:cubicBezTo>
                      <a:pt x="139" y="0"/>
                      <a:pt x="138" y="0"/>
                      <a:pt x="1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5" name="Google Shape;3865;p33"/>
              <p:cNvSpPr/>
              <p:nvPr/>
            </p:nvSpPr>
            <p:spPr>
              <a:xfrm>
                <a:off x="3912112" y="3038938"/>
                <a:ext cx="22262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339" h="485" extrusionOk="0">
                    <a:moveTo>
                      <a:pt x="287" y="1"/>
                    </a:moveTo>
                    <a:cubicBezTo>
                      <a:pt x="271" y="1"/>
                      <a:pt x="255" y="9"/>
                      <a:pt x="247" y="28"/>
                    </a:cubicBezTo>
                    <a:cubicBezTo>
                      <a:pt x="186" y="173"/>
                      <a:pt x="118" y="309"/>
                      <a:pt x="20" y="433"/>
                    </a:cubicBezTo>
                    <a:cubicBezTo>
                      <a:pt x="1" y="457"/>
                      <a:pt x="25" y="485"/>
                      <a:pt x="50" y="485"/>
                    </a:cubicBezTo>
                    <a:cubicBezTo>
                      <a:pt x="58" y="485"/>
                      <a:pt x="66" y="482"/>
                      <a:pt x="72" y="475"/>
                    </a:cubicBezTo>
                    <a:cubicBezTo>
                      <a:pt x="186" y="355"/>
                      <a:pt x="280" y="212"/>
                      <a:pt x="328" y="54"/>
                    </a:cubicBezTo>
                    <a:cubicBezTo>
                      <a:pt x="338" y="22"/>
                      <a:pt x="313" y="1"/>
                      <a:pt x="2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6" name="Google Shape;3866;p33"/>
              <p:cNvSpPr/>
              <p:nvPr/>
            </p:nvSpPr>
            <p:spPr>
              <a:xfrm>
                <a:off x="3942713" y="2990015"/>
                <a:ext cx="18256" cy="32178"/>
              </a:xfrm>
              <a:custGeom>
                <a:avLst/>
                <a:gdLst/>
                <a:ahLst/>
                <a:cxnLst/>
                <a:rect l="l" t="t" r="r" b="b"/>
                <a:pathLst>
                  <a:path w="278" h="490" extrusionOk="0">
                    <a:moveTo>
                      <a:pt x="222" y="1"/>
                    </a:moveTo>
                    <a:cubicBezTo>
                      <a:pt x="208" y="1"/>
                      <a:pt x="194" y="7"/>
                      <a:pt x="186" y="21"/>
                    </a:cubicBezTo>
                    <a:cubicBezTo>
                      <a:pt x="118" y="151"/>
                      <a:pt x="60" y="300"/>
                      <a:pt x="11" y="439"/>
                    </a:cubicBezTo>
                    <a:cubicBezTo>
                      <a:pt x="0" y="467"/>
                      <a:pt x="30" y="490"/>
                      <a:pt x="57" y="490"/>
                    </a:cubicBezTo>
                    <a:cubicBezTo>
                      <a:pt x="70" y="490"/>
                      <a:pt x="83" y="484"/>
                      <a:pt x="89" y="471"/>
                    </a:cubicBezTo>
                    <a:cubicBezTo>
                      <a:pt x="154" y="335"/>
                      <a:pt x="222" y="196"/>
                      <a:pt x="267" y="53"/>
                    </a:cubicBezTo>
                    <a:cubicBezTo>
                      <a:pt x="278" y="23"/>
                      <a:pt x="249" y="1"/>
                      <a:pt x="2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7" name="Google Shape;3867;p33"/>
              <p:cNvSpPr/>
              <p:nvPr/>
            </p:nvSpPr>
            <p:spPr>
              <a:xfrm>
                <a:off x="3963530" y="2938269"/>
                <a:ext cx="12412" cy="37826"/>
              </a:xfrm>
              <a:custGeom>
                <a:avLst/>
                <a:gdLst/>
                <a:ahLst/>
                <a:cxnLst/>
                <a:rect l="l" t="t" r="r" b="b"/>
                <a:pathLst>
                  <a:path w="189" h="576" extrusionOk="0">
                    <a:moveTo>
                      <a:pt x="133" y="0"/>
                    </a:moveTo>
                    <a:cubicBezTo>
                      <a:pt x="116" y="0"/>
                      <a:pt x="99" y="11"/>
                      <a:pt x="93" y="35"/>
                    </a:cubicBezTo>
                    <a:cubicBezTo>
                      <a:pt x="51" y="197"/>
                      <a:pt x="21" y="372"/>
                      <a:pt x="2" y="540"/>
                    </a:cubicBezTo>
                    <a:cubicBezTo>
                      <a:pt x="0" y="563"/>
                      <a:pt x="19" y="576"/>
                      <a:pt x="37" y="576"/>
                    </a:cubicBezTo>
                    <a:cubicBezTo>
                      <a:pt x="52" y="576"/>
                      <a:pt x="67" y="567"/>
                      <a:pt x="70" y="550"/>
                    </a:cubicBezTo>
                    <a:cubicBezTo>
                      <a:pt x="115" y="391"/>
                      <a:pt x="157" y="226"/>
                      <a:pt x="180" y="61"/>
                    </a:cubicBezTo>
                    <a:cubicBezTo>
                      <a:pt x="188" y="25"/>
                      <a:pt x="160" y="0"/>
                      <a:pt x="1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8" name="Google Shape;3868;p33"/>
              <p:cNvSpPr/>
              <p:nvPr/>
            </p:nvSpPr>
            <p:spPr>
              <a:xfrm>
                <a:off x="3970622" y="2794129"/>
                <a:ext cx="7946" cy="19832"/>
              </a:xfrm>
              <a:custGeom>
                <a:avLst/>
                <a:gdLst/>
                <a:ahLst/>
                <a:cxnLst/>
                <a:rect l="l" t="t" r="r" b="b"/>
                <a:pathLst>
                  <a:path w="121" h="302" extrusionOk="0">
                    <a:moveTo>
                      <a:pt x="56" y="0"/>
                    </a:moveTo>
                    <a:cubicBezTo>
                      <a:pt x="29" y="0"/>
                      <a:pt x="1" y="21"/>
                      <a:pt x="11" y="56"/>
                    </a:cubicBezTo>
                    <a:cubicBezTo>
                      <a:pt x="33" y="127"/>
                      <a:pt x="43" y="192"/>
                      <a:pt x="40" y="270"/>
                    </a:cubicBezTo>
                    <a:cubicBezTo>
                      <a:pt x="40" y="290"/>
                      <a:pt x="56" y="301"/>
                      <a:pt x="71" y="301"/>
                    </a:cubicBezTo>
                    <a:cubicBezTo>
                      <a:pt x="84" y="301"/>
                      <a:pt x="97" y="294"/>
                      <a:pt x="101" y="276"/>
                    </a:cubicBezTo>
                    <a:cubicBezTo>
                      <a:pt x="121" y="199"/>
                      <a:pt x="121" y="111"/>
                      <a:pt x="98" y="30"/>
                    </a:cubicBezTo>
                    <a:cubicBezTo>
                      <a:pt x="92" y="9"/>
                      <a:pt x="74" y="0"/>
                      <a:pt x="5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9" name="Google Shape;3869;p33"/>
              <p:cNvSpPr/>
              <p:nvPr/>
            </p:nvSpPr>
            <p:spPr>
              <a:xfrm>
                <a:off x="3958277" y="2746980"/>
                <a:ext cx="13594" cy="21474"/>
              </a:xfrm>
              <a:custGeom>
                <a:avLst/>
                <a:gdLst/>
                <a:ahLst/>
                <a:cxnLst/>
                <a:rect l="l" t="t" r="r" b="b"/>
                <a:pathLst>
                  <a:path w="207" h="327" extrusionOk="0">
                    <a:moveTo>
                      <a:pt x="64" y="0"/>
                    </a:moveTo>
                    <a:cubicBezTo>
                      <a:pt x="33" y="0"/>
                      <a:pt x="1" y="35"/>
                      <a:pt x="20" y="65"/>
                    </a:cubicBezTo>
                    <a:cubicBezTo>
                      <a:pt x="79" y="139"/>
                      <a:pt x="118" y="210"/>
                      <a:pt x="134" y="301"/>
                    </a:cubicBezTo>
                    <a:cubicBezTo>
                      <a:pt x="138" y="319"/>
                      <a:pt x="154" y="327"/>
                      <a:pt x="169" y="327"/>
                    </a:cubicBezTo>
                    <a:cubicBezTo>
                      <a:pt x="188" y="327"/>
                      <a:pt x="207" y="314"/>
                      <a:pt x="205" y="291"/>
                    </a:cubicBezTo>
                    <a:cubicBezTo>
                      <a:pt x="199" y="191"/>
                      <a:pt x="163" y="90"/>
                      <a:pt x="92" y="13"/>
                    </a:cubicBezTo>
                    <a:cubicBezTo>
                      <a:pt x="84" y="4"/>
                      <a:pt x="74" y="0"/>
                      <a:pt x="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0" name="Google Shape;3870;p33"/>
              <p:cNvSpPr/>
              <p:nvPr/>
            </p:nvSpPr>
            <p:spPr>
              <a:xfrm>
                <a:off x="3936081" y="2742120"/>
                <a:ext cx="9719" cy="31259"/>
              </a:xfrm>
              <a:custGeom>
                <a:avLst/>
                <a:gdLst/>
                <a:ahLst/>
                <a:cxnLst/>
                <a:rect l="l" t="t" r="r" b="b"/>
                <a:pathLst>
                  <a:path w="148" h="476" extrusionOk="0">
                    <a:moveTo>
                      <a:pt x="114" y="0"/>
                    </a:moveTo>
                    <a:cubicBezTo>
                      <a:pt x="101" y="0"/>
                      <a:pt x="87" y="8"/>
                      <a:pt x="83" y="22"/>
                    </a:cubicBezTo>
                    <a:cubicBezTo>
                      <a:pt x="44" y="152"/>
                      <a:pt x="15" y="297"/>
                      <a:pt x="2" y="433"/>
                    </a:cubicBezTo>
                    <a:cubicBezTo>
                      <a:pt x="0" y="461"/>
                      <a:pt x="23" y="476"/>
                      <a:pt x="45" y="476"/>
                    </a:cubicBezTo>
                    <a:cubicBezTo>
                      <a:pt x="62" y="476"/>
                      <a:pt x="79" y="466"/>
                      <a:pt x="83" y="446"/>
                    </a:cubicBezTo>
                    <a:cubicBezTo>
                      <a:pt x="122" y="317"/>
                      <a:pt x="141" y="168"/>
                      <a:pt x="148" y="35"/>
                    </a:cubicBezTo>
                    <a:cubicBezTo>
                      <a:pt x="148" y="12"/>
                      <a:pt x="131" y="0"/>
                      <a:pt x="1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1" name="Google Shape;3871;p33"/>
              <p:cNvSpPr/>
              <p:nvPr/>
            </p:nvSpPr>
            <p:spPr>
              <a:xfrm>
                <a:off x="3926822" y="2785330"/>
                <a:ext cx="8800" cy="24429"/>
              </a:xfrm>
              <a:custGeom>
                <a:avLst/>
                <a:gdLst/>
                <a:ahLst/>
                <a:cxnLst/>
                <a:rect l="l" t="t" r="r" b="b"/>
                <a:pathLst>
                  <a:path w="134" h="372" extrusionOk="0">
                    <a:moveTo>
                      <a:pt x="93" y="1"/>
                    </a:moveTo>
                    <a:cubicBezTo>
                      <a:pt x="83" y="1"/>
                      <a:pt x="72" y="8"/>
                      <a:pt x="72" y="18"/>
                    </a:cubicBezTo>
                    <a:cubicBezTo>
                      <a:pt x="65" y="125"/>
                      <a:pt x="43" y="226"/>
                      <a:pt x="10" y="323"/>
                    </a:cubicBezTo>
                    <a:cubicBezTo>
                      <a:pt x="1" y="353"/>
                      <a:pt x="24" y="371"/>
                      <a:pt x="48" y="371"/>
                    </a:cubicBezTo>
                    <a:cubicBezTo>
                      <a:pt x="65" y="371"/>
                      <a:pt x="83" y="362"/>
                      <a:pt x="91" y="342"/>
                    </a:cubicBezTo>
                    <a:cubicBezTo>
                      <a:pt x="127" y="242"/>
                      <a:pt x="133" y="128"/>
                      <a:pt x="111" y="15"/>
                    </a:cubicBezTo>
                    <a:cubicBezTo>
                      <a:pt x="109" y="5"/>
                      <a:pt x="101" y="1"/>
                      <a:pt x="9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2" name="Google Shape;3872;p33"/>
              <p:cNvSpPr/>
              <p:nvPr/>
            </p:nvSpPr>
            <p:spPr>
              <a:xfrm>
                <a:off x="3889522" y="2869844"/>
                <a:ext cx="40978" cy="31653"/>
              </a:xfrm>
              <a:custGeom>
                <a:avLst/>
                <a:gdLst/>
                <a:ahLst/>
                <a:cxnLst/>
                <a:rect l="l" t="t" r="r" b="b"/>
                <a:pathLst>
                  <a:path w="624" h="482" extrusionOk="0">
                    <a:moveTo>
                      <a:pt x="48" y="1"/>
                    </a:moveTo>
                    <a:cubicBezTo>
                      <a:pt x="10" y="1"/>
                      <a:pt x="0" y="66"/>
                      <a:pt x="44" y="73"/>
                    </a:cubicBezTo>
                    <a:cubicBezTo>
                      <a:pt x="170" y="102"/>
                      <a:pt x="300" y="134"/>
                      <a:pt x="429" y="153"/>
                    </a:cubicBezTo>
                    <a:cubicBezTo>
                      <a:pt x="410" y="247"/>
                      <a:pt x="384" y="335"/>
                      <a:pt x="368" y="432"/>
                    </a:cubicBezTo>
                    <a:cubicBezTo>
                      <a:pt x="364" y="462"/>
                      <a:pt x="389" y="482"/>
                      <a:pt x="411" y="482"/>
                    </a:cubicBezTo>
                    <a:cubicBezTo>
                      <a:pt x="425" y="482"/>
                      <a:pt x="438" y="474"/>
                      <a:pt x="442" y="455"/>
                    </a:cubicBezTo>
                    <a:cubicBezTo>
                      <a:pt x="462" y="358"/>
                      <a:pt x="468" y="260"/>
                      <a:pt x="481" y="163"/>
                    </a:cubicBezTo>
                    <a:cubicBezTo>
                      <a:pt x="510" y="166"/>
                      <a:pt x="539" y="170"/>
                      <a:pt x="565" y="170"/>
                    </a:cubicBezTo>
                    <a:cubicBezTo>
                      <a:pt x="614" y="166"/>
                      <a:pt x="624" y="98"/>
                      <a:pt x="578" y="85"/>
                    </a:cubicBezTo>
                    <a:cubicBezTo>
                      <a:pt x="413" y="37"/>
                      <a:pt x="225" y="21"/>
                      <a:pt x="53" y="1"/>
                    </a:cubicBezTo>
                    <a:cubicBezTo>
                      <a:pt x="52" y="1"/>
                      <a:pt x="50" y="1"/>
                      <a:pt x="4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3" name="Google Shape;3873;p33"/>
              <p:cNvSpPr/>
              <p:nvPr/>
            </p:nvSpPr>
            <p:spPr>
              <a:xfrm>
                <a:off x="3900160" y="2966375"/>
                <a:ext cx="8209" cy="24561"/>
              </a:xfrm>
              <a:custGeom>
                <a:avLst/>
                <a:gdLst/>
                <a:ahLst/>
                <a:cxnLst/>
                <a:rect l="l" t="t" r="r" b="b"/>
                <a:pathLst>
                  <a:path w="125" h="374" extrusionOk="0">
                    <a:moveTo>
                      <a:pt x="93" y="0"/>
                    </a:moveTo>
                    <a:cubicBezTo>
                      <a:pt x="80" y="0"/>
                      <a:pt x="66" y="8"/>
                      <a:pt x="63" y="25"/>
                    </a:cubicBezTo>
                    <a:cubicBezTo>
                      <a:pt x="57" y="125"/>
                      <a:pt x="37" y="232"/>
                      <a:pt x="8" y="329"/>
                    </a:cubicBezTo>
                    <a:cubicBezTo>
                      <a:pt x="0" y="355"/>
                      <a:pt x="23" y="374"/>
                      <a:pt x="44" y="374"/>
                    </a:cubicBezTo>
                    <a:cubicBezTo>
                      <a:pt x="58" y="374"/>
                      <a:pt x="71" y="366"/>
                      <a:pt x="76" y="349"/>
                    </a:cubicBezTo>
                    <a:cubicBezTo>
                      <a:pt x="118" y="242"/>
                      <a:pt x="125" y="138"/>
                      <a:pt x="118" y="25"/>
                    </a:cubicBezTo>
                    <a:cubicBezTo>
                      <a:pt x="118" y="8"/>
                      <a:pt x="106" y="0"/>
                      <a:pt x="9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4" name="Google Shape;3874;p33"/>
              <p:cNvSpPr/>
              <p:nvPr/>
            </p:nvSpPr>
            <p:spPr>
              <a:xfrm>
                <a:off x="3900686" y="3008927"/>
                <a:ext cx="6239" cy="20358"/>
              </a:xfrm>
              <a:custGeom>
                <a:avLst/>
                <a:gdLst/>
                <a:ahLst/>
                <a:cxnLst/>
                <a:rect l="l" t="t" r="r" b="b"/>
                <a:pathLst>
                  <a:path w="95" h="310" extrusionOk="0">
                    <a:moveTo>
                      <a:pt x="65" y="0"/>
                    </a:moveTo>
                    <a:cubicBezTo>
                      <a:pt x="52" y="0"/>
                      <a:pt x="40" y="7"/>
                      <a:pt x="36" y="21"/>
                    </a:cubicBezTo>
                    <a:cubicBezTo>
                      <a:pt x="16" y="106"/>
                      <a:pt x="3" y="187"/>
                      <a:pt x="0" y="274"/>
                    </a:cubicBezTo>
                    <a:cubicBezTo>
                      <a:pt x="0" y="297"/>
                      <a:pt x="19" y="310"/>
                      <a:pt x="37" y="310"/>
                    </a:cubicBezTo>
                    <a:cubicBezTo>
                      <a:pt x="51" y="310"/>
                      <a:pt x="65" y="301"/>
                      <a:pt x="68" y="284"/>
                    </a:cubicBezTo>
                    <a:cubicBezTo>
                      <a:pt x="84" y="200"/>
                      <a:pt x="94" y="112"/>
                      <a:pt x="94" y="28"/>
                    </a:cubicBezTo>
                    <a:cubicBezTo>
                      <a:pt x="94" y="10"/>
                      <a:pt x="79" y="0"/>
                      <a:pt x="6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5" name="Google Shape;3875;p33"/>
              <p:cNvSpPr/>
              <p:nvPr/>
            </p:nvSpPr>
            <p:spPr>
              <a:xfrm>
                <a:off x="3900029" y="3039529"/>
                <a:ext cx="9259" cy="24364"/>
              </a:xfrm>
              <a:custGeom>
                <a:avLst/>
                <a:gdLst/>
                <a:ahLst/>
                <a:cxnLst/>
                <a:rect l="l" t="t" r="r" b="b"/>
                <a:pathLst>
                  <a:path w="141" h="371" extrusionOk="0">
                    <a:moveTo>
                      <a:pt x="67" y="0"/>
                    </a:moveTo>
                    <a:cubicBezTo>
                      <a:pt x="54" y="0"/>
                      <a:pt x="41" y="8"/>
                      <a:pt x="36" y="25"/>
                    </a:cubicBezTo>
                    <a:cubicBezTo>
                      <a:pt x="4" y="132"/>
                      <a:pt x="0" y="245"/>
                      <a:pt x="49" y="349"/>
                    </a:cubicBezTo>
                    <a:cubicBezTo>
                      <a:pt x="56" y="364"/>
                      <a:pt x="70" y="370"/>
                      <a:pt x="84" y="370"/>
                    </a:cubicBezTo>
                    <a:cubicBezTo>
                      <a:pt x="111" y="370"/>
                      <a:pt x="140" y="348"/>
                      <a:pt x="130" y="317"/>
                    </a:cubicBezTo>
                    <a:cubicBezTo>
                      <a:pt x="94" y="223"/>
                      <a:pt x="75" y="138"/>
                      <a:pt x="98" y="41"/>
                    </a:cubicBezTo>
                    <a:cubicBezTo>
                      <a:pt x="103" y="16"/>
                      <a:pt x="85" y="0"/>
                      <a:pt x="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6" name="Google Shape;3876;p33"/>
              <p:cNvSpPr/>
              <p:nvPr/>
            </p:nvSpPr>
            <p:spPr>
              <a:xfrm>
                <a:off x="3748927" y="2834908"/>
                <a:ext cx="32704" cy="11098"/>
              </a:xfrm>
              <a:custGeom>
                <a:avLst/>
                <a:gdLst/>
                <a:ahLst/>
                <a:cxnLst/>
                <a:rect l="l" t="t" r="r" b="b"/>
                <a:pathLst>
                  <a:path w="498" h="169" extrusionOk="0">
                    <a:moveTo>
                      <a:pt x="38" y="1"/>
                    </a:moveTo>
                    <a:cubicBezTo>
                      <a:pt x="12" y="1"/>
                      <a:pt x="1" y="42"/>
                      <a:pt x="30" y="54"/>
                    </a:cubicBezTo>
                    <a:cubicBezTo>
                      <a:pt x="160" y="96"/>
                      <a:pt x="293" y="138"/>
                      <a:pt x="429" y="167"/>
                    </a:cubicBezTo>
                    <a:cubicBezTo>
                      <a:pt x="432" y="168"/>
                      <a:pt x="435" y="168"/>
                      <a:pt x="438" y="168"/>
                    </a:cubicBezTo>
                    <a:cubicBezTo>
                      <a:pt x="483" y="168"/>
                      <a:pt x="497" y="105"/>
                      <a:pt x="452" y="89"/>
                    </a:cubicBezTo>
                    <a:cubicBezTo>
                      <a:pt x="322" y="51"/>
                      <a:pt x="179" y="25"/>
                      <a:pt x="47" y="2"/>
                    </a:cubicBezTo>
                    <a:cubicBezTo>
                      <a:pt x="44" y="1"/>
                      <a:pt x="41" y="1"/>
                      <a:pt x="3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7" name="Google Shape;3877;p33"/>
              <p:cNvSpPr/>
              <p:nvPr/>
            </p:nvSpPr>
            <p:spPr>
              <a:xfrm>
                <a:off x="3794632" y="2848567"/>
                <a:ext cx="35724" cy="10376"/>
              </a:xfrm>
              <a:custGeom>
                <a:avLst/>
                <a:gdLst/>
                <a:ahLst/>
                <a:cxnLst/>
                <a:rect l="l" t="t" r="r" b="b"/>
                <a:pathLst>
                  <a:path w="544" h="158" extrusionOk="0">
                    <a:moveTo>
                      <a:pt x="41" y="1"/>
                    </a:moveTo>
                    <a:cubicBezTo>
                      <a:pt x="13" y="1"/>
                      <a:pt x="1" y="41"/>
                      <a:pt x="31" y="53"/>
                    </a:cubicBezTo>
                    <a:cubicBezTo>
                      <a:pt x="177" y="92"/>
                      <a:pt x="326" y="137"/>
                      <a:pt x="478" y="157"/>
                    </a:cubicBezTo>
                    <a:cubicBezTo>
                      <a:pt x="480" y="157"/>
                      <a:pt x="482" y="157"/>
                      <a:pt x="484" y="157"/>
                    </a:cubicBezTo>
                    <a:cubicBezTo>
                      <a:pt x="522" y="157"/>
                      <a:pt x="544" y="98"/>
                      <a:pt x="497" y="86"/>
                    </a:cubicBezTo>
                    <a:cubicBezTo>
                      <a:pt x="352" y="40"/>
                      <a:pt x="196" y="21"/>
                      <a:pt x="47" y="1"/>
                    </a:cubicBezTo>
                    <a:cubicBezTo>
                      <a:pt x="45" y="1"/>
                      <a:pt x="43" y="1"/>
                      <a:pt x="4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8" name="Google Shape;3878;p33"/>
              <p:cNvSpPr/>
              <p:nvPr/>
            </p:nvSpPr>
            <p:spPr>
              <a:xfrm>
                <a:off x="3944486" y="2879562"/>
                <a:ext cx="40650" cy="8668"/>
              </a:xfrm>
              <a:custGeom>
                <a:avLst/>
                <a:gdLst/>
                <a:ahLst/>
                <a:cxnLst/>
                <a:rect l="l" t="t" r="r" b="b"/>
                <a:pathLst>
                  <a:path w="619" h="132" extrusionOk="0">
                    <a:moveTo>
                      <a:pt x="220" y="1"/>
                    </a:moveTo>
                    <a:cubicBezTo>
                      <a:pt x="161" y="1"/>
                      <a:pt x="103" y="3"/>
                      <a:pt x="46" y="9"/>
                    </a:cubicBezTo>
                    <a:cubicBezTo>
                      <a:pt x="0" y="15"/>
                      <a:pt x="0" y="80"/>
                      <a:pt x="46" y="83"/>
                    </a:cubicBezTo>
                    <a:cubicBezTo>
                      <a:pt x="221" y="90"/>
                      <a:pt x="389" y="116"/>
                      <a:pt x="564" y="132"/>
                    </a:cubicBezTo>
                    <a:cubicBezTo>
                      <a:pt x="565" y="132"/>
                      <a:pt x="566" y="132"/>
                      <a:pt x="567" y="132"/>
                    </a:cubicBezTo>
                    <a:cubicBezTo>
                      <a:pt x="613" y="132"/>
                      <a:pt x="618" y="54"/>
                      <a:pt x="577" y="41"/>
                    </a:cubicBezTo>
                    <a:cubicBezTo>
                      <a:pt x="464" y="13"/>
                      <a:pt x="341" y="1"/>
                      <a:pt x="22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9" name="Google Shape;3879;p33"/>
              <p:cNvSpPr/>
              <p:nvPr/>
            </p:nvSpPr>
            <p:spPr>
              <a:xfrm>
                <a:off x="4004047" y="2886457"/>
                <a:ext cx="27319" cy="6501"/>
              </a:xfrm>
              <a:custGeom>
                <a:avLst/>
                <a:gdLst/>
                <a:ahLst/>
                <a:cxnLst/>
                <a:rect l="l" t="t" r="r" b="b"/>
                <a:pathLst>
                  <a:path w="416" h="99" extrusionOk="0">
                    <a:moveTo>
                      <a:pt x="350" y="1"/>
                    </a:moveTo>
                    <a:cubicBezTo>
                      <a:pt x="253" y="1"/>
                      <a:pt x="156" y="4"/>
                      <a:pt x="59" y="4"/>
                    </a:cubicBezTo>
                    <a:cubicBezTo>
                      <a:pt x="1" y="4"/>
                      <a:pt x="1" y="95"/>
                      <a:pt x="59" y="95"/>
                    </a:cubicBezTo>
                    <a:cubicBezTo>
                      <a:pt x="156" y="98"/>
                      <a:pt x="253" y="98"/>
                      <a:pt x="350" y="98"/>
                    </a:cubicBezTo>
                    <a:cubicBezTo>
                      <a:pt x="352" y="98"/>
                      <a:pt x="354" y="98"/>
                      <a:pt x="356" y="98"/>
                    </a:cubicBezTo>
                    <a:cubicBezTo>
                      <a:pt x="415" y="98"/>
                      <a:pt x="413" y="1"/>
                      <a:pt x="35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80" name="Google Shape;3880;p33"/>
            <p:cNvGrpSpPr/>
            <p:nvPr/>
          </p:nvGrpSpPr>
          <p:grpSpPr>
            <a:xfrm rot="-1615669">
              <a:off x="8279915" y="3128080"/>
              <a:ext cx="1236398" cy="1061349"/>
              <a:chOff x="3639393" y="3293465"/>
              <a:chExt cx="543616" cy="466651"/>
            </a:xfrm>
          </p:grpSpPr>
          <p:sp>
            <p:nvSpPr>
              <p:cNvPr id="3881" name="Google Shape;3881;p33"/>
              <p:cNvSpPr/>
              <p:nvPr/>
            </p:nvSpPr>
            <p:spPr>
              <a:xfrm>
                <a:off x="3639393" y="3293465"/>
                <a:ext cx="543616" cy="466651"/>
              </a:xfrm>
              <a:custGeom>
                <a:avLst/>
                <a:gdLst/>
                <a:ahLst/>
                <a:cxnLst/>
                <a:rect l="l" t="t" r="r" b="b"/>
                <a:pathLst>
                  <a:path w="8278" h="7106" extrusionOk="0">
                    <a:moveTo>
                      <a:pt x="4199" y="4720"/>
                    </a:moveTo>
                    <a:cubicBezTo>
                      <a:pt x="4212" y="4931"/>
                      <a:pt x="4229" y="5141"/>
                      <a:pt x="4238" y="5352"/>
                    </a:cubicBezTo>
                    <a:cubicBezTo>
                      <a:pt x="4245" y="5514"/>
                      <a:pt x="4245" y="5676"/>
                      <a:pt x="4245" y="5838"/>
                    </a:cubicBezTo>
                    <a:cubicBezTo>
                      <a:pt x="3166" y="5831"/>
                      <a:pt x="2084" y="5815"/>
                      <a:pt x="1002" y="5802"/>
                    </a:cubicBezTo>
                    <a:cubicBezTo>
                      <a:pt x="2165" y="5718"/>
                      <a:pt x="3279" y="5446"/>
                      <a:pt x="4199" y="4720"/>
                    </a:cubicBezTo>
                    <a:close/>
                    <a:moveTo>
                      <a:pt x="6658" y="1"/>
                    </a:moveTo>
                    <a:cubicBezTo>
                      <a:pt x="6634" y="1"/>
                      <a:pt x="6611" y="14"/>
                      <a:pt x="6603" y="46"/>
                    </a:cubicBezTo>
                    <a:cubicBezTo>
                      <a:pt x="6179" y="1545"/>
                      <a:pt x="5667" y="3094"/>
                      <a:pt x="4562" y="4241"/>
                    </a:cubicBezTo>
                    <a:cubicBezTo>
                      <a:pt x="4478" y="4328"/>
                      <a:pt x="4391" y="4409"/>
                      <a:pt x="4300" y="4490"/>
                    </a:cubicBezTo>
                    <a:cubicBezTo>
                      <a:pt x="4290" y="4257"/>
                      <a:pt x="4287" y="4020"/>
                      <a:pt x="4290" y="3787"/>
                    </a:cubicBezTo>
                    <a:cubicBezTo>
                      <a:pt x="4303" y="2657"/>
                      <a:pt x="4274" y="1558"/>
                      <a:pt x="4063" y="444"/>
                    </a:cubicBezTo>
                    <a:cubicBezTo>
                      <a:pt x="4067" y="443"/>
                      <a:pt x="4071" y="443"/>
                      <a:pt x="4076" y="443"/>
                    </a:cubicBezTo>
                    <a:cubicBezTo>
                      <a:pt x="4181" y="443"/>
                      <a:pt x="4386" y="703"/>
                      <a:pt x="4446" y="774"/>
                    </a:cubicBezTo>
                    <a:cubicBezTo>
                      <a:pt x="4458" y="790"/>
                      <a:pt x="4473" y="796"/>
                      <a:pt x="4487" y="796"/>
                    </a:cubicBezTo>
                    <a:cubicBezTo>
                      <a:pt x="4534" y="796"/>
                      <a:pt x="4578" y="730"/>
                      <a:pt x="4536" y="680"/>
                    </a:cubicBezTo>
                    <a:cubicBezTo>
                      <a:pt x="4400" y="509"/>
                      <a:pt x="4245" y="376"/>
                      <a:pt x="4060" y="263"/>
                    </a:cubicBezTo>
                    <a:cubicBezTo>
                      <a:pt x="4051" y="257"/>
                      <a:pt x="4040" y="255"/>
                      <a:pt x="4029" y="255"/>
                    </a:cubicBezTo>
                    <a:cubicBezTo>
                      <a:pt x="4005" y="255"/>
                      <a:pt x="3980" y="266"/>
                      <a:pt x="3969" y="289"/>
                    </a:cubicBezTo>
                    <a:cubicBezTo>
                      <a:pt x="3882" y="467"/>
                      <a:pt x="3798" y="638"/>
                      <a:pt x="3707" y="817"/>
                    </a:cubicBezTo>
                    <a:cubicBezTo>
                      <a:pt x="3683" y="868"/>
                      <a:pt x="3727" y="916"/>
                      <a:pt x="3769" y="916"/>
                    </a:cubicBezTo>
                    <a:cubicBezTo>
                      <a:pt x="3789" y="916"/>
                      <a:pt x="3808" y="906"/>
                      <a:pt x="3820" y="881"/>
                    </a:cubicBezTo>
                    <a:cubicBezTo>
                      <a:pt x="3869" y="794"/>
                      <a:pt x="3918" y="703"/>
                      <a:pt x="3966" y="609"/>
                    </a:cubicBezTo>
                    <a:cubicBezTo>
                      <a:pt x="4157" y="1688"/>
                      <a:pt x="4173" y="2747"/>
                      <a:pt x="4170" y="3842"/>
                    </a:cubicBezTo>
                    <a:cubicBezTo>
                      <a:pt x="4170" y="4089"/>
                      <a:pt x="4180" y="4331"/>
                      <a:pt x="4196" y="4574"/>
                    </a:cubicBezTo>
                    <a:cubicBezTo>
                      <a:pt x="3749" y="4950"/>
                      <a:pt x="3234" y="5239"/>
                      <a:pt x="2667" y="5413"/>
                    </a:cubicBezTo>
                    <a:cubicBezTo>
                      <a:pt x="1860" y="5663"/>
                      <a:pt x="1018" y="5695"/>
                      <a:pt x="186" y="5776"/>
                    </a:cubicBezTo>
                    <a:cubicBezTo>
                      <a:pt x="173" y="5776"/>
                      <a:pt x="163" y="5786"/>
                      <a:pt x="160" y="5793"/>
                    </a:cubicBezTo>
                    <a:lnTo>
                      <a:pt x="49" y="5793"/>
                    </a:lnTo>
                    <a:cubicBezTo>
                      <a:pt x="1" y="5793"/>
                      <a:pt x="1" y="5867"/>
                      <a:pt x="49" y="5870"/>
                    </a:cubicBezTo>
                    <a:cubicBezTo>
                      <a:pt x="1449" y="5961"/>
                      <a:pt x="2848" y="5993"/>
                      <a:pt x="4254" y="6000"/>
                    </a:cubicBezTo>
                    <a:cubicBezTo>
                      <a:pt x="4251" y="6356"/>
                      <a:pt x="4229" y="6719"/>
                      <a:pt x="4196" y="7075"/>
                    </a:cubicBezTo>
                    <a:cubicBezTo>
                      <a:pt x="4194" y="7095"/>
                      <a:pt x="4212" y="7106"/>
                      <a:pt x="4229" y="7106"/>
                    </a:cubicBezTo>
                    <a:cubicBezTo>
                      <a:pt x="4244" y="7106"/>
                      <a:pt x="4258" y="7098"/>
                      <a:pt x="4261" y="7082"/>
                    </a:cubicBezTo>
                    <a:cubicBezTo>
                      <a:pt x="4319" y="6719"/>
                      <a:pt x="4339" y="6363"/>
                      <a:pt x="4342" y="6000"/>
                    </a:cubicBezTo>
                    <a:cubicBezTo>
                      <a:pt x="4515" y="6001"/>
                      <a:pt x="4689" y="6001"/>
                      <a:pt x="4863" y="6001"/>
                    </a:cubicBezTo>
                    <a:cubicBezTo>
                      <a:pt x="5852" y="6001"/>
                      <a:pt x="6841" y="5986"/>
                      <a:pt x="7831" y="5964"/>
                    </a:cubicBezTo>
                    <a:lnTo>
                      <a:pt x="7831" y="5964"/>
                    </a:lnTo>
                    <a:cubicBezTo>
                      <a:pt x="7769" y="6010"/>
                      <a:pt x="7701" y="6055"/>
                      <a:pt x="7630" y="6091"/>
                    </a:cubicBezTo>
                    <a:lnTo>
                      <a:pt x="7497" y="6155"/>
                    </a:lnTo>
                    <a:cubicBezTo>
                      <a:pt x="7429" y="6187"/>
                      <a:pt x="7475" y="6275"/>
                      <a:pt x="7538" y="6275"/>
                    </a:cubicBezTo>
                    <a:cubicBezTo>
                      <a:pt x="7547" y="6275"/>
                      <a:pt x="7556" y="6273"/>
                      <a:pt x="7565" y="6269"/>
                    </a:cubicBezTo>
                    <a:cubicBezTo>
                      <a:pt x="7614" y="6246"/>
                      <a:pt x="7662" y="6223"/>
                      <a:pt x="7711" y="6197"/>
                    </a:cubicBezTo>
                    <a:cubicBezTo>
                      <a:pt x="7886" y="6113"/>
                      <a:pt x="8058" y="6032"/>
                      <a:pt x="8229" y="5948"/>
                    </a:cubicBezTo>
                    <a:cubicBezTo>
                      <a:pt x="8278" y="5912"/>
                      <a:pt x="8246" y="5818"/>
                      <a:pt x="8181" y="5818"/>
                    </a:cubicBezTo>
                    <a:lnTo>
                      <a:pt x="8165" y="5818"/>
                    </a:lnTo>
                    <a:cubicBezTo>
                      <a:pt x="8197" y="5783"/>
                      <a:pt x="8187" y="5721"/>
                      <a:pt x="8139" y="5708"/>
                    </a:cubicBezTo>
                    <a:cubicBezTo>
                      <a:pt x="8019" y="5676"/>
                      <a:pt x="7902" y="5640"/>
                      <a:pt x="7782" y="5608"/>
                    </a:cubicBezTo>
                    <a:cubicBezTo>
                      <a:pt x="7776" y="5606"/>
                      <a:pt x="7769" y="5605"/>
                      <a:pt x="7763" y="5605"/>
                    </a:cubicBezTo>
                    <a:cubicBezTo>
                      <a:pt x="7696" y="5605"/>
                      <a:pt x="7669" y="5714"/>
                      <a:pt x="7743" y="5737"/>
                    </a:cubicBezTo>
                    <a:cubicBezTo>
                      <a:pt x="7831" y="5763"/>
                      <a:pt x="7912" y="5786"/>
                      <a:pt x="7996" y="5812"/>
                    </a:cubicBezTo>
                    <a:cubicBezTo>
                      <a:pt x="7993" y="5815"/>
                      <a:pt x="7983" y="5822"/>
                      <a:pt x="7977" y="5828"/>
                    </a:cubicBezTo>
                    <a:cubicBezTo>
                      <a:pt x="7185" y="5843"/>
                      <a:pt x="6393" y="5848"/>
                      <a:pt x="5602" y="5848"/>
                    </a:cubicBezTo>
                    <a:cubicBezTo>
                      <a:pt x="5179" y="5848"/>
                      <a:pt x="4755" y="5847"/>
                      <a:pt x="4332" y="5844"/>
                    </a:cubicBezTo>
                    <a:cubicBezTo>
                      <a:pt x="4332" y="5443"/>
                      <a:pt x="4310" y="5044"/>
                      <a:pt x="4300" y="4646"/>
                    </a:cubicBezTo>
                    <a:cubicBezTo>
                      <a:pt x="4391" y="4568"/>
                      <a:pt x="4481" y="4487"/>
                      <a:pt x="4569" y="4403"/>
                    </a:cubicBezTo>
                    <a:cubicBezTo>
                      <a:pt x="5745" y="3240"/>
                      <a:pt x="6279" y="1626"/>
                      <a:pt x="6720" y="78"/>
                    </a:cubicBezTo>
                    <a:cubicBezTo>
                      <a:pt x="6731" y="31"/>
                      <a:pt x="6694" y="1"/>
                      <a:pt x="665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2" name="Google Shape;3882;p33"/>
              <p:cNvSpPr/>
              <p:nvPr/>
            </p:nvSpPr>
            <p:spPr>
              <a:xfrm>
                <a:off x="4076610" y="3331158"/>
                <a:ext cx="6436" cy="22853"/>
              </a:xfrm>
              <a:custGeom>
                <a:avLst/>
                <a:gdLst/>
                <a:ahLst/>
                <a:cxnLst/>
                <a:rect l="l" t="t" r="r" b="b"/>
                <a:pathLst>
                  <a:path w="98" h="348" extrusionOk="0">
                    <a:moveTo>
                      <a:pt x="49" y="0"/>
                    </a:moveTo>
                    <a:cubicBezTo>
                      <a:pt x="32" y="0"/>
                      <a:pt x="15" y="11"/>
                      <a:pt x="13" y="32"/>
                    </a:cubicBezTo>
                    <a:cubicBezTo>
                      <a:pt x="7" y="123"/>
                      <a:pt x="0" y="210"/>
                      <a:pt x="7" y="304"/>
                    </a:cubicBezTo>
                    <a:cubicBezTo>
                      <a:pt x="7" y="333"/>
                      <a:pt x="29" y="348"/>
                      <a:pt x="50" y="348"/>
                    </a:cubicBezTo>
                    <a:cubicBezTo>
                      <a:pt x="72" y="348"/>
                      <a:pt x="94" y="333"/>
                      <a:pt x="94" y="304"/>
                    </a:cubicBezTo>
                    <a:cubicBezTo>
                      <a:pt x="97" y="217"/>
                      <a:pt x="94" y="123"/>
                      <a:pt x="88" y="32"/>
                    </a:cubicBezTo>
                    <a:cubicBezTo>
                      <a:pt x="84" y="11"/>
                      <a:pt x="67" y="0"/>
                      <a:pt x="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3" name="Google Shape;3883;p33"/>
              <p:cNvSpPr/>
              <p:nvPr/>
            </p:nvSpPr>
            <p:spPr>
              <a:xfrm>
                <a:off x="4075560" y="3372923"/>
                <a:ext cx="5976" cy="26137"/>
              </a:xfrm>
              <a:custGeom>
                <a:avLst/>
                <a:gdLst/>
                <a:ahLst/>
                <a:cxnLst/>
                <a:rect l="l" t="t" r="r" b="b"/>
                <a:pathLst>
                  <a:path w="91" h="398" extrusionOk="0">
                    <a:moveTo>
                      <a:pt x="45" y="0"/>
                    </a:moveTo>
                    <a:cubicBezTo>
                      <a:pt x="33" y="0"/>
                      <a:pt x="23" y="8"/>
                      <a:pt x="23" y="24"/>
                    </a:cubicBezTo>
                    <a:cubicBezTo>
                      <a:pt x="13" y="138"/>
                      <a:pt x="0" y="248"/>
                      <a:pt x="10" y="361"/>
                    </a:cubicBezTo>
                    <a:cubicBezTo>
                      <a:pt x="11" y="386"/>
                      <a:pt x="29" y="398"/>
                      <a:pt x="47" y="398"/>
                    </a:cubicBezTo>
                    <a:cubicBezTo>
                      <a:pt x="65" y="398"/>
                      <a:pt x="83" y="386"/>
                      <a:pt x="84" y="361"/>
                    </a:cubicBezTo>
                    <a:cubicBezTo>
                      <a:pt x="91" y="251"/>
                      <a:pt x="78" y="138"/>
                      <a:pt x="71" y="24"/>
                    </a:cubicBezTo>
                    <a:cubicBezTo>
                      <a:pt x="68" y="8"/>
                      <a:pt x="56" y="0"/>
                      <a:pt x="4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4" name="Google Shape;3884;p33"/>
              <p:cNvSpPr/>
              <p:nvPr/>
            </p:nvSpPr>
            <p:spPr>
              <a:xfrm>
                <a:off x="4074180" y="3419941"/>
                <a:ext cx="7158" cy="20489"/>
              </a:xfrm>
              <a:custGeom>
                <a:avLst/>
                <a:gdLst/>
                <a:ahLst/>
                <a:cxnLst/>
                <a:rect l="l" t="t" r="r" b="b"/>
                <a:pathLst>
                  <a:path w="109" h="312" extrusionOk="0">
                    <a:moveTo>
                      <a:pt x="63" y="0"/>
                    </a:moveTo>
                    <a:cubicBezTo>
                      <a:pt x="48" y="0"/>
                      <a:pt x="34" y="10"/>
                      <a:pt x="34" y="31"/>
                    </a:cubicBezTo>
                    <a:cubicBezTo>
                      <a:pt x="34" y="112"/>
                      <a:pt x="18" y="186"/>
                      <a:pt x="5" y="264"/>
                    </a:cubicBezTo>
                    <a:cubicBezTo>
                      <a:pt x="1" y="293"/>
                      <a:pt x="24" y="312"/>
                      <a:pt x="46" y="312"/>
                    </a:cubicBezTo>
                    <a:cubicBezTo>
                      <a:pt x="61" y="312"/>
                      <a:pt x="76" y="303"/>
                      <a:pt x="83" y="284"/>
                    </a:cubicBezTo>
                    <a:cubicBezTo>
                      <a:pt x="108" y="199"/>
                      <a:pt x="108" y="115"/>
                      <a:pt x="96" y="31"/>
                    </a:cubicBezTo>
                    <a:cubicBezTo>
                      <a:pt x="94" y="11"/>
                      <a:pt x="78" y="0"/>
                      <a:pt x="6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5" name="Google Shape;3885;p33"/>
              <p:cNvSpPr/>
              <p:nvPr/>
            </p:nvSpPr>
            <p:spPr>
              <a:xfrm>
                <a:off x="4073852" y="3462296"/>
                <a:ext cx="6961" cy="32835"/>
              </a:xfrm>
              <a:custGeom>
                <a:avLst/>
                <a:gdLst/>
                <a:ahLst/>
                <a:cxnLst/>
                <a:rect l="l" t="t" r="r" b="b"/>
                <a:pathLst>
                  <a:path w="106" h="500" extrusionOk="0">
                    <a:moveTo>
                      <a:pt x="52" y="1"/>
                    </a:moveTo>
                    <a:cubicBezTo>
                      <a:pt x="36" y="1"/>
                      <a:pt x="18" y="12"/>
                      <a:pt x="16" y="34"/>
                    </a:cubicBezTo>
                    <a:cubicBezTo>
                      <a:pt x="0" y="180"/>
                      <a:pt x="0" y="325"/>
                      <a:pt x="23" y="471"/>
                    </a:cubicBezTo>
                    <a:cubicBezTo>
                      <a:pt x="27" y="490"/>
                      <a:pt x="44" y="499"/>
                      <a:pt x="62" y="499"/>
                    </a:cubicBezTo>
                    <a:cubicBezTo>
                      <a:pt x="84" y="499"/>
                      <a:pt x="106" y="485"/>
                      <a:pt x="104" y="458"/>
                    </a:cubicBezTo>
                    <a:cubicBezTo>
                      <a:pt x="88" y="319"/>
                      <a:pt x="81" y="180"/>
                      <a:pt x="84" y="34"/>
                    </a:cubicBezTo>
                    <a:cubicBezTo>
                      <a:pt x="84" y="12"/>
                      <a:pt x="69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6" name="Google Shape;3886;p33"/>
              <p:cNvSpPr/>
              <p:nvPr/>
            </p:nvSpPr>
            <p:spPr>
              <a:xfrm>
                <a:off x="4077333" y="3510036"/>
                <a:ext cx="6107" cy="27778"/>
              </a:xfrm>
              <a:custGeom>
                <a:avLst/>
                <a:gdLst/>
                <a:ahLst/>
                <a:cxnLst/>
                <a:rect l="l" t="t" r="r" b="b"/>
                <a:pathLst>
                  <a:path w="93" h="423" extrusionOk="0">
                    <a:moveTo>
                      <a:pt x="69" y="0"/>
                    </a:moveTo>
                    <a:cubicBezTo>
                      <a:pt x="55" y="0"/>
                      <a:pt x="41" y="9"/>
                      <a:pt x="38" y="26"/>
                    </a:cubicBezTo>
                    <a:cubicBezTo>
                      <a:pt x="28" y="143"/>
                      <a:pt x="12" y="266"/>
                      <a:pt x="2" y="386"/>
                    </a:cubicBezTo>
                    <a:cubicBezTo>
                      <a:pt x="1" y="410"/>
                      <a:pt x="18" y="422"/>
                      <a:pt x="36" y="422"/>
                    </a:cubicBezTo>
                    <a:cubicBezTo>
                      <a:pt x="54" y="422"/>
                      <a:pt x="73" y="410"/>
                      <a:pt x="77" y="386"/>
                    </a:cubicBezTo>
                    <a:cubicBezTo>
                      <a:pt x="86" y="269"/>
                      <a:pt x="86" y="149"/>
                      <a:pt x="93" y="26"/>
                    </a:cubicBezTo>
                    <a:cubicBezTo>
                      <a:pt x="93" y="9"/>
                      <a:pt x="81" y="0"/>
                      <a:pt x="6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7" name="Google Shape;3887;p33"/>
              <p:cNvSpPr/>
              <p:nvPr/>
            </p:nvSpPr>
            <p:spPr>
              <a:xfrm>
                <a:off x="4075757" y="3558696"/>
                <a:ext cx="7289" cy="24692"/>
              </a:xfrm>
              <a:custGeom>
                <a:avLst/>
                <a:gdLst/>
                <a:ahLst/>
                <a:cxnLst/>
                <a:rect l="l" t="t" r="r" b="b"/>
                <a:pathLst>
                  <a:path w="111" h="376" extrusionOk="0">
                    <a:moveTo>
                      <a:pt x="62" y="1"/>
                    </a:moveTo>
                    <a:cubicBezTo>
                      <a:pt x="50" y="1"/>
                      <a:pt x="38" y="10"/>
                      <a:pt x="36" y="27"/>
                    </a:cubicBezTo>
                    <a:cubicBezTo>
                      <a:pt x="29" y="130"/>
                      <a:pt x="26" y="228"/>
                      <a:pt x="7" y="335"/>
                    </a:cubicBezTo>
                    <a:cubicBezTo>
                      <a:pt x="1" y="358"/>
                      <a:pt x="21" y="376"/>
                      <a:pt x="41" y="376"/>
                    </a:cubicBezTo>
                    <a:cubicBezTo>
                      <a:pt x="54" y="376"/>
                      <a:pt x="66" y="369"/>
                      <a:pt x="72" y="351"/>
                    </a:cubicBezTo>
                    <a:cubicBezTo>
                      <a:pt x="104" y="241"/>
                      <a:pt x="110" y="127"/>
                      <a:pt x="84" y="17"/>
                    </a:cubicBezTo>
                    <a:cubicBezTo>
                      <a:pt x="80" y="6"/>
                      <a:pt x="71" y="1"/>
                      <a:pt x="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8" name="Google Shape;3888;p33"/>
              <p:cNvSpPr/>
              <p:nvPr/>
            </p:nvSpPr>
            <p:spPr>
              <a:xfrm>
                <a:off x="4076348" y="3601052"/>
                <a:ext cx="6698" cy="20555"/>
              </a:xfrm>
              <a:custGeom>
                <a:avLst/>
                <a:gdLst/>
                <a:ahLst/>
                <a:cxnLst/>
                <a:rect l="l" t="t" r="r" b="b"/>
                <a:pathLst>
                  <a:path w="102" h="313" extrusionOk="0">
                    <a:moveTo>
                      <a:pt x="35" y="0"/>
                    </a:moveTo>
                    <a:cubicBezTo>
                      <a:pt x="18" y="0"/>
                      <a:pt x="0" y="15"/>
                      <a:pt x="4" y="36"/>
                    </a:cubicBezTo>
                    <a:cubicBezTo>
                      <a:pt x="27" y="114"/>
                      <a:pt x="20" y="195"/>
                      <a:pt x="17" y="276"/>
                    </a:cubicBezTo>
                    <a:cubicBezTo>
                      <a:pt x="15" y="299"/>
                      <a:pt x="37" y="313"/>
                      <a:pt x="57" y="313"/>
                    </a:cubicBezTo>
                    <a:cubicBezTo>
                      <a:pt x="73" y="313"/>
                      <a:pt x="89" y="304"/>
                      <a:pt x="92" y="286"/>
                    </a:cubicBezTo>
                    <a:cubicBezTo>
                      <a:pt x="101" y="195"/>
                      <a:pt x="92" y="111"/>
                      <a:pt x="63" y="20"/>
                    </a:cubicBezTo>
                    <a:cubicBezTo>
                      <a:pt x="57" y="6"/>
                      <a:pt x="46" y="0"/>
                      <a:pt x="3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9" name="Google Shape;3889;p33"/>
              <p:cNvSpPr/>
              <p:nvPr/>
            </p:nvSpPr>
            <p:spPr>
              <a:xfrm>
                <a:off x="4080419" y="3638088"/>
                <a:ext cx="6239" cy="20686"/>
              </a:xfrm>
              <a:custGeom>
                <a:avLst/>
                <a:gdLst/>
                <a:ahLst/>
                <a:cxnLst/>
                <a:rect l="l" t="t" r="r" b="b"/>
                <a:pathLst>
                  <a:path w="95" h="315" extrusionOk="0">
                    <a:moveTo>
                      <a:pt x="55" y="0"/>
                    </a:moveTo>
                    <a:cubicBezTo>
                      <a:pt x="41" y="0"/>
                      <a:pt x="26" y="10"/>
                      <a:pt x="23" y="29"/>
                    </a:cubicBezTo>
                    <a:cubicBezTo>
                      <a:pt x="17" y="110"/>
                      <a:pt x="1" y="191"/>
                      <a:pt x="4" y="276"/>
                    </a:cubicBezTo>
                    <a:cubicBezTo>
                      <a:pt x="4" y="302"/>
                      <a:pt x="23" y="315"/>
                      <a:pt x="43" y="315"/>
                    </a:cubicBezTo>
                    <a:cubicBezTo>
                      <a:pt x="63" y="315"/>
                      <a:pt x="83" y="302"/>
                      <a:pt x="85" y="276"/>
                    </a:cubicBezTo>
                    <a:cubicBezTo>
                      <a:pt x="94" y="191"/>
                      <a:pt x="85" y="110"/>
                      <a:pt x="82" y="29"/>
                    </a:cubicBezTo>
                    <a:cubicBezTo>
                      <a:pt x="82" y="10"/>
                      <a:pt x="69" y="0"/>
                      <a:pt x="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0" name="Google Shape;3890;p33"/>
              <p:cNvSpPr/>
              <p:nvPr/>
            </p:nvSpPr>
            <p:spPr>
              <a:xfrm>
                <a:off x="4084031" y="3665274"/>
                <a:ext cx="7749" cy="10442"/>
              </a:xfrm>
              <a:custGeom>
                <a:avLst/>
                <a:gdLst/>
                <a:ahLst/>
                <a:cxnLst/>
                <a:rect l="l" t="t" r="r" b="b"/>
                <a:pathLst>
                  <a:path w="118" h="159" extrusionOk="0">
                    <a:moveTo>
                      <a:pt x="27" y="1"/>
                    </a:moveTo>
                    <a:cubicBezTo>
                      <a:pt x="18" y="1"/>
                      <a:pt x="9" y="7"/>
                      <a:pt x="7" y="20"/>
                    </a:cubicBezTo>
                    <a:cubicBezTo>
                      <a:pt x="1" y="62"/>
                      <a:pt x="17" y="108"/>
                      <a:pt x="46" y="143"/>
                    </a:cubicBezTo>
                    <a:cubicBezTo>
                      <a:pt x="54" y="154"/>
                      <a:pt x="64" y="159"/>
                      <a:pt x="73" y="159"/>
                    </a:cubicBezTo>
                    <a:cubicBezTo>
                      <a:pt x="97" y="159"/>
                      <a:pt x="118" y="129"/>
                      <a:pt x="95" y="108"/>
                    </a:cubicBezTo>
                    <a:cubicBezTo>
                      <a:pt x="65" y="85"/>
                      <a:pt x="49" y="56"/>
                      <a:pt x="46" y="20"/>
                    </a:cubicBezTo>
                    <a:cubicBezTo>
                      <a:pt x="44" y="7"/>
                      <a:pt x="35" y="1"/>
                      <a:pt x="2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91" name="Google Shape;3891;p33"/>
            <p:cNvGrpSpPr/>
            <p:nvPr/>
          </p:nvGrpSpPr>
          <p:grpSpPr>
            <a:xfrm rot="1830349">
              <a:off x="8362154" y="-68825"/>
              <a:ext cx="1071906" cy="771565"/>
              <a:chOff x="5859955" y="1906764"/>
              <a:chExt cx="497056" cy="357770"/>
            </a:xfrm>
          </p:grpSpPr>
          <p:sp>
            <p:nvSpPr>
              <p:cNvPr id="3892" name="Google Shape;3892;p33"/>
              <p:cNvSpPr/>
              <p:nvPr/>
            </p:nvSpPr>
            <p:spPr>
              <a:xfrm>
                <a:off x="5859955" y="1906764"/>
                <a:ext cx="497056" cy="357770"/>
              </a:xfrm>
              <a:custGeom>
                <a:avLst/>
                <a:gdLst/>
                <a:ahLst/>
                <a:cxnLst/>
                <a:rect l="l" t="t" r="r" b="b"/>
                <a:pathLst>
                  <a:path w="7569" h="5448" extrusionOk="0">
                    <a:moveTo>
                      <a:pt x="2576" y="543"/>
                    </a:moveTo>
                    <a:lnTo>
                      <a:pt x="2563" y="2739"/>
                    </a:lnTo>
                    <a:lnTo>
                      <a:pt x="2563" y="2791"/>
                    </a:lnTo>
                    <a:cubicBezTo>
                      <a:pt x="2152" y="2836"/>
                      <a:pt x="1795" y="3096"/>
                      <a:pt x="1850" y="3601"/>
                    </a:cubicBezTo>
                    <a:cubicBezTo>
                      <a:pt x="1854" y="3659"/>
                      <a:pt x="1876" y="3711"/>
                      <a:pt x="1896" y="3769"/>
                    </a:cubicBezTo>
                    <a:cubicBezTo>
                      <a:pt x="1426" y="3756"/>
                      <a:pt x="956" y="3743"/>
                      <a:pt x="487" y="3740"/>
                    </a:cubicBezTo>
                    <a:cubicBezTo>
                      <a:pt x="169" y="2720"/>
                      <a:pt x="525" y="1599"/>
                      <a:pt x="1432" y="980"/>
                    </a:cubicBezTo>
                    <a:cubicBezTo>
                      <a:pt x="1773" y="744"/>
                      <a:pt x="2165" y="601"/>
                      <a:pt x="2576" y="543"/>
                    </a:cubicBezTo>
                    <a:close/>
                    <a:moveTo>
                      <a:pt x="2563" y="2914"/>
                    </a:moveTo>
                    <a:cubicBezTo>
                      <a:pt x="2560" y="3206"/>
                      <a:pt x="2557" y="3494"/>
                      <a:pt x="2547" y="3782"/>
                    </a:cubicBezTo>
                    <a:cubicBezTo>
                      <a:pt x="2382" y="3776"/>
                      <a:pt x="2220" y="3773"/>
                      <a:pt x="2051" y="3769"/>
                    </a:cubicBezTo>
                    <a:cubicBezTo>
                      <a:pt x="2003" y="3685"/>
                      <a:pt x="1977" y="3594"/>
                      <a:pt x="1977" y="3517"/>
                    </a:cubicBezTo>
                    <a:cubicBezTo>
                      <a:pt x="1970" y="3160"/>
                      <a:pt x="2242" y="2953"/>
                      <a:pt x="2563" y="2914"/>
                    </a:cubicBezTo>
                    <a:close/>
                    <a:moveTo>
                      <a:pt x="2719" y="2904"/>
                    </a:moveTo>
                    <a:cubicBezTo>
                      <a:pt x="3227" y="2917"/>
                      <a:pt x="3707" y="3309"/>
                      <a:pt x="3765" y="3805"/>
                    </a:cubicBezTo>
                    <a:cubicBezTo>
                      <a:pt x="3415" y="3802"/>
                      <a:pt x="3059" y="3792"/>
                      <a:pt x="2702" y="3786"/>
                    </a:cubicBezTo>
                    <a:cubicBezTo>
                      <a:pt x="2702" y="3494"/>
                      <a:pt x="2696" y="3196"/>
                      <a:pt x="2696" y="2904"/>
                    </a:cubicBezTo>
                    <a:close/>
                    <a:moveTo>
                      <a:pt x="3036" y="513"/>
                    </a:moveTo>
                    <a:cubicBezTo>
                      <a:pt x="3674" y="513"/>
                      <a:pt x="4316" y="705"/>
                      <a:pt x="4831" y="1064"/>
                    </a:cubicBezTo>
                    <a:cubicBezTo>
                      <a:pt x="5670" y="1647"/>
                      <a:pt x="6007" y="2749"/>
                      <a:pt x="6055" y="3792"/>
                    </a:cubicBezTo>
                    <a:cubicBezTo>
                      <a:pt x="6039" y="3790"/>
                      <a:pt x="6021" y="3790"/>
                      <a:pt x="6004" y="3790"/>
                    </a:cubicBezTo>
                    <a:cubicBezTo>
                      <a:pt x="5986" y="3790"/>
                      <a:pt x="5968" y="3790"/>
                      <a:pt x="5952" y="3792"/>
                    </a:cubicBezTo>
                    <a:cubicBezTo>
                      <a:pt x="5304" y="3805"/>
                      <a:pt x="4656" y="3808"/>
                      <a:pt x="4008" y="3808"/>
                    </a:cubicBezTo>
                    <a:lnTo>
                      <a:pt x="3895" y="3808"/>
                    </a:lnTo>
                    <a:cubicBezTo>
                      <a:pt x="3856" y="3410"/>
                      <a:pt x="3571" y="3057"/>
                      <a:pt x="3179" y="2885"/>
                    </a:cubicBezTo>
                    <a:cubicBezTo>
                      <a:pt x="3030" y="2820"/>
                      <a:pt x="2864" y="2788"/>
                      <a:pt x="2696" y="2788"/>
                    </a:cubicBezTo>
                    <a:lnTo>
                      <a:pt x="2696" y="2746"/>
                    </a:lnTo>
                    <a:cubicBezTo>
                      <a:pt x="2699" y="2007"/>
                      <a:pt x="2706" y="1265"/>
                      <a:pt x="2709" y="530"/>
                    </a:cubicBezTo>
                    <a:cubicBezTo>
                      <a:pt x="2817" y="518"/>
                      <a:pt x="2926" y="513"/>
                      <a:pt x="3036" y="513"/>
                    </a:cubicBezTo>
                    <a:close/>
                    <a:moveTo>
                      <a:pt x="2168" y="3922"/>
                    </a:moveTo>
                    <a:lnTo>
                      <a:pt x="2168" y="3922"/>
                    </a:lnTo>
                    <a:cubicBezTo>
                      <a:pt x="2291" y="3925"/>
                      <a:pt x="2417" y="3925"/>
                      <a:pt x="2547" y="3925"/>
                    </a:cubicBezTo>
                    <a:cubicBezTo>
                      <a:pt x="2547" y="3977"/>
                      <a:pt x="2544" y="4019"/>
                      <a:pt x="2544" y="4064"/>
                    </a:cubicBezTo>
                    <a:cubicBezTo>
                      <a:pt x="2516" y="4075"/>
                      <a:pt x="2488" y="4080"/>
                      <a:pt x="2460" y="4080"/>
                    </a:cubicBezTo>
                    <a:cubicBezTo>
                      <a:pt x="2357" y="4080"/>
                      <a:pt x="2252" y="4016"/>
                      <a:pt x="2168" y="3922"/>
                    </a:cubicBezTo>
                    <a:close/>
                    <a:moveTo>
                      <a:pt x="2800" y="3935"/>
                    </a:moveTo>
                    <a:cubicBezTo>
                      <a:pt x="3124" y="3938"/>
                      <a:pt x="3447" y="3938"/>
                      <a:pt x="3771" y="3938"/>
                    </a:cubicBezTo>
                    <a:cubicBezTo>
                      <a:pt x="3771" y="4006"/>
                      <a:pt x="3758" y="4080"/>
                      <a:pt x="3739" y="4155"/>
                    </a:cubicBezTo>
                    <a:cubicBezTo>
                      <a:pt x="3593" y="4647"/>
                      <a:pt x="3159" y="4916"/>
                      <a:pt x="2686" y="5007"/>
                    </a:cubicBezTo>
                    <a:cubicBezTo>
                      <a:pt x="2696" y="4706"/>
                      <a:pt x="2702" y="4398"/>
                      <a:pt x="2702" y="4087"/>
                    </a:cubicBezTo>
                    <a:cubicBezTo>
                      <a:pt x="2735" y="4058"/>
                      <a:pt x="2767" y="4012"/>
                      <a:pt x="2793" y="3957"/>
                    </a:cubicBezTo>
                    <a:cubicBezTo>
                      <a:pt x="2800" y="3951"/>
                      <a:pt x="2800" y="3941"/>
                      <a:pt x="2800" y="3935"/>
                    </a:cubicBezTo>
                    <a:close/>
                    <a:moveTo>
                      <a:pt x="532" y="3857"/>
                    </a:moveTo>
                    <a:lnTo>
                      <a:pt x="532" y="3857"/>
                    </a:lnTo>
                    <a:cubicBezTo>
                      <a:pt x="1018" y="3889"/>
                      <a:pt x="1504" y="3905"/>
                      <a:pt x="1993" y="3918"/>
                    </a:cubicBezTo>
                    <a:cubicBezTo>
                      <a:pt x="2115" y="4074"/>
                      <a:pt x="2293" y="4187"/>
                      <a:pt x="2461" y="4187"/>
                    </a:cubicBezTo>
                    <a:cubicBezTo>
                      <a:pt x="2489" y="4187"/>
                      <a:pt x="2517" y="4184"/>
                      <a:pt x="2544" y="4178"/>
                    </a:cubicBezTo>
                    <a:lnTo>
                      <a:pt x="2544" y="4178"/>
                    </a:lnTo>
                    <a:cubicBezTo>
                      <a:pt x="2540" y="4463"/>
                      <a:pt x="2544" y="4744"/>
                      <a:pt x="2550" y="5030"/>
                    </a:cubicBezTo>
                    <a:cubicBezTo>
                      <a:pt x="2471" y="5040"/>
                      <a:pt x="2393" y="5045"/>
                      <a:pt x="2315" y="5045"/>
                    </a:cubicBezTo>
                    <a:cubicBezTo>
                      <a:pt x="2269" y="5045"/>
                      <a:pt x="2222" y="5043"/>
                      <a:pt x="2174" y="5039"/>
                    </a:cubicBezTo>
                    <a:cubicBezTo>
                      <a:pt x="1465" y="5000"/>
                      <a:pt x="921" y="4715"/>
                      <a:pt x="613" y="4058"/>
                    </a:cubicBezTo>
                    <a:cubicBezTo>
                      <a:pt x="584" y="3993"/>
                      <a:pt x="555" y="3925"/>
                      <a:pt x="532" y="3857"/>
                    </a:cubicBezTo>
                    <a:close/>
                    <a:moveTo>
                      <a:pt x="2642" y="0"/>
                    </a:moveTo>
                    <a:cubicBezTo>
                      <a:pt x="2609" y="0"/>
                      <a:pt x="2576" y="21"/>
                      <a:pt x="2576" y="63"/>
                    </a:cubicBezTo>
                    <a:lnTo>
                      <a:pt x="2576" y="416"/>
                    </a:lnTo>
                    <a:cubicBezTo>
                      <a:pt x="1682" y="543"/>
                      <a:pt x="859" y="1035"/>
                      <a:pt x="454" y="1920"/>
                    </a:cubicBezTo>
                    <a:cubicBezTo>
                      <a:pt x="195" y="2487"/>
                      <a:pt x="172" y="3141"/>
                      <a:pt x="347" y="3737"/>
                    </a:cubicBezTo>
                    <a:lnTo>
                      <a:pt x="56" y="3737"/>
                    </a:lnTo>
                    <a:cubicBezTo>
                      <a:pt x="1" y="3737"/>
                      <a:pt x="1" y="3818"/>
                      <a:pt x="56" y="3821"/>
                    </a:cubicBezTo>
                    <a:lnTo>
                      <a:pt x="383" y="3844"/>
                    </a:lnTo>
                    <a:cubicBezTo>
                      <a:pt x="406" y="3905"/>
                      <a:pt x="425" y="3964"/>
                      <a:pt x="448" y="4019"/>
                    </a:cubicBezTo>
                    <a:cubicBezTo>
                      <a:pt x="762" y="4761"/>
                      <a:pt x="1319" y="5104"/>
                      <a:pt x="2113" y="5166"/>
                    </a:cubicBezTo>
                    <a:cubicBezTo>
                      <a:pt x="2166" y="5170"/>
                      <a:pt x="2220" y="5173"/>
                      <a:pt x="2274" y="5173"/>
                    </a:cubicBezTo>
                    <a:cubicBezTo>
                      <a:pt x="2368" y="5173"/>
                      <a:pt x="2461" y="5166"/>
                      <a:pt x="2553" y="5156"/>
                    </a:cubicBezTo>
                    <a:cubicBezTo>
                      <a:pt x="2560" y="5237"/>
                      <a:pt x="2563" y="5324"/>
                      <a:pt x="2566" y="5405"/>
                    </a:cubicBezTo>
                    <a:cubicBezTo>
                      <a:pt x="2568" y="5434"/>
                      <a:pt x="2588" y="5448"/>
                      <a:pt x="2610" y="5448"/>
                    </a:cubicBezTo>
                    <a:cubicBezTo>
                      <a:pt x="2632" y="5448"/>
                      <a:pt x="2655" y="5433"/>
                      <a:pt x="2660" y="5405"/>
                    </a:cubicBezTo>
                    <a:cubicBezTo>
                      <a:pt x="2667" y="5315"/>
                      <a:pt x="2673" y="5227"/>
                      <a:pt x="2676" y="5136"/>
                    </a:cubicBezTo>
                    <a:cubicBezTo>
                      <a:pt x="3179" y="5049"/>
                      <a:pt x="3635" y="4780"/>
                      <a:pt x="3830" y="4275"/>
                    </a:cubicBezTo>
                    <a:cubicBezTo>
                      <a:pt x="3875" y="4161"/>
                      <a:pt x="3895" y="4045"/>
                      <a:pt x="3898" y="3931"/>
                    </a:cubicBezTo>
                    <a:cubicBezTo>
                      <a:pt x="4047" y="3932"/>
                      <a:pt x="4196" y="3933"/>
                      <a:pt x="4344" y="3933"/>
                    </a:cubicBezTo>
                    <a:cubicBezTo>
                      <a:pt x="4790" y="3933"/>
                      <a:pt x="5235" y="3929"/>
                      <a:pt x="5680" y="3922"/>
                    </a:cubicBezTo>
                    <a:cubicBezTo>
                      <a:pt x="5806" y="3922"/>
                      <a:pt x="5932" y="3918"/>
                      <a:pt x="6052" y="3915"/>
                    </a:cubicBezTo>
                    <a:lnTo>
                      <a:pt x="6052" y="3915"/>
                    </a:lnTo>
                    <a:cubicBezTo>
                      <a:pt x="6062" y="4233"/>
                      <a:pt x="6042" y="4550"/>
                      <a:pt x="6004" y="4838"/>
                    </a:cubicBezTo>
                    <a:cubicBezTo>
                      <a:pt x="5999" y="4881"/>
                      <a:pt x="6029" y="4902"/>
                      <a:pt x="6063" y="4902"/>
                    </a:cubicBezTo>
                    <a:cubicBezTo>
                      <a:pt x="6097" y="4902"/>
                      <a:pt x="6133" y="4881"/>
                      <a:pt x="6140" y="4838"/>
                    </a:cubicBezTo>
                    <a:cubicBezTo>
                      <a:pt x="6178" y="4537"/>
                      <a:pt x="6195" y="4226"/>
                      <a:pt x="6188" y="3915"/>
                    </a:cubicBezTo>
                    <a:cubicBezTo>
                      <a:pt x="6327" y="3909"/>
                      <a:pt x="6473" y="3909"/>
                      <a:pt x="6616" y="3905"/>
                    </a:cubicBezTo>
                    <a:lnTo>
                      <a:pt x="7017" y="3892"/>
                    </a:lnTo>
                    <a:cubicBezTo>
                      <a:pt x="7105" y="3889"/>
                      <a:pt x="7196" y="3889"/>
                      <a:pt x="7283" y="3886"/>
                    </a:cubicBezTo>
                    <a:cubicBezTo>
                      <a:pt x="7310" y="3895"/>
                      <a:pt x="7333" y="3900"/>
                      <a:pt x="7353" y="3900"/>
                    </a:cubicBezTo>
                    <a:cubicBezTo>
                      <a:pt x="7368" y="3900"/>
                      <a:pt x="7381" y="3898"/>
                      <a:pt x="7393" y="3892"/>
                    </a:cubicBezTo>
                    <a:cubicBezTo>
                      <a:pt x="7403" y="3918"/>
                      <a:pt x="7422" y="3938"/>
                      <a:pt x="7455" y="3938"/>
                    </a:cubicBezTo>
                    <a:lnTo>
                      <a:pt x="7484" y="3938"/>
                    </a:lnTo>
                    <a:cubicBezTo>
                      <a:pt x="7510" y="3938"/>
                      <a:pt x="7539" y="3918"/>
                      <a:pt x="7549" y="3889"/>
                    </a:cubicBezTo>
                    <a:cubicBezTo>
                      <a:pt x="7552" y="3876"/>
                      <a:pt x="7552" y="3867"/>
                      <a:pt x="7555" y="3857"/>
                    </a:cubicBezTo>
                    <a:cubicBezTo>
                      <a:pt x="7568" y="3834"/>
                      <a:pt x="7555" y="3805"/>
                      <a:pt x="7533" y="3786"/>
                    </a:cubicBezTo>
                    <a:cubicBezTo>
                      <a:pt x="7473" y="3746"/>
                      <a:pt x="7390" y="3733"/>
                      <a:pt x="7301" y="3733"/>
                    </a:cubicBezTo>
                    <a:cubicBezTo>
                      <a:pt x="7158" y="3733"/>
                      <a:pt x="6999" y="3765"/>
                      <a:pt x="6891" y="3769"/>
                    </a:cubicBezTo>
                    <a:cubicBezTo>
                      <a:pt x="6658" y="3776"/>
                      <a:pt x="6421" y="3779"/>
                      <a:pt x="6188" y="3786"/>
                    </a:cubicBezTo>
                    <a:cubicBezTo>
                      <a:pt x="6123" y="2490"/>
                      <a:pt x="5608" y="1171"/>
                      <a:pt x="4358" y="646"/>
                    </a:cubicBezTo>
                    <a:cubicBezTo>
                      <a:pt x="3944" y="471"/>
                      <a:pt x="3493" y="384"/>
                      <a:pt x="3046" y="384"/>
                    </a:cubicBezTo>
                    <a:cubicBezTo>
                      <a:pt x="2933" y="384"/>
                      <a:pt x="2821" y="389"/>
                      <a:pt x="2709" y="400"/>
                    </a:cubicBezTo>
                    <a:lnTo>
                      <a:pt x="2709" y="63"/>
                    </a:lnTo>
                    <a:cubicBezTo>
                      <a:pt x="2709" y="21"/>
                      <a:pt x="2676" y="0"/>
                      <a:pt x="26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3" name="Google Shape;3893;p33"/>
              <p:cNvSpPr/>
              <p:nvPr/>
            </p:nvSpPr>
            <p:spPr>
              <a:xfrm>
                <a:off x="6038900" y="1950301"/>
                <a:ext cx="23182" cy="19504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97" extrusionOk="0">
                    <a:moveTo>
                      <a:pt x="53" y="0"/>
                    </a:moveTo>
                    <a:cubicBezTo>
                      <a:pt x="24" y="0"/>
                      <a:pt x="1" y="34"/>
                      <a:pt x="26" y="61"/>
                    </a:cubicBezTo>
                    <a:cubicBezTo>
                      <a:pt x="100" y="139"/>
                      <a:pt x="188" y="220"/>
                      <a:pt x="272" y="288"/>
                    </a:cubicBezTo>
                    <a:cubicBezTo>
                      <a:pt x="279" y="294"/>
                      <a:pt x="287" y="297"/>
                      <a:pt x="295" y="297"/>
                    </a:cubicBezTo>
                    <a:cubicBezTo>
                      <a:pt x="325" y="297"/>
                      <a:pt x="352" y="258"/>
                      <a:pt x="324" y="230"/>
                    </a:cubicBezTo>
                    <a:cubicBezTo>
                      <a:pt x="246" y="149"/>
                      <a:pt x="162" y="77"/>
                      <a:pt x="78" y="9"/>
                    </a:cubicBezTo>
                    <a:cubicBezTo>
                      <a:pt x="70" y="3"/>
                      <a:pt x="61" y="0"/>
                      <a:pt x="5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4" name="Google Shape;3894;p33"/>
              <p:cNvSpPr/>
              <p:nvPr/>
            </p:nvSpPr>
            <p:spPr>
              <a:xfrm>
                <a:off x="6078564" y="1985039"/>
                <a:ext cx="24758" cy="21802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32" extrusionOk="0">
                    <a:moveTo>
                      <a:pt x="52" y="1"/>
                    </a:moveTo>
                    <a:cubicBezTo>
                      <a:pt x="22" y="1"/>
                      <a:pt x="1" y="47"/>
                      <a:pt x="25" y="73"/>
                    </a:cubicBezTo>
                    <a:cubicBezTo>
                      <a:pt x="109" y="164"/>
                      <a:pt x="206" y="251"/>
                      <a:pt x="303" y="326"/>
                    </a:cubicBezTo>
                    <a:cubicBezTo>
                      <a:pt x="309" y="330"/>
                      <a:pt x="315" y="331"/>
                      <a:pt x="321" y="331"/>
                    </a:cubicBezTo>
                    <a:cubicBezTo>
                      <a:pt x="351" y="331"/>
                      <a:pt x="376" y="288"/>
                      <a:pt x="352" y="261"/>
                    </a:cubicBezTo>
                    <a:cubicBezTo>
                      <a:pt x="271" y="167"/>
                      <a:pt x="174" y="83"/>
                      <a:pt x="73" y="8"/>
                    </a:cubicBezTo>
                    <a:cubicBezTo>
                      <a:pt x="66" y="3"/>
                      <a:pt x="59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5" name="Google Shape;3895;p33"/>
              <p:cNvSpPr/>
              <p:nvPr/>
            </p:nvSpPr>
            <p:spPr>
              <a:xfrm>
                <a:off x="6116520" y="2017610"/>
                <a:ext cx="22196" cy="18519"/>
              </a:xfrm>
              <a:custGeom>
                <a:avLst/>
                <a:gdLst/>
                <a:ahLst/>
                <a:cxnLst/>
                <a:rect l="l" t="t" r="r" b="b"/>
                <a:pathLst>
                  <a:path w="338" h="282" extrusionOk="0">
                    <a:moveTo>
                      <a:pt x="53" y="1"/>
                    </a:moveTo>
                    <a:cubicBezTo>
                      <a:pt x="20" y="1"/>
                      <a:pt x="1" y="52"/>
                      <a:pt x="33" y="76"/>
                    </a:cubicBezTo>
                    <a:cubicBezTo>
                      <a:pt x="114" y="134"/>
                      <a:pt x="182" y="202"/>
                      <a:pt x="253" y="270"/>
                    </a:cubicBezTo>
                    <a:cubicBezTo>
                      <a:pt x="261" y="278"/>
                      <a:pt x="270" y="282"/>
                      <a:pt x="280" y="282"/>
                    </a:cubicBezTo>
                    <a:cubicBezTo>
                      <a:pt x="309" y="282"/>
                      <a:pt x="338" y="249"/>
                      <a:pt x="318" y="222"/>
                    </a:cubicBezTo>
                    <a:cubicBezTo>
                      <a:pt x="253" y="138"/>
                      <a:pt x="166" y="70"/>
                      <a:pt x="75" y="8"/>
                    </a:cubicBezTo>
                    <a:cubicBezTo>
                      <a:pt x="67" y="3"/>
                      <a:pt x="60" y="1"/>
                      <a:pt x="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6" name="Google Shape;3896;p33"/>
              <p:cNvSpPr/>
              <p:nvPr/>
            </p:nvSpPr>
            <p:spPr>
              <a:xfrm>
                <a:off x="6152375" y="2052217"/>
                <a:ext cx="28238" cy="24101"/>
              </a:xfrm>
              <a:custGeom>
                <a:avLst/>
                <a:gdLst/>
                <a:ahLst/>
                <a:cxnLst/>
                <a:rect l="l" t="t" r="r" b="b"/>
                <a:pathLst>
                  <a:path w="430" h="367" extrusionOk="0">
                    <a:moveTo>
                      <a:pt x="49" y="1"/>
                    </a:moveTo>
                    <a:cubicBezTo>
                      <a:pt x="17" y="1"/>
                      <a:pt x="0" y="48"/>
                      <a:pt x="28" y="67"/>
                    </a:cubicBezTo>
                    <a:cubicBezTo>
                      <a:pt x="141" y="148"/>
                      <a:pt x="238" y="249"/>
                      <a:pt x="336" y="356"/>
                    </a:cubicBezTo>
                    <a:cubicBezTo>
                      <a:pt x="344" y="363"/>
                      <a:pt x="353" y="366"/>
                      <a:pt x="363" y="366"/>
                    </a:cubicBezTo>
                    <a:cubicBezTo>
                      <a:pt x="396" y="366"/>
                      <a:pt x="429" y="330"/>
                      <a:pt x="407" y="297"/>
                    </a:cubicBezTo>
                    <a:cubicBezTo>
                      <a:pt x="316" y="178"/>
                      <a:pt x="196" y="80"/>
                      <a:pt x="67" y="6"/>
                    </a:cubicBezTo>
                    <a:cubicBezTo>
                      <a:pt x="60" y="2"/>
                      <a:pt x="54" y="1"/>
                      <a:pt x="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7" name="Google Shape;3897;p33"/>
              <p:cNvSpPr/>
              <p:nvPr/>
            </p:nvSpPr>
            <p:spPr>
              <a:xfrm>
                <a:off x="6188492" y="2086824"/>
                <a:ext cx="29880" cy="25020"/>
              </a:xfrm>
              <a:custGeom>
                <a:avLst/>
                <a:gdLst/>
                <a:ahLst/>
                <a:cxnLst/>
                <a:rect l="l" t="t" r="r" b="b"/>
                <a:pathLst>
                  <a:path w="455" h="381" extrusionOk="0">
                    <a:moveTo>
                      <a:pt x="64" y="1"/>
                    </a:moveTo>
                    <a:cubicBezTo>
                      <a:pt x="30" y="1"/>
                      <a:pt x="0" y="47"/>
                      <a:pt x="35" y="72"/>
                    </a:cubicBezTo>
                    <a:cubicBezTo>
                      <a:pt x="152" y="162"/>
                      <a:pt x="262" y="266"/>
                      <a:pt x="366" y="367"/>
                    </a:cubicBezTo>
                    <a:cubicBezTo>
                      <a:pt x="376" y="376"/>
                      <a:pt x="386" y="381"/>
                      <a:pt x="396" y="381"/>
                    </a:cubicBezTo>
                    <a:cubicBezTo>
                      <a:pt x="429" y="381"/>
                      <a:pt x="454" y="337"/>
                      <a:pt x="427" y="305"/>
                    </a:cubicBezTo>
                    <a:cubicBezTo>
                      <a:pt x="330" y="188"/>
                      <a:pt x="207" y="91"/>
                      <a:pt x="84" y="7"/>
                    </a:cubicBezTo>
                    <a:cubicBezTo>
                      <a:pt x="77" y="3"/>
                      <a:pt x="70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8" name="Google Shape;3898;p33"/>
              <p:cNvSpPr/>
              <p:nvPr/>
            </p:nvSpPr>
            <p:spPr>
              <a:xfrm>
                <a:off x="6227499" y="2122744"/>
                <a:ext cx="30734" cy="23182"/>
              </a:xfrm>
              <a:custGeom>
                <a:avLst/>
                <a:gdLst/>
                <a:ahLst/>
                <a:cxnLst/>
                <a:rect l="l" t="t" r="r" b="b"/>
                <a:pathLst>
                  <a:path w="468" h="353" extrusionOk="0">
                    <a:moveTo>
                      <a:pt x="51" y="0"/>
                    </a:moveTo>
                    <a:cubicBezTo>
                      <a:pt x="24" y="0"/>
                      <a:pt x="1" y="39"/>
                      <a:pt x="24" y="62"/>
                    </a:cubicBezTo>
                    <a:cubicBezTo>
                      <a:pt x="134" y="153"/>
                      <a:pt x="238" y="254"/>
                      <a:pt x="351" y="341"/>
                    </a:cubicBezTo>
                    <a:cubicBezTo>
                      <a:pt x="362" y="349"/>
                      <a:pt x="373" y="352"/>
                      <a:pt x="384" y="352"/>
                    </a:cubicBezTo>
                    <a:cubicBezTo>
                      <a:pt x="428" y="352"/>
                      <a:pt x="468" y="298"/>
                      <a:pt x="426" y="270"/>
                    </a:cubicBezTo>
                    <a:cubicBezTo>
                      <a:pt x="306" y="179"/>
                      <a:pt x="186" y="98"/>
                      <a:pt x="70" y="7"/>
                    </a:cubicBezTo>
                    <a:cubicBezTo>
                      <a:pt x="63" y="2"/>
                      <a:pt x="57" y="0"/>
                      <a:pt x="5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9" name="Google Shape;3899;p33"/>
              <p:cNvSpPr/>
              <p:nvPr/>
            </p:nvSpPr>
            <p:spPr>
              <a:xfrm>
                <a:off x="5894628" y="2115849"/>
                <a:ext cx="21080" cy="25940"/>
              </a:xfrm>
              <a:custGeom>
                <a:avLst/>
                <a:gdLst/>
                <a:ahLst/>
                <a:cxnLst/>
                <a:rect l="l" t="t" r="r" b="b"/>
                <a:pathLst>
                  <a:path w="321" h="395" extrusionOk="0">
                    <a:moveTo>
                      <a:pt x="262" y="1"/>
                    </a:moveTo>
                    <a:cubicBezTo>
                      <a:pt x="254" y="1"/>
                      <a:pt x="245" y="4"/>
                      <a:pt x="237" y="12"/>
                    </a:cubicBezTo>
                    <a:cubicBezTo>
                      <a:pt x="146" y="106"/>
                      <a:pt x="65" y="226"/>
                      <a:pt x="14" y="342"/>
                    </a:cubicBezTo>
                    <a:cubicBezTo>
                      <a:pt x="0" y="369"/>
                      <a:pt x="24" y="395"/>
                      <a:pt x="48" y="395"/>
                    </a:cubicBezTo>
                    <a:cubicBezTo>
                      <a:pt x="58" y="395"/>
                      <a:pt x="68" y="390"/>
                      <a:pt x="75" y="378"/>
                    </a:cubicBezTo>
                    <a:cubicBezTo>
                      <a:pt x="143" y="274"/>
                      <a:pt x="214" y="171"/>
                      <a:pt x="295" y="70"/>
                    </a:cubicBezTo>
                    <a:cubicBezTo>
                      <a:pt x="321" y="42"/>
                      <a:pt x="293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0" name="Google Shape;3900;p33"/>
              <p:cNvSpPr/>
              <p:nvPr/>
            </p:nvSpPr>
            <p:spPr>
              <a:xfrm>
                <a:off x="5917809" y="2065219"/>
                <a:ext cx="24232" cy="35856"/>
              </a:xfrm>
              <a:custGeom>
                <a:avLst/>
                <a:gdLst/>
                <a:ahLst/>
                <a:cxnLst/>
                <a:rect l="l" t="t" r="r" b="b"/>
                <a:pathLst>
                  <a:path w="369" h="546" extrusionOk="0">
                    <a:moveTo>
                      <a:pt x="321" y="0"/>
                    </a:moveTo>
                    <a:cubicBezTo>
                      <a:pt x="311" y="0"/>
                      <a:pt x="300" y="5"/>
                      <a:pt x="292" y="15"/>
                    </a:cubicBezTo>
                    <a:cubicBezTo>
                      <a:pt x="202" y="187"/>
                      <a:pt x="108" y="349"/>
                      <a:pt x="10" y="514"/>
                    </a:cubicBezTo>
                    <a:cubicBezTo>
                      <a:pt x="1" y="529"/>
                      <a:pt x="15" y="546"/>
                      <a:pt x="31" y="546"/>
                    </a:cubicBezTo>
                    <a:cubicBezTo>
                      <a:pt x="36" y="546"/>
                      <a:pt x="41" y="544"/>
                      <a:pt x="46" y="540"/>
                    </a:cubicBezTo>
                    <a:cubicBezTo>
                      <a:pt x="179" y="397"/>
                      <a:pt x="289" y="226"/>
                      <a:pt x="357" y="44"/>
                    </a:cubicBezTo>
                    <a:cubicBezTo>
                      <a:pt x="368" y="20"/>
                      <a:pt x="345" y="0"/>
                      <a:pt x="3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1" name="Google Shape;3901;p33"/>
              <p:cNvSpPr/>
              <p:nvPr/>
            </p:nvSpPr>
            <p:spPr>
              <a:xfrm>
                <a:off x="5956684" y="2017676"/>
                <a:ext cx="21671" cy="28238"/>
              </a:xfrm>
              <a:custGeom>
                <a:avLst/>
                <a:gdLst/>
                <a:ahLst/>
                <a:cxnLst/>
                <a:rect l="l" t="t" r="r" b="b"/>
                <a:pathLst>
                  <a:path w="330" h="430" extrusionOk="0">
                    <a:moveTo>
                      <a:pt x="268" y="0"/>
                    </a:moveTo>
                    <a:cubicBezTo>
                      <a:pt x="259" y="0"/>
                      <a:pt x="250" y="3"/>
                      <a:pt x="241" y="10"/>
                    </a:cubicBezTo>
                    <a:cubicBezTo>
                      <a:pt x="118" y="107"/>
                      <a:pt x="40" y="237"/>
                      <a:pt x="5" y="393"/>
                    </a:cubicBezTo>
                    <a:cubicBezTo>
                      <a:pt x="1" y="416"/>
                      <a:pt x="18" y="430"/>
                      <a:pt x="35" y="430"/>
                    </a:cubicBezTo>
                    <a:cubicBezTo>
                      <a:pt x="47" y="430"/>
                      <a:pt x="60" y="423"/>
                      <a:pt x="66" y="409"/>
                    </a:cubicBezTo>
                    <a:cubicBezTo>
                      <a:pt x="115" y="279"/>
                      <a:pt x="196" y="166"/>
                      <a:pt x="296" y="72"/>
                    </a:cubicBezTo>
                    <a:cubicBezTo>
                      <a:pt x="329" y="39"/>
                      <a:pt x="301" y="0"/>
                      <a:pt x="2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2" name="Google Shape;3902;p33"/>
              <p:cNvSpPr/>
              <p:nvPr/>
            </p:nvSpPr>
            <p:spPr>
              <a:xfrm>
                <a:off x="5989518" y="1984317"/>
                <a:ext cx="10245" cy="18847"/>
              </a:xfrm>
              <a:custGeom>
                <a:avLst/>
                <a:gdLst/>
                <a:ahLst/>
                <a:cxnLst/>
                <a:rect l="l" t="t" r="r" b="b"/>
                <a:pathLst>
                  <a:path w="156" h="287" extrusionOk="0">
                    <a:moveTo>
                      <a:pt x="110" y="1"/>
                    </a:moveTo>
                    <a:cubicBezTo>
                      <a:pt x="102" y="1"/>
                      <a:pt x="92" y="4"/>
                      <a:pt x="85" y="13"/>
                    </a:cubicBezTo>
                    <a:cubicBezTo>
                      <a:pt x="26" y="81"/>
                      <a:pt x="0" y="178"/>
                      <a:pt x="23" y="266"/>
                    </a:cubicBezTo>
                    <a:cubicBezTo>
                      <a:pt x="28" y="280"/>
                      <a:pt x="38" y="287"/>
                      <a:pt x="49" y="287"/>
                    </a:cubicBezTo>
                    <a:cubicBezTo>
                      <a:pt x="62" y="287"/>
                      <a:pt x="75" y="277"/>
                      <a:pt x="75" y="259"/>
                    </a:cubicBezTo>
                    <a:cubicBezTo>
                      <a:pt x="85" y="181"/>
                      <a:pt x="101" y="120"/>
                      <a:pt x="137" y="52"/>
                    </a:cubicBezTo>
                    <a:cubicBezTo>
                      <a:pt x="156" y="28"/>
                      <a:pt x="134" y="1"/>
                      <a:pt x="1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3" name="Google Shape;3903;p33"/>
              <p:cNvSpPr/>
              <p:nvPr/>
            </p:nvSpPr>
            <p:spPr>
              <a:xfrm>
                <a:off x="6007183" y="1950236"/>
                <a:ext cx="16615" cy="17403"/>
              </a:xfrm>
              <a:custGeom>
                <a:avLst/>
                <a:gdLst/>
                <a:ahLst/>
                <a:cxnLst/>
                <a:rect l="l" t="t" r="r" b="b"/>
                <a:pathLst>
                  <a:path w="253" h="265" extrusionOk="0">
                    <a:moveTo>
                      <a:pt x="198" y="1"/>
                    </a:moveTo>
                    <a:cubicBezTo>
                      <a:pt x="197" y="1"/>
                      <a:pt x="196" y="1"/>
                      <a:pt x="195" y="1"/>
                    </a:cubicBezTo>
                    <a:cubicBezTo>
                      <a:pt x="81" y="10"/>
                      <a:pt x="0" y="140"/>
                      <a:pt x="46" y="244"/>
                    </a:cubicBezTo>
                    <a:cubicBezTo>
                      <a:pt x="52" y="258"/>
                      <a:pt x="65" y="264"/>
                      <a:pt x="77" y="264"/>
                    </a:cubicBezTo>
                    <a:cubicBezTo>
                      <a:pt x="94" y="264"/>
                      <a:pt x="111" y="251"/>
                      <a:pt x="107" y="227"/>
                    </a:cubicBezTo>
                    <a:cubicBezTo>
                      <a:pt x="91" y="159"/>
                      <a:pt x="143" y="98"/>
                      <a:pt x="208" y="85"/>
                    </a:cubicBezTo>
                    <a:cubicBezTo>
                      <a:pt x="252" y="75"/>
                      <a:pt x="244" y="1"/>
                      <a:pt x="19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4" name="Google Shape;3904;p33"/>
              <p:cNvSpPr/>
              <p:nvPr/>
            </p:nvSpPr>
            <p:spPr>
              <a:xfrm>
                <a:off x="5902442" y="2162670"/>
                <a:ext cx="19241" cy="13134"/>
              </a:xfrm>
              <a:custGeom>
                <a:avLst/>
                <a:gdLst/>
                <a:ahLst/>
                <a:cxnLst/>
                <a:rect l="l" t="t" r="r" b="b"/>
                <a:pathLst>
                  <a:path w="293" h="200" extrusionOk="0">
                    <a:moveTo>
                      <a:pt x="40" y="1"/>
                    </a:moveTo>
                    <a:cubicBezTo>
                      <a:pt x="14" y="1"/>
                      <a:pt x="0" y="38"/>
                      <a:pt x="27" y="57"/>
                    </a:cubicBezTo>
                    <a:cubicBezTo>
                      <a:pt x="92" y="106"/>
                      <a:pt x="157" y="154"/>
                      <a:pt x="228" y="196"/>
                    </a:cubicBezTo>
                    <a:cubicBezTo>
                      <a:pt x="233" y="199"/>
                      <a:pt x="237" y="200"/>
                      <a:pt x="241" y="200"/>
                    </a:cubicBezTo>
                    <a:cubicBezTo>
                      <a:pt x="267" y="200"/>
                      <a:pt x="292" y="164"/>
                      <a:pt x="267" y="144"/>
                    </a:cubicBezTo>
                    <a:cubicBezTo>
                      <a:pt x="202" y="89"/>
                      <a:pt x="131" y="51"/>
                      <a:pt x="57" y="5"/>
                    </a:cubicBezTo>
                    <a:cubicBezTo>
                      <a:pt x="51" y="2"/>
                      <a:pt x="45" y="1"/>
                      <a:pt x="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5" name="Google Shape;3905;p33"/>
              <p:cNvSpPr/>
              <p:nvPr/>
            </p:nvSpPr>
            <p:spPr>
              <a:xfrm>
                <a:off x="5931533" y="2183815"/>
                <a:ext cx="23182" cy="12740"/>
              </a:xfrm>
              <a:custGeom>
                <a:avLst/>
                <a:gdLst/>
                <a:ahLst/>
                <a:cxnLst/>
                <a:rect l="l" t="t" r="r" b="b"/>
                <a:pathLst>
                  <a:path w="353" h="194" extrusionOk="0">
                    <a:moveTo>
                      <a:pt x="47" y="1"/>
                    </a:moveTo>
                    <a:cubicBezTo>
                      <a:pt x="21" y="1"/>
                      <a:pt x="1" y="39"/>
                      <a:pt x="31" y="53"/>
                    </a:cubicBezTo>
                    <a:cubicBezTo>
                      <a:pt x="112" y="98"/>
                      <a:pt x="193" y="146"/>
                      <a:pt x="278" y="189"/>
                    </a:cubicBezTo>
                    <a:cubicBezTo>
                      <a:pt x="284" y="192"/>
                      <a:pt x="290" y="193"/>
                      <a:pt x="296" y="193"/>
                    </a:cubicBezTo>
                    <a:cubicBezTo>
                      <a:pt x="329" y="193"/>
                      <a:pt x="353" y="143"/>
                      <a:pt x="317" y="124"/>
                    </a:cubicBezTo>
                    <a:cubicBezTo>
                      <a:pt x="236" y="82"/>
                      <a:pt x="145" y="43"/>
                      <a:pt x="61" y="4"/>
                    </a:cubicBezTo>
                    <a:cubicBezTo>
                      <a:pt x="56" y="2"/>
                      <a:pt x="52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6" name="Google Shape;3906;p33"/>
              <p:cNvSpPr/>
              <p:nvPr/>
            </p:nvSpPr>
            <p:spPr>
              <a:xfrm>
                <a:off x="5966272" y="2202333"/>
                <a:ext cx="23904" cy="12674"/>
              </a:xfrm>
              <a:custGeom>
                <a:avLst/>
                <a:gdLst/>
                <a:ahLst/>
                <a:cxnLst/>
                <a:rect l="l" t="t" r="r" b="b"/>
                <a:pathLst>
                  <a:path w="364" h="193" extrusionOk="0">
                    <a:moveTo>
                      <a:pt x="57" y="0"/>
                    </a:moveTo>
                    <a:cubicBezTo>
                      <a:pt x="25" y="0"/>
                      <a:pt x="1" y="48"/>
                      <a:pt x="37" y="65"/>
                    </a:cubicBezTo>
                    <a:lnTo>
                      <a:pt x="280" y="188"/>
                    </a:lnTo>
                    <a:cubicBezTo>
                      <a:pt x="286" y="191"/>
                      <a:pt x="293" y="193"/>
                      <a:pt x="299" y="193"/>
                    </a:cubicBezTo>
                    <a:cubicBezTo>
                      <a:pt x="338" y="193"/>
                      <a:pt x="364" y="137"/>
                      <a:pt x="319" y="117"/>
                    </a:cubicBezTo>
                    <a:cubicBezTo>
                      <a:pt x="238" y="78"/>
                      <a:pt x="154" y="43"/>
                      <a:pt x="73" y="4"/>
                    </a:cubicBezTo>
                    <a:cubicBezTo>
                      <a:pt x="67" y="1"/>
                      <a:pt x="62" y="0"/>
                      <a:pt x="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7" name="Google Shape;3907;p33"/>
              <p:cNvSpPr/>
              <p:nvPr/>
            </p:nvSpPr>
            <p:spPr>
              <a:xfrm>
                <a:off x="6000682" y="2221902"/>
                <a:ext cx="19504" cy="11624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77" extrusionOk="0">
                    <a:moveTo>
                      <a:pt x="47" y="1"/>
                    </a:moveTo>
                    <a:cubicBezTo>
                      <a:pt x="20" y="1"/>
                      <a:pt x="1" y="39"/>
                      <a:pt x="31" y="56"/>
                    </a:cubicBezTo>
                    <a:lnTo>
                      <a:pt x="141" y="117"/>
                    </a:lnTo>
                    <a:cubicBezTo>
                      <a:pt x="174" y="137"/>
                      <a:pt x="206" y="159"/>
                      <a:pt x="242" y="172"/>
                    </a:cubicBezTo>
                    <a:cubicBezTo>
                      <a:pt x="247" y="175"/>
                      <a:pt x="252" y="176"/>
                      <a:pt x="257" y="176"/>
                    </a:cubicBezTo>
                    <a:cubicBezTo>
                      <a:pt x="285" y="176"/>
                      <a:pt x="296" y="130"/>
                      <a:pt x="271" y="107"/>
                    </a:cubicBezTo>
                    <a:cubicBezTo>
                      <a:pt x="239" y="88"/>
                      <a:pt x="200" y="75"/>
                      <a:pt x="164" y="56"/>
                    </a:cubicBezTo>
                    <a:cubicBezTo>
                      <a:pt x="129" y="39"/>
                      <a:pt x="96" y="17"/>
                      <a:pt x="60" y="4"/>
                    </a:cubicBezTo>
                    <a:cubicBezTo>
                      <a:pt x="56" y="2"/>
                      <a:pt x="51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8" name="Google Shape;3908;p33"/>
              <p:cNvSpPr/>
              <p:nvPr/>
            </p:nvSpPr>
            <p:spPr>
              <a:xfrm>
                <a:off x="6043300" y="2207390"/>
                <a:ext cx="20423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311" h="328" extrusionOk="0">
                    <a:moveTo>
                      <a:pt x="249" y="1"/>
                    </a:moveTo>
                    <a:cubicBezTo>
                      <a:pt x="239" y="1"/>
                      <a:pt x="229" y="5"/>
                      <a:pt x="221" y="14"/>
                    </a:cubicBezTo>
                    <a:cubicBezTo>
                      <a:pt x="150" y="95"/>
                      <a:pt x="79" y="183"/>
                      <a:pt x="17" y="273"/>
                    </a:cubicBezTo>
                    <a:cubicBezTo>
                      <a:pt x="1" y="300"/>
                      <a:pt x="24" y="328"/>
                      <a:pt x="50" y="328"/>
                    </a:cubicBezTo>
                    <a:cubicBezTo>
                      <a:pt x="59" y="328"/>
                      <a:pt x="68" y="324"/>
                      <a:pt x="76" y="315"/>
                    </a:cubicBezTo>
                    <a:cubicBezTo>
                      <a:pt x="147" y="235"/>
                      <a:pt x="221" y="150"/>
                      <a:pt x="286" y="66"/>
                    </a:cubicBezTo>
                    <a:cubicBezTo>
                      <a:pt x="311" y="39"/>
                      <a:pt x="279" y="1"/>
                      <a:pt x="2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9" name="Google Shape;3909;p33"/>
              <p:cNvSpPr/>
              <p:nvPr/>
            </p:nvSpPr>
            <p:spPr>
              <a:xfrm>
                <a:off x="6068057" y="2179941"/>
                <a:ext cx="17074" cy="14447"/>
              </a:xfrm>
              <a:custGeom>
                <a:avLst/>
                <a:gdLst/>
                <a:ahLst/>
                <a:cxnLst/>
                <a:rect l="l" t="t" r="r" b="b"/>
                <a:pathLst>
                  <a:path w="260" h="220" extrusionOk="0">
                    <a:moveTo>
                      <a:pt x="207" y="1"/>
                    </a:moveTo>
                    <a:cubicBezTo>
                      <a:pt x="200" y="1"/>
                      <a:pt x="192" y="3"/>
                      <a:pt x="185" y="8"/>
                    </a:cubicBezTo>
                    <a:cubicBezTo>
                      <a:pt x="155" y="37"/>
                      <a:pt x="133" y="69"/>
                      <a:pt x="107" y="99"/>
                    </a:cubicBezTo>
                    <a:cubicBezTo>
                      <a:pt x="78" y="128"/>
                      <a:pt x="48" y="157"/>
                      <a:pt x="16" y="180"/>
                    </a:cubicBezTo>
                    <a:cubicBezTo>
                      <a:pt x="0" y="193"/>
                      <a:pt x="17" y="219"/>
                      <a:pt x="34" y="219"/>
                    </a:cubicBezTo>
                    <a:cubicBezTo>
                      <a:pt x="38" y="219"/>
                      <a:pt x="42" y="218"/>
                      <a:pt x="45" y="215"/>
                    </a:cubicBezTo>
                    <a:cubicBezTo>
                      <a:pt x="117" y="176"/>
                      <a:pt x="197" y="118"/>
                      <a:pt x="240" y="50"/>
                    </a:cubicBezTo>
                    <a:cubicBezTo>
                      <a:pt x="260" y="27"/>
                      <a:pt x="235" y="1"/>
                      <a:pt x="2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0" name="Google Shape;3910;p33"/>
              <p:cNvSpPr/>
              <p:nvPr/>
            </p:nvSpPr>
            <p:spPr>
              <a:xfrm>
                <a:off x="6084802" y="2166150"/>
                <a:ext cx="12674" cy="11098"/>
              </a:xfrm>
              <a:custGeom>
                <a:avLst/>
                <a:gdLst/>
                <a:ahLst/>
                <a:cxnLst/>
                <a:rect l="l" t="t" r="r" b="b"/>
                <a:pathLst>
                  <a:path w="193" h="169" extrusionOk="0">
                    <a:moveTo>
                      <a:pt x="134" y="1"/>
                    </a:moveTo>
                    <a:cubicBezTo>
                      <a:pt x="124" y="1"/>
                      <a:pt x="115" y="5"/>
                      <a:pt x="108" y="14"/>
                    </a:cubicBezTo>
                    <a:cubicBezTo>
                      <a:pt x="79" y="46"/>
                      <a:pt x="56" y="79"/>
                      <a:pt x="23" y="111"/>
                    </a:cubicBezTo>
                    <a:cubicBezTo>
                      <a:pt x="1" y="136"/>
                      <a:pt x="23" y="169"/>
                      <a:pt x="49" y="169"/>
                    </a:cubicBezTo>
                    <a:cubicBezTo>
                      <a:pt x="57" y="169"/>
                      <a:pt x="65" y="166"/>
                      <a:pt x="72" y="160"/>
                    </a:cubicBezTo>
                    <a:cubicBezTo>
                      <a:pt x="98" y="130"/>
                      <a:pt x="130" y="101"/>
                      <a:pt x="163" y="69"/>
                    </a:cubicBezTo>
                    <a:cubicBezTo>
                      <a:pt x="193" y="42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11" name="Google Shape;3911;p33"/>
            <p:cNvGrpSpPr/>
            <p:nvPr/>
          </p:nvGrpSpPr>
          <p:grpSpPr>
            <a:xfrm rot="1502807">
              <a:off x="8202406" y="4575485"/>
              <a:ext cx="1251098" cy="782722"/>
              <a:chOff x="6880435" y="4156402"/>
              <a:chExt cx="650771" cy="407141"/>
            </a:xfrm>
          </p:grpSpPr>
          <p:sp>
            <p:nvSpPr>
              <p:cNvPr id="3912" name="Google Shape;3912;p33"/>
              <p:cNvSpPr/>
              <p:nvPr/>
            </p:nvSpPr>
            <p:spPr>
              <a:xfrm>
                <a:off x="6911496" y="4201712"/>
                <a:ext cx="562464" cy="308649"/>
              </a:xfrm>
              <a:custGeom>
                <a:avLst/>
                <a:gdLst/>
                <a:ahLst/>
                <a:cxnLst/>
                <a:rect l="l" t="t" r="r" b="b"/>
                <a:pathLst>
                  <a:path w="8565" h="4700" extrusionOk="0">
                    <a:moveTo>
                      <a:pt x="542" y="443"/>
                    </a:moveTo>
                    <a:lnTo>
                      <a:pt x="542" y="443"/>
                    </a:lnTo>
                    <a:cubicBezTo>
                      <a:pt x="1919" y="1751"/>
                      <a:pt x="3564" y="2821"/>
                      <a:pt x="5288" y="3682"/>
                    </a:cubicBezTo>
                    <a:lnTo>
                      <a:pt x="5275" y="3695"/>
                    </a:lnTo>
                    <a:cubicBezTo>
                      <a:pt x="5161" y="3903"/>
                      <a:pt x="5132" y="4233"/>
                      <a:pt x="5288" y="4431"/>
                    </a:cubicBezTo>
                    <a:cubicBezTo>
                      <a:pt x="4353" y="4399"/>
                      <a:pt x="3418" y="4377"/>
                      <a:pt x="2483" y="4377"/>
                    </a:cubicBezTo>
                    <a:cubicBezTo>
                      <a:pt x="1880" y="4377"/>
                      <a:pt x="1277" y="4386"/>
                      <a:pt x="675" y="4408"/>
                    </a:cubicBezTo>
                    <a:cubicBezTo>
                      <a:pt x="668" y="4022"/>
                      <a:pt x="662" y="3634"/>
                      <a:pt x="655" y="3245"/>
                    </a:cubicBezTo>
                    <a:lnTo>
                      <a:pt x="655" y="3245"/>
                    </a:lnTo>
                    <a:cubicBezTo>
                      <a:pt x="1157" y="3417"/>
                      <a:pt x="1692" y="3669"/>
                      <a:pt x="1721" y="4278"/>
                    </a:cubicBezTo>
                    <a:cubicBezTo>
                      <a:pt x="1723" y="4319"/>
                      <a:pt x="1755" y="4339"/>
                      <a:pt x="1786" y="4339"/>
                    </a:cubicBezTo>
                    <a:cubicBezTo>
                      <a:pt x="1817" y="4339"/>
                      <a:pt x="1846" y="4319"/>
                      <a:pt x="1841" y="4278"/>
                    </a:cubicBezTo>
                    <a:cubicBezTo>
                      <a:pt x="1808" y="3669"/>
                      <a:pt x="1222" y="3255"/>
                      <a:pt x="649" y="3167"/>
                    </a:cubicBezTo>
                    <a:cubicBezTo>
                      <a:pt x="629" y="2260"/>
                      <a:pt x="600" y="1350"/>
                      <a:pt x="542" y="443"/>
                    </a:cubicBezTo>
                    <a:close/>
                    <a:moveTo>
                      <a:pt x="5375" y="3728"/>
                    </a:moveTo>
                    <a:cubicBezTo>
                      <a:pt x="5945" y="4006"/>
                      <a:pt x="6522" y="4265"/>
                      <a:pt x="7102" y="4505"/>
                    </a:cubicBezTo>
                    <a:cubicBezTo>
                      <a:pt x="6525" y="4476"/>
                      <a:pt x="5949" y="4453"/>
                      <a:pt x="5366" y="4431"/>
                    </a:cubicBezTo>
                    <a:cubicBezTo>
                      <a:pt x="5336" y="4314"/>
                      <a:pt x="5294" y="4204"/>
                      <a:pt x="5294" y="4084"/>
                    </a:cubicBezTo>
                    <a:cubicBezTo>
                      <a:pt x="5294" y="3958"/>
                      <a:pt x="5333" y="3847"/>
                      <a:pt x="5375" y="3734"/>
                    </a:cubicBezTo>
                    <a:lnTo>
                      <a:pt x="5375" y="3728"/>
                    </a:lnTo>
                    <a:close/>
                    <a:moveTo>
                      <a:pt x="478" y="1"/>
                    </a:moveTo>
                    <a:cubicBezTo>
                      <a:pt x="463" y="1"/>
                      <a:pt x="449" y="11"/>
                      <a:pt x="448" y="31"/>
                    </a:cubicBezTo>
                    <a:cubicBezTo>
                      <a:pt x="412" y="1483"/>
                      <a:pt x="480" y="2953"/>
                      <a:pt x="539" y="4408"/>
                    </a:cubicBezTo>
                    <a:cubicBezTo>
                      <a:pt x="377" y="4411"/>
                      <a:pt x="218" y="4421"/>
                      <a:pt x="56" y="4427"/>
                    </a:cubicBezTo>
                    <a:cubicBezTo>
                      <a:pt x="1" y="4431"/>
                      <a:pt x="1" y="4508"/>
                      <a:pt x="56" y="4508"/>
                    </a:cubicBezTo>
                    <a:lnTo>
                      <a:pt x="542" y="4521"/>
                    </a:lnTo>
                    <a:cubicBezTo>
                      <a:pt x="542" y="4550"/>
                      <a:pt x="545" y="4583"/>
                      <a:pt x="545" y="4609"/>
                    </a:cubicBezTo>
                    <a:cubicBezTo>
                      <a:pt x="547" y="4652"/>
                      <a:pt x="580" y="4674"/>
                      <a:pt x="612" y="4674"/>
                    </a:cubicBezTo>
                    <a:cubicBezTo>
                      <a:pt x="645" y="4674"/>
                      <a:pt x="676" y="4652"/>
                      <a:pt x="675" y="4609"/>
                    </a:cubicBezTo>
                    <a:lnTo>
                      <a:pt x="675" y="4525"/>
                    </a:lnTo>
                    <a:cubicBezTo>
                      <a:pt x="3273" y="4586"/>
                      <a:pt x="5871" y="4573"/>
                      <a:pt x="8466" y="4699"/>
                    </a:cubicBezTo>
                    <a:cubicBezTo>
                      <a:pt x="8468" y="4700"/>
                      <a:pt x="8470" y="4700"/>
                      <a:pt x="8472" y="4700"/>
                    </a:cubicBezTo>
                    <a:cubicBezTo>
                      <a:pt x="8536" y="4700"/>
                      <a:pt x="8564" y="4605"/>
                      <a:pt x="8501" y="4576"/>
                    </a:cubicBezTo>
                    <a:cubicBezTo>
                      <a:pt x="8446" y="4554"/>
                      <a:pt x="8395" y="4528"/>
                      <a:pt x="8333" y="4505"/>
                    </a:cubicBezTo>
                    <a:cubicBezTo>
                      <a:pt x="8325" y="4502"/>
                      <a:pt x="8318" y="4501"/>
                      <a:pt x="8311" y="4501"/>
                    </a:cubicBezTo>
                    <a:cubicBezTo>
                      <a:pt x="8280" y="4501"/>
                      <a:pt x="8258" y="4528"/>
                      <a:pt x="8255" y="4557"/>
                    </a:cubicBezTo>
                    <a:cubicBezTo>
                      <a:pt x="7947" y="4541"/>
                      <a:pt x="7640" y="4528"/>
                      <a:pt x="7335" y="4512"/>
                    </a:cubicBezTo>
                    <a:cubicBezTo>
                      <a:pt x="7338" y="4486"/>
                      <a:pt x="7329" y="4453"/>
                      <a:pt x="7290" y="4434"/>
                    </a:cubicBezTo>
                    <a:cubicBezTo>
                      <a:pt x="6065" y="3945"/>
                      <a:pt x="4883" y="3355"/>
                      <a:pt x="3755" y="2665"/>
                    </a:cubicBezTo>
                    <a:cubicBezTo>
                      <a:pt x="2622" y="1975"/>
                      <a:pt x="1585" y="1172"/>
                      <a:pt x="542" y="355"/>
                    </a:cubicBezTo>
                    <a:cubicBezTo>
                      <a:pt x="539" y="355"/>
                      <a:pt x="539" y="349"/>
                      <a:pt x="532" y="349"/>
                    </a:cubicBezTo>
                    <a:cubicBezTo>
                      <a:pt x="526" y="245"/>
                      <a:pt x="516" y="135"/>
                      <a:pt x="509" y="31"/>
                    </a:cubicBezTo>
                    <a:cubicBezTo>
                      <a:pt x="508" y="11"/>
                      <a:pt x="493" y="1"/>
                      <a:pt x="4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3" name="Google Shape;3913;p33"/>
              <p:cNvSpPr/>
              <p:nvPr/>
            </p:nvSpPr>
            <p:spPr>
              <a:xfrm>
                <a:off x="6880435" y="4510481"/>
                <a:ext cx="36644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558" h="808" extrusionOk="0">
                    <a:moveTo>
                      <a:pt x="283" y="292"/>
                    </a:moveTo>
                    <a:cubicBezTo>
                      <a:pt x="289" y="325"/>
                      <a:pt x="299" y="354"/>
                      <a:pt x="309" y="386"/>
                    </a:cubicBezTo>
                    <a:cubicBezTo>
                      <a:pt x="292" y="386"/>
                      <a:pt x="276" y="389"/>
                      <a:pt x="260" y="393"/>
                    </a:cubicBezTo>
                    <a:cubicBezTo>
                      <a:pt x="270" y="360"/>
                      <a:pt x="276" y="325"/>
                      <a:pt x="283" y="292"/>
                    </a:cubicBezTo>
                    <a:close/>
                    <a:moveTo>
                      <a:pt x="262" y="1"/>
                    </a:moveTo>
                    <a:cubicBezTo>
                      <a:pt x="239" y="1"/>
                      <a:pt x="217" y="12"/>
                      <a:pt x="211" y="40"/>
                    </a:cubicBezTo>
                    <a:cubicBezTo>
                      <a:pt x="192" y="163"/>
                      <a:pt x="173" y="283"/>
                      <a:pt x="147" y="406"/>
                    </a:cubicBezTo>
                    <a:cubicBezTo>
                      <a:pt x="114" y="409"/>
                      <a:pt x="88" y="412"/>
                      <a:pt x="56" y="419"/>
                    </a:cubicBezTo>
                    <a:cubicBezTo>
                      <a:pt x="17" y="422"/>
                      <a:pt x="1" y="480"/>
                      <a:pt x="46" y="487"/>
                    </a:cubicBezTo>
                    <a:cubicBezTo>
                      <a:pt x="75" y="490"/>
                      <a:pt x="104" y="493"/>
                      <a:pt x="137" y="493"/>
                    </a:cubicBezTo>
                    <a:cubicBezTo>
                      <a:pt x="121" y="584"/>
                      <a:pt x="104" y="668"/>
                      <a:pt x="92" y="759"/>
                    </a:cubicBezTo>
                    <a:cubicBezTo>
                      <a:pt x="86" y="788"/>
                      <a:pt x="110" y="808"/>
                      <a:pt x="134" y="808"/>
                    </a:cubicBezTo>
                    <a:cubicBezTo>
                      <a:pt x="149" y="808"/>
                      <a:pt x="164" y="799"/>
                      <a:pt x="169" y="778"/>
                    </a:cubicBezTo>
                    <a:cubicBezTo>
                      <a:pt x="192" y="684"/>
                      <a:pt x="211" y="587"/>
                      <a:pt x="234" y="493"/>
                    </a:cubicBezTo>
                    <a:cubicBezTo>
                      <a:pt x="266" y="493"/>
                      <a:pt x="302" y="490"/>
                      <a:pt x="334" y="487"/>
                    </a:cubicBezTo>
                    <a:cubicBezTo>
                      <a:pt x="354" y="551"/>
                      <a:pt x="380" y="619"/>
                      <a:pt x="412" y="681"/>
                    </a:cubicBezTo>
                    <a:cubicBezTo>
                      <a:pt x="421" y="702"/>
                      <a:pt x="437" y="710"/>
                      <a:pt x="453" y="710"/>
                    </a:cubicBezTo>
                    <a:cubicBezTo>
                      <a:pt x="486" y="710"/>
                      <a:pt x="521" y="677"/>
                      <a:pt x="513" y="636"/>
                    </a:cubicBezTo>
                    <a:cubicBezTo>
                      <a:pt x="500" y="577"/>
                      <a:pt x="487" y="519"/>
                      <a:pt x="467" y="457"/>
                    </a:cubicBezTo>
                    <a:cubicBezTo>
                      <a:pt x="477" y="454"/>
                      <a:pt x="484" y="454"/>
                      <a:pt x="496" y="451"/>
                    </a:cubicBezTo>
                    <a:cubicBezTo>
                      <a:pt x="557" y="436"/>
                      <a:pt x="538" y="353"/>
                      <a:pt x="483" y="353"/>
                    </a:cubicBezTo>
                    <a:cubicBezTo>
                      <a:pt x="479" y="353"/>
                      <a:pt x="475" y="353"/>
                      <a:pt x="471" y="354"/>
                    </a:cubicBezTo>
                    <a:cubicBezTo>
                      <a:pt x="461" y="357"/>
                      <a:pt x="451" y="357"/>
                      <a:pt x="438" y="360"/>
                    </a:cubicBezTo>
                    <a:cubicBezTo>
                      <a:pt x="403" y="253"/>
                      <a:pt x="364" y="146"/>
                      <a:pt x="325" y="40"/>
                    </a:cubicBezTo>
                    <a:cubicBezTo>
                      <a:pt x="316" y="15"/>
                      <a:pt x="288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4" name="Google Shape;3914;p33"/>
              <p:cNvSpPr/>
              <p:nvPr/>
            </p:nvSpPr>
            <p:spPr>
              <a:xfrm>
                <a:off x="6915108" y="4156402"/>
                <a:ext cx="36250" cy="35396"/>
              </a:xfrm>
              <a:custGeom>
                <a:avLst/>
                <a:gdLst/>
                <a:ahLst/>
                <a:cxnLst/>
                <a:rect l="l" t="t" r="r" b="b"/>
                <a:pathLst>
                  <a:path w="552" h="539" extrusionOk="0">
                    <a:moveTo>
                      <a:pt x="384" y="1"/>
                    </a:moveTo>
                    <a:cubicBezTo>
                      <a:pt x="216" y="1"/>
                      <a:pt x="42" y="75"/>
                      <a:pt x="14" y="258"/>
                    </a:cubicBezTo>
                    <a:cubicBezTo>
                      <a:pt x="1" y="349"/>
                      <a:pt x="33" y="433"/>
                      <a:pt x="114" y="478"/>
                    </a:cubicBezTo>
                    <a:cubicBezTo>
                      <a:pt x="202" y="530"/>
                      <a:pt x="322" y="517"/>
                      <a:pt x="419" y="537"/>
                    </a:cubicBezTo>
                    <a:cubicBezTo>
                      <a:pt x="424" y="538"/>
                      <a:pt x="429" y="538"/>
                      <a:pt x="433" y="538"/>
                    </a:cubicBezTo>
                    <a:cubicBezTo>
                      <a:pt x="490" y="538"/>
                      <a:pt x="527" y="454"/>
                      <a:pt x="467" y="430"/>
                    </a:cubicBezTo>
                    <a:cubicBezTo>
                      <a:pt x="377" y="388"/>
                      <a:pt x="130" y="430"/>
                      <a:pt x="134" y="287"/>
                    </a:cubicBezTo>
                    <a:cubicBezTo>
                      <a:pt x="137" y="96"/>
                      <a:pt x="390" y="115"/>
                      <a:pt x="516" y="96"/>
                    </a:cubicBezTo>
                    <a:cubicBezTo>
                      <a:pt x="552" y="90"/>
                      <a:pt x="552" y="25"/>
                      <a:pt x="509" y="15"/>
                    </a:cubicBezTo>
                    <a:cubicBezTo>
                      <a:pt x="470" y="6"/>
                      <a:pt x="427" y="1"/>
                      <a:pt x="3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5" name="Google Shape;3915;p33"/>
              <p:cNvSpPr/>
              <p:nvPr/>
            </p:nvSpPr>
            <p:spPr>
              <a:xfrm>
                <a:off x="7482282" y="4492817"/>
                <a:ext cx="48924" cy="52930"/>
              </a:xfrm>
              <a:custGeom>
                <a:avLst/>
                <a:gdLst/>
                <a:ahLst/>
                <a:cxnLst/>
                <a:rect l="l" t="t" r="r" b="b"/>
                <a:pathLst>
                  <a:path w="745" h="806" extrusionOk="0">
                    <a:moveTo>
                      <a:pt x="244" y="163"/>
                    </a:moveTo>
                    <a:cubicBezTo>
                      <a:pt x="334" y="169"/>
                      <a:pt x="344" y="202"/>
                      <a:pt x="279" y="266"/>
                    </a:cubicBezTo>
                    <a:cubicBezTo>
                      <a:pt x="260" y="286"/>
                      <a:pt x="237" y="302"/>
                      <a:pt x="211" y="318"/>
                    </a:cubicBezTo>
                    <a:cubicBezTo>
                      <a:pt x="211" y="279"/>
                      <a:pt x="214" y="176"/>
                      <a:pt x="244" y="163"/>
                    </a:cubicBezTo>
                    <a:close/>
                    <a:moveTo>
                      <a:pt x="208" y="435"/>
                    </a:moveTo>
                    <a:cubicBezTo>
                      <a:pt x="214" y="438"/>
                      <a:pt x="227" y="445"/>
                      <a:pt x="240" y="445"/>
                    </a:cubicBezTo>
                    <a:cubicBezTo>
                      <a:pt x="263" y="443"/>
                      <a:pt x="293" y="441"/>
                      <a:pt x="325" y="441"/>
                    </a:cubicBezTo>
                    <a:cubicBezTo>
                      <a:pt x="429" y="441"/>
                      <a:pt x="557" y="459"/>
                      <a:pt x="564" y="558"/>
                    </a:cubicBezTo>
                    <a:cubicBezTo>
                      <a:pt x="564" y="623"/>
                      <a:pt x="555" y="613"/>
                      <a:pt x="503" y="629"/>
                    </a:cubicBezTo>
                    <a:cubicBezTo>
                      <a:pt x="470" y="642"/>
                      <a:pt x="435" y="645"/>
                      <a:pt x="402" y="655"/>
                    </a:cubicBezTo>
                    <a:cubicBezTo>
                      <a:pt x="362" y="663"/>
                      <a:pt x="324" y="666"/>
                      <a:pt x="285" y="666"/>
                    </a:cubicBezTo>
                    <a:cubicBezTo>
                      <a:pt x="258" y="666"/>
                      <a:pt x="232" y="664"/>
                      <a:pt x="205" y="662"/>
                    </a:cubicBezTo>
                    <a:cubicBezTo>
                      <a:pt x="205" y="584"/>
                      <a:pt x="205" y="513"/>
                      <a:pt x="208" y="435"/>
                    </a:cubicBezTo>
                    <a:close/>
                    <a:moveTo>
                      <a:pt x="278" y="1"/>
                    </a:moveTo>
                    <a:cubicBezTo>
                      <a:pt x="276" y="1"/>
                      <a:pt x="274" y="1"/>
                      <a:pt x="273" y="1"/>
                    </a:cubicBezTo>
                    <a:cubicBezTo>
                      <a:pt x="1" y="11"/>
                      <a:pt x="69" y="561"/>
                      <a:pt x="82" y="714"/>
                    </a:cubicBezTo>
                    <a:cubicBezTo>
                      <a:pt x="85" y="739"/>
                      <a:pt x="98" y="756"/>
                      <a:pt x="117" y="762"/>
                    </a:cubicBezTo>
                    <a:cubicBezTo>
                      <a:pt x="127" y="775"/>
                      <a:pt x="137" y="788"/>
                      <a:pt x="159" y="791"/>
                    </a:cubicBezTo>
                    <a:cubicBezTo>
                      <a:pt x="182" y="794"/>
                      <a:pt x="208" y="801"/>
                      <a:pt x="237" y="804"/>
                    </a:cubicBezTo>
                    <a:cubicBezTo>
                      <a:pt x="241" y="805"/>
                      <a:pt x="245" y="805"/>
                      <a:pt x="248" y="805"/>
                    </a:cubicBezTo>
                    <a:cubicBezTo>
                      <a:pt x="258" y="805"/>
                      <a:pt x="266" y="802"/>
                      <a:pt x="276" y="794"/>
                    </a:cubicBezTo>
                    <a:cubicBezTo>
                      <a:pt x="282" y="795"/>
                      <a:pt x="289" y="795"/>
                      <a:pt x="296" y="795"/>
                    </a:cubicBezTo>
                    <a:cubicBezTo>
                      <a:pt x="483" y="795"/>
                      <a:pt x="745" y="749"/>
                      <a:pt x="723" y="558"/>
                    </a:cubicBezTo>
                    <a:cubicBezTo>
                      <a:pt x="700" y="396"/>
                      <a:pt x="551" y="338"/>
                      <a:pt x="402" y="322"/>
                    </a:cubicBezTo>
                    <a:cubicBezTo>
                      <a:pt x="431" y="283"/>
                      <a:pt x="451" y="234"/>
                      <a:pt x="444" y="176"/>
                    </a:cubicBezTo>
                    <a:cubicBezTo>
                      <a:pt x="438" y="90"/>
                      <a:pt x="372" y="1"/>
                      <a:pt x="2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916" name="Google Shape;3916;p33"/>
          <p:cNvGrpSpPr/>
          <p:nvPr/>
        </p:nvGrpSpPr>
        <p:grpSpPr>
          <a:xfrm>
            <a:off x="-618112" y="-281463"/>
            <a:ext cx="4280175" cy="5869302"/>
            <a:chOff x="-618112" y="-281463"/>
            <a:chExt cx="4280175" cy="5869302"/>
          </a:xfrm>
        </p:grpSpPr>
        <p:grpSp>
          <p:nvGrpSpPr>
            <p:cNvPr id="3917" name="Google Shape;3917;p33"/>
            <p:cNvGrpSpPr/>
            <p:nvPr/>
          </p:nvGrpSpPr>
          <p:grpSpPr>
            <a:xfrm rot="-1244566">
              <a:off x="-505711" y="-60606"/>
              <a:ext cx="1410581" cy="892908"/>
              <a:chOff x="4808808" y="1957984"/>
              <a:chExt cx="404920" cy="256310"/>
            </a:xfrm>
          </p:grpSpPr>
          <p:sp>
            <p:nvSpPr>
              <p:cNvPr id="3918" name="Google Shape;3918;p33"/>
              <p:cNvSpPr/>
              <p:nvPr/>
            </p:nvSpPr>
            <p:spPr>
              <a:xfrm>
                <a:off x="4860357" y="1957984"/>
                <a:ext cx="353370" cy="256310"/>
              </a:xfrm>
              <a:custGeom>
                <a:avLst/>
                <a:gdLst/>
                <a:ahLst/>
                <a:cxnLst/>
                <a:rect l="l" t="t" r="r" b="b"/>
                <a:pathLst>
                  <a:path w="5381" h="3903" extrusionOk="0">
                    <a:moveTo>
                      <a:pt x="4892" y="158"/>
                    </a:moveTo>
                    <a:cubicBezTo>
                      <a:pt x="4905" y="709"/>
                      <a:pt x="4911" y="1256"/>
                      <a:pt x="4924" y="1807"/>
                    </a:cubicBezTo>
                    <a:cubicBezTo>
                      <a:pt x="4820" y="1833"/>
                      <a:pt x="4715" y="1848"/>
                      <a:pt x="4611" y="1848"/>
                    </a:cubicBezTo>
                    <a:cubicBezTo>
                      <a:pt x="4408" y="1848"/>
                      <a:pt x="4208" y="1794"/>
                      <a:pt x="4027" y="1668"/>
                    </a:cubicBezTo>
                    <a:cubicBezTo>
                      <a:pt x="3810" y="1519"/>
                      <a:pt x="3680" y="1302"/>
                      <a:pt x="3635" y="1062"/>
                    </a:cubicBezTo>
                    <a:cubicBezTo>
                      <a:pt x="4059" y="767"/>
                      <a:pt x="4480" y="466"/>
                      <a:pt x="4892" y="158"/>
                    </a:cubicBezTo>
                    <a:close/>
                    <a:moveTo>
                      <a:pt x="3560" y="1110"/>
                    </a:moveTo>
                    <a:cubicBezTo>
                      <a:pt x="3609" y="1357"/>
                      <a:pt x="3754" y="1587"/>
                      <a:pt x="3965" y="1742"/>
                    </a:cubicBezTo>
                    <a:cubicBezTo>
                      <a:pt x="4160" y="1881"/>
                      <a:pt x="4387" y="1944"/>
                      <a:pt x="4617" y="1944"/>
                    </a:cubicBezTo>
                    <a:cubicBezTo>
                      <a:pt x="4720" y="1944"/>
                      <a:pt x="4823" y="1931"/>
                      <a:pt x="4924" y="1907"/>
                    </a:cubicBezTo>
                    <a:cubicBezTo>
                      <a:pt x="4934" y="2254"/>
                      <a:pt x="4937" y="2601"/>
                      <a:pt x="4943" y="2947"/>
                    </a:cubicBezTo>
                    <a:cubicBezTo>
                      <a:pt x="4730" y="2944"/>
                      <a:pt x="4513" y="2941"/>
                      <a:pt x="4295" y="2941"/>
                    </a:cubicBezTo>
                    <a:cubicBezTo>
                      <a:pt x="4302" y="2882"/>
                      <a:pt x="4305" y="2831"/>
                      <a:pt x="4308" y="2772"/>
                    </a:cubicBezTo>
                    <a:cubicBezTo>
                      <a:pt x="4313" y="2756"/>
                      <a:pt x="4301" y="2747"/>
                      <a:pt x="4287" y="2747"/>
                    </a:cubicBezTo>
                    <a:cubicBezTo>
                      <a:pt x="4270" y="2747"/>
                      <a:pt x="4250" y="2758"/>
                      <a:pt x="4247" y="2782"/>
                    </a:cubicBezTo>
                    <a:cubicBezTo>
                      <a:pt x="4244" y="2840"/>
                      <a:pt x="4237" y="2892"/>
                      <a:pt x="4231" y="2947"/>
                    </a:cubicBezTo>
                    <a:cubicBezTo>
                      <a:pt x="4163" y="2947"/>
                      <a:pt x="4095" y="2950"/>
                      <a:pt x="4030" y="2950"/>
                    </a:cubicBezTo>
                    <a:cubicBezTo>
                      <a:pt x="3997" y="2950"/>
                      <a:pt x="3997" y="2999"/>
                      <a:pt x="4030" y="3006"/>
                    </a:cubicBezTo>
                    <a:cubicBezTo>
                      <a:pt x="4095" y="3009"/>
                      <a:pt x="4163" y="3012"/>
                      <a:pt x="4227" y="3015"/>
                    </a:cubicBezTo>
                    <a:cubicBezTo>
                      <a:pt x="4221" y="3168"/>
                      <a:pt x="4221" y="3317"/>
                      <a:pt x="4237" y="3466"/>
                    </a:cubicBezTo>
                    <a:cubicBezTo>
                      <a:pt x="3657" y="3443"/>
                      <a:pt x="3074" y="3449"/>
                      <a:pt x="2504" y="3430"/>
                    </a:cubicBezTo>
                    <a:cubicBezTo>
                      <a:pt x="2423" y="3427"/>
                      <a:pt x="2342" y="3427"/>
                      <a:pt x="2264" y="3420"/>
                    </a:cubicBezTo>
                    <a:cubicBezTo>
                      <a:pt x="2361" y="2980"/>
                      <a:pt x="2170" y="2542"/>
                      <a:pt x="1798" y="2293"/>
                    </a:cubicBezTo>
                    <a:cubicBezTo>
                      <a:pt x="2394" y="1911"/>
                      <a:pt x="2980" y="1515"/>
                      <a:pt x="3560" y="1110"/>
                    </a:cubicBezTo>
                    <a:close/>
                    <a:moveTo>
                      <a:pt x="4295" y="3022"/>
                    </a:moveTo>
                    <a:cubicBezTo>
                      <a:pt x="4516" y="3035"/>
                      <a:pt x="4733" y="3038"/>
                      <a:pt x="4953" y="3041"/>
                    </a:cubicBezTo>
                    <a:lnTo>
                      <a:pt x="4966" y="3527"/>
                    </a:lnTo>
                    <a:cubicBezTo>
                      <a:pt x="4956" y="3527"/>
                      <a:pt x="4953" y="3524"/>
                      <a:pt x="4950" y="3524"/>
                    </a:cubicBezTo>
                    <a:cubicBezTo>
                      <a:pt x="4726" y="3498"/>
                      <a:pt x="4500" y="3482"/>
                      <a:pt x="4270" y="3472"/>
                    </a:cubicBezTo>
                    <a:cubicBezTo>
                      <a:pt x="4279" y="3320"/>
                      <a:pt x="4286" y="3171"/>
                      <a:pt x="4295" y="3022"/>
                    </a:cubicBezTo>
                    <a:close/>
                    <a:moveTo>
                      <a:pt x="4946" y="0"/>
                    </a:moveTo>
                    <a:cubicBezTo>
                      <a:pt x="4937" y="0"/>
                      <a:pt x="4928" y="3"/>
                      <a:pt x="4921" y="9"/>
                    </a:cubicBezTo>
                    <a:cubicBezTo>
                      <a:pt x="4490" y="323"/>
                      <a:pt x="4062" y="631"/>
                      <a:pt x="3625" y="935"/>
                    </a:cubicBezTo>
                    <a:cubicBezTo>
                      <a:pt x="3622" y="845"/>
                      <a:pt x="3625" y="754"/>
                      <a:pt x="3644" y="660"/>
                    </a:cubicBezTo>
                    <a:cubicBezTo>
                      <a:pt x="3650" y="640"/>
                      <a:pt x="3634" y="626"/>
                      <a:pt x="3618" y="626"/>
                    </a:cubicBezTo>
                    <a:cubicBezTo>
                      <a:pt x="3608" y="626"/>
                      <a:pt x="3597" y="632"/>
                      <a:pt x="3593" y="644"/>
                    </a:cubicBezTo>
                    <a:cubicBezTo>
                      <a:pt x="3557" y="757"/>
                      <a:pt x="3541" y="874"/>
                      <a:pt x="3547" y="987"/>
                    </a:cubicBezTo>
                    <a:cubicBezTo>
                      <a:pt x="2935" y="1412"/>
                      <a:pt x="2313" y="1826"/>
                      <a:pt x="1688" y="2231"/>
                    </a:cubicBezTo>
                    <a:cubicBezTo>
                      <a:pt x="1568" y="2167"/>
                      <a:pt x="1428" y="2118"/>
                      <a:pt x="1279" y="2092"/>
                    </a:cubicBezTo>
                    <a:cubicBezTo>
                      <a:pt x="1278" y="2092"/>
                      <a:pt x="1277" y="2092"/>
                      <a:pt x="1276" y="2092"/>
                    </a:cubicBezTo>
                    <a:cubicBezTo>
                      <a:pt x="1250" y="2092"/>
                      <a:pt x="1242" y="2131"/>
                      <a:pt x="1266" y="2137"/>
                    </a:cubicBezTo>
                    <a:cubicBezTo>
                      <a:pt x="1393" y="2170"/>
                      <a:pt x="1509" y="2215"/>
                      <a:pt x="1616" y="2277"/>
                    </a:cubicBezTo>
                    <a:cubicBezTo>
                      <a:pt x="1095" y="2610"/>
                      <a:pt x="570" y="2944"/>
                      <a:pt x="42" y="3268"/>
                    </a:cubicBezTo>
                    <a:cubicBezTo>
                      <a:pt x="0" y="3293"/>
                      <a:pt x="25" y="3351"/>
                      <a:pt x="64" y="3351"/>
                    </a:cubicBezTo>
                    <a:cubicBezTo>
                      <a:pt x="70" y="3351"/>
                      <a:pt x="77" y="3349"/>
                      <a:pt x="84" y="3346"/>
                    </a:cubicBezTo>
                    <a:cubicBezTo>
                      <a:pt x="641" y="3025"/>
                      <a:pt x="1182" y="2688"/>
                      <a:pt x="1727" y="2345"/>
                    </a:cubicBezTo>
                    <a:cubicBezTo>
                      <a:pt x="2076" y="2594"/>
                      <a:pt x="2261" y="2999"/>
                      <a:pt x="2154" y="3420"/>
                    </a:cubicBezTo>
                    <a:cubicBezTo>
                      <a:pt x="1651" y="3397"/>
                      <a:pt x="1144" y="3365"/>
                      <a:pt x="640" y="3365"/>
                    </a:cubicBezTo>
                    <a:cubicBezTo>
                      <a:pt x="447" y="3365"/>
                      <a:pt x="254" y="3370"/>
                      <a:pt x="61" y="3381"/>
                    </a:cubicBezTo>
                    <a:cubicBezTo>
                      <a:pt x="3" y="3385"/>
                      <a:pt x="10" y="3459"/>
                      <a:pt x="61" y="3466"/>
                    </a:cubicBezTo>
                    <a:cubicBezTo>
                      <a:pt x="732" y="3550"/>
                      <a:pt x="1425" y="3547"/>
                      <a:pt x="2109" y="3560"/>
                    </a:cubicBezTo>
                    <a:cubicBezTo>
                      <a:pt x="2073" y="3647"/>
                      <a:pt x="2025" y="3738"/>
                      <a:pt x="1960" y="3825"/>
                    </a:cubicBezTo>
                    <a:cubicBezTo>
                      <a:pt x="1932" y="3866"/>
                      <a:pt x="1969" y="3902"/>
                      <a:pt x="2007" y="3902"/>
                    </a:cubicBezTo>
                    <a:cubicBezTo>
                      <a:pt x="2023" y="3902"/>
                      <a:pt x="2039" y="3896"/>
                      <a:pt x="2050" y="3880"/>
                    </a:cubicBezTo>
                    <a:cubicBezTo>
                      <a:pt x="2125" y="3777"/>
                      <a:pt x="2183" y="3670"/>
                      <a:pt x="2222" y="3560"/>
                    </a:cubicBezTo>
                    <a:cubicBezTo>
                      <a:pt x="2316" y="3560"/>
                      <a:pt x="2410" y="3563"/>
                      <a:pt x="2504" y="3566"/>
                    </a:cubicBezTo>
                    <a:cubicBezTo>
                      <a:pt x="3147" y="3587"/>
                      <a:pt x="3803" y="3644"/>
                      <a:pt x="4450" y="3644"/>
                    </a:cubicBezTo>
                    <a:cubicBezTo>
                      <a:pt x="4617" y="3644"/>
                      <a:pt x="4784" y="3640"/>
                      <a:pt x="4950" y="3631"/>
                    </a:cubicBezTo>
                    <a:cubicBezTo>
                      <a:pt x="4969" y="3631"/>
                      <a:pt x="4982" y="3624"/>
                      <a:pt x="4989" y="3611"/>
                    </a:cubicBezTo>
                    <a:cubicBezTo>
                      <a:pt x="4998" y="3617"/>
                      <a:pt x="5010" y="3619"/>
                      <a:pt x="5021" y="3619"/>
                    </a:cubicBezTo>
                    <a:cubicBezTo>
                      <a:pt x="5052" y="3619"/>
                      <a:pt x="5083" y="3600"/>
                      <a:pt x="5083" y="3563"/>
                    </a:cubicBezTo>
                    <a:cubicBezTo>
                      <a:pt x="5070" y="2999"/>
                      <a:pt x="5057" y="2439"/>
                      <a:pt x="5047" y="1878"/>
                    </a:cubicBezTo>
                    <a:cubicBezTo>
                      <a:pt x="5147" y="1846"/>
                      <a:pt x="5245" y="1800"/>
                      <a:pt x="5339" y="1749"/>
                    </a:cubicBezTo>
                    <a:cubicBezTo>
                      <a:pt x="5381" y="1726"/>
                      <a:pt x="5352" y="1663"/>
                      <a:pt x="5306" y="1663"/>
                    </a:cubicBezTo>
                    <a:cubicBezTo>
                      <a:pt x="5299" y="1663"/>
                      <a:pt x="5291" y="1664"/>
                      <a:pt x="5284" y="1668"/>
                    </a:cubicBezTo>
                    <a:cubicBezTo>
                      <a:pt x="5209" y="1710"/>
                      <a:pt x="5122" y="1745"/>
                      <a:pt x="5041" y="1775"/>
                    </a:cubicBezTo>
                    <a:cubicBezTo>
                      <a:pt x="5031" y="1201"/>
                      <a:pt x="5011" y="628"/>
                      <a:pt x="5002" y="58"/>
                    </a:cubicBezTo>
                    <a:cubicBezTo>
                      <a:pt x="5002" y="28"/>
                      <a:pt x="4973" y="0"/>
                      <a:pt x="49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9" name="Google Shape;3919;p33"/>
              <p:cNvSpPr/>
              <p:nvPr/>
            </p:nvSpPr>
            <p:spPr>
              <a:xfrm>
                <a:off x="4808808" y="2160306"/>
                <a:ext cx="32113" cy="32572"/>
              </a:xfrm>
              <a:custGeom>
                <a:avLst/>
                <a:gdLst/>
                <a:ahLst/>
                <a:cxnLst/>
                <a:rect l="l" t="t" r="r" b="b"/>
                <a:pathLst>
                  <a:path w="489" h="496" extrusionOk="0">
                    <a:moveTo>
                      <a:pt x="437" y="0"/>
                    </a:moveTo>
                    <a:cubicBezTo>
                      <a:pt x="429" y="0"/>
                      <a:pt x="420" y="4"/>
                      <a:pt x="412" y="12"/>
                    </a:cubicBezTo>
                    <a:cubicBezTo>
                      <a:pt x="357" y="70"/>
                      <a:pt x="302" y="125"/>
                      <a:pt x="250" y="184"/>
                    </a:cubicBezTo>
                    <a:cubicBezTo>
                      <a:pt x="195" y="135"/>
                      <a:pt x="134" y="87"/>
                      <a:pt x="69" y="41"/>
                    </a:cubicBezTo>
                    <a:cubicBezTo>
                      <a:pt x="66" y="39"/>
                      <a:pt x="63" y="38"/>
                      <a:pt x="60" y="38"/>
                    </a:cubicBezTo>
                    <a:cubicBezTo>
                      <a:pt x="47" y="38"/>
                      <a:pt x="36" y="57"/>
                      <a:pt x="49" y="70"/>
                    </a:cubicBezTo>
                    <a:cubicBezTo>
                      <a:pt x="105" y="122"/>
                      <a:pt x="156" y="174"/>
                      <a:pt x="211" y="229"/>
                    </a:cubicBezTo>
                    <a:cubicBezTo>
                      <a:pt x="147" y="300"/>
                      <a:pt x="82" y="375"/>
                      <a:pt x="20" y="446"/>
                    </a:cubicBezTo>
                    <a:cubicBezTo>
                      <a:pt x="0" y="469"/>
                      <a:pt x="19" y="495"/>
                      <a:pt x="41" y="495"/>
                    </a:cubicBezTo>
                    <a:cubicBezTo>
                      <a:pt x="47" y="495"/>
                      <a:pt x="53" y="493"/>
                      <a:pt x="59" y="488"/>
                    </a:cubicBezTo>
                    <a:cubicBezTo>
                      <a:pt x="130" y="417"/>
                      <a:pt x="198" y="352"/>
                      <a:pt x="266" y="284"/>
                    </a:cubicBezTo>
                    <a:cubicBezTo>
                      <a:pt x="315" y="342"/>
                      <a:pt x="360" y="401"/>
                      <a:pt x="415" y="446"/>
                    </a:cubicBezTo>
                    <a:cubicBezTo>
                      <a:pt x="423" y="451"/>
                      <a:pt x="431" y="453"/>
                      <a:pt x="439" y="453"/>
                    </a:cubicBezTo>
                    <a:cubicBezTo>
                      <a:pt x="462" y="453"/>
                      <a:pt x="481" y="434"/>
                      <a:pt x="464" y="407"/>
                    </a:cubicBezTo>
                    <a:cubicBezTo>
                      <a:pt x="428" y="342"/>
                      <a:pt x="364" y="284"/>
                      <a:pt x="309" y="236"/>
                    </a:cubicBezTo>
                    <a:cubicBezTo>
                      <a:pt x="360" y="177"/>
                      <a:pt x="415" y="122"/>
                      <a:pt x="464" y="64"/>
                    </a:cubicBezTo>
                    <a:cubicBezTo>
                      <a:pt x="489" y="37"/>
                      <a:pt x="464" y="0"/>
                      <a:pt x="4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20" name="Google Shape;3920;p33"/>
            <p:cNvGrpSpPr/>
            <p:nvPr/>
          </p:nvGrpSpPr>
          <p:grpSpPr>
            <a:xfrm rot="935572">
              <a:off x="-163275" y="2577068"/>
              <a:ext cx="873825" cy="1222061"/>
              <a:chOff x="3735990" y="4115688"/>
              <a:chExt cx="349166" cy="488320"/>
            </a:xfrm>
          </p:grpSpPr>
          <p:sp>
            <p:nvSpPr>
              <p:cNvPr id="3921" name="Google Shape;3921;p33"/>
              <p:cNvSpPr/>
              <p:nvPr/>
            </p:nvSpPr>
            <p:spPr>
              <a:xfrm>
                <a:off x="3772568" y="4159291"/>
                <a:ext cx="312589" cy="444717"/>
              </a:xfrm>
              <a:custGeom>
                <a:avLst/>
                <a:gdLst/>
                <a:ahLst/>
                <a:cxnLst/>
                <a:rect l="l" t="t" r="r" b="b"/>
                <a:pathLst>
                  <a:path w="4760" h="6772" extrusionOk="0">
                    <a:moveTo>
                      <a:pt x="2414" y="175"/>
                    </a:moveTo>
                    <a:cubicBezTo>
                      <a:pt x="3004" y="1957"/>
                      <a:pt x="3746" y="3680"/>
                      <a:pt x="4624" y="5336"/>
                    </a:cubicBezTo>
                    <a:cubicBezTo>
                      <a:pt x="4624" y="5342"/>
                      <a:pt x="4627" y="5342"/>
                      <a:pt x="4627" y="5345"/>
                    </a:cubicBezTo>
                    <a:cubicBezTo>
                      <a:pt x="4415" y="6312"/>
                      <a:pt x="3390" y="6674"/>
                      <a:pt x="2475" y="6674"/>
                    </a:cubicBezTo>
                    <a:cubicBezTo>
                      <a:pt x="2455" y="6674"/>
                      <a:pt x="2434" y="6674"/>
                      <a:pt x="2414" y="6674"/>
                    </a:cubicBezTo>
                    <a:cubicBezTo>
                      <a:pt x="1423" y="6657"/>
                      <a:pt x="254" y="6346"/>
                      <a:pt x="92" y="5213"/>
                    </a:cubicBezTo>
                    <a:cubicBezTo>
                      <a:pt x="208" y="5102"/>
                      <a:pt x="335" y="4973"/>
                      <a:pt x="419" y="4834"/>
                    </a:cubicBezTo>
                    <a:cubicBezTo>
                      <a:pt x="438" y="4804"/>
                      <a:pt x="410" y="4773"/>
                      <a:pt x="381" y="4773"/>
                    </a:cubicBezTo>
                    <a:cubicBezTo>
                      <a:pt x="372" y="4773"/>
                      <a:pt x="362" y="4777"/>
                      <a:pt x="354" y="4785"/>
                    </a:cubicBezTo>
                    <a:cubicBezTo>
                      <a:pt x="299" y="4843"/>
                      <a:pt x="250" y="4911"/>
                      <a:pt x="202" y="4976"/>
                    </a:cubicBezTo>
                    <a:cubicBezTo>
                      <a:pt x="189" y="4996"/>
                      <a:pt x="173" y="5012"/>
                      <a:pt x="160" y="5034"/>
                    </a:cubicBezTo>
                    <a:cubicBezTo>
                      <a:pt x="918" y="3470"/>
                      <a:pt x="1407" y="1746"/>
                      <a:pt x="2346" y="282"/>
                    </a:cubicBezTo>
                    <a:lnTo>
                      <a:pt x="2346" y="282"/>
                    </a:lnTo>
                    <a:cubicBezTo>
                      <a:pt x="2343" y="340"/>
                      <a:pt x="2343" y="392"/>
                      <a:pt x="2346" y="450"/>
                    </a:cubicBezTo>
                    <a:cubicBezTo>
                      <a:pt x="2350" y="475"/>
                      <a:pt x="2368" y="487"/>
                      <a:pt x="2386" y="487"/>
                    </a:cubicBezTo>
                    <a:cubicBezTo>
                      <a:pt x="2405" y="487"/>
                      <a:pt x="2422" y="475"/>
                      <a:pt x="2424" y="450"/>
                    </a:cubicBezTo>
                    <a:cubicBezTo>
                      <a:pt x="2431" y="360"/>
                      <a:pt x="2424" y="263"/>
                      <a:pt x="2414" y="175"/>
                    </a:cubicBezTo>
                    <a:close/>
                    <a:moveTo>
                      <a:pt x="2438" y="1"/>
                    </a:moveTo>
                    <a:cubicBezTo>
                      <a:pt x="2422" y="1"/>
                      <a:pt x="2406" y="8"/>
                      <a:pt x="2395" y="23"/>
                    </a:cubicBezTo>
                    <a:cubicBezTo>
                      <a:pt x="1886" y="823"/>
                      <a:pt x="1511" y="1685"/>
                      <a:pt x="1135" y="2550"/>
                    </a:cubicBezTo>
                    <a:cubicBezTo>
                      <a:pt x="756" y="3437"/>
                      <a:pt x="335" y="4315"/>
                      <a:pt x="11" y="5222"/>
                    </a:cubicBezTo>
                    <a:cubicBezTo>
                      <a:pt x="1" y="5239"/>
                      <a:pt x="17" y="5255"/>
                      <a:pt x="33" y="5255"/>
                    </a:cubicBezTo>
                    <a:cubicBezTo>
                      <a:pt x="30" y="6366"/>
                      <a:pt x="1417" y="6726"/>
                      <a:pt x="2301" y="6768"/>
                    </a:cubicBezTo>
                    <a:cubicBezTo>
                      <a:pt x="2358" y="6770"/>
                      <a:pt x="2417" y="6772"/>
                      <a:pt x="2475" y="6772"/>
                    </a:cubicBezTo>
                    <a:cubicBezTo>
                      <a:pt x="3455" y="6772"/>
                      <a:pt x="4549" y="6379"/>
                      <a:pt x="4757" y="5303"/>
                    </a:cubicBezTo>
                    <a:cubicBezTo>
                      <a:pt x="4760" y="5268"/>
                      <a:pt x="4734" y="5242"/>
                      <a:pt x="4705" y="5239"/>
                    </a:cubicBezTo>
                    <a:cubicBezTo>
                      <a:pt x="3820" y="3567"/>
                      <a:pt x="3085" y="1831"/>
                      <a:pt x="2489" y="36"/>
                    </a:cubicBezTo>
                    <a:cubicBezTo>
                      <a:pt x="2481" y="13"/>
                      <a:pt x="2460" y="1"/>
                      <a:pt x="243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2" name="Google Shape;3922;p33"/>
              <p:cNvSpPr/>
              <p:nvPr/>
            </p:nvSpPr>
            <p:spPr>
              <a:xfrm>
                <a:off x="3808751" y="4455517"/>
                <a:ext cx="25808" cy="13922"/>
              </a:xfrm>
              <a:custGeom>
                <a:avLst/>
                <a:gdLst/>
                <a:ahLst/>
                <a:cxnLst/>
                <a:rect l="l" t="t" r="r" b="b"/>
                <a:pathLst>
                  <a:path w="393" h="212" extrusionOk="0">
                    <a:moveTo>
                      <a:pt x="336" y="0"/>
                    </a:moveTo>
                    <a:cubicBezTo>
                      <a:pt x="332" y="0"/>
                      <a:pt x="328" y="1"/>
                      <a:pt x="325" y="2"/>
                    </a:cubicBezTo>
                    <a:cubicBezTo>
                      <a:pt x="224" y="41"/>
                      <a:pt x="124" y="96"/>
                      <a:pt x="30" y="148"/>
                    </a:cubicBezTo>
                    <a:cubicBezTo>
                      <a:pt x="1" y="168"/>
                      <a:pt x="13" y="211"/>
                      <a:pt x="44" y="211"/>
                    </a:cubicBezTo>
                    <a:cubicBezTo>
                      <a:pt x="47" y="211"/>
                      <a:pt x="51" y="211"/>
                      <a:pt x="56" y="209"/>
                    </a:cubicBezTo>
                    <a:cubicBezTo>
                      <a:pt x="156" y="174"/>
                      <a:pt x="266" y="128"/>
                      <a:pt x="360" y="76"/>
                    </a:cubicBezTo>
                    <a:cubicBezTo>
                      <a:pt x="393" y="59"/>
                      <a:pt x="374" y="0"/>
                      <a:pt x="33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3" name="Google Shape;3923;p33"/>
              <p:cNvSpPr/>
              <p:nvPr/>
            </p:nvSpPr>
            <p:spPr>
              <a:xfrm>
                <a:off x="3843620" y="4440874"/>
                <a:ext cx="24758" cy="12149"/>
              </a:xfrm>
              <a:custGeom>
                <a:avLst/>
                <a:gdLst/>
                <a:ahLst/>
                <a:cxnLst/>
                <a:rect l="l" t="t" r="r" b="b"/>
                <a:pathLst>
                  <a:path w="377" h="185" extrusionOk="0">
                    <a:moveTo>
                      <a:pt x="317" y="0"/>
                    </a:moveTo>
                    <a:cubicBezTo>
                      <a:pt x="315" y="0"/>
                      <a:pt x="312" y="1"/>
                      <a:pt x="309" y="1"/>
                    </a:cubicBezTo>
                    <a:cubicBezTo>
                      <a:pt x="211" y="18"/>
                      <a:pt x="114" y="69"/>
                      <a:pt x="33" y="118"/>
                    </a:cubicBezTo>
                    <a:cubicBezTo>
                      <a:pt x="0" y="137"/>
                      <a:pt x="21" y="184"/>
                      <a:pt x="54" y="184"/>
                    </a:cubicBezTo>
                    <a:cubicBezTo>
                      <a:pt x="60" y="184"/>
                      <a:pt x="66" y="183"/>
                      <a:pt x="72" y="180"/>
                    </a:cubicBezTo>
                    <a:cubicBezTo>
                      <a:pt x="160" y="134"/>
                      <a:pt x="254" y="105"/>
                      <a:pt x="338" y="63"/>
                    </a:cubicBezTo>
                    <a:cubicBezTo>
                      <a:pt x="377" y="51"/>
                      <a:pt x="352" y="0"/>
                      <a:pt x="31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4" name="Google Shape;3924;p33"/>
              <p:cNvSpPr/>
              <p:nvPr/>
            </p:nvSpPr>
            <p:spPr>
              <a:xfrm>
                <a:off x="3883218" y="4430695"/>
                <a:ext cx="26334" cy="10639"/>
              </a:xfrm>
              <a:custGeom>
                <a:avLst/>
                <a:gdLst/>
                <a:ahLst/>
                <a:cxnLst/>
                <a:rect l="l" t="t" r="r" b="b"/>
                <a:pathLst>
                  <a:path w="401" h="162" extrusionOk="0">
                    <a:moveTo>
                      <a:pt x="342" y="0"/>
                    </a:moveTo>
                    <a:cubicBezTo>
                      <a:pt x="339" y="0"/>
                      <a:pt x="337" y="1"/>
                      <a:pt x="334" y="1"/>
                    </a:cubicBezTo>
                    <a:cubicBezTo>
                      <a:pt x="237" y="17"/>
                      <a:pt x="137" y="53"/>
                      <a:pt x="43" y="85"/>
                    </a:cubicBezTo>
                    <a:cubicBezTo>
                      <a:pt x="1" y="100"/>
                      <a:pt x="11" y="161"/>
                      <a:pt x="51" y="161"/>
                    </a:cubicBezTo>
                    <a:cubicBezTo>
                      <a:pt x="54" y="161"/>
                      <a:pt x="58" y="161"/>
                      <a:pt x="62" y="160"/>
                    </a:cubicBezTo>
                    <a:cubicBezTo>
                      <a:pt x="159" y="134"/>
                      <a:pt x="266" y="117"/>
                      <a:pt x="360" y="82"/>
                    </a:cubicBezTo>
                    <a:cubicBezTo>
                      <a:pt x="400" y="57"/>
                      <a:pt x="387" y="0"/>
                      <a:pt x="3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5" name="Google Shape;3925;p33"/>
              <p:cNvSpPr/>
              <p:nvPr/>
            </p:nvSpPr>
            <p:spPr>
              <a:xfrm>
                <a:off x="3926625" y="4432993"/>
                <a:ext cx="22787" cy="5910"/>
              </a:xfrm>
              <a:custGeom>
                <a:avLst/>
                <a:gdLst/>
                <a:ahLst/>
                <a:cxnLst/>
                <a:rect l="l" t="t" r="r" b="b"/>
                <a:pathLst>
                  <a:path w="347" h="90" extrusionOk="0">
                    <a:moveTo>
                      <a:pt x="245" y="1"/>
                    </a:moveTo>
                    <a:cubicBezTo>
                      <a:pt x="178" y="1"/>
                      <a:pt x="109" y="6"/>
                      <a:pt x="42" y="14"/>
                    </a:cubicBezTo>
                    <a:cubicBezTo>
                      <a:pt x="0" y="18"/>
                      <a:pt x="0" y="76"/>
                      <a:pt x="42" y="76"/>
                    </a:cubicBezTo>
                    <a:cubicBezTo>
                      <a:pt x="112" y="82"/>
                      <a:pt x="185" y="90"/>
                      <a:pt x="255" y="90"/>
                    </a:cubicBezTo>
                    <a:cubicBezTo>
                      <a:pt x="266" y="90"/>
                      <a:pt x="278" y="89"/>
                      <a:pt x="289" y="89"/>
                    </a:cubicBezTo>
                    <a:cubicBezTo>
                      <a:pt x="347" y="89"/>
                      <a:pt x="347" y="8"/>
                      <a:pt x="289" y="1"/>
                    </a:cubicBezTo>
                    <a:cubicBezTo>
                      <a:pt x="274" y="1"/>
                      <a:pt x="260" y="1"/>
                      <a:pt x="24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6" name="Google Shape;3926;p33"/>
              <p:cNvSpPr/>
              <p:nvPr/>
            </p:nvSpPr>
            <p:spPr>
              <a:xfrm>
                <a:off x="3969177" y="4435161"/>
                <a:ext cx="26531" cy="9456"/>
              </a:xfrm>
              <a:custGeom>
                <a:avLst/>
                <a:gdLst/>
                <a:ahLst/>
                <a:cxnLst/>
                <a:rect l="l" t="t" r="r" b="b"/>
                <a:pathLst>
                  <a:path w="404" h="144" extrusionOk="0">
                    <a:moveTo>
                      <a:pt x="46" y="1"/>
                    </a:moveTo>
                    <a:cubicBezTo>
                      <a:pt x="16" y="1"/>
                      <a:pt x="0" y="46"/>
                      <a:pt x="29" y="62"/>
                    </a:cubicBezTo>
                    <a:cubicBezTo>
                      <a:pt x="120" y="105"/>
                      <a:pt x="227" y="127"/>
                      <a:pt x="324" y="143"/>
                    </a:cubicBezTo>
                    <a:cubicBezTo>
                      <a:pt x="326" y="144"/>
                      <a:pt x="329" y="144"/>
                      <a:pt x="331" y="144"/>
                    </a:cubicBezTo>
                    <a:cubicBezTo>
                      <a:pt x="384" y="144"/>
                      <a:pt x="403" y="68"/>
                      <a:pt x="350" y="56"/>
                    </a:cubicBezTo>
                    <a:cubicBezTo>
                      <a:pt x="256" y="30"/>
                      <a:pt x="143" y="1"/>
                      <a:pt x="4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7" name="Google Shape;3927;p33"/>
              <p:cNvSpPr/>
              <p:nvPr/>
            </p:nvSpPr>
            <p:spPr>
              <a:xfrm>
                <a:off x="4007002" y="4448294"/>
                <a:ext cx="22131" cy="9850"/>
              </a:xfrm>
              <a:custGeom>
                <a:avLst/>
                <a:gdLst/>
                <a:ahLst/>
                <a:cxnLst/>
                <a:rect l="l" t="t" r="r" b="b"/>
                <a:pathLst>
                  <a:path w="337" h="150" extrusionOk="0">
                    <a:moveTo>
                      <a:pt x="103" y="1"/>
                    </a:moveTo>
                    <a:cubicBezTo>
                      <a:pt x="76" y="1"/>
                      <a:pt x="49" y="4"/>
                      <a:pt x="24" y="11"/>
                    </a:cubicBezTo>
                    <a:cubicBezTo>
                      <a:pt x="4" y="21"/>
                      <a:pt x="1" y="54"/>
                      <a:pt x="24" y="57"/>
                    </a:cubicBezTo>
                    <a:cubicBezTo>
                      <a:pt x="111" y="73"/>
                      <a:pt x="179" y="96"/>
                      <a:pt x="257" y="141"/>
                    </a:cubicBezTo>
                    <a:cubicBezTo>
                      <a:pt x="266" y="147"/>
                      <a:pt x="275" y="149"/>
                      <a:pt x="282" y="149"/>
                    </a:cubicBezTo>
                    <a:cubicBezTo>
                      <a:pt x="319" y="149"/>
                      <a:pt x="336" y="96"/>
                      <a:pt x="299" y="67"/>
                    </a:cubicBezTo>
                    <a:cubicBezTo>
                      <a:pt x="247" y="24"/>
                      <a:pt x="174" y="1"/>
                      <a:pt x="1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8" name="Google Shape;3928;p33"/>
              <p:cNvSpPr/>
              <p:nvPr/>
            </p:nvSpPr>
            <p:spPr>
              <a:xfrm>
                <a:off x="4040361" y="4466418"/>
                <a:ext cx="15301" cy="13331"/>
              </a:xfrm>
              <a:custGeom>
                <a:avLst/>
                <a:gdLst/>
                <a:ahLst/>
                <a:cxnLst/>
                <a:rect l="l" t="t" r="r" b="b"/>
                <a:pathLst>
                  <a:path w="233" h="203" extrusionOk="0">
                    <a:moveTo>
                      <a:pt x="40" y="0"/>
                    </a:moveTo>
                    <a:cubicBezTo>
                      <a:pt x="18" y="0"/>
                      <a:pt x="0" y="27"/>
                      <a:pt x="18" y="50"/>
                    </a:cubicBezTo>
                    <a:cubicBezTo>
                      <a:pt x="60" y="98"/>
                      <a:pt x="99" y="150"/>
                      <a:pt x="147" y="189"/>
                    </a:cubicBezTo>
                    <a:cubicBezTo>
                      <a:pt x="157" y="198"/>
                      <a:pt x="168" y="202"/>
                      <a:pt x="178" y="202"/>
                    </a:cubicBezTo>
                    <a:cubicBezTo>
                      <a:pt x="209" y="202"/>
                      <a:pt x="233" y="163"/>
                      <a:pt x="206" y="134"/>
                    </a:cubicBezTo>
                    <a:cubicBezTo>
                      <a:pt x="163" y="89"/>
                      <a:pt x="108" y="50"/>
                      <a:pt x="60" y="8"/>
                    </a:cubicBezTo>
                    <a:cubicBezTo>
                      <a:pt x="53" y="3"/>
                      <a:pt x="47" y="0"/>
                      <a:pt x="4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9" name="Google Shape;3929;p33"/>
              <p:cNvSpPr/>
              <p:nvPr/>
            </p:nvSpPr>
            <p:spPr>
              <a:xfrm>
                <a:off x="3925114" y="4200071"/>
                <a:ext cx="5845" cy="21474"/>
              </a:xfrm>
              <a:custGeom>
                <a:avLst/>
                <a:gdLst/>
                <a:ahLst/>
                <a:cxnLst/>
                <a:rect l="l" t="t" r="r" b="b"/>
                <a:pathLst>
                  <a:path w="89" h="327" extrusionOk="0">
                    <a:moveTo>
                      <a:pt x="44" y="0"/>
                    </a:moveTo>
                    <a:cubicBezTo>
                      <a:pt x="33" y="0"/>
                      <a:pt x="22" y="6"/>
                      <a:pt x="20" y="17"/>
                    </a:cubicBezTo>
                    <a:cubicBezTo>
                      <a:pt x="7" y="111"/>
                      <a:pt x="1" y="209"/>
                      <a:pt x="14" y="302"/>
                    </a:cubicBezTo>
                    <a:cubicBezTo>
                      <a:pt x="15" y="319"/>
                      <a:pt x="31" y="327"/>
                      <a:pt x="48" y="327"/>
                    </a:cubicBezTo>
                    <a:cubicBezTo>
                      <a:pt x="64" y="327"/>
                      <a:pt x="80" y="319"/>
                      <a:pt x="82" y="302"/>
                    </a:cubicBezTo>
                    <a:cubicBezTo>
                      <a:pt x="88" y="209"/>
                      <a:pt x="82" y="111"/>
                      <a:pt x="69" y="17"/>
                    </a:cubicBezTo>
                    <a:cubicBezTo>
                      <a:pt x="67" y="6"/>
                      <a:pt x="56" y="0"/>
                      <a:pt x="4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0" name="Google Shape;3930;p33"/>
              <p:cNvSpPr/>
              <p:nvPr/>
            </p:nvSpPr>
            <p:spPr>
              <a:xfrm>
                <a:off x="3922487" y="4236451"/>
                <a:ext cx="9062" cy="18782"/>
              </a:xfrm>
              <a:custGeom>
                <a:avLst/>
                <a:gdLst/>
                <a:ahLst/>
                <a:cxnLst/>
                <a:rect l="l" t="t" r="r" b="b"/>
                <a:pathLst>
                  <a:path w="138" h="286" extrusionOk="0">
                    <a:moveTo>
                      <a:pt x="42" y="0"/>
                    </a:moveTo>
                    <a:cubicBezTo>
                      <a:pt x="20" y="0"/>
                      <a:pt x="0" y="22"/>
                      <a:pt x="11" y="46"/>
                    </a:cubicBezTo>
                    <a:cubicBezTo>
                      <a:pt x="44" y="111"/>
                      <a:pt x="57" y="186"/>
                      <a:pt x="54" y="254"/>
                    </a:cubicBezTo>
                    <a:cubicBezTo>
                      <a:pt x="50" y="274"/>
                      <a:pt x="66" y="285"/>
                      <a:pt x="84" y="285"/>
                    </a:cubicBezTo>
                    <a:cubicBezTo>
                      <a:pt x="98" y="285"/>
                      <a:pt x="113" y="278"/>
                      <a:pt x="118" y="260"/>
                    </a:cubicBezTo>
                    <a:cubicBezTo>
                      <a:pt x="138" y="176"/>
                      <a:pt x="122" y="89"/>
                      <a:pt x="70" y="14"/>
                    </a:cubicBezTo>
                    <a:cubicBezTo>
                      <a:pt x="62" y="4"/>
                      <a:pt x="52" y="0"/>
                      <a:pt x="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1" name="Google Shape;3931;p33"/>
              <p:cNvSpPr/>
              <p:nvPr/>
            </p:nvSpPr>
            <p:spPr>
              <a:xfrm>
                <a:off x="3923407" y="4269613"/>
                <a:ext cx="6239" cy="22787"/>
              </a:xfrm>
              <a:custGeom>
                <a:avLst/>
                <a:gdLst/>
                <a:ahLst/>
                <a:cxnLst/>
                <a:rect l="l" t="t" r="r" b="b"/>
                <a:pathLst>
                  <a:path w="95" h="347" extrusionOk="0">
                    <a:moveTo>
                      <a:pt x="50" y="1"/>
                    </a:moveTo>
                    <a:cubicBezTo>
                      <a:pt x="40" y="1"/>
                      <a:pt x="31" y="6"/>
                      <a:pt x="30" y="18"/>
                    </a:cubicBezTo>
                    <a:cubicBezTo>
                      <a:pt x="14" y="115"/>
                      <a:pt x="1" y="228"/>
                      <a:pt x="17" y="322"/>
                    </a:cubicBezTo>
                    <a:cubicBezTo>
                      <a:pt x="20" y="338"/>
                      <a:pt x="36" y="347"/>
                      <a:pt x="51" y="347"/>
                    </a:cubicBezTo>
                    <a:cubicBezTo>
                      <a:pt x="66" y="347"/>
                      <a:pt x="82" y="338"/>
                      <a:pt x="85" y="322"/>
                    </a:cubicBezTo>
                    <a:cubicBezTo>
                      <a:pt x="95" y="222"/>
                      <a:pt x="82" y="115"/>
                      <a:pt x="72" y="18"/>
                    </a:cubicBezTo>
                    <a:cubicBezTo>
                      <a:pt x="69" y="6"/>
                      <a:pt x="59" y="1"/>
                      <a:pt x="5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2" name="Google Shape;3932;p33"/>
              <p:cNvSpPr/>
              <p:nvPr/>
            </p:nvSpPr>
            <p:spPr>
              <a:xfrm>
                <a:off x="3920452" y="4314464"/>
                <a:ext cx="6239" cy="22722"/>
              </a:xfrm>
              <a:custGeom>
                <a:avLst/>
                <a:gdLst/>
                <a:ahLst/>
                <a:cxnLst/>
                <a:rect l="l" t="t" r="r" b="b"/>
                <a:pathLst>
                  <a:path w="95" h="346" extrusionOk="0">
                    <a:moveTo>
                      <a:pt x="47" y="0"/>
                    </a:moveTo>
                    <a:cubicBezTo>
                      <a:pt x="31" y="0"/>
                      <a:pt x="15" y="12"/>
                      <a:pt x="13" y="34"/>
                    </a:cubicBezTo>
                    <a:cubicBezTo>
                      <a:pt x="7" y="119"/>
                      <a:pt x="0" y="216"/>
                      <a:pt x="7" y="307"/>
                    </a:cubicBezTo>
                    <a:cubicBezTo>
                      <a:pt x="8" y="332"/>
                      <a:pt x="29" y="345"/>
                      <a:pt x="49" y="345"/>
                    </a:cubicBezTo>
                    <a:cubicBezTo>
                      <a:pt x="69" y="345"/>
                      <a:pt x="89" y="332"/>
                      <a:pt x="91" y="307"/>
                    </a:cubicBezTo>
                    <a:cubicBezTo>
                      <a:pt x="94" y="216"/>
                      <a:pt x="91" y="119"/>
                      <a:pt x="81" y="34"/>
                    </a:cubicBezTo>
                    <a:cubicBezTo>
                      <a:pt x="80" y="12"/>
                      <a:pt x="64" y="0"/>
                      <a:pt x="4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3" name="Google Shape;3933;p33"/>
              <p:cNvSpPr/>
              <p:nvPr/>
            </p:nvSpPr>
            <p:spPr>
              <a:xfrm>
                <a:off x="3918285" y="4355768"/>
                <a:ext cx="7946" cy="19635"/>
              </a:xfrm>
              <a:custGeom>
                <a:avLst/>
                <a:gdLst/>
                <a:ahLst/>
                <a:cxnLst/>
                <a:rect l="l" t="t" r="r" b="b"/>
                <a:pathLst>
                  <a:path w="121" h="299" extrusionOk="0">
                    <a:moveTo>
                      <a:pt x="60" y="1"/>
                    </a:moveTo>
                    <a:cubicBezTo>
                      <a:pt x="47" y="1"/>
                      <a:pt x="33" y="8"/>
                      <a:pt x="27" y="24"/>
                    </a:cubicBezTo>
                    <a:cubicBezTo>
                      <a:pt x="1" y="102"/>
                      <a:pt x="1" y="193"/>
                      <a:pt x="30" y="270"/>
                    </a:cubicBezTo>
                    <a:cubicBezTo>
                      <a:pt x="40" y="290"/>
                      <a:pt x="57" y="298"/>
                      <a:pt x="74" y="298"/>
                    </a:cubicBezTo>
                    <a:cubicBezTo>
                      <a:pt x="98" y="298"/>
                      <a:pt x="120" y="279"/>
                      <a:pt x="114" y="248"/>
                    </a:cubicBezTo>
                    <a:cubicBezTo>
                      <a:pt x="105" y="173"/>
                      <a:pt x="95" y="105"/>
                      <a:pt x="92" y="31"/>
                    </a:cubicBezTo>
                    <a:cubicBezTo>
                      <a:pt x="92" y="11"/>
                      <a:pt x="76" y="1"/>
                      <a:pt x="6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4" name="Google Shape;3934;p33"/>
              <p:cNvSpPr/>
              <p:nvPr/>
            </p:nvSpPr>
            <p:spPr>
              <a:xfrm>
                <a:off x="3921502" y="4391492"/>
                <a:ext cx="6895" cy="23379"/>
              </a:xfrm>
              <a:custGeom>
                <a:avLst/>
                <a:gdLst/>
                <a:ahLst/>
                <a:cxnLst/>
                <a:rect l="l" t="t" r="r" b="b"/>
                <a:pathLst>
                  <a:path w="105" h="356" extrusionOk="0">
                    <a:moveTo>
                      <a:pt x="52" y="1"/>
                    </a:moveTo>
                    <a:cubicBezTo>
                      <a:pt x="40" y="1"/>
                      <a:pt x="28" y="7"/>
                      <a:pt x="26" y="18"/>
                    </a:cubicBezTo>
                    <a:cubicBezTo>
                      <a:pt x="10" y="112"/>
                      <a:pt x="1" y="225"/>
                      <a:pt x="14" y="319"/>
                    </a:cubicBezTo>
                    <a:cubicBezTo>
                      <a:pt x="18" y="344"/>
                      <a:pt x="35" y="356"/>
                      <a:pt x="52" y="356"/>
                    </a:cubicBezTo>
                    <a:cubicBezTo>
                      <a:pt x="69" y="356"/>
                      <a:pt x="86" y="344"/>
                      <a:pt x="91" y="319"/>
                    </a:cubicBezTo>
                    <a:cubicBezTo>
                      <a:pt x="104" y="225"/>
                      <a:pt x="95" y="112"/>
                      <a:pt x="78" y="18"/>
                    </a:cubicBezTo>
                    <a:cubicBezTo>
                      <a:pt x="77" y="7"/>
                      <a:pt x="65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5" name="Google Shape;3935;p33"/>
              <p:cNvSpPr/>
              <p:nvPr/>
            </p:nvSpPr>
            <p:spPr>
              <a:xfrm>
                <a:off x="3920255" y="4429644"/>
                <a:ext cx="7224" cy="20817"/>
              </a:xfrm>
              <a:custGeom>
                <a:avLst/>
                <a:gdLst/>
                <a:ahLst/>
                <a:cxnLst/>
                <a:rect l="l" t="t" r="r" b="b"/>
                <a:pathLst>
                  <a:path w="110" h="317" extrusionOk="0">
                    <a:moveTo>
                      <a:pt x="50" y="0"/>
                    </a:moveTo>
                    <a:cubicBezTo>
                      <a:pt x="39" y="0"/>
                      <a:pt x="29" y="6"/>
                      <a:pt x="26" y="20"/>
                    </a:cubicBezTo>
                    <a:cubicBezTo>
                      <a:pt x="0" y="108"/>
                      <a:pt x="7" y="205"/>
                      <a:pt x="29" y="289"/>
                    </a:cubicBezTo>
                    <a:cubicBezTo>
                      <a:pt x="36" y="308"/>
                      <a:pt x="50" y="316"/>
                      <a:pt x="65" y="316"/>
                    </a:cubicBezTo>
                    <a:cubicBezTo>
                      <a:pt x="87" y="316"/>
                      <a:pt x="110" y="297"/>
                      <a:pt x="104" y="270"/>
                    </a:cubicBezTo>
                    <a:cubicBezTo>
                      <a:pt x="88" y="189"/>
                      <a:pt x="81" y="114"/>
                      <a:pt x="81" y="30"/>
                    </a:cubicBezTo>
                    <a:cubicBezTo>
                      <a:pt x="81" y="11"/>
                      <a:pt x="65" y="0"/>
                      <a:pt x="5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6" name="Google Shape;3936;p33"/>
              <p:cNvSpPr/>
              <p:nvPr/>
            </p:nvSpPr>
            <p:spPr>
              <a:xfrm>
                <a:off x="3920846" y="4469439"/>
                <a:ext cx="5385" cy="15892"/>
              </a:xfrm>
              <a:custGeom>
                <a:avLst/>
                <a:gdLst/>
                <a:ahLst/>
                <a:cxnLst/>
                <a:rect l="l" t="t" r="r" b="b"/>
                <a:pathLst>
                  <a:path w="82" h="242" extrusionOk="0">
                    <a:moveTo>
                      <a:pt x="41" y="0"/>
                    </a:moveTo>
                    <a:cubicBezTo>
                      <a:pt x="26" y="0"/>
                      <a:pt x="11" y="10"/>
                      <a:pt x="7" y="30"/>
                    </a:cubicBezTo>
                    <a:cubicBezTo>
                      <a:pt x="4" y="91"/>
                      <a:pt x="1" y="153"/>
                      <a:pt x="4" y="208"/>
                    </a:cubicBezTo>
                    <a:cubicBezTo>
                      <a:pt x="6" y="230"/>
                      <a:pt x="22" y="242"/>
                      <a:pt x="38" y="242"/>
                    </a:cubicBezTo>
                    <a:cubicBezTo>
                      <a:pt x="54" y="242"/>
                      <a:pt x="70" y="230"/>
                      <a:pt x="72" y="208"/>
                    </a:cubicBezTo>
                    <a:cubicBezTo>
                      <a:pt x="82" y="149"/>
                      <a:pt x="75" y="88"/>
                      <a:pt x="72" y="30"/>
                    </a:cubicBezTo>
                    <a:cubicBezTo>
                      <a:pt x="70" y="10"/>
                      <a:pt x="56" y="0"/>
                      <a:pt x="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7" name="Google Shape;3937;p33"/>
              <p:cNvSpPr/>
              <p:nvPr/>
            </p:nvSpPr>
            <p:spPr>
              <a:xfrm>
                <a:off x="3906399" y="4455452"/>
                <a:ext cx="167064" cy="55360"/>
              </a:xfrm>
              <a:custGeom>
                <a:avLst/>
                <a:gdLst/>
                <a:ahLst/>
                <a:cxnLst/>
                <a:rect l="l" t="t" r="r" b="b"/>
                <a:pathLst>
                  <a:path w="2544" h="843" extrusionOk="0">
                    <a:moveTo>
                      <a:pt x="239" y="1"/>
                    </a:moveTo>
                    <a:cubicBezTo>
                      <a:pt x="169" y="1"/>
                      <a:pt x="98" y="9"/>
                      <a:pt x="30" y="26"/>
                    </a:cubicBezTo>
                    <a:cubicBezTo>
                      <a:pt x="1" y="32"/>
                      <a:pt x="7" y="77"/>
                      <a:pt x="39" y="77"/>
                    </a:cubicBezTo>
                    <a:cubicBezTo>
                      <a:pt x="54" y="77"/>
                      <a:pt x="68" y="77"/>
                      <a:pt x="83" y="77"/>
                    </a:cubicBezTo>
                    <a:cubicBezTo>
                      <a:pt x="451" y="77"/>
                      <a:pt x="922" y="235"/>
                      <a:pt x="872" y="680"/>
                    </a:cubicBezTo>
                    <a:cubicBezTo>
                      <a:pt x="833" y="683"/>
                      <a:pt x="665" y="701"/>
                      <a:pt x="523" y="701"/>
                    </a:cubicBezTo>
                    <a:cubicBezTo>
                      <a:pt x="403" y="701"/>
                      <a:pt x="301" y="689"/>
                      <a:pt x="308" y="644"/>
                    </a:cubicBezTo>
                    <a:cubicBezTo>
                      <a:pt x="312" y="627"/>
                      <a:pt x="300" y="616"/>
                      <a:pt x="287" y="616"/>
                    </a:cubicBezTo>
                    <a:cubicBezTo>
                      <a:pt x="279" y="616"/>
                      <a:pt x="270" y="621"/>
                      <a:pt x="266" y="631"/>
                    </a:cubicBezTo>
                    <a:cubicBezTo>
                      <a:pt x="215" y="772"/>
                      <a:pt x="322" y="806"/>
                      <a:pt x="449" y="806"/>
                    </a:cubicBezTo>
                    <a:cubicBezTo>
                      <a:pt x="564" y="806"/>
                      <a:pt x="695" y="778"/>
                      <a:pt x="746" y="774"/>
                    </a:cubicBezTo>
                    <a:cubicBezTo>
                      <a:pt x="804" y="771"/>
                      <a:pt x="856" y="771"/>
                      <a:pt x="914" y="767"/>
                    </a:cubicBezTo>
                    <a:cubicBezTo>
                      <a:pt x="919" y="769"/>
                      <a:pt x="925" y="770"/>
                      <a:pt x="932" y="770"/>
                    </a:cubicBezTo>
                    <a:cubicBezTo>
                      <a:pt x="939" y="770"/>
                      <a:pt x="947" y="769"/>
                      <a:pt x="953" y="767"/>
                    </a:cubicBezTo>
                    <a:cubicBezTo>
                      <a:pt x="1052" y="764"/>
                      <a:pt x="1151" y="763"/>
                      <a:pt x="1250" y="763"/>
                    </a:cubicBezTo>
                    <a:cubicBezTo>
                      <a:pt x="1662" y="763"/>
                      <a:pt x="2071" y="790"/>
                      <a:pt x="2479" y="842"/>
                    </a:cubicBezTo>
                    <a:cubicBezTo>
                      <a:pt x="2482" y="842"/>
                      <a:pt x="2485" y="843"/>
                      <a:pt x="2488" y="843"/>
                    </a:cubicBezTo>
                    <a:cubicBezTo>
                      <a:pt x="2543" y="843"/>
                      <a:pt x="2541" y="754"/>
                      <a:pt x="2479" y="745"/>
                    </a:cubicBezTo>
                    <a:cubicBezTo>
                      <a:pt x="2119" y="706"/>
                      <a:pt x="1756" y="680"/>
                      <a:pt x="1390" y="677"/>
                    </a:cubicBezTo>
                    <a:cubicBezTo>
                      <a:pt x="1258" y="677"/>
                      <a:pt x="1125" y="677"/>
                      <a:pt x="995" y="680"/>
                    </a:cubicBezTo>
                    <a:cubicBezTo>
                      <a:pt x="1014" y="252"/>
                      <a:pt x="629" y="1"/>
                      <a:pt x="23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8" name="Google Shape;3938;p33"/>
              <p:cNvSpPr/>
              <p:nvPr/>
            </p:nvSpPr>
            <p:spPr>
              <a:xfrm>
                <a:off x="3994263" y="4459917"/>
                <a:ext cx="20489" cy="27516"/>
              </a:xfrm>
              <a:custGeom>
                <a:avLst/>
                <a:gdLst/>
                <a:ahLst/>
                <a:cxnLst/>
                <a:rect l="l" t="t" r="r" b="b"/>
                <a:pathLst>
                  <a:path w="312" h="419" extrusionOk="0">
                    <a:moveTo>
                      <a:pt x="46" y="1"/>
                    </a:moveTo>
                    <a:cubicBezTo>
                      <a:pt x="28" y="1"/>
                      <a:pt x="10" y="13"/>
                      <a:pt x="7" y="39"/>
                    </a:cubicBezTo>
                    <a:cubicBezTo>
                      <a:pt x="0" y="155"/>
                      <a:pt x="23" y="269"/>
                      <a:pt x="65" y="379"/>
                    </a:cubicBezTo>
                    <a:cubicBezTo>
                      <a:pt x="77" y="407"/>
                      <a:pt x="102" y="419"/>
                      <a:pt x="126" y="419"/>
                    </a:cubicBezTo>
                    <a:cubicBezTo>
                      <a:pt x="163" y="419"/>
                      <a:pt x="200" y="390"/>
                      <a:pt x="182" y="346"/>
                    </a:cubicBezTo>
                    <a:cubicBezTo>
                      <a:pt x="153" y="269"/>
                      <a:pt x="195" y="191"/>
                      <a:pt x="266" y="165"/>
                    </a:cubicBezTo>
                    <a:cubicBezTo>
                      <a:pt x="311" y="143"/>
                      <a:pt x="311" y="61"/>
                      <a:pt x="253" y="61"/>
                    </a:cubicBezTo>
                    <a:cubicBezTo>
                      <a:pt x="252" y="61"/>
                      <a:pt x="251" y="61"/>
                      <a:pt x="250" y="61"/>
                    </a:cubicBezTo>
                    <a:cubicBezTo>
                      <a:pt x="192" y="68"/>
                      <a:pt x="137" y="100"/>
                      <a:pt x="101" y="142"/>
                    </a:cubicBezTo>
                    <a:cubicBezTo>
                      <a:pt x="94" y="107"/>
                      <a:pt x="88" y="74"/>
                      <a:pt x="85" y="39"/>
                    </a:cubicBezTo>
                    <a:cubicBezTo>
                      <a:pt x="83" y="14"/>
                      <a:pt x="65" y="1"/>
                      <a:pt x="4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9" name="Google Shape;3939;p33"/>
              <p:cNvSpPr/>
              <p:nvPr/>
            </p:nvSpPr>
            <p:spPr>
              <a:xfrm>
                <a:off x="3881117" y="4303037"/>
                <a:ext cx="32769" cy="51617"/>
              </a:xfrm>
              <a:custGeom>
                <a:avLst/>
                <a:gdLst/>
                <a:ahLst/>
                <a:cxnLst/>
                <a:rect l="l" t="t" r="r" b="b"/>
                <a:pathLst>
                  <a:path w="499" h="786" extrusionOk="0">
                    <a:moveTo>
                      <a:pt x="134" y="1"/>
                    </a:moveTo>
                    <a:cubicBezTo>
                      <a:pt x="121" y="1"/>
                      <a:pt x="110" y="7"/>
                      <a:pt x="107" y="21"/>
                    </a:cubicBezTo>
                    <a:cubicBezTo>
                      <a:pt x="62" y="257"/>
                      <a:pt x="32" y="497"/>
                      <a:pt x="7" y="730"/>
                    </a:cubicBezTo>
                    <a:cubicBezTo>
                      <a:pt x="1" y="765"/>
                      <a:pt x="32" y="785"/>
                      <a:pt x="62" y="785"/>
                    </a:cubicBezTo>
                    <a:cubicBezTo>
                      <a:pt x="82" y="785"/>
                      <a:pt x="101" y="777"/>
                      <a:pt x="110" y="759"/>
                    </a:cubicBezTo>
                    <a:cubicBezTo>
                      <a:pt x="143" y="701"/>
                      <a:pt x="175" y="643"/>
                      <a:pt x="207" y="584"/>
                    </a:cubicBezTo>
                    <a:cubicBezTo>
                      <a:pt x="220" y="555"/>
                      <a:pt x="237" y="532"/>
                      <a:pt x="253" y="506"/>
                    </a:cubicBezTo>
                    <a:cubicBezTo>
                      <a:pt x="257" y="506"/>
                      <a:pt x="261" y="506"/>
                      <a:pt x="265" y="506"/>
                    </a:cubicBezTo>
                    <a:cubicBezTo>
                      <a:pt x="372" y="506"/>
                      <a:pt x="407" y="549"/>
                      <a:pt x="363" y="636"/>
                    </a:cubicBezTo>
                    <a:cubicBezTo>
                      <a:pt x="355" y="677"/>
                      <a:pt x="389" y="707"/>
                      <a:pt x="420" y="707"/>
                    </a:cubicBezTo>
                    <a:cubicBezTo>
                      <a:pt x="441" y="707"/>
                      <a:pt x="460" y="694"/>
                      <a:pt x="467" y="665"/>
                    </a:cubicBezTo>
                    <a:cubicBezTo>
                      <a:pt x="499" y="545"/>
                      <a:pt x="496" y="341"/>
                      <a:pt x="327" y="335"/>
                    </a:cubicBezTo>
                    <a:cubicBezTo>
                      <a:pt x="323" y="334"/>
                      <a:pt x="319" y="334"/>
                      <a:pt x="315" y="334"/>
                    </a:cubicBezTo>
                    <a:cubicBezTo>
                      <a:pt x="243" y="334"/>
                      <a:pt x="185" y="387"/>
                      <a:pt x="139" y="451"/>
                    </a:cubicBezTo>
                    <a:cubicBezTo>
                      <a:pt x="152" y="309"/>
                      <a:pt x="165" y="166"/>
                      <a:pt x="169" y="30"/>
                    </a:cubicBezTo>
                    <a:cubicBezTo>
                      <a:pt x="169" y="12"/>
                      <a:pt x="150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0" name="Google Shape;3940;p33"/>
              <p:cNvSpPr/>
              <p:nvPr/>
            </p:nvSpPr>
            <p:spPr>
              <a:xfrm>
                <a:off x="3906005" y="4115688"/>
                <a:ext cx="52405" cy="34542"/>
              </a:xfrm>
              <a:custGeom>
                <a:avLst/>
                <a:gdLst/>
                <a:ahLst/>
                <a:cxnLst/>
                <a:rect l="l" t="t" r="r" b="b"/>
                <a:pathLst>
                  <a:path w="798" h="526" extrusionOk="0">
                    <a:moveTo>
                      <a:pt x="97" y="0"/>
                    </a:moveTo>
                    <a:cubicBezTo>
                      <a:pt x="61" y="0"/>
                      <a:pt x="32" y="43"/>
                      <a:pt x="65" y="78"/>
                    </a:cubicBezTo>
                    <a:cubicBezTo>
                      <a:pt x="130" y="143"/>
                      <a:pt x="185" y="211"/>
                      <a:pt x="246" y="279"/>
                    </a:cubicBezTo>
                    <a:cubicBezTo>
                      <a:pt x="175" y="324"/>
                      <a:pt x="101" y="363"/>
                      <a:pt x="29" y="408"/>
                    </a:cubicBezTo>
                    <a:cubicBezTo>
                      <a:pt x="0" y="426"/>
                      <a:pt x="13" y="479"/>
                      <a:pt x="43" y="479"/>
                    </a:cubicBezTo>
                    <a:cubicBezTo>
                      <a:pt x="47" y="479"/>
                      <a:pt x="51" y="478"/>
                      <a:pt x="55" y="476"/>
                    </a:cubicBezTo>
                    <a:cubicBezTo>
                      <a:pt x="146" y="441"/>
                      <a:pt x="230" y="402"/>
                      <a:pt x="314" y="360"/>
                    </a:cubicBezTo>
                    <a:cubicBezTo>
                      <a:pt x="356" y="408"/>
                      <a:pt x="402" y="457"/>
                      <a:pt x="444" y="505"/>
                    </a:cubicBezTo>
                    <a:cubicBezTo>
                      <a:pt x="457" y="520"/>
                      <a:pt x="472" y="526"/>
                      <a:pt x="486" y="526"/>
                    </a:cubicBezTo>
                    <a:cubicBezTo>
                      <a:pt x="528" y="526"/>
                      <a:pt x="563" y="468"/>
                      <a:pt x="531" y="421"/>
                    </a:cubicBezTo>
                    <a:cubicBezTo>
                      <a:pt x="499" y="379"/>
                      <a:pt x="467" y="343"/>
                      <a:pt x="428" y="305"/>
                    </a:cubicBezTo>
                    <a:cubicBezTo>
                      <a:pt x="538" y="246"/>
                      <a:pt x="645" y="185"/>
                      <a:pt x="745" y="120"/>
                    </a:cubicBezTo>
                    <a:cubicBezTo>
                      <a:pt x="797" y="87"/>
                      <a:pt x="764" y="15"/>
                      <a:pt x="715" y="15"/>
                    </a:cubicBezTo>
                    <a:cubicBezTo>
                      <a:pt x="706" y="15"/>
                      <a:pt x="696" y="17"/>
                      <a:pt x="687" y="23"/>
                    </a:cubicBezTo>
                    <a:lnTo>
                      <a:pt x="347" y="217"/>
                    </a:lnTo>
                    <a:cubicBezTo>
                      <a:pt x="275" y="146"/>
                      <a:pt x="201" y="78"/>
                      <a:pt x="130" y="13"/>
                    </a:cubicBezTo>
                    <a:cubicBezTo>
                      <a:pt x="119" y="4"/>
                      <a:pt x="108" y="0"/>
                      <a:pt x="9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1" name="Google Shape;3941;p33"/>
              <p:cNvSpPr/>
              <p:nvPr/>
            </p:nvSpPr>
            <p:spPr>
              <a:xfrm>
                <a:off x="3735990" y="4475874"/>
                <a:ext cx="28304" cy="43014"/>
              </a:xfrm>
              <a:custGeom>
                <a:avLst/>
                <a:gdLst/>
                <a:ahLst/>
                <a:cxnLst/>
                <a:rect l="l" t="t" r="r" b="b"/>
                <a:pathLst>
                  <a:path w="431" h="655" extrusionOk="0">
                    <a:moveTo>
                      <a:pt x="151" y="80"/>
                    </a:moveTo>
                    <a:cubicBezTo>
                      <a:pt x="195" y="80"/>
                      <a:pt x="239" y="97"/>
                      <a:pt x="260" y="136"/>
                    </a:cubicBezTo>
                    <a:cubicBezTo>
                      <a:pt x="308" y="211"/>
                      <a:pt x="225" y="299"/>
                      <a:pt x="149" y="299"/>
                    </a:cubicBezTo>
                    <a:cubicBezTo>
                      <a:pt x="142" y="299"/>
                      <a:pt x="136" y="299"/>
                      <a:pt x="130" y="298"/>
                    </a:cubicBezTo>
                    <a:lnTo>
                      <a:pt x="117" y="298"/>
                    </a:lnTo>
                    <a:cubicBezTo>
                      <a:pt x="104" y="230"/>
                      <a:pt x="98" y="162"/>
                      <a:pt x="85" y="94"/>
                    </a:cubicBezTo>
                    <a:cubicBezTo>
                      <a:pt x="105" y="85"/>
                      <a:pt x="128" y="80"/>
                      <a:pt x="151" y="80"/>
                    </a:cubicBezTo>
                    <a:close/>
                    <a:moveTo>
                      <a:pt x="170" y="0"/>
                    </a:moveTo>
                    <a:cubicBezTo>
                      <a:pt x="128" y="0"/>
                      <a:pt x="87" y="12"/>
                      <a:pt x="52" y="35"/>
                    </a:cubicBezTo>
                    <a:cubicBezTo>
                      <a:pt x="50" y="34"/>
                      <a:pt x="47" y="34"/>
                      <a:pt x="44" y="34"/>
                    </a:cubicBezTo>
                    <a:cubicBezTo>
                      <a:pt x="30" y="34"/>
                      <a:pt x="17" y="46"/>
                      <a:pt x="17" y="68"/>
                    </a:cubicBezTo>
                    <a:lnTo>
                      <a:pt x="17" y="71"/>
                    </a:lnTo>
                    <a:lnTo>
                      <a:pt x="10" y="77"/>
                    </a:lnTo>
                    <a:cubicBezTo>
                      <a:pt x="1" y="90"/>
                      <a:pt x="4" y="107"/>
                      <a:pt x="14" y="116"/>
                    </a:cubicBezTo>
                    <a:cubicBezTo>
                      <a:pt x="10" y="285"/>
                      <a:pt x="33" y="479"/>
                      <a:pt x="101" y="628"/>
                    </a:cubicBezTo>
                    <a:cubicBezTo>
                      <a:pt x="110" y="647"/>
                      <a:pt x="124" y="654"/>
                      <a:pt x="138" y="654"/>
                    </a:cubicBezTo>
                    <a:cubicBezTo>
                      <a:pt x="166" y="654"/>
                      <a:pt x="196" y="625"/>
                      <a:pt x="192" y="592"/>
                    </a:cubicBezTo>
                    <a:cubicBezTo>
                      <a:pt x="179" y="531"/>
                      <a:pt x="159" y="473"/>
                      <a:pt x="137" y="411"/>
                    </a:cubicBezTo>
                    <a:lnTo>
                      <a:pt x="137" y="411"/>
                    </a:lnTo>
                    <a:cubicBezTo>
                      <a:pt x="138" y="411"/>
                      <a:pt x="140" y="411"/>
                      <a:pt x="141" y="411"/>
                    </a:cubicBezTo>
                    <a:cubicBezTo>
                      <a:pt x="292" y="411"/>
                      <a:pt x="431" y="244"/>
                      <a:pt x="354" y="103"/>
                    </a:cubicBezTo>
                    <a:cubicBezTo>
                      <a:pt x="317" y="35"/>
                      <a:pt x="243" y="0"/>
                      <a:pt x="17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42" name="Google Shape;3942;p33"/>
            <p:cNvGrpSpPr/>
            <p:nvPr/>
          </p:nvGrpSpPr>
          <p:grpSpPr>
            <a:xfrm rot="2179146">
              <a:off x="-120884" y="4321478"/>
              <a:ext cx="789052" cy="903211"/>
              <a:chOff x="4838621" y="3330436"/>
              <a:chExt cx="342600" cy="392181"/>
            </a:xfrm>
          </p:grpSpPr>
          <p:sp>
            <p:nvSpPr>
              <p:cNvPr id="3943" name="Google Shape;3943;p33"/>
              <p:cNvSpPr/>
              <p:nvPr/>
            </p:nvSpPr>
            <p:spPr>
              <a:xfrm>
                <a:off x="4838621" y="3330436"/>
                <a:ext cx="342600" cy="392181"/>
              </a:xfrm>
              <a:custGeom>
                <a:avLst/>
                <a:gdLst/>
                <a:ahLst/>
                <a:cxnLst/>
                <a:rect l="l" t="t" r="r" b="b"/>
                <a:pathLst>
                  <a:path w="5217" h="5972" extrusionOk="0">
                    <a:moveTo>
                      <a:pt x="2444" y="129"/>
                    </a:moveTo>
                    <a:cubicBezTo>
                      <a:pt x="2956" y="129"/>
                      <a:pt x="3632" y="198"/>
                      <a:pt x="3697" y="762"/>
                    </a:cubicBezTo>
                    <a:cubicBezTo>
                      <a:pt x="3762" y="1323"/>
                      <a:pt x="2803" y="1468"/>
                      <a:pt x="2288" y="1507"/>
                    </a:cubicBezTo>
                    <a:lnTo>
                      <a:pt x="2262" y="1446"/>
                    </a:lnTo>
                    <a:cubicBezTo>
                      <a:pt x="2259" y="1439"/>
                      <a:pt x="2255" y="1437"/>
                      <a:pt x="2250" y="1437"/>
                    </a:cubicBezTo>
                    <a:cubicBezTo>
                      <a:pt x="2240" y="1437"/>
                      <a:pt x="2227" y="1448"/>
                      <a:pt x="2229" y="1459"/>
                    </a:cubicBezTo>
                    <a:cubicBezTo>
                      <a:pt x="2236" y="1475"/>
                      <a:pt x="2239" y="1491"/>
                      <a:pt x="2239" y="1507"/>
                    </a:cubicBezTo>
                    <a:cubicBezTo>
                      <a:pt x="2197" y="1511"/>
                      <a:pt x="2158" y="1511"/>
                      <a:pt x="2126" y="1511"/>
                    </a:cubicBezTo>
                    <a:cubicBezTo>
                      <a:pt x="2085" y="1512"/>
                      <a:pt x="2038" y="1513"/>
                      <a:pt x="1985" y="1513"/>
                    </a:cubicBezTo>
                    <a:cubicBezTo>
                      <a:pt x="1470" y="1513"/>
                      <a:pt x="454" y="1423"/>
                      <a:pt x="389" y="879"/>
                    </a:cubicBezTo>
                    <a:cubicBezTo>
                      <a:pt x="409" y="879"/>
                      <a:pt x="425" y="866"/>
                      <a:pt x="431" y="843"/>
                    </a:cubicBezTo>
                    <a:cubicBezTo>
                      <a:pt x="635" y="234"/>
                      <a:pt x="1630" y="147"/>
                      <a:pt x="2161" y="134"/>
                    </a:cubicBezTo>
                    <a:cubicBezTo>
                      <a:pt x="2245" y="132"/>
                      <a:pt x="2341" y="129"/>
                      <a:pt x="2444" y="129"/>
                    </a:cubicBezTo>
                    <a:close/>
                    <a:moveTo>
                      <a:pt x="3839" y="850"/>
                    </a:moveTo>
                    <a:cubicBezTo>
                      <a:pt x="4066" y="1280"/>
                      <a:pt x="4218" y="1750"/>
                      <a:pt x="4384" y="2207"/>
                    </a:cubicBezTo>
                    <a:cubicBezTo>
                      <a:pt x="4571" y="2712"/>
                      <a:pt x="4785" y="3218"/>
                      <a:pt x="4934" y="3736"/>
                    </a:cubicBezTo>
                    <a:cubicBezTo>
                      <a:pt x="4999" y="3953"/>
                      <a:pt x="5048" y="4180"/>
                      <a:pt x="5028" y="4400"/>
                    </a:cubicBezTo>
                    <a:cubicBezTo>
                      <a:pt x="5025" y="4397"/>
                      <a:pt x="5018" y="4397"/>
                      <a:pt x="5015" y="4394"/>
                    </a:cubicBezTo>
                    <a:cubicBezTo>
                      <a:pt x="5011" y="4392"/>
                      <a:pt x="5007" y="4391"/>
                      <a:pt x="5004" y="4391"/>
                    </a:cubicBezTo>
                    <a:cubicBezTo>
                      <a:pt x="4975" y="4391"/>
                      <a:pt x="4961" y="4440"/>
                      <a:pt x="4996" y="4449"/>
                    </a:cubicBezTo>
                    <a:cubicBezTo>
                      <a:pt x="5006" y="4455"/>
                      <a:pt x="5015" y="4455"/>
                      <a:pt x="5025" y="4459"/>
                    </a:cubicBezTo>
                    <a:cubicBezTo>
                      <a:pt x="5012" y="4530"/>
                      <a:pt x="4993" y="4608"/>
                      <a:pt x="4963" y="4682"/>
                    </a:cubicBezTo>
                    <a:cubicBezTo>
                      <a:pt x="4847" y="4964"/>
                      <a:pt x="4594" y="5136"/>
                      <a:pt x="4335" y="5281"/>
                    </a:cubicBezTo>
                    <a:cubicBezTo>
                      <a:pt x="3859" y="5557"/>
                      <a:pt x="3324" y="5728"/>
                      <a:pt x="2777" y="5803"/>
                    </a:cubicBezTo>
                    <a:cubicBezTo>
                      <a:pt x="2589" y="5827"/>
                      <a:pt x="2401" y="5840"/>
                      <a:pt x="2212" y="5840"/>
                    </a:cubicBezTo>
                    <a:cubicBezTo>
                      <a:pt x="1849" y="5840"/>
                      <a:pt x="1486" y="5794"/>
                      <a:pt x="1134" y="5702"/>
                    </a:cubicBezTo>
                    <a:cubicBezTo>
                      <a:pt x="894" y="5638"/>
                      <a:pt x="622" y="5563"/>
                      <a:pt x="438" y="5395"/>
                    </a:cubicBezTo>
                    <a:cubicBezTo>
                      <a:pt x="392" y="5353"/>
                      <a:pt x="357" y="5307"/>
                      <a:pt x="328" y="5265"/>
                    </a:cubicBezTo>
                    <a:cubicBezTo>
                      <a:pt x="331" y="5265"/>
                      <a:pt x="331" y="5268"/>
                      <a:pt x="334" y="5268"/>
                    </a:cubicBezTo>
                    <a:cubicBezTo>
                      <a:pt x="365" y="5270"/>
                      <a:pt x="396" y="5271"/>
                      <a:pt x="427" y="5271"/>
                    </a:cubicBezTo>
                    <a:cubicBezTo>
                      <a:pt x="517" y="5271"/>
                      <a:pt x="608" y="5264"/>
                      <a:pt x="697" y="5252"/>
                    </a:cubicBezTo>
                    <a:cubicBezTo>
                      <a:pt x="748" y="5249"/>
                      <a:pt x="749" y="5171"/>
                      <a:pt x="700" y="5171"/>
                    </a:cubicBezTo>
                    <a:cubicBezTo>
                      <a:pt x="699" y="5171"/>
                      <a:pt x="698" y="5171"/>
                      <a:pt x="697" y="5171"/>
                    </a:cubicBezTo>
                    <a:cubicBezTo>
                      <a:pt x="574" y="5174"/>
                      <a:pt x="447" y="5184"/>
                      <a:pt x="328" y="5207"/>
                    </a:cubicBezTo>
                    <a:cubicBezTo>
                      <a:pt x="311" y="5210"/>
                      <a:pt x="308" y="5220"/>
                      <a:pt x="308" y="5233"/>
                    </a:cubicBezTo>
                    <a:cubicBezTo>
                      <a:pt x="169" y="4980"/>
                      <a:pt x="217" y="4659"/>
                      <a:pt x="230" y="4378"/>
                    </a:cubicBezTo>
                    <a:cubicBezTo>
                      <a:pt x="282" y="3305"/>
                      <a:pt x="347" y="2226"/>
                      <a:pt x="376" y="1151"/>
                    </a:cubicBezTo>
                    <a:cubicBezTo>
                      <a:pt x="652" y="1588"/>
                      <a:pt x="1597" y="1647"/>
                      <a:pt x="2009" y="1647"/>
                    </a:cubicBezTo>
                    <a:cubicBezTo>
                      <a:pt x="2090" y="1647"/>
                      <a:pt x="2171" y="1643"/>
                      <a:pt x="2252" y="1640"/>
                    </a:cubicBezTo>
                    <a:cubicBezTo>
                      <a:pt x="2255" y="1676"/>
                      <a:pt x="2255" y="1711"/>
                      <a:pt x="2255" y="1750"/>
                    </a:cubicBezTo>
                    <a:cubicBezTo>
                      <a:pt x="2255" y="1768"/>
                      <a:pt x="2271" y="1779"/>
                      <a:pt x="2287" y="1779"/>
                    </a:cubicBezTo>
                    <a:cubicBezTo>
                      <a:pt x="2300" y="1779"/>
                      <a:pt x="2312" y="1772"/>
                      <a:pt x="2317" y="1757"/>
                    </a:cubicBezTo>
                    <a:cubicBezTo>
                      <a:pt x="2323" y="1718"/>
                      <a:pt x="2323" y="1676"/>
                      <a:pt x="2320" y="1637"/>
                    </a:cubicBezTo>
                    <a:cubicBezTo>
                      <a:pt x="2683" y="1608"/>
                      <a:pt x="3049" y="1527"/>
                      <a:pt x="3379" y="1387"/>
                    </a:cubicBezTo>
                    <a:cubicBezTo>
                      <a:pt x="3616" y="1290"/>
                      <a:pt x="3817" y="1154"/>
                      <a:pt x="3839" y="879"/>
                    </a:cubicBezTo>
                    <a:lnTo>
                      <a:pt x="3839" y="850"/>
                    </a:lnTo>
                    <a:close/>
                    <a:moveTo>
                      <a:pt x="2336" y="1"/>
                    </a:moveTo>
                    <a:cubicBezTo>
                      <a:pt x="1724" y="1"/>
                      <a:pt x="554" y="69"/>
                      <a:pt x="318" y="782"/>
                    </a:cubicBezTo>
                    <a:cubicBezTo>
                      <a:pt x="311" y="788"/>
                      <a:pt x="302" y="798"/>
                      <a:pt x="298" y="811"/>
                    </a:cubicBezTo>
                    <a:lnTo>
                      <a:pt x="298" y="830"/>
                    </a:lnTo>
                    <a:cubicBezTo>
                      <a:pt x="295" y="837"/>
                      <a:pt x="292" y="843"/>
                      <a:pt x="292" y="853"/>
                    </a:cubicBezTo>
                    <a:cubicBezTo>
                      <a:pt x="201" y="2003"/>
                      <a:pt x="153" y="3159"/>
                      <a:pt x="98" y="4313"/>
                    </a:cubicBezTo>
                    <a:cubicBezTo>
                      <a:pt x="75" y="4701"/>
                      <a:pt x="0" y="5152"/>
                      <a:pt x="302" y="5453"/>
                    </a:cubicBezTo>
                    <a:cubicBezTo>
                      <a:pt x="574" y="5722"/>
                      <a:pt x="1005" y="5822"/>
                      <a:pt x="1364" y="5890"/>
                    </a:cubicBezTo>
                    <a:cubicBezTo>
                      <a:pt x="1643" y="5945"/>
                      <a:pt x="1927" y="5972"/>
                      <a:pt x="2211" y="5972"/>
                    </a:cubicBezTo>
                    <a:cubicBezTo>
                      <a:pt x="2823" y="5972"/>
                      <a:pt x="3435" y="5846"/>
                      <a:pt x="3995" y="5596"/>
                    </a:cubicBezTo>
                    <a:cubicBezTo>
                      <a:pt x="4345" y="5443"/>
                      <a:pt x="4750" y="5242"/>
                      <a:pt x="4976" y="4925"/>
                    </a:cubicBezTo>
                    <a:cubicBezTo>
                      <a:pt x="5216" y="4595"/>
                      <a:pt x="5193" y="4186"/>
                      <a:pt x="5096" y="3814"/>
                    </a:cubicBezTo>
                    <a:cubicBezTo>
                      <a:pt x="4944" y="3215"/>
                      <a:pt x="4685" y="2631"/>
                      <a:pt x="4471" y="2048"/>
                    </a:cubicBezTo>
                    <a:cubicBezTo>
                      <a:pt x="4277" y="1523"/>
                      <a:pt x="4102" y="982"/>
                      <a:pt x="3797" y="509"/>
                    </a:cubicBezTo>
                    <a:cubicBezTo>
                      <a:pt x="3784" y="493"/>
                      <a:pt x="3774" y="487"/>
                      <a:pt x="3758" y="480"/>
                    </a:cubicBezTo>
                    <a:cubicBezTo>
                      <a:pt x="3515" y="53"/>
                      <a:pt x="2786" y="1"/>
                      <a:pt x="23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4" name="Google Shape;3944;p33"/>
              <p:cNvSpPr/>
              <p:nvPr/>
            </p:nvSpPr>
            <p:spPr>
              <a:xfrm>
                <a:off x="4856286" y="3644523"/>
                <a:ext cx="29157" cy="20949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19" extrusionOk="0">
                    <a:moveTo>
                      <a:pt x="384" y="0"/>
                    </a:moveTo>
                    <a:cubicBezTo>
                      <a:pt x="377" y="0"/>
                      <a:pt x="370" y="2"/>
                      <a:pt x="363" y="6"/>
                    </a:cubicBezTo>
                    <a:cubicBezTo>
                      <a:pt x="237" y="71"/>
                      <a:pt x="120" y="161"/>
                      <a:pt x="23" y="262"/>
                    </a:cubicBezTo>
                    <a:cubicBezTo>
                      <a:pt x="0" y="287"/>
                      <a:pt x="23" y="319"/>
                      <a:pt x="49" y="319"/>
                    </a:cubicBezTo>
                    <a:cubicBezTo>
                      <a:pt x="57" y="319"/>
                      <a:pt x="64" y="316"/>
                      <a:pt x="72" y="310"/>
                    </a:cubicBezTo>
                    <a:cubicBezTo>
                      <a:pt x="175" y="223"/>
                      <a:pt x="289" y="152"/>
                      <a:pt x="405" y="80"/>
                    </a:cubicBezTo>
                    <a:cubicBezTo>
                      <a:pt x="444" y="56"/>
                      <a:pt x="421" y="0"/>
                      <a:pt x="38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5" name="Google Shape;3945;p33"/>
              <p:cNvSpPr/>
              <p:nvPr/>
            </p:nvSpPr>
            <p:spPr>
              <a:xfrm>
                <a:off x="4900021" y="3626005"/>
                <a:ext cx="32835" cy="14053"/>
              </a:xfrm>
              <a:custGeom>
                <a:avLst/>
                <a:gdLst/>
                <a:ahLst/>
                <a:cxnLst/>
                <a:rect l="l" t="t" r="r" b="b"/>
                <a:pathLst>
                  <a:path w="500" h="214" extrusionOk="0">
                    <a:moveTo>
                      <a:pt x="427" y="1"/>
                    </a:moveTo>
                    <a:cubicBezTo>
                      <a:pt x="419" y="1"/>
                      <a:pt x="411" y="2"/>
                      <a:pt x="403" y="6"/>
                    </a:cubicBezTo>
                    <a:cubicBezTo>
                      <a:pt x="287" y="58"/>
                      <a:pt x="167" y="103"/>
                      <a:pt x="44" y="139"/>
                    </a:cubicBezTo>
                    <a:cubicBezTo>
                      <a:pt x="1" y="154"/>
                      <a:pt x="13" y="214"/>
                      <a:pt x="56" y="214"/>
                    </a:cubicBezTo>
                    <a:cubicBezTo>
                      <a:pt x="59" y="214"/>
                      <a:pt x="61" y="214"/>
                      <a:pt x="63" y="213"/>
                    </a:cubicBezTo>
                    <a:cubicBezTo>
                      <a:pt x="199" y="184"/>
                      <a:pt x="329" y="142"/>
                      <a:pt x="452" y="87"/>
                    </a:cubicBezTo>
                    <a:cubicBezTo>
                      <a:pt x="499" y="62"/>
                      <a:pt x="472" y="1"/>
                      <a:pt x="42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6" name="Google Shape;3946;p33"/>
              <p:cNvSpPr/>
              <p:nvPr/>
            </p:nvSpPr>
            <p:spPr>
              <a:xfrm>
                <a:off x="4950388" y="3614448"/>
                <a:ext cx="36447" cy="9653"/>
              </a:xfrm>
              <a:custGeom>
                <a:avLst/>
                <a:gdLst/>
                <a:ahLst/>
                <a:cxnLst/>
                <a:rect l="l" t="t" r="r" b="b"/>
                <a:pathLst>
                  <a:path w="555" h="147" extrusionOk="0">
                    <a:moveTo>
                      <a:pt x="500" y="0"/>
                    </a:moveTo>
                    <a:cubicBezTo>
                      <a:pt x="498" y="0"/>
                      <a:pt x="497" y="0"/>
                      <a:pt x="495" y="1"/>
                    </a:cubicBezTo>
                    <a:cubicBezTo>
                      <a:pt x="343" y="17"/>
                      <a:pt x="187" y="49"/>
                      <a:pt x="38" y="75"/>
                    </a:cubicBezTo>
                    <a:cubicBezTo>
                      <a:pt x="0" y="85"/>
                      <a:pt x="5" y="147"/>
                      <a:pt x="45" y="147"/>
                    </a:cubicBezTo>
                    <a:cubicBezTo>
                      <a:pt x="46" y="147"/>
                      <a:pt x="47" y="147"/>
                      <a:pt x="48" y="146"/>
                    </a:cubicBezTo>
                    <a:cubicBezTo>
                      <a:pt x="200" y="130"/>
                      <a:pt x="359" y="114"/>
                      <a:pt x="508" y="85"/>
                    </a:cubicBezTo>
                    <a:cubicBezTo>
                      <a:pt x="554" y="76"/>
                      <a:pt x="544" y="0"/>
                      <a:pt x="50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7" name="Google Shape;3947;p33"/>
              <p:cNvSpPr/>
              <p:nvPr/>
            </p:nvSpPr>
            <p:spPr>
              <a:xfrm>
                <a:off x="5019865" y="3600986"/>
                <a:ext cx="32178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490" h="110" extrusionOk="0">
                    <a:moveTo>
                      <a:pt x="361" y="1"/>
                    </a:moveTo>
                    <a:cubicBezTo>
                      <a:pt x="257" y="1"/>
                      <a:pt x="151" y="7"/>
                      <a:pt x="46" y="18"/>
                    </a:cubicBezTo>
                    <a:cubicBezTo>
                      <a:pt x="0" y="21"/>
                      <a:pt x="0" y="86"/>
                      <a:pt x="46" y="92"/>
                    </a:cubicBezTo>
                    <a:cubicBezTo>
                      <a:pt x="155" y="101"/>
                      <a:pt x="267" y="109"/>
                      <a:pt x="375" y="109"/>
                    </a:cubicBezTo>
                    <a:cubicBezTo>
                      <a:pt x="392" y="109"/>
                      <a:pt x="408" y="109"/>
                      <a:pt x="425" y="108"/>
                    </a:cubicBezTo>
                    <a:cubicBezTo>
                      <a:pt x="490" y="102"/>
                      <a:pt x="490" y="2"/>
                      <a:pt x="425" y="2"/>
                    </a:cubicBezTo>
                    <a:cubicBezTo>
                      <a:pt x="404" y="1"/>
                      <a:pt x="382" y="1"/>
                      <a:pt x="3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8" name="Google Shape;3948;p33"/>
              <p:cNvSpPr/>
              <p:nvPr/>
            </p:nvSpPr>
            <p:spPr>
              <a:xfrm>
                <a:off x="5069641" y="3601249"/>
                <a:ext cx="41766" cy="9062"/>
              </a:xfrm>
              <a:custGeom>
                <a:avLst/>
                <a:gdLst/>
                <a:ahLst/>
                <a:cxnLst/>
                <a:rect l="l" t="t" r="r" b="b"/>
                <a:pathLst>
                  <a:path w="636" h="138" extrusionOk="0">
                    <a:moveTo>
                      <a:pt x="255" y="0"/>
                    </a:moveTo>
                    <a:cubicBezTo>
                      <a:pt x="186" y="0"/>
                      <a:pt x="116" y="4"/>
                      <a:pt x="49" y="11"/>
                    </a:cubicBezTo>
                    <a:cubicBezTo>
                      <a:pt x="1" y="14"/>
                      <a:pt x="1" y="88"/>
                      <a:pt x="49" y="88"/>
                    </a:cubicBezTo>
                    <a:cubicBezTo>
                      <a:pt x="70" y="87"/>
                      <a:pt x="92" y="87"/>
                      <a:pt x="113" y="87"/>
                    </a:cubicBezTo>
                    <a:cubicBezTo>
                      <a:pt x="261" y="87"/>
                      <a:pt x="401" y="114"/>
                      <a:pt x="551" y="137"/>
                    </a:cubicBezTo>
                    <a:cubicBezTo>
                      <a:pt x="555" y="137"/>
                      <a:pt x="558" y="138"/>
                      <a:pt x="561" y="138"/>
                    </a:cubicBezTo>
                    <a:cubicBezTo>
                      <a:pt x="618" y="138"/>
                      <a:pt x="636" y="61"/>
                      <a:pt x="580" y="43"/>
                    </a:cubicBezTo>
                    <a:cubicBezTo>
                      <a:pt x="477" y="11"/>
                      <a:pt x="366" y="0"/>
                      <a:pt x="2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9" name="Google Shape;3949;p33"/>
              <p:cNvSpPr/>
              <p:nvPr/>
            </p:nvSpPr>
            <p:spPr>
              <a:xfrm>
                <a:off x="5127101" y="3609063"/>
                <a:ext cx="38548" cy="13659"/>
              </a:xfrm>
              <a:custGeom>
                <a:avLst/>
                <a:gdLst/>
                <a:ahLst/>
                <a:cxnLst/>
                <a:rect l="l" t="t" r="r" b="b"/>
                <a:pathLst>
                  <a:path w="587" h="208" extrusionOk="0">
                    <a:moveTo>
                      <a:pt x="96" y="1"/>
                    </a:moveTo>
                    <a:cubicBezTo>
                      <a:pt x="81" y="1"/>
                      <a:pt x="67" y="1"/>
                      <a:pt x="52" y="2"/>
                    </a:cubicBezTo>
                    <a:cubicBezTo>
                      <a:pt x="0" y="2"/>
                      <a:pt x="3" y="76"/>
                      <a:pt x="52" y="76"/>
                    </a:cubicBezTo>
                    <a:cubicBezTo>
                      <a:pt x="208" y="86"/>
                      <a:pt x="337" y="131"/>
                      <a:pt x="473" y="199"/>
                    </a:cubicBezTo>
                    <a:cubicBezTo>
                      <a:pt x="483" y="205"/>
                      <a:pt x="493" y="207"/>
                      <a:pt x="502" y="207"/>
                    </a:cubicBezTo>
                    <a:cubicBezTo>
                      <a:pt x="553" y="207"/>
                      <a:pt x="587" y="132"/>
                      <a:pt x="532" y="102"/>
                    </a:cubicBezTo>
                    <a:cubicBezTo>
                      <a:pt x="399" y="31"/>
                      <a:pt x="245" y="1"/>
                      <a:pt x="9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0" name="Google Shape;3950;p33"/>
              <p:cNvSpPr/>
              <p:nvPr/>
            </p:nvSpPr>
            <p:spPr>
              <a:xfrm>
                <a:off x="4866399" y="3384677"/>
                <a:ext cx="28895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440" h="125" extrusionOk="0">
                    <a:moveTo>
                      <a:pt x="389" y="0"/>
                    </a:moveTo>
                    <a:cubicBezTo>
                      <a:pt x="386" y="0"/>
                      <a:pt x="384" y="0"/>
                      <a:pt x="381" y="1"/>
                    </a:cubicBezTo>
                    <a:cubicBezTo>
                      <a:pt x="267" y="11"/>
                      <a:pt x="148" y="33"/>
                      <a:pt x="37" y="56"/>
                    </a:cubicBezTo>
                    <a:cubicBezTo>
                      <a:pt x="0" y="65"/>
                      <a:pt x="4" y="125"/>
                      <a:pt x="41" y="125"/>
                    </a:cubicBezTo>
                    <a:cubicBezTo>
                      <a:pt x="43" y="125"/>
                      <a:pt x="45" y="124"/>
                      <a:pt x="47" y="124"/>
                    </a:cubicBezTo>
                    <a:cubicBezTo>
                      <a:pt x="160" y="118"/>
                      <a:pt x="280" y="101"/>
                      <a:pt x="394" y="82"/>
                    </a:cubicBezTo>
                    <a:cubicBezTo>
                      <a:pt x="440" y="73"/>
                      <a:pt x="431" y="0"/>
                      <a:pt x="38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1" name="Google Shape;3951;p33"/>
              <p:cNvSpPr/>
              <p:nvPr/>
            </p:nvSpPr>
            <p:spPr>
              <a:xfrm>
                <a:off x="4918473" y="3378767"/>
                <a:ext cx="28238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430" h="124" extrusionOk="0">
                    <a:moveTo>
                      <a:pt x="378" y="0"/>
                    </a:moveTo>
                    <a:cubicBezTo>
                      <a:pt x="377" y="0"/>
                      <a:pt x="376" y="0"/>
                      <a:pt x="375" y="0"/>
                    </a:cubicBezTo>
                    <a:cubicBezTo>
                      <a:pt x="262" y="13"/>
                      <a:pt x="145" y="42"/>
                      <a:pt x="32" y="62"/>
                    </a:cubicBezTo>
                    <a:cubicBezTo>
                      <a:pt x="0" y="68"/>
                      <a:pt x="2" y="123"/>
                      <a:pt x="35" y="123"/>
                    </a:cubicBezTo>
                    <a:cubicBezTo>
                      <a:pt x="36" y="123"/>
                      <a:pt x="37" y="123"/>
                      <a:pt x="38" y="123"/>
                    </a:cubicBezTo>
                    <a:cubicBezTo>
                      <a:pt x="151" y="110"/>
                      <a:pt x="275" y="101"/>
                      <a:pt x="388" y="81"/>
                    </a:cubicBezTo>
                    <a:cubicBezTo>
                      <a:pt x="429" y="75"/>
                      <a:pt x="424" y="0"/>
                      <a:pt x="3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2" name="Google Shape;3952;p33"/>
              <p:cNvSpPr/>
              <p:nvPr/>
            </p:nvSpPr>
            <p:spPr>
              <a:xfrm>
                <a:off x="4970745" y="3366750"/>
                <a:ext cx="34477" cy="20226"/>
              </a:xfrm>
              <a:custGeom>
                <a:avLst/>
                <a:gdLst/>
                <a:ahLst/>
                <a:cxnLst/>
                <a:rect l="l" t="t" r="r" b="b"/>
                <a:pathLst>
                  <a:path w="525" h="308" extrusionOk="0">
                    <a:moveTo>
                      <a:pt x="172" y="0"/>
                    </a:moveTo>
                    <a:cubicBezTo>
                      <a:pt x="120" y="0"/>
                      <a:pt x="66" y="26"/>
                      <a:pt x="33" y="73"/>
                    </a:cubicBezTo>
                    <a:cubicBezTo>
                      <a:pt x="16" y="99"/>
                      <a:pt x="7" y="122"/>
                      <a:pt x="3" y="151"/>
                    </a:cubicBezTo>
                    <a:cubicBezTo>
                      <a:pt x="0" y="186"/>
                      <a:pt x="16" y="216"/>
                      <a:pt x="46" y="242"/>
                    </a:cubicBezTo>
                    <a:cubicBezTo>
                      <a:pt x="52" y="248"/>
                      <a:pt x="65" y="258"/>
                      <a:pt x="71" y="261"/>
                    </a:cubicBezTo>
                    <a:cubicBezTo>
                      <a:pt x="100" y="289"/>
                      <a:pt x="138" y="308"/>
                      <a:pt x="177" y="308"/>
                    </a:cubicBezTo>
                    <a:cubicBezTo>
                      <a:pt x="183" y="308"/>
                      <a:pt x="189" y="307"/>
                      <a:pt x="195" y="306"/>
                    </a:cubicBezTo>
                    <a:cubicBezTo>
                      <a:pt x="279" y="297"/>
                      <a:pt x="324" y="219"/>
                      <a:pt x="314" y="144"/>
                    </a:cubicBezTo>
                    <a:cubicBezTo>
                      <a:pt x="373" y="144"/>
                      <a:pt x="434" y="138"/>
                      <a:pt x="489" y="128"/>
                    </a:cubicBezTo>
                    <a:cubicBezTo>
                      <a:pt x="525" y="122"/>
                      <a:pt x="518" y="63"/>
                      <a:pt x="476" y="63"/>
                    </a:cubicBezTo>
                    <a:cubicBezTo>
                      <a:pt x="418" y="63"/>
                      <a:pt x="357" y="67"/>
                      <a:pt x="295" y="73"/>
                    </a:cubicBezTo>
                    <a:cubicBezTo>
                      <a:pt x="268" y="23"/>
                      <a:pt x="221" y="0"/>
                      <a:pt x="1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3" name="Google Shape;3953;p33"/>
              <p:cNvSpPr/>
              <p:nvPr/>
            </p:nvSpPr>
            <p:spPr>
              <a:xfrm>
                <a:off x="5028336" y="3359264"/>
                <a:ext cx="44590" cy="10048"/>
              </a:xfrm>
              <a:custGeom>
                <a:avLst/>
                <a:gdLst/>
                <a:ahLst/>
                <a:cxnLst/>
                <a:rect l="l" t="t" r="r" b="b"/>
                <a:pathLst>
                  <a:path w="679" h="153" extrusionOk="0">
                    <a:moveTo>
                      <a:pt x="544" y="1"/>
                    </a:moveTo>
                    <a:cubicBezTo>
                      <a:pt x="373" y="1"/>
                      <a:pt x="203" y="32"/>
                      <a:pt x="43" y="80"/>
                    </a:cubicBezTo>
                    <a:cubicBezTo>
                      <a:pt x="1" y="89"/>
                      <a:pt x="12" y="152"/>
                      <a:pt x="54" y="152"/>
                    </a:cubicBezTo>
                    <a:cubicBezTo>
                      <a:pt x="57" y="152"/>
                      <a:pt x="60" y="152"/>
                      <a:pt x="63" y="151"/>
                    </a:cubicBezTo>
                    <a:cubicBezTo>
                      <a:pt x="226" y="119"/>
                      <a:pt x="390" y="106"/>
                      <a:pt x="558" y="106"/>
                    </a:cubicBezTo>
                    <a:cubicBezTo>
                      <a:pt x="577" y="106"/>
                      <a:pt x="595" y="106"/>
                      <a:pt x="613" y="106"/>
                    </a:cubicBezTo>
                    <a:cubicBezTo>
                      <a:pt x="678" y="106"/>
                      <a:pt x="678" y="6"/>
                      <a:pt x="613" y="2"/>
                    </a:cubicBezTo>
                    <a:cubicBezTo>
                      <a:pt x="590" y="1"/>
                      <a:pt x="567" y="1"/>
                      <a:pt x="54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4" name="Google Shape;3954;p33"/>
              <p:cNvSpPr/>
              <p:nvPr/>
            </p:nvSpPr>
            <p:spPr>
              <a:xfrm>
                <a:off x="4981121" y="3388814"/>
                <a:ext cx="6895" cy="21014"/>
              </a:xfrm>
              <a:custGeom>
                <a:avLst/>
                <a:gdLst/>
                <a:ahLst/>
                <a:cxnLst/>
                <a:rect l="l" t="t" r="r" b="b"/>
                <a:pathLst>
                  <a:path w="105" h="320" extrusionOk="0">
                    <a:moveTo>
                      <a:pt x="52" y="0"/>
                    </a:moveTo>
                    <a:cubicBezTo>
                      <a:pt x="38" y="0"/>
                      <a:pt x="25" y="8"/>
                      <a:pt x="24" y="22"/>
                    </a:cubicBezTo>
                    <a:cubicBezTo>
                      <a:pt x="7" y="103"/>
                      <a:pt x="1" y="197"/>
                      <a:pt x="11" y="278"/>
                    </a:cubicBezTo>
                    <a:cubicBezTo>
                      <a:pt x="15" y="306"/>
                      <a:pt x="35" y="319"/>
                      <a:pt x="54" y="319"/>
                    </a:cubicBezTo>
                    <a:cubicBezTo>
                      <a:pt x="74" y="319"/>
                      <a:pt x="93" y="306"/>
                      <a:pt x="98" y="278"/>
                    </a:cubicBezTo>
                    <a:cubicBezTo>
                      <a:pt x="105" y="197"/>
                      <a:pt x="98" y="103"/>
                      <a:pt x="82" y="22"/>
                    </a:cubicBezTo>
                    <a:cubicBezTo>
                      <a:pt x="79" y="8"/>
                      <a:pt x="65" y="0"/>
                      <a:pt x="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5" name="Google Shape;3955;p33"/>
              <p:cNvSpPr/>
              <p:nvPr/>
            </p:nvSpPr>
            <p:spPr>
              <a:xfrm>
                <a:off x="4986243" y="3459210"/>
                <a:ext cx="7946" cy="22787"/>
              </a:xfrm>
              <a:custGeom>
                <a:avLst/>
                <a:gdLst/>
                <a:ahLst/>
                <a:cxnLst/>
                <a:rect l="l" t="t" r="r" b="b"/>
                <a:pathLst>
                  <a:path w="121" h="347" extrusionOk="0">
                    <a:moveTo>
                      <a:pt x="34" y="0"/>
                    </a:moveTo>
                    <a:cubicBezTo>
                      <a:pt x="16" y="0"/>
                      <a:pt x="0" y="11"/>
                      <a:pt x="4" y="35"/>
                    </a:cubicBezTo>
                    <a:cubicBezTo>
                      <a:pt x="7" y="123"/>
                      <a:pt x="14" y="214"/>
                      <a:pt x="17" y="301"/>
                    </a:cubicBezTo>
                    <a:cubicBezTo>
                      <a:pt x="20" y="331"/>
                      <a:pt x="41" y="346"/>
                      <a:pt x="63" y="346"/>
                    </a:cubicBezTo>
                    <a:cubicBezTo>
                      <a:pt x="85" y="346"/>
                      <a:pt x="108" y="331"/>
                      <a:pt x="111" y="301"/>
                    </a:cubicBezTo>
                    <a:cubicBezTo>
                      <a:pt x="121" y="214"/>
                      <a:pt x="104" y="113"/>
                      <a:pt x="72" y="26"/>
                    </a:cubicBezTo>
                    <a:cubicBezTo>
                      <a:pt x="66" y="9"/>
                      <a:pt x="49" y="0"/>
                      <a:pt x="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6" name="Google Shape;3956;p33"/>
              <p:cNvSpPr/>
              <p:nvPr/>
            </p:nvSpPr>
            <p:spPr>
              <a:xfrm>
                <a:off x="4987885" y="3497560"/>
                <a:ext cx="9259" cy="24101"/>
              </a:xfrm>
              <a:custGeom>
                <a:avLst/>
                <a:gdLst/>
                <a:ahLst/>
                <a:cxnLst/>
                <a:rect l="l" t="t" r="r" b="b"/>
                <a:pathLst>
                  <a:path w="141" h="367" extrusionOk="0">
                    <a:moveTo>
                      <a:pt x="40" y="1"/>
                    </a:moveTo>
                    <a:cubicBezTo>
                      <a:pt x="20" y="1"/>
                      <a:pt x="1" y="20"/>
                      <a:pt x="5" y="48"/>
                    </a:cubicBezTo>
                    <a:cubicBezTo>
                      <a:pt x="21" y="138"/>
                      <a:pt x="44" y="232"/>
                      <a:pt x="47" y="329"/>
                    </a:cubicBezTo>
                    <a:cubicBezTo>
                      <a:pt x="47" y="353"/>
                      <a:pt x="67" y="366"/>
                      <a:pt x="86" y="366"/>
                    </a:cubicBezTo>
                    <a:cubicBezTo>
                      <a:pt x="101" y="366"/>
                      <a:pt x="115" y="358"/>
                      <a:pt x="118" y="339"/>
                    </a:cubicBezTo>
                    <a:cubicBezTo>
                      <a:pt x="141" y="229"/>
                      <a:pt x="128" y="106"/>
                      <a:pt x="70" y="18"/>
                    </a:cubicBezTo>
                    <a:cubicBezTo>
                      <a:pt x="62" y="6"/>
                      <a:pt x="51" y="1"/>
                      <a:pt x="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7" name="Google Shape;3957;p33"/>
              <p:cNvSpPr/>
              <p:nvPr/>
            </p:nvSpPr>
            <p:spPr>
              <a:xfrm>
                <a:off x="4993138" y="3531050"/>
                <a:ext cx="5845" cy="16615"/>
              </a:xfrm>
              <a:custGeom>
                <a:avLst/>
                <a:gdLst/>
                <a:ahLst/>
                <a:cxnLst/>
                <a:rect l="l" t="t" r="r" b="b"/>
                <a:pathLst>
                  <a:path w="89" h="253" extrusionOk="0">
                    <a:moveTo>
                      <a:pt x="20" y="1"/>
                    </a:moveTo>
                    <a:cubicBezTo>
                      <a:pt x="10" y="1"/>
                      <a:pt x="1" y="6"/>
                      <a:pt x="3" y="17"/>
                    </a:cubicBezTo>
                    <a:cubicBezTo>
                      <a:pt x="6" y="88"/>
                      <a:pt x="6" y="160"/>
                      <a:pt x="19" y="228"/>
                    </a:cubicBezTo>
                    <a:cubicBezTo>
                      <a:pt x="23" y="245"/>
                      <a:pt x="38" y="253"/>
                      <a:pt x="53" y="253"/>
                    </a:cubicBezTo>
                    <a:cubicBezTo>
                      <a:pt x="71" y="253"/>
                      <a:pt x="89" y="241"/>
                      <a:pt x="84" y="221"/>
                    </a:cubicBezTo>
                    <a:cubicBezTo>
                      <a:pt x="77" y="147"/>
                      <a:pt x="54" y="82"/>
                      <a:pt x="38" y="14"/>
                    </a:cubicBezTo>
                    <a:cubicBezTo>
                      <a:pt x="37" y="5"/>
                      <a:pt x="28" y="1"/>
                      <a:pt x="2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8" name="Google Shape;3958;p33"/>
              <p:cNvSpPr/>
              <p:nvPr/>
            </p:nvSpPr>
            <p:spPr>
              <a:xfrm>
                <a:off x="4996027" y="3558630"/>
                <a:ext cx="6698" cy="19964"/>
              </a:xfrm>
              <a:custGeom>
                <a:avLst/>
                <a:gdLst/>
                <a:ahLst/>
                <a:cxnLst/>
                <a:rect l="l" t="t" r="r" b="b"/>
                <a:pathLst>
                  <a:path w="102" h="304" extrusionOk="0">
                    <a:moveTo>
                      <a:pt x="25" y="0"/>
                    </a:moveTo>
                    <a:cubicBezTo>
                      <a:pt x="14" y="0"/>
                      <a:pt x="1" y="9"/>
                      <a:pt x="1" y="25"/>
                    </a:cubicBezTo>
                    <a:cubicBezTo>
                      <a:pt x="7" y="106"/>
                      <a:pt x="7" y="190"/>
                      <a:pt x="17" y="271"/>
                    </a:cubicBezTo>
                    <a:cubicBezTo>
                      <a:pt x="19" y="291"/>
                      <a:pt x="36" y="304"/>
                      <a:pt x="52" y="304"/>
                    </a:cubicBezTo>
                    <a:cubicBezTo>
                      <a:pt x="65" y="304"/>
                      <a:pt x="77" y="296"/>
                      <a:pt x="82" y="277"/>
                    </a:cubicBezTo>
                    <a:cubicBezTo>
                      <a:pt x="101" y="187"/>
                      <a:pt x="85" y="99"/>
                      <a:pt x="43" y="12"/>
                    </a:cubicBezTo>
                    <a:cubicBezTo>
                      <a:pt x="40" y="4"/>
                      <a:pt x="33" y="0"/>
                      <a:pt x="2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9" name="Google Shape;3959;p33"/>
              <p:cNvSpPr/>
              <p:nvPr/>
            </p:nvSpPr>
            <p:spPr>
              <a:xfrm>
                <a:off x="4998588" y="3589297"/>
                <a:ext cx="5582" cy="21868"/>
              </a:xfrm>
              <a:custGeom>
                <a:avLst/>
                <a:gdLst/>
                <a:ahLst/>
                <a:cxnLst/>
                <a:rect l="l" t="t" r="r" b="b"/>
                <a:pathLst>
                  <a:path w="85" h="333" extrusionOk="0">
                    <a:moveTo>
                      <a:pt x="32" y="1"/>
                    </a:moveTo>
                    <a:cubicBezTo>
                      <a:pt x="17" y="1"/>
                      <a:pt x="1" y="12"/>
                      <a:pt x="1" y="31"/>
                    </a:cubicBezTo>
                    <a:cubicBezTo>
                      <a:pt x="1" y="125"/>
                      <a:pt x="4" y="215"/>
                      <a:pt x="20" y="309"/>
                    </a:cubicBezTo>
                    <a:cubicBezTo>
                      <a:pt x="24" y="325"/>
                      <a:pt x="38" y="333"/>
                      <a:pt x="52" y="333"/>
                    </a:cubicBezTo>
                    <a:cubicBezTo>
                      <a:pt x="68" y="333"/>
                      <a:pt x="85" y="322"/>
                      <a:pt x="85" y="303"/>
                    </a:cubicBezTo>
                    <a:cubicBezTo>
                      <a:pt x="85" y="206"/>
                      <a:pt x="75" y="112"/>
                      <a:pt x="59" y="21"/>
                    </a:cubicBezTo>
                    <a:cubicBezTo>
                      <a:pt x="55" y="7"/>
                      <a:pt x="43" y="1"/>
                      <a:pt x="3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0" name="Google Shape;3960;p33"/>
              <p:cNvSpPr/>
              <p:nvPr/>
            </p:nvSpPr>
            <p:spPr>
              <a:xfrm>
                <a:off x="5006666" y="3655293"/>
                <a:ext cx="66" cy="6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1" name="Google Shape;3961;p33"/>
              <p:cNvSpPr/>
              <p:nvPr/>
            </p:nvSpPr>
            <p:spPr>
              <a:xfrm>
                <a:off x="4995371" y="3624298"/>
                <a:ext cx="20686" cy="40518"/>
              </a:xfrm>
              <a:custGeom>
                <a:avLst/>
                <a:gdLst/>
                <a:ahLst/>
                <a:cxnLst/>
                <a:rect l="l" t="t" r="r" b="b"/>
                <a:pathLst>
                  <a:path w="315" h="617" extrusionOk="0">
                    <a:moveTo>
                      <a:pt x="103" y="1"/>
                    </a:moveTo>
                    <a:cubicBezTo>
                      <a:pt x="86" y="1"/>
                      <a:pt x="69" y="16"/>
                      <a:pt x="75" y="39"/>
                    </a:cubicBezTo>
                    <a:cubicBezTo>
                      <a:pt x="95" y="129"/>
                      <a:pt x="108" y="210"/>
                      <a:pt x="114" y="298"/>
                    </a:cubicBezTo>
                    <a:cubicBezTo>
                      <a:pt x="118" y="324"/>
                      <a:pt x="140" y="340"/>
                      <a:pt x="160" y="340"/>
                    </a:cubicBezTo>
                    <a:cubicBezTo>
                      <a:pt x="131" y="340"/>
                      <a:pt x="101" y="350"/>
                      <a:pt x="79" y="375"/>
                    </a:cubicBezTo>
                    <a:cubicBezTo>
                      <a:pt x="59" y="395"/>
                      <a:pt x="50" y="427"/>
                      <a:pt x="50" y="456"/>
                    </a:cubicBezTo>
                    <a:cubicBezTo>
                      <a:pt x="33" y="469"/>
                      <a:pt x="17" y="489"/>
                      <a:pt x="14" y="508"/>
                    </a:cubicBezTo>
                    <a:cubicBezTo>
                      <a:pt x="1" y="563"/>
                      <a:pt x="69" y="602"/>
                      <a:pt x="114" y="612"/>
                    </a:cubicBezTo>
                    <a:cubicBezTo>
                      <a:pt x="127" y="615"/>
                      <a:pt x="139" y="617"/>
                      <a:pt x="152" y="617"/>
                    </a:cubicBezTo>
                    <a:cubicBezTo>
                      <a:pt x="237" y="617"/>
                      <a:pt x="315" y="543"/>
                      <a:pt x="289" y="450"/>
                    </a:cubicBezTo>
                    <a:cubicBezTo>
                      <a:pt x="273" y="388"/>
                      <a:pt x="221" y="343"/>
                      <a:pt x="163" y="340"/>
                    </a:cubicBezTo>
                    <a:cubicBezTo>
                      <a:pt x="176" y="337"/>
                      <a:pt x="189" y="327"/>
                      <a:pt x="192" y="311"/>
                    </a:cubicBezTo>
                    <a:cubicBezTo>
                      <a:pt x="212" y="214"/>
                      <a:pt x="182" y="100"/>
                      <a:pt x="131" y="16"/>
                    </a:cubicBezTo>
                    <a:cubicBezTo>
                      <a:pt x="124" y="5"/>
                      <a:pt x="113" y="1"/>
                      <a:pt x="1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2" name="Google Shape;3962;p33"/>
              <p:cNvSpPr/>
              <p:nvPr/>
            </p:nvSpPr>
            <p:spPr>
              <a:xfrm>
                <a:off x="5006666" y="3655293"/>
                <a:ext cx="66" cy="6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3" name="Google Shape;3963;p33"/>
              <p:cNvSpPr/>
              <p:nvPr/>
            </p:nvSpPr>
            <p:spPr>
              <a:xfrm>
                <a:off x="4901137" y="3663567"/>
                <a:ext cx="31587" cy="9916"/>
              </a:xfrm>
              <a:custGeom>
                <a:avLst/>
                <a:gdLst/>
                <a:ahLst/>
                <a:cxnLst/>
                <a:rect l="l" t="t" r="r" b="b"/>
                <a:pathLst>
                  <a:path w="481" h="151" extrusionOk="0">
                    <a:moveTo>
                      <a:pt x="412" y="0"/>
                    </a:moveTo>
                    <a:cubicBezTo>
                      <a:pt x="409" y="0"/>
                      <a:pt x="406" y="0"/>
                      <a:pt x="403" y="1"/>
                    </a:cubicBezTo>
                    <a:cubicBezTo>
                      <a:pt x="283" y="20"/>
                      <a:pt x="166" y="50"/>
                      <a:pt x="46" y="79"/>
                    </a:cubicBezTo>
                    <a:cubicBezTo>
                      <a:pt x="1" y="88"/>
                      <a:pt x="18" y="151"/>
                      <a:pt x="60" y="151"/>
                    </a:cubicBezTo>
                    <a:cubicBezTo>
                      <a:pt x="63" y="151"/>
                      <a:pt x="66" y="151"/>
                      <a:pt x="69" y="150"/>
                    </a:cubicBezTo>
                    <a:cubicBezTo>
                      <a:pt x="189" y="131"/>
                      <a:pt x="312" y="114"/>
                      <a:pt x="428" y="85"/>
                    </a:cubicBezTo>
                    <a:cubicBezTo>
                      <a:pt x="480" y="70"/>
                      <a:pt x="463" y="0"/>
                      <a:pt x="4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4" name="Google Shape;3964;p33"/>
              <p:cNvSpPr/>
              <p:nvPr/>
            </p:nvSpPr>
            <p:spPr>
              <a:xfrm>
                <a:off x="4939684" y="3657591"/>
                <a:ext cx="28107" cy="8800"/>
              </a:xfrm>
              <a:custGeom>
                <a:avLst/>
                <a:gdLst/>
                <a:ahLst/>
                <a:cxnLst/>
                <a:rect l="l" t="t" r="r" b="b"/>
                <a:pathLst>
                  <a:path w="428" h="134" extrusionOk="0">
                    <a:moveTo>
                      <a:pt x="366" y="0"/>
                    </a:moveTo>
                    <a:cubicBezTo>
                      <a:pt x="363" y="0"/>
                      <a:pt x="360" y="1"/>
                      <a:pt x="357" y="1"/>
                    </a:cubicBezTo>
                    <a:cubicBezTo>
                      <a:pt x="253" y="27"/>
                      <a:pt x="156" y="43"/>
                      <a:pt x="52" y="50"/>
                    </a:cubicBezTo>
                    <a:cubicBezTo>
                      <a:pt x="0" y="56"/>
                      <a:pt x="0" y="128"/>
                      <a:pt x="52" y="131"/>
                    </a:cubicBezTo>
                    <a:cubicBezTo>
                      <a:pt x="73" y="133"/>
                      <a:pt x="94" y="134"/>
                      <a:pt x="116" y="134"/>
                    </a:cubicBezTo>
                    <a:cubicBezTo>
                      <a:pt x="205" y="134"/>
                      <a:pt x="295" y="118"/>
                      <a:pt x="376" y="89"/>
                    </a:cubicBezTo>
                    <a:cubicBezTo>
                      <a:pt x="428" y="67"/>
                      <a:pt x="414" y="0"/>
                      <a:pt x="3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5" name="Google Shape;3965;p33"/>
              <p:cNvSpPr/>
              <p:nvPr/>
            </p:nvSpPr>
            <p:spPr>
              <a:xfrm>
                <a:off x="5021704" y="3641371"/>
                <a:ext cx="29420" cy="11689"/>
              </a:xfrm>
              <a:custGeom>
                <a:avLst/>
                <a:gdLst/>
                <a:ahLst/>
                <a:cxnLst/>
                <a:rect l="l" t="t" r="r" b="b"/>
                <a:pathLst>
                  <a:path w="448" h="178" extrusionOk="0">
                    <a:moveTo>
                      <a:pt x="378" y="0"/>
                    </a:moveTo>
                    <a:cubicBezTo>
                      <a:pt x="374" y="0"/>
                      <a:pt x="369" y="1"/>
                      <a:pt x="364" y="2"/>
                    </a:cubicBezTo>
                    <a:cubicBezTo>
                      <a:pt x="261" y="28"/>
                      <a:pt x="154" y="54"/>
                      <a:pt x="50" y="93"/>
                    </a:cubicBezTo>
                    <a:cubicBezTo>
                      <a:pt x="1" y="108"/>
                      <a:pt x="16" y="177"/>
                      <a:pt x="66" y="177"/>
                    </a:cubicBezTo>
                    <a:cubicBezTo>
                      <a:pt x="68" y="177"/>
                      <a:pt x="71" y="177"/>
                      <a:pt x="73" y="177"/>
                    </a:cubicBezTo>
                    <a:cubicBezTo>
                      <a:pt x="180" y="158"/>
                      <a:pt x="290" y="128"/>
                      <a:pt x="390" y="99"/>
                    </a:cubicBezTo>
                    <a:cubicBezTo>
                      <a:pt x="447" y="81"/>
                      <a:pt x="430" y="0"/>
                      <a:pt x="3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6" name="Google Shape;3966;p33"/>
              <p:cNvSpPr/>
              <p:nvPr/>
            </p:nvSpPr>
            <p:spPr>
              <a:xfrm>
                <a:off x="5076011" y="3635330"/>
                <a:ext cx="34542" cy="7092"/>
              </a:xfrm>
              <a:custGeom>
                <a:avLst/>
                <a:gdLst/>
                <a:ahLst/>
                <a:cxnLst/>
                <a:rect l="l" t="t" r="r" b="b"/>
                <a:pathLst>
                  <a:path w="526" h="108" extrusionOk="0">
                    <a:moveTo>
                      <a:pt x="473" y="0"/>
                    </a:moveTo>
                    <a:cubicBezTo>
                      <a:pt x="472" y="0"/>
                      <a:pt x="471" y="0"/>
                      <a:pt x="470" y="0"/>
                    </a:cubicBezTo>
                    <a:cubicBezTo>
                      <a:pt x="328" y="7"/>
                      <a:pt x="185" y="26"/>
                      <a:pt x="46" y="39"/>
                    </a:cubicBezTo>
                    <a:cubicBezTo>
                      <a:pt x="1" y="42"/>
                      <a:pt x="1" y="107"/>
                      <a:pt x="46" y="107"/>
                    </a:cubicBezTo>
                    <a:cubicBezTo>
                      <a:pt x="185" y="104"/>
                      <a:pt x="328" y="107"/>
                      <a:pt x="470" y="94"/>
                    </a:cubicBezTo>
                    <a:cubicBezTo>
                      <a:pt x="525" y="88"/>
                      <a:pt x="526" y="0"/>
                      <a:pt x="4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7" name="Google Shape;3967;p33"/>
              <p:cNvSpPr/>
              <p:nvPr/>
            </p:nvSpPr>
            <p:spPr>
              <a:xfrm>
                <a:off x="5126116" y="3629223"/>
                <a:ext cx="33163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10" extrusionOk="0">
                    <a:moveTo>
                      <a:pt x="386" y="0"/>
                    </a:moveTo>
                    <a:cubicBezTo>
                      <a:pt x="267" y="0"/>
                      <a:pt x="153" y="22"/>
                      <a:pt x="35" y="41"/>
                    </a:cubicBezTo>
                    <a:cubicBezTo>
                      <a:pt x="1" y="51"/>
                      <a:pt x="5" y="110"/>
                      <a:pt x="39" y="110"/>
                    </a:cubicBezTo>
                    <a:cubicBezTo>
                      <a:pt x="41" y="110"/>
                      <a:pt x="43" y="110"/>
                      <a:pt x="44" y="109"/>
                    </a:cubicBezTo>
                    <a:cubicBezTo>
                      <a:pt x="177" y="100"/>
                      <a:pt x="310" y="103"/>
                      <a:pt x="449" y="93"/>
                    </a:cubicBezTo>
                    <a:cubicBezTo>
                      <a:pt x="504" y="90"/>
                      <a:pt x="504" y="6"/>
                      <a:pt x="449" y="2"/>
                    </a:cubicBezTo>
                    <a:cubicBezTo>
                      <a:pt x="428" y="1"/>
                      <a:pt x="407" y="0"/>
                      <a:pt x="38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68" name="Google Shape;3968;p33"/>
            <p:cNvGrpSpPr/>
            <p:nvPr/>
          </p:nvGrpSpPr>
          <p:grpSpPr>
            <a:xfrm rot="-1218727">
              <a:off x="2563656" y="4532629"/>
              <a:ext cx="969680" cy="915366"/>
              <a:chOff x="3712416" y="2719728"/>
              <a:chExt cx="383381" cy="361907"/>
            </a:xfrm>
          </p:grpSpPr>
          <p:sp>
            <p:nvSpPr>
              <p:cNvPr id="3969" name="Google Shape;3969;p33"/>
              <p:cNvSpPr/>
              <p:nvPr/>
            </p:nvSpPr>
            <p:spPr>
              <a:xfrm>
                <a:off x="3712416" y="2719728"/>
                <a:ext cx="383381" cy="361907"/>
              </a:xfrm>
              <a:custGeom>
                <a:avLst/>
                <a:gdLst/>
                <a:ahLst/>
                <a:cxnLst/>
                <a:rect l="l" t="t" r="r" b="b"/>
                <a:pathLst>
                  <a:path w="5838" h="5511" extrusionOk="0">
                    <a:moveTo>
                      <a:pt x="3178" y="130"/>
                    </a:moveTo>
                    <a:cubicBezTo>
                      <a:pt x="3222" y="130"/>
                      <a:pt x="3267" y="131"/>
                      <a:pt x="3311" y="133"/>
                    </a:cubicBezTo>
                    <a:cubicBezTo>
                      <a:pt x="2446" y="716"/>
                      <a:pt x="1882" y="1694"/>
                      <a:pt x="1847" y="2744"/>
                    </a:cubicBezTo>
                    <a:cubicBezTo>
                      <a:pt x="1332" y="2530"/>
                      <a:pt x="865" y="2209"/>
                      <a:pt x="492" y="1772"/>
                    </a:cubicBezTo>
                    <a:cubicBezTo>
                      <a:pt x="638" y="1380"/>
                      <a:pt x="891" y="1024"/>
                      <a:pt x="1251" y="765"/>
                    </a:cubicBezTo>
                    <a:cubicBezTo>
                      <a:pt x="1801" y="363"/>
                      <a:pt x="2492" y="130"/>
                      <a:pt x="3178" y="130"/>
                    </a:cubicBezTo>
                    <a:close/>
                    <a:moveTo>
                      <a:pt x="3501" y="155"/>
                    </a:moveTo>
                    <a:lnTo>
                      <a:pt x="3501" y="155"/>
                    </a:lnTo>
                    <a:cubicBezTo>
                      <a:pt x="3486" y="184"/>
                      <a:pt x="3490" y="224"/>
                      <a:pt x="3531" y="230"/>
                    </a:cubicBezTo>
                    <a:lnTo>
                      <a:pt x="3538" y="230"/>
                    </a:lnTo>
                    <a:cubicBezTo>
                      <a:pt x="3544" y="237"/>
                      <a:pt x="3544" y="246"/>
                      <a:pt x="3547" y="250"/>
                    </a:cubicBezTo>
                    <a:cubicBezTo>
                      <a:pt x="3554" y="266"/>
                      <a:pt x="3570" y="279"/>
                      <a:pt x="3593" y="282"/>
                    </a:cubicBezTo>
                    <a:cubicBezTo>
                      <a:pt x="3595" y="282"/>
                      <a:pt x="3597" y="282"/>
                      <a:pt x="3599" y="282"/>
                    </a:cubicBezTo>
                    <a:cubicBezTo>
                      <a:pt x="3637" y="282"/>
                      <a:pt x="3655" y="229"/>
                      <a:pt x="3615" y="214"/>
                    </a:cubicBezTo>
                    <a:lnTo>
                      <a:pt x="3615" y="207"/>
                    </a:lnTo>
                    <a:lnTo>
                      <a:pt x="3615" y="191"/>
                    </a:lnTo>
                    <a:cubicBezTo>
                      <a:pt x="3615" y="182"/>
                      <a:pt x="3612" y="169"/>
                      <a:pt x="3609" y="159"/>
                    </a:cubicBezTo>
                    <a:lnTo>
                      <a:pt x="3609" y="159"/>
                    </a:lnTo>
                    <a:cubicBezTo>
                      <a:pt x="3852" y="198"/>
                      <a:pt x="4095" y="269"/>
                      <a:pt x="4322" y="376"/>
                    </a:cubicBezTo>
                    <a:cubicBezTo>
                      <a:pt x="5261" y="820"/>
                      <a:pt x="5656" y="1727"/>
                      <a:pt x="5660" y="2708"/>
                    </a:cubicBezTo>
                    <a:cubicBezTo>
                      <a:pt x="5656" y="2712"/>
                      <a:pt x="5653" y="2712"/>
                      <a:pt x="5643" y="2712"/>
                    </a:cubicBezTo>
                    <a:cubicBezTo>
                      <a:pt x="5592" y="2712"/>
                      <a:pt x="5575" y="2763"/>
                      <a:pt x="5592" y="2799"/>
                    </a:cubicBezTo>
                    <a:cubicBezTo>
                      <a:pt x="5190" y="2993"/>
                      <a:pt x="4736" y="3036"/>
                      <a:pt x="4296" y="3065"/>
                    </a:cubicBezTo>
                    <a:lnTo>
                      <a:pt x="4053" y="3074"/>
                    </a:lnTo>
                    <a:lnTo>
                      <a:pt x="4053" y="3071"/>
                    </a:lnTo>
                    <a:cubicBezTo>
                      <a:pt x="4082" y="2945"/>
                      <a:pt x="4088" y="2809"/>
                      <a:pt x="4095" y="2682"/>
                    </a:cubicBezTo>
                    <a:cubicBezTo>
                      <a:pt x="4095" y="2655"/>
                      <a:pt x="4075" y="2641"/>
                      <a:pt x="4053" y="2641"/>
                    </a:cubicBezTo>
                    <a:cubicBezTo>
                      <a:pt x="4032" y="2641"/>
                      <a:pt x="4009" y="2655"/>
                      <a:pt x="4004" y="2682"/>
                    </a:cubicBezTo>
                    <a:cubicBezTo>
                      <a:pt x="3991" y="2806"/>
                      <a:pt x="3981" y="2942"/>
                      <a:pt x="3991" y="3065"/>
                    </a:cubicBezTo>
                    <a:cubicBezTo>
                      <a:pt x="3991" y="3068"/>
                      <a:pt x="3998" y="3071"/>
                      <a:pt x="3998" y="3074"/>
                    </a:cubicBezTo>
                    <a:cubicBezTo>
                      <a:pt x="3902" y="3078"/>
                      <a:pt x="3806" y="3080"/>
                      <a:pt x="3710" y="3080"/>
                    </a:cubicBezTo>
                    <a:cubicBezTo>
                      <a:pt x="3399" y="3080"/>
                      <a:pt x="3087" y="3059"/>
                      <a:pt x="2783" y="3010"/>
                    </a:cubicBezTo>
                    <a:cubicBezTo>
                      <a:pt x="2501" y="2968"/>
                      <a:pt x="2232" y="2893"/>
                      <a:pt x="1966" y="2796"/>
                    </a:cubicBezTo>
                    <a:cubicBezTo>
                      <a:pt x="1966" y="2699"/>
                      <a:pt x="1976" y="2598"/>
                      <a:pt x="1989" y="2501"/>
                    </a:cubicBezTo>
                    <a:cubicBezTo>
                      <a:pt x="1999" y="2401"/>
                      <a:pt x="2015" y="2303"/>
                      <a:pt x="2041" y="2206"/>
                    </a:cubicBezTo>
                    <a:cubicBezTo>
                      <a:pt x="2171" y="2229"/>
                      <a:pt x="2300" y="2258"/>
                      <a:pt x="2430" y="2271"/>
                    </a:cubicBezTo>
                    <a:cubicBezTo>
                      <a:pt x="2431" y="2271"/>
                      <a:pt x="2432" y="2271"/>
                      <a:pt x="2433" y="2271"/>
                    </a:cubicBezTo>
                    <a:cubicBezTo>
                      <a:pt x="2479" y="2271"/>
                      <a:pt x="2490" y="2193"/>
                      <a:pt x="2443" y="2184"/>
                    </a:cubicBezTo>
                    <a:cubicBezTo>
                      <a:pt x="2316" y="2158"/>
                      <a:pt x="2187" y="2148"/>
                      <a:pt x="2057" y="2135"/>
                    </a:cubicBezTo>
                    <a:cubicBezTo>
                      <a:pt x="2255" y="1322"/>
                      <a:pt x="2776" y="606"/>
                      <a:pt x="3496" y="159"/>
                    </a:cubicBezTo>
                    <a:cubicBezTo>
                      <a:pt x="3497" y="157"/>
                      <a:pt x="3499" y="156"/>
                      <a:pt x="3501" y="155"/>
                    </a:cubicBezTo>
                    <a:close/>
                    <a:moveTo>
                      <a:pt x="457" y="1873"/>
                    </a:moveTo>
                    <a:lnTo>
                      <a:pt x="457" y="1873"/>
                    </a:lnTo>
                    <a:cubicBezTo>
                      <a:pt x="816" y="2339"/>
                      <a:pt x="1302" y="2670"/>
                      <a:pt x="1843" y="2887"/>
                    </a:cubicBezTo>
                    <a:cubicBezTo>
                      <a:pt x="1847" y="3457"/>
                      <a:pt x="2015" y="4014"/>
                      <a:pt x="2265" y="4526"/>
                    </a:cubicBezTo>
                    <a:cubicBezTo>
                      <a:pt x="2371" y="4753"/>
                      <a:pt x="2543" y="5148"/>
                      <a:pt x="2789" y="5342"/>
                    </a:cubicBezTo>
                    <a:cubicBezTo>
                      <a:pt x="1827" y="5226"/>
                      <a:pt x="952" y="4668"/>
                      <a:pt x="554" y="3752"/>
                    </a:cubicBezTo>
                    <a:cubicBezTo>
                      <a:pt x="298" y="3155"/>
                      <a:pt x="259" y="2472"/>
                      <a:pt x="457" y="1873"/>
                    </a:cubicBezTo>
                    <a:close/>
                    <a:moveTo>
                      <a:pt x="5666" y="2912"/>
                    </a:moveTo>
                    <a:lnTo>
                      <a:pt x="5666" y="2912"/>
                    </a:lnTo>
                    <a:cubicBezTo>
                      <a:pt x="5660" y="2942"/>
                      <a:pt x="5660" y="2968"/>
                      <a:pt x="5656" y="2993"/>
                    </a:cubicBezTo>
                    <a:cubicBezTo>
                      <a:pt x="5611" y="3674"/>
                      <a:pt x="5319" y="4234"/>
                      <a:pt x="4769" y="4639"/>
                    </a:cubicBezTo>
                    <a:cubicBezTo>
                      <a:pt x="4357" y="4937"/>
                      <a:pt x="3732" y="5326"/>
                      <a:pt x="3204" y="5371"/>
                    </a:cubicBezTo>
                    <a:lnTo>
                      <a:pt x="3194" y="5371"/>
                    </a:lnTo>
                    <a:cubicBezTo>
                      <a:pt x="3187" y="5372"/>
                      <a:pt x="3180" y="5372"/>
                      <a:pt x="3173" y="5372"/>
                    </a:cubicBezTo>
                    <a:cubicBezTo>
                      <a:pt x="2666" y="5372"/>
                      <a:pt x="2318" y="4365"/>
                      <a:pt x="2184" y="3985"/>
                    </a:cubicBezTo>
                    <a:cubicBezTo>
                      <a:pt x="2060" y="3651"/>
                      <a:pt x="1992" y="3295"/>
                      <a:pt x="1979" y="2938"/>
                    </a:cubicBezTo>
                    <a:lnTo>
                      <a:pt x="1979" y="2938"/>
                    </a:lnTo>
                    <a:cubicBezTo>
                      <a:pt x="2252" y="3036"/>
                      <a:pt x="2533" y="3107"/>
                      <a:pt x="2818" y="3149"/>
                    </a:cubicBezTo>
                    <a:cubicBezTo>
                      <a:pt x="2874" y="3155"/>
                      <a:pt x="2935" y="3165"/>
                      <a:pt x="2997" y="3172"/>
                    </a:cubicBezTo>
                    <a:cubicBezTo>
                      <a:pt x="2980" y="3279"/>
                      <a:pt x="2961" y="3382"/>
                      <a:pt x="2955" y="3492"/>
                    </a:cubicBezTo>
                    <a:cubicBezTo>
                      <a:pt x="2955" y="3518"/>
                      <a:pt x="2973" y="3530"/>
                      <a:pt x="2991" y="3530"/>
                    </a:cubicBezTo>
                    <a:cubicBezTo>
                      <a:pt x="3011" y="3530"/>
                      <a:pt x="3031" y="3517"/>
                      <a:pt x="3032" y="3492"/>
                    </a:cubicBezTo>
                    <a:cubicBezTo>
                      <a:pt x="3045" y="3385"/>
                      <a:pt x="3045" y="3285"/>
                      <a:pt x="3045" y="3181"/>
                    </a:cubicBezTo>
                    <a:cubicBezTo>
                      <a:pt x="3269" y="3207"/>
                      <a:pt x="3495" y="3217"/>
                      <a:pt x="3721" y="3217"/>
                    </a:cubicBezTo>
                    <a:cubicBezTo>
                      <a:pt x="3955" y="3217"/>
                      <a:pt x="4189" y="3206"/>
                      <a:pt x="4422" y="3188"/>
                    </a:cubicBezTo>
                    <a:cubicBezTo>
                      <a:pt x="4850" y="3152"/>
                      <a:pt x="5281" y="3104"/>
                      <a:pt x="5666" y="2912"/>
                    </a:cubicBezTo>
                    <a:close/>
                    <a:moveTo>
                      <a:pt x="3185" y="0"/>
                    </a:moveTo>
                    <a:cubicBezTo>
                      <a:pt x="2599" y="0"/>
                      <a:pt x="2006" y="167"/>
                      <a:pt x="1490" y="457"/>
                    </a:cubicBezTo>
                    <a:cubicBezTo>
                      <a:pt x="454" y="1040"/>
                      <a:pt x="0" y="2190"/>
                      <a:pt x="275" y="3340"/>
                    </a:cubicBezTo>
                    <a:cubicBezTo>
                      <a:pt x="568" y="4557"/>
                      <a:pt x="1683" y="5453"/>
                      <a:pt x="2940" y="5453"/>
                    </a:cubicBezTo>
                    <a:cubicBezTo>
                      <a:pt x="2964" y="5453"/>
                      <a:pt x="2988" y="5453"/>
                      <a:pt x="3013" y="5452"/>
                    </a:cubicBezTo>
                    <a:cubicBezTo>
                      <a:pt x="3016" y="5452"/>
                      <a:pt x="3019" y="5452"/>
                      <a:pt x="3026" y="5456"/>
                    </a:cubicBezTo>
                    <a:cubicBezTo>
                      <a:pt x="3029" y="5485"/>
                      <a:pt x="3049" y="5511"/>
                      <a:pt x="3084" y="5511"/>
                    </a:cubicBezTo>
                    <a:cubicBezTo>
                      <a:pt x="3089" y="5511"/>
                      <a:pt x="3094" y="5511"/>
                      <a:pt x="3098" y="5511"/>
                    </a:cubicBezTo>
                    <a:cubicBezTo>
                      <a:pt x="3652" y="5511"/>
                      <a:pt x="4261" y="5139"/>
                      <a:pt x="4704" y="4843"/>
                    </a:cubicBezTo>
                    <a:cubicBezTo>
                      <a:pt x="5174" y="4539"/>
                      <a:pt x="5543" y="4124"/>
                      <a:pt x="5698" y="3573"/>
                    </a:cubicBezTo>
                    <a:cubicBezTo>
                      <a:pt x="5767" y="3330"/>
                      <a:pt x="5802" y="3078"/>
                      <a:pt x="5812" y="2828"/>
                    </a:cubicBezTo>
                    <a:cubicBezTo>
                      <a:pt x="5838" y="2799"/>
                      <a:pt x="5838" y="2760"/>
                      <a:pt x="5815" y="2731"/>
                    </a:cubicBezTo>
                    <a:cubicBezTo>
                      <a:pt x="5822" y="1866"/>
                      <a:pt x="5488" y="998"/>
                      <a:pt x="4769" y="489"/>
                    </a:cubicBezTo>
                    <a:cubicBezTo>
                      <a:pt x="4295" y="151"/>
                      <a:pt x="3743" y="0"/>
                      <a:pt x="318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0" name="Google Shape;3970;p33"/>
              <p:cNvSpPr/>
              <p:nvPr/>
            </p:nvSpPr>
            <p:spPr>
              <a:xfrm>
                <a:off x="3759500" y="2820987"/>
                <a:ext cx="36316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553" h="124" extrusionOk="0">
                    <a:moveTo>
                      <a:pt x="422" y="1"/>
                    </a:moveTo>
                    <a:cubicBezTo>
                      <a:pt x="286" y="1"/>
                      <a:pt x="137" y="22"/>
                      <a:pt x="18" y="81"/>
                    </a:cubicBezTo>
                    <a:cubicBezTo>
                      <a:pt x="0" y="87"/>
                      <a:pt x="7" y="124"/>
                      <a:pt x="27" y="124"/>
                    </a:cubicBezTo>
                    <a:cubicBezTo>
                      <a:pt x="28" y="124"/>
                      <a:pt x="30" y="124"/>
                      <a:pt x="31" y="123"/>
                    </a:cubicBezTo>
                    <a:cubicBezTo>
                      <a:pt x="190" y="107"/>
                      <a:pt x="342" y="84"/>
                      <a:pt x="504" y="81"/>
                    </a:cubicBezTo>
                    <a:cubicBezTo>
                      <a:pt x="553" y="75"/>
                      <a:pt x="553" y="3"/>
                      <a:pt x="504" y="3"/>
                    </a:cubicBezTo>
                    <a:cubicBezTo>
                      <a:pt x="478" y="2"/>
                      <a:pt x="450" y="1"/>
                      <a:pt x="4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1" name="Google Shape;3971;p33"/>
              <p:cNvSpPr/>
              <p:nvPr/>
            </p:nvSpPr>
            <p:spPr>
              <a:xfrm>
                <a:off x="3813216" y="2820659"/>
                <a:ext cx="33557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06" extrusionOk="0">
                    <a:moveTo>
                      <a:pt x="232" y="0"/>
                    </a:moveTo>
                    <a:cubicBezTo>
                      <a:pt x="171" y="0"/>
                      <a:pt x="109" y="4"/>
                      <a:pt x="49" y="12"/>
                    </a:cubicBezTo>
                    <a:cubicBezTo>
                      <a:pt x="4" y="15"/>
                      <a:pt x="1" y="86"/>
                      <a:pt x="49" y="86"/>
                    </a:cubicBezTo>
                    <a:cubicBezTo>
                      <a:pt x="82" y="84"/>
                      <a:pt x="114" y="83"/>
                      <a:pt x="146" y="83"/>
                    </a:cubicBezTo>
                    <a:cubicBezTo>
                      <a:pt x="249" y="83"/>
                      <a:pt x="351" y="93"/>
                      <a:pt x="454" y="106"/>
                    </a:cubicBezTo>
                    <a:cubicBezTo>
                      <a:pt x="456" y="106"/>
                      <a:pt x="457" y="106"/>
                      <a:pt x="459" y="106"/>
                    </a:cubicBezTo>
                    <a:cubicBezTo>
                      <a:pt x="500" y="106"/>
                      <a:pt x="511" y="28"/>
                      <a:pt x="464" y="21"/>
                    </a:cubicBezTo>
                    <a:cubicBezTo>
                      <a:pt x="388" y="7"/>
                      <a:pt x="310" y="0"/>
                      <a:pt x="23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2" name="Google Shape;3972;p33"/>
              <p:cNvSpPr/>
              <p:nvPr/>
            </p:nvSpPr>
            <p:spPr>
              <a:xfrm>
                <a:off x="3866407" y="2827554"/>
                <a:ext cx="31981" cy="7289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11" extrusionOk="0">
                    <a:moveTo>
                      <a:pt x="40" y="0"/>
                    </a:moveTo>
                    <a:cubicBezTo>
                      <a:pt x="1" y="0"/>
                      <a:pt x="1" y="65"/>
                      <a:pt x="43" y="69"/>
                    </a:cubicBezTo>
                    <a:cubicBezTo>
                      <a:pt x="169" y="85"/>
                      <a:pt x="299" y="104"/>
                      <a:pt x="425" y="111"/>
                    </a:cubicBezTo>
                    <a:cubicBezTo>
                      <a:pt x="473" y="111"/>
                      <a:pt x="486" y="33"/>
                      <a:pt x="438" y="30"/>
                    </a:cubicBezTo>
                    <a:cubicBezTo>
                      <a:pt x="308" y="7"/>
                      <a:pt x="172" y="7"/>
                      <a:pt x="43" y="1"/>
                    </a:cubicBezTo>
                    <a:cubicBezTo>
                      <a:pt x="42" y="0"/>
                      <a:pt x="41" y="0"/>
                      <a:pt x="4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3" name="Google Shape;3973;p33"/>
              <p:cNvSpPr/>
              <p:nvPr/>
            </p:nvSpPr>
            <p:spPr>
              <a:xfrm>
                <a:off x="3915724" y="2826175"/>
                <a:ext cx="47676" cy="31193"/>
              </a:xfrm>
              <a:custGeom>
                <a:avLst/>
                <a:gdLst/>
                <a:ahLst/>
                <a:cxnLst/>
                <a:rect l="l" t="t" r="r" b="b"/>
                <a:pathLst>
                  <a:path w="726" h="475" extrusionOk="0">
                    <a:moveTo>
                      <a:pt x="145" y="0"/>
                    </a:moveTo>
                    <a:cubicBezTo>
                      <a:pt x="130" y="0"/>
                      <a:pt x="114" y="10"/>
                      <a:pt x="114" y="28"/>
                    </a:cubicBezTo>
                    <a:lnTo>
                      <a:pt x="114" y="90"/>
                    </a:lnTo>
                    <a:cubicBezTo>
                      <a:pt x="98" y="86"/>
                      <a:pt x="82" y="86"/>
                      <a:pt x="66" y="83"/>
                    </a:cubicBezTo>
                    <a:cubicBezTo>
                      <a:pt x="63" y="82"/>
                      <a:pt x="60" y="82"/>
                      <a:pt x="57" y="82"/>
                    </a:cubicBezTo>
                    <a:cubicBezTo>
                      <a:pt x="15" y="82"/>
                      <a:pt x="1" y="145"/>
                      <a:pt x="46" y="154"/>
                    </a:cubicBezTo>
                    <a:cubicBezTo>
                      <a:pt x="66" y="158"/>
                      <a:pt x="92" y="167"/>
                      <a:pt x="111" y="171"/>
                    </a:cubicBezTo>
                    <a:cubicBezTo>
                      <a:pt x="102" y="255"/>
                      <a:pt x="85" y="342"/>
                      <a:pt x="66" y="427"/>
                    </a:cubicBezTo>
                    <a:cubicBezTo>
                      <a:pt x="58" y="455"/>
                      <a:pt x="80" y="474"/>
                      <a:pt x="104" y="474"/>
                    </a:cubicBezTo>
                    <a:cubicBezTo>
                      <a:pt x="119" y="474"/>
                      <a:pt x="136" y="466"/>
                      <a:pt x="144" y="446"/>
                    </a:cubicBezTo>
                    <a:cubicBezTo>
                      <a:pt x="176" y="365"/>
                      <a:pt x="189" y="274"/>
                      <a:pt x="189" y="190"/>
                    </a:cubicBezTo>
                    <a:cubicBezTo>
                      <a:pt x="344" y="232"/>
                      <a:pt x="497" y="287"/>
                      <a:pt x="649" y="342"/>
                    </a:cubicBezTo>
                    <a:cubicBezTo>
                      <a:pt x="654" y="344"/>
                      <a:pt x="658" y="344"/>
                      <a:pt x="662" y="344"/>
                    </a:cubicBezTo>
                    <a:cubicBezTo>
                      <a:pt x="703" y="344"/>
                      <a:pt x="726" y="279"/>
                      <a:pt x="685" y="261"/>
                    </a:cubicBezTo>
                    <a:cubicBezTo>
                      <a:pt x="529" y="184"/>
                      <a:pt x="357" y="138"/>
                      <a:pt x="183" y="103"/>
                    </a:cubicBezTo>
                    <a:cubicBezTo>
                      <a:pt x="179" y="73"/>
                      <a:pt x="176" y="44"/>
                      <a:pt x="173" y="22"/>
                    </a:cubicBezTo>
                    <a:cubicBezTo>
                      <a:pt x="170" y="7"/>
                      <a:pt x="158" y="0"/>
                      <a:pt x="14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4" name="Google Shape;3974;p33"/>
              <p:cNvSpPr/>
              <p:nvPr/>
            </p:nvSpPr>
            <p:spPr>
              <a:xfrm>
                <a:off x="3973512" y="2832479"/>
                <a:ext cx="34280" cy="30405"/>
              </a:xfrm>
              <a:custGeom>
                <a:avLst/>
                <a:gdLst/>
                <a:ahLst/>
                <a:cxnLst/>
                <a:rect l="l" t="t" r="r" b="b"/>
                <a:pathLst>
                  <a:path w="522" h="463" extrusionOk="0">
                    <a:moveTo>
                      <a:pt x="152" y="1"/>
                    </a:moveTo>
                    <a:cubicBezTo>
                      <a:pt x="127" y="1"/>
                      <a:pt x="100" y="22"/>
                      <a:pt x="106" y="52"/>
                    </a:cubicBezTo>
                    <a:cubicBezTo>
                      <a:pt x="119" y="120"/>
                      <a:pt x="135" y="188"/>
                      <a:pt x="155" y="256"/>
                    </a:cubicBezTo>
                    <a:cubicBezTo>
                      <a:pt x="122" y="250"/>
                      <a:pt x="93" y="237"/>
                      <a:pt x="61" y="230"/>
                    </a:cubicBezTo>
                    <a:cubicBezTo>
                      <a:pt x="55" y="228"/>
                      <a:pt x="50" y="227"/>
                      <a:pt x="45" y="227"/>
                    </a:cubicBezTo>
                    <a:cubicBezTo>
                      <a:pt x="9" y="227"/>
                      <a:pt x="1" y="287"/>
                      <a:pt x="41" y="301"/>
                    </a:cubicBezTo>
                    <a:cubicBezTo>
                      <a:pt x="86" y="321"/>
                      <a:pt x="135" y="340"/>
                      <a:pt x="184" y="363"/>
                    </a:cubicBezTo>
                    <a:lnTo>
                      <a:pt x="193" y="411"/>
                    </a:lnTo>
                    <a:cubicBezTo>
                      <a:pt x="199" y="427"/>
                      <a:pt x="211" y="434"/>
                      <a:pt x="224" y="434"/>
                    </a:cubicBezTo>
                    <a:cubicBezTo>
                      <a:pt x="243" y="434"/>
                      <a:pt x="262" y="419"/>
                      <a:pt x="258" y="395"/>
                    </a:cubicBezTo>
                    <a:lnTo>
                      <a:pt x="258" y="395"/>
                    </a:lnTo>
                    <a:cubicBezTo>
                      <a:pt x="320" y="418"/>
                      <a:pt x="385" y="444"/>
                      <a:pt x="446" y="460"/>
                    </a:cubicBezTo>
                    <a:cubicBezTo>
                      <a:pt x="451" y="462"/>
                      <a:pt x="456" y="463"/>
                      <a:pt x="461" y="463"/>
                    </a:cubicBezTo>
                    <a:cubicBezTo>
                      <a:pt x="501" y="463"/>
                      <a:pt x="522" y="406"/>
                      <a:pt x="478" y="382"/>
                    </a:cubicBezTo>
                    <a:cubicBezTo>
                      <a:pt x="401" y="347"/>
                      <a:pt x="320" y="318"/>
                      <a:pt x="239" y="288"/>
                    </a:cubicBezTo>
                    <a:cubicBezTo>
                      <a:pt x="223" y="204"/>
                      <a:pt x="206" y="117"/>
                      <a:pt x="187" y="29"/>
                    </a:cubicBezTo>
                    <a:cubicBezTo>
                      <a:pt x="182" y="9"/>
                      <a:pt x="167" y="1"/>
                      <a:pt x="1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5" name="Google Shape;3975;p33"/>
              <p:cNvSpPr/>
              <p:nvPr/>
            </p:nvSpPr>
            <p:spPr>
              <a:xfrm>
                <a:off x="4020267" y="2864919"/>
                <a:ext cx="23182" cy="14973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28" extrusionOk="0">
                    <a:moveTo>
                      <a:pt x="59" y="0"/>
                    </a:moveTo>
                    <a:cubicBezTo>
                      <a:pt x="13" y="0"/>
                      <a:pt x="0" y="68"/>
                      <a:pt x="48" y="83"/>
                    </a:cubicBezTo>
                    <a:cubicBezTo>
                      <a:pt x="126" y="112"/>
                      <a:pt x="191" y="157"/>
                      <a:pt x="252" y="212"/>
                    </a:cubicBezTo>
                    <a:cubicBezTo>
                      <a:pt x="261" y="223"/>
                      <a:pt x="272" y="227"/>
                      <a:pt x="283" y="227"/>
                    </a:cubicBezTo>
                    <a:cubicBezTo>
                      <a:pt x="318" y="227"/>
                      <a:pt x="352" y="179"/>
                      <a:pt x="317" y="144"/>
                    </a:cubicBezTo>
                    <a:cubicBezTo>
                      <a:pt x="249" y="76"/>
                      <a:pt x="162" y="28"/>
                      <a:pt x="71" y="2"/>
                    </a:cubicBezTo>
                    <a:cubicBezTo>
                      <a:pt x="67" y="1"/>
                      <a:pt x="63" y="0"/>
                      <a:pt x="5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6" name="Google Shape;3976;p33"/>
              <p:cNvSpPr/>
              <p:nvPr/>
            </p:nvSpPr>
            <p:spPr>
              <a:xfrm>
                <a:off x="4045746" y="2878840"/>
                <a:ext cx="35593" cy="21408"/>
              </a:xfrm>
              <a:custGeom>
                <a:avLst/>
                <a:gdLst/>
                <a:ahLst/>
                <a:cxnLst/>
                <a:rect l="l" t="t" r="r" b="b"/>
                <a:pathLst>
                  <a:path w="542" h="326" extrusionOk="0">
                    <a:moveTo>
                      <a:pt x="137" y="0"/>
                    </a:moveTo>
                    <a:cubicBezTo>
                      <a:pt x="94" y="0"/>
                      <a:pt x="82" y="75"/>
                      <a:pt x="127" y="81"/>
                    </a:cubicBezTo>
                    <a:cubicBezTo>
                      <a:pt x="188" y="94"/>
                      <a:pt x="243" y="114"/>
                      <a:pt x="292" y="143"/>
                    </a:cubicBezTo>
                    <a:cubicBezTo>
                      <a:pt x="331" y="162"/>
                      <a:pt x="357" y="191"/>
                      <a:pt x="386" y="214"/>
                    </a:cubicBezTo>
                    <a:cubicBezTo>
                      <a:pt x="286" y="198"/>
                      <a:pt x="185" y="182"/>
                      <a:pt x="78" y="172"/>
                    </a:cubicBezTo>
                    <a:cubicBezTo>
                      <a:pt x="75" y="171"/>
                      <a:pt x="72" y="171"/>
                      <a:pt x="69" y="171"/>
                    </a:cubicBezTo>
                    <a:cubicBezTo>
                      <a:pt x="20" y="171"/>
                      <a:pt x="0" y="244"/>
                      <a:pt x="52" y="256"/>
                    </a:cubicBezTo>
                    <a:cubicBezTo>
                      <a:pt x="172" y="279"/>
                      <a:pt x="292" y="308"/>
                      <a:pt x="412" y="324"/>
                    </a:cubicBezTo>
                    <a:cubicBezTo>
                      <a:pt x="416" y="325"/>
                      <a:pt x="420" y="326"/>
                      <a:pt x="423" y="326"/>
                    </a:cubicBezTo>
                    <a:cubicBezTo>
                      <a:pt x="456" y="326"/>
                      <a:pt x="480" y="289"/>
                      <a:pt x="477" y="263"/>
                    </a:cubicBezTo>
                    <a:cubicBezTo>
                      <a:pt x="516" y="259"/>
                      <a:pt x="541" y="230"/>
                      <a:pt x="516" y="195"/>
                    </a:cubicBezTo>
                    <a:cubicBezTo>
                      <a:pt x="435" y="78"/>
                      <a:pt x="276" y="16"/>
                      <a:pt x="140" y="0"/>
                    </a:cubicBezTo>
                    <a:cubicBezTo>
                      <a:pt x="139" y="0"/>
                      <a:pt x="138" y="0"/>
                      <a:pt x="1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7" name="Google Shape;3977;p33"/>
              <p:cNvSpPr/>
              <p:nvPr/>
            </p:nvSpPr>
            <p:spPr>
              <a:xfrm>
                <a:off x="3912112" y="3038938"/>
                <a:ext cx="22262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339" h="485" extrusionOk="0">
                    <a:moveTo>
                      <a:pt x="287" y="1"/>
                    </a:moveTo>
                    <a:cubicBezTo>
                      <a:pt x="271" y="1"/>
                      <a:pt x="255" y="9"/>
                      <a:pt x="247" y="28"/>
                    </a:cubicBezTo>
                    <a:cubicBezTo>
                      <a:pt x="186" y="173"/>
                      <a:pt x="118" y="309"/>
                      <a:pt x="20" y="433"/>
                    </a:cubicBezTo>
                    <a:cubicBezTo>
                      <a:pt x="1" y="457"/>
                      <a:pt x="25" y="485"/>
                      <a:pt x="50" y="485"/>
                    </a:cubicBezTo>
                    <a:cubicBezTo>
                      <a:pt x="58" y="485"/>
                      <a:pt x="66" y="482"/>
                      <a:pt x="72" y="475"/>
                    </a:cubicBezTo>
                    <a:cubicBezTo>
                      <a:pt x="186" y="355"/>
                      <a:pt x="280" y="212"/>
                      <a:pt x="328" y="54"/>
                    </a:cubicBezTo>
                    <a:cubicBezTo>
                      <a:pt x="338" y="22"/>
                      <a:pt x="313" y="1"/>
                      <a:pt x="2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8" name="Google Shape;3978;p33"/>
              <p:cNvSpPr/>
              <p:nvPr/>
            </p:nvSpPr>
            <p:spPr>
              <a:xfrm>
                <a:off x="3942713" y="2990015"/>
                <a:ext cx="18256" cy="32178"/>
              </a:xfrm>
              <a:custGeom>
                <a:avLst/>
                <a:gdLst/>
                <a:ahLst/>
                <a:cxnLst/>
                <a:rect l="l" t="t" r="r" b="b"/>
                <a:pathLst>
                  <a:path w="278" h="490" extrusionOk="0">
                    <a:moveTo>
                      <a:pt x="222" y="1"/>
                    </a:moveTo>
                    <a:cubicBezTo>
                      <a:pt x="208" y="1"/>
                      <a:pt x="194" y="7"/>
                      <a:pt x="186" y="21"/>
                    </a:cubicBezTo>
                    <a:cubicBezTo>
                      <a:pt x="118" y="151"/>
                      <a:pt x="60" y="300"/>
                      <a:pt x="11" y="439"/>
                    </a:cubicBezTo>
                    <a:cubicBezTo>
                      <a:pt x="0" y="467"/>
                      <a:pt x="30" y="490"/>
                      <a:pt x="57" y="490"/>
                    </a:cubicBezTo>
                    <a:cubicBezTo>
                      <a:pt x="70" y="490"/>
                      <a:pt x="83" y="484"/>
                      <a:pt x="89" y="471"/>
                    </a:cubicBezTo>
                    <a:cubicBezTo>
                      <a:pt x="154" y="335"/>
                      <a:pt x="222" y="196"/>
                      <a:pt x="267" y="53"/>
                    </a:cubicBezTo>
                    <a:cubicBezTo>
                      <a:pt x="278" y="23"/>
                      <a:pt x="249" y="1"/>
                      <a:pt x="2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9" name="Google Shape;3979;p33"/>
              <p:cNvSpPr/>
              <p:nvPr/>
            </p:nvSpPr>
            <p:spPr>
              <a:xfrm>
                <a:off x="3963530" y="2938269"/>
                <a:ext cx="12412" cy="37826"/>
              </a:xfrm>
              <a:custGeom>
                <a:avLst/>
                <a:gdLst/>
                <a:ahLst/>
                <a:cxnLst/>
                <a:rect l="l" t="t" r="r" b="b"/>
                <a:pathLst>
                  <a:path w="189" h="576" extrusionOk="0">
                    <a:moveTo>
                      <a:pt x="133" y="0"/>
                    </a:moveTo>
                    <a:cubicBezTo>
                      <a:pt x="116" y="0"/>
                      <a:pt x="99" y="11"/>
                      <a:pt x="93" y="35"/>
                    </a:cubicBezTo>
                    <a:cubicBezTo>
                      <a:pt x="51" y="197"/>
                      <a:pt x="21" y="372"/>
                      <a:pt x="2" y="540"/>
                    </a:cubicBezTo>
                    <a:cubicBezTo>
                      <a:pt x="0" y="563"/>
                      <a:pt x="19" y="576"/>
                      <a:pt x="37" y="576"/>
                    </a:cubicBezTo>
                    <a:cubicBezTo>
                      <a:pt x="52" y="576"/>
                      <a:pt x="67" y="567"/>
                      <a:pt x="70" y="550"/>
                    </a:cubicBezTo>
                    <a:cubicBezTo>
                      <a:pt x="115" y="391"/>
                      <a:pt x="157" y="226"/>
                      <a:pt x="180" y="61"/>
                    </a:cubicBezTo>
                    <a:cubicBezTo>
                      <a:pt x="188" y="25"/>
                      <a:pt x="160" y="0"/>
                      <a:pt x="1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0" name="Google Shape;3980;p33"/>
              <p:cNvSpPr/>
              <p:nvPr/>
            </p:nvSpPr>
            <p:spPr>
              <a:xfrm>
                <a:off x="3970622" y="2794129"/>
                <a:ext cx="7946" cy="19832"/>
              </a:xfrm>
              <a:custGeom>
                <a:avLst/>
                <a:gdLst/>
                <a:ahLst/>
                <a:cxnLst/>
                <a:rect l="l" t="t" r="r" b="b"/>
                <a:pathLst>
                  <a:path w="121" h="302" extrusionOk="0">
                    <a:moveTo>
                      <a:pt x="56" y="0"/>
                    </a:moveTo>
                    <a:cubicBezTo>
                      <a:pt x="29" y="0"/>
                      <a:pt x="1" y="21"/>
                      <a:pt x="11" y="56"/>
                    </a:cubicBezTo>
                    <a:cubicBezTo>
                      <a:pt x="33" y="127"/>
                      <a:pt x="43" y="192"/>
                      <a:pt x="40" y="270"/>
                    </a:cubicBezTo>
                    <a:cubicBezTo>
                      <a:pt x="40" y="290"/>
                      <a:pt x="56" y="301"/>
                      <a:pt x="71" y="301"/>
                    </a:cubicBezTo>
                    <a:cubicBezTo>
                      <a:pt x="84" y="301"/>
                      <a:pt x="97" y="294"/>
                      <a:pt x="101" y="276"/>
                    </a:cubicBezTo>
                    <a:cubicBezTo>
                      <a:pt x="121" y="199"/>
                      <a:pt x="121" y="111"/>
                      <a:pt x="98" y="30"/>
                    </a:cubicBezTo>
                    <a:cubicBezTo>
                      <a:pt x="92" y="9"/>
                      <a:pt x="74" y="0"/>
                      <a:pt x="5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1" name="Google Shape;3981;p33"/>
              <p:cNvSpPr/>
              <p:nvPr/>
            </p:nvSpPr>
            <p:spPr>
              <a:xfrm>
                <a:off x="3958277" y="2746980"/>
                <a:ext cx="13594" cy="21474"/>
              </a:xfrm>
              <a:custGeom>
                <a:avLst/>
                <a:gdLst/>
                <a:ahLst/>
                <a:cxnLst/>
                <a:rect l="l" t="t" r="r" b="b"/>
                <a:pathLst>
                  <a:path w="207" h="327" extrusionOk="0">
                    <a:moveTo>
                      <a:pt x="64" y="0"/>
                    </a:moveTo>
                    <a:cubicBezTo>
                      <a:pt x="33" y="0"/>
                      <a:pt x="1" y="35"/>
                      <a:pt x="20" y="65"/>
                    </a:cubicBezTo>
                    <a:cubicBezTo>
                      <a:pt x="79" y="139"/>
                      <a:pt x="118" y="210"/>
                      <a:pt x="134" y="301"/>
                    </a:cubicBezTo>
                    <a:cubicBezTo>
                      <a:pt x="138" y="319"/>
                      <a:pt x="154" y="327"/>
                      <a:pt x="169" y="327"/>
                    </a:cubicBezTo>
                    <a:cubicBezTo>
                      <a:pt x="188" y="327"/>
                      <a:pt x="207" y="314"/>
                      <a:pt x="205" y="291"/>
                    </a:cubicBezTo>
                    <a:cubicBezTo>
                      <a:pt x="199" y="191"/>
                      <a:pt x="163" y="90"/>
                      <a:pt x="92" y="13"/>
                    </a:cubicBezTo>
                    <a:cubicBezTo>
                      <a:pt x="84" y="4"/>
                      <a:pt x="74" y="0"/>
                      <a:pt x="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2" name="Google Shape;3982;p33"/>
              <p:cNvSpPr/>
              <p:nvPr/>
            </p:nvSpPr>
            <p:spPr>
              <a:xfrm>
                <a:off x="3936081" y="2742120"/>
                <a:ext cx="9719" cy="31259"/>
              </a:xfrm>
              <a:custGeom>
                <a:avLst/>
                <a:gdLst/>
                <a:ahLst/>
                <a:cxnLst/>
                <a:rect l="l" t="t" r="r" b="b"/>
                <a:pathLst>
                  <a:path w="148" h="476" extrusionOk="0">
                    <a:moveTo>
                      <a:pt x="114" y="0"/>
                    </a:moveTo>
                    <a:cubicBezTo>
                      <a:pt x="101" y="0"/>
                      <a:pt x="87" y="8"/>
                      <a:pt x="83" y="22"/>
                    </a:cubicBezTo>
                    <a:cubicBezTo>
                      <a:pt x="44" y="152"/>
                      <a:pt x="15" y="297"/>
                      <a:pt x="2" y="433"/>
                    </a:cubicBezTo>
                    <a:cubicBezTo>
                      <a:pt x="0" y="461"/>
                      <a:pt x="23" y="476"/>
                      <a:pt x="45" y="476"/>
                    </a:cubicBezTo>
                    <a:cubicBezTo>
                      <a:pt x="62" y="476"/>
                      <a:pt x="79" y="466"/>
                      <a:pt x="83" y="446"/>
                    </a:cubicBezTo>
                    <a:cubicBezTo>
                      <a:pt x="122" y="317"/>
                      <a:pt x="141" y="168"/>
                      <a:pt x="148" y="35"/>
                    </a:cubicBezTo>
                    <a:cubicBezTo>
                      <a:pt x="148" y="12"/>
                      <a:pt x="131" y="0"/>
                      <a:pt x="1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3" name="Google Shape;3983;p33"/>
              <p:cNvSpPr/>
              <p:nvPr/>
            </p:nvSpPr>
            <p:spPr>
              <a:xfrm>
                <a:off x="3926822" y="2785330"/>
                <a:ext cx="8800" cy="24429"/>
              </a:xfrm>
              <a:custGeom>
                <a:avLst/>
                <a:gdLst/>
                <a:ahLst/>
                <a:cxnLst/>
                <a:rect l="l" t="t" r="r" b="b"/>
                <a:pathLst>
                  <a:path w="134" h="372" extrusionOk="0">
                    <a:moveTo>
                      <a:pt x="93" y="1"/>
                    </a:moveTo>
                    <a:cubicBezTo>
                      <a:pt x="83" y="1"/>
                      <a:pt x="72" y="8"/>
                      <a:pt x="72" y="18"/>
                    </a:cubicBezTo>
                    <a:cubicBezTo>
                      <a:pt x="65" y="125"/>
                      <a:pt x="43" y="226"/>
                      <a:pt x="10" y="323"/>
                    </a:cubicBezTo>
                    <a:cubicBezTo>
                      <a:pt x="1" y="353"/>
                      <a:pt x="24" y="371"/>
                      <a:pt x="48" y="371"/>
                    </a:cubicBezTo>
                    <a:cubicBezTo>
                      <a:pt x="65" y="371"/>
                      <a:pt x="83" y="362"/>
                      <a:pt x="91" y="342"/>
                    </a:cubicBezTo>
                    <a:cubicBezTo>
                      <a:pt x="127" y="242"/>
                      <a:pt x="133" y="128"/>
                      <a:pt x="111" y="15"/>
                    </a:cubicBezTo>
                    <a:cubicBezTo>
                      <a:pt x="109" y="5"/>
                      <a:pt x="101" y="1"/>
                      <a:pt x="9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4" name="Google Shape;3984;p33"/>
              <p:cNvSpPr/>
              <p:nvPr/>
            </p:nvSpPr>
            <p:spPr>
              <a:xfrm>
                <a:off x="3889522" y="2869844"/>
                <a:ext cx="40978" cy="31653"/>
              </a:xfrm>
              <a:custGeom>
                <a:avLst/>
                <a:gdLst/>
                <a:ahLst/>
                <a:cxnLst/>
                <a:rect l="l" t="t" r="r" b="b"/>
                <a:pathLst>
                  <a:path w="624" h="482" extrusionOk="0">
                    <a:moveTo>
                      <a:pt x="48" y="1"/>
                    </a:moveTo>
                    <a:cubicBezTo>
                      <a:pt x="10" y="1"/>
                      <a:pt x="0" y="66"/>
                      <a:pt x="44" y="73"/>
                    </a:cubicBezTo>
                    <a:cubicBezTo>
                      <a:pt x="170" y="102"/>
                      <a:pt x="300" y="134"/>
                      <a:pt x="429" y="153"/>
                    </a:cubicBezTo>
                    <a:cubicBezTo>
                      <a:pt x="410" y="247"/>
                      <a:pt x="384" y="335"/>
                      <a:pt x="368" y="432"/>
                    </a:cubicBezTo>
                    <a:cubicBezTo>
                      <a:pt x="364" y="462"/>
                      <a:pt x="389" y="482"/>
                      <a:pt x="411" y="482"/>
                    </a:cubicBezTo>
                    <a:cubicBezTo>
                      <a:pt x="425" y="482"/>
                      <a:pt x="438" y="474"/>
                      <a:pt x="442" y="455"/>
                    </a:cubicBezTo>
                    <a:cubicBezTo>
                      <a:pt x="462" y="358"/>
                      <a:pt x="468" y="260"/>
                      <a:pt x="481" y="163"/>
                    </a:cubicBezTo>
                    <a:cubicBezTo>
                      <a:pt x="510" y="166"/>
                      <a:pt x="539" y="170"/>
                      <a:pt x="565" y="170"/>
                    </a:cubicBezTo>
                    <a:cubicBezTo>
                      <a:pt x="614" y="166"/>
                      <a:pt x="624" y="98"/>
                      <a:pt x="578" y="85"/>
                    </a:cubicBezTo>
                    <a:cubicBezTo>
                      <a:pt x="413" y="37"/>
                      <a:pt x="225" y="21"/>
                      <a:pt x="53" y="1"/>
                    </a:cubicBezTo>
                    <a:cubicBezTo>
                      <a:pt x="52" y="1"/>
                      <a:pt x="50" y="1"/>
                      <a:pt x="4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5" name="Google Shape;3985;p33"/>
              <p:cNvSpPr/>
              <p:nvPr/>
            </p:nvSpPr>
            <p:spPr>
              <a:xfrm>
                <a:off x="3900160" y="2966375"/>
                <a:ext cx="8209" cy="24561"/>
              </a:xfrm>
              <a:custGeom>
                <a:avLst/>
                <a:gdLst/>
                <a:ahLst/>
                <a:cxnLst/>
                <a:rect l="l" t="t" r="r" b="b"/>
                <a:pathLst>
                  <a:path w="125" h="374" extrusionOk="0">
                    <a:moveTo>
                      <a:pt x="93" y="0"/>
                    </a:moveTo>
                    <a:cubicBezTo>
                      <a:pt x="80" y="0"/>
                      <a:pt x="66" y="8"/>
                      <a:pt x="63" y="25"/>
                    </a:cubicBezTo>
                    <a:cubicBezTo>
                      <a:pt x="57" y="125"/>
                      <a:pt x="37" y="232"/>
                      <a:pt x="8" y="329"/>
                    </a:cubicBezTo>
                    <a:cubicBezTo>
                      <a:pt x="0" y="355"/>
                      <a:pt x="23" y="374"/>
                      <a:pt x="44" y="374"/>
                    </a:cubicBezTo>
                    <a:cubicBezTo>
                      <a:pt x="58" y="374"/>
                      <a:pt x="71" y="366"/>
                      <a:pt x="76" y="349"/>
                    </a:cubicBezTo>
                    <a:cubicBezTo>
                      <a:pt x="118" y="242"/>
                      <a:pt x="125" y="138"/>
                      <a:pt x="118" y="25"/>
                    </a:cubicBezTo>
                    <a:cubicBezTo>
                      <a:pt x="118" y="8"/>
                      <a:pt x="106" y="0"/>
                      <a:pt x="9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6" name="Google Shape;3986;p33"/>
              <p:cNvSpPr/>
              <p:nvPr/>
            </p:nvSpPr>
            <p:spPr>
              <a:xfrm>
                <a:off x="3900686" y="3008927"/>
                <a:ext cx="6239" cy="20358"/>
              </a:xfrm>
              <a:custGeom>
                <a:avLst/>
                <a:gdLst/>
                <a:ahLst/>
                <a:cxnLst/>
                <a:rect l="l" t="t" r="r" b="b"/>
                <a:pathLst>
                  <a:path w="95" h="310" extrusionOk="0">
                    <a:moveTo>
                      <a:pt x="65" y="0"/>
                    </a:moveTo>
                    <a:cubicBezTo>
                      <a:pt x="52" y="0"/>
                      <a:pt x="40" y="7"/>
                      <a:pt x="36" y="21"/>
                    </a:cubicBezTo>
                    <a:cubicBezTo>
                      <a:pt x="16" y="106"/>
                      <a:pt x="3" y="187"/>
                      <a:pt x="0" y="274"/>
                    </a:cubicBezTo>
                    <a:cubicBezTo>
                      <a:pt x="0" y="297"/>
                      <a:pt x="19" y="310"/>
                      <a:pt x="37" y="310"/>
                    </a:cubicBezTo>
                    <a:cubicBezTo>
                      <a:pt x="51" y="310"/>
                      <a:pt x="65" y="301"/>
                      <a:pt x="68" y="284"/>
                    </a:cubicBezTo>
                    <a:cubicBezTo>
                      <a:pt x="84" y="200"/>
                      <a:pt x="94" y="112"/>
                      <a:pt x="94" y="28"/>
                    </a:cubicBezTo>
                    <a:cubicBezTo>
                      <a:pt x="94" y="10"/>
                      <a:pt x="79" y="0"/>
                      <a:pt x="6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7" name="Google Shape;3987;p33"/>
              <p:cNvSpPr/>
              <p:nvPr/>
            </p:nvSpPr>
            <p:spPr>
              <a:xfrm>
                <a:off x="3900029" y="3039529"/>
                <a:ext cx="9259" cy="24364"/>
              </a:xfrm>
              <a:custGeom>
                <a:avLst/>
                <a:gdLst/>
                <a:ahLst/>
                <a:cxnLst/>
                <a:rect l="l" t="t" r="r" b="b"/>
                <a:pathLst>
                  <a:path w="141" h="371" extrusionOk="0">
                    <a:moveTo>
                      <a:pt x="67" y="0"/>
                    </a:moveTo>
                    <a:cubicBezTo>
                      <a:pt x="54" y="0"/>
                      <a:pt x="41" y="8"/>
                      <a:pt x="36" y="25"/>
                    </a:cubicBezTo>
                    <a:cubicBezTo>
                      <a:pt x="4" y="132"/>
                      <a:pt x="0" y="245"/>
                      <a:pt x="49" y="349"/>
                    </a:cubicBezTo>
                    <a:cubicBezTo>
                      <a:pt x="56" y="364"/>
                      <a:pt x="70" y="370"/>
                      <a:pt x="84" y="370"/>
                    </a:cubicBezTo>
                    <a:cubicBezTo>
                      <a:pt x="111" y="370"/>
                      <a:pt x="140" y="348"/>
                      <a:pt x="130" y="317"/>
                    </a:cubicBezTo>
                    <a:cubicBezTo>
                      <a:pt x="94" y="223"/>
                      <a:pt x="75" y="138"/>
                      <a:pt x="98" y="41"/>
                    </a:cubicBezTo>
                    <a:cubicBezTo>
                      <a:pt x="103" y="16"/>
                      <a:pt x="85" y="0"/>
                      <a:pt x="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8" name="Google Shape;3988;p33"/>
              <p:cNvSpPr/>
              <p:nvPr/>
            </p:nvSpPr>
            <p:spPr>
              <a:xfrm>
                <a:off x="3748927" y="2834908"/>
                <a:ext cx="32704" cy="11098"/>
              </a:xfrm>
              <a:custGeom>
                <a:avLst/>
                <a:gdLst/>
                <a:ahLst/>
                <a:cxnLst/>
                <a:rect l="l" t="t" r="r" b="b"/>
                <a:pathLst>
                  <a:path w="498" h="169" extrusionOk="0">
                    <a:moveTo>
                      <a:pt x="38" y="1"/>
                    </a:moveTo>
                    <a:cubicBezTo>
                      <a:pt x="12" y="1"/>
                      <a:pt x="1" y="42"/>
                      <a:pt x="30" y="54"/>
                    </a:cubicBezTo>
                    <a:cubicBezTo>
                      <a:pt x="160" y="96"/>
                      <a:pt x="293" y="138"/>
                      <a:pt x="429" y="167"/>
                    </a:cubicBezTo>
                    <a:cubicBezTo>
                      <a:pt x="432" y="168"/>
                      <a:pt x="435" y="168"/>
                      <a:pt x="438" y="168"/>
                    </a:cubicBezTo>
                    <a:cubicBezTo>
                      <a:pt x="483" y="168"/>
                      <a:pt x="497" y="105"/>
                      <a:pt x="452" y="89"/>
                    </a:cubicBezTo>
                    <a:cubicBezTo>
                      <a:pt x="322" y="51"/>
                      <a:pt x="179" y="25"/>
                      <a:pt x="47" y="2"/>
                    </a:cubicBezTo>
                    <a:cubicBezTo>
                      <a:pt x="44" y="1"/>
                      <a:pt x="41" y="1"/>
                      <a:pt x="3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9" name="Google Shape;3989;p33"/>
              <p:cNvSpPr/>
              <p:nvPr/>
            </p:nvSpPr>
            <p:spPr>
              <a:xfrm>
                <a:off x="3794632" y="2848567"/>
                <a:ext cx="35724" cy="10376"/>
              </a:xfrm>
              <a:custGeom>
                <a:avLst/>
                <a:gdLst/>
                <a:ahLst/>
                <a:cxnLst/>
                <a:rect l="l" t="t" r="r" b="b"/>
                <a:pathLst>
                  <a:path w="544" h="158" extrusionOk="0">
                    <a:moveTo>
                      <a:pt x="41" y="1"/>
                    </a:moveTo>
                    <a:cubicBezTo>
                      <a:pt x="13" y="1"/>
                      <a:pt x="1" y="41"/>
                      <a:pt x="31" y="53"/>
                    </a:cubicBezTo>
                    <a:cubicBezTo>
                      <a:pt x="177" y="92"/>
                      <a:pt x="326" y="137"/>
                      <a:pt x="478" y="157"/>
                    </a:cubicBezTo>
                    <a:cubicBezTo>
                      <a:pt x="480" y="157"/>
                      <a:pt x="482" y="157"/>
                      <a:pt x="484" y="157"/>
                    </a:cubicBezTo>
                    <a:cubicBezTo>
                      <a:pt x="522" y="157"/>
                      <a:pt x="544" y="98"/>
                      <a:pt x="497" y="86"/>
                    </a:cubicBezTo>
                    <a:cubicBezTo>
                      <a:pt x="352" y="40"/>
                      <a:pt x="196" y="21"/>
                      <a:pt x="47" y="1"/>
                    </a:cubicBezTo>
                    <a:cubicBezTo>
                      <a:pt x="45" y="1"/>
                      <a:pt x="43" y="1"/>
                      <a:pt x="4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0" name="Google Shape;3990;p33"/>
              <p:cNvSpPr/>
              <p:nvPr/>
            </p:nvSpPr>
            <p:spPr>
              <a:xfrm>
                <a:off x="3944486" y="2879562"/>
                <a:ext cx="40650" cy="8668"/>
              </a:xfrm>
              <a:custGeom>
                <a:avLst/>
                <a:gdLst/>
                <a:ahLst/>
                <a:cxnLst/>
                <a:rect l="l" t="t" r="r" b="b"/>
                <a:pathLst>
                  <a:path w="619" h="132" extrusionOk="0">
                    <a:moveTo>
                      <a:pt x="220" y="1"/>
                    </a:moveTo>
                    <a:cubicBezTo>
                      <a:pt x="161" y="1"/>
                      <a:pt x="103" y="3"/>
                      <a:pt x="46" y="9"/>
                    </a:cubicBezTo>
                    <a:cubicBezTo>
                      <a:pt x="0" y="15"/>
                      <a:pt x="0" y="80"/>
                      <a:pt x="46" y="83"/>
                    </a:cubicBezTo>
                    <a:cubicBezTo>
                      <a:pt x="221" y="90"/>
                      <a:pt x="389" y="116"/>
                      <a:pt x="564" y="132"/>
                    </a:cubicBezTo>
                    <a:cubicBezTo>
                      <a:pt x="565" y="132"/>
                      <a:pt x="566" y="132"/>
                      <a:pt x="567" y="132"/>
                    </a:cubicBezTo>
                    <a:cubicBezTo>
                      <a:pt x="613" y="132"/>
                      <a:pt x="618" y="54"/>
                      <a:pt x="577" y="41"/>
                    </a:cubicBezTo>
                    <a:cubicBezTo>
                      <a:pt x="464" y="13"/>
                      <a:pt x="341" y="1"/>
                      <a:pt x="22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1" name="Google Shape;3991;p33"/>
              <p:cNvSpPr/>
              <p:nvPr/>
            </p:nvSpPr>
            <p:spPr>
              <a:xfrm>
                <a:off x="4004047" y="2886457"/>
                <a:ext cx="27319" cy="6501"/>
              </a:xfrm>
              <a:custGeom>
                <a:avLst/>
                <a:gdLst/>
                <a:ahLst/>
                <a:cxnLst/>
                <a:rect l="l" t="t" r="r" b="b"/>
                <a:pathLst>
                  <a:path w="416" h="99" extrusionOk="0">
                    <a:moveTo>
                      <a:pt x="350" y="1"/>
                    </a:moveTo>
                    <a:cubicBezTo>
                      <a:pt x="253" y="1"/>
                      <a:pt x="156" y="4"/>
                      <a:pt x="59" y="4"/>
                    </a:cubicBezTo>
                    <a:cubicBezTo>
                      <a:pt x="1" y="4"/>
                      <a:pt x="1" y="95"/>
                      <a:pt x="59" y="95"/>
                    </a:cubicBezTo>
                    <a:cubicBezTo>
                      <a:pt x="156" y="98"/>
                      <a:pt x="253" y="98"/>
                      <a:pt x="350" y="98"/>
                    </a:cubicBezTo>
                    <a:cubicBezTo>
                      <a:pt x="352" y="98"/>
                      <a:pt x="354" y="98"/>
                      <a:pt x="356" y="98"/>
                    </a:cubicBezTo>
                    <a:cubicBezTo>
                      <a:pt x="415" y="98"/>
                      <a:pt x="413" y="1"/>
                      <a:pt x="35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992" name="Google Shape;3992;p33"/>
          <p:cNvGrpSpPr/>
          <p:nvPr/>
        </p:nvGrpSpPr>
        <p:grpSpPr>
          <a:xfrm>
            <a:off x="161836" y="-154240"/>
            <a:ext cx="2077151" cy="5623682"/>
            <a:chOff x="161836" y="-154240"/>
            <a:chExt cx="2077151" cy="5623682"/>
          </a:xfrm>
        </p:grpSpPr>
        <p:grpSp>
          <p:nvGrpSpPr>
            <p:cNvPr id="3993" name="Google Shape;3993;p33"/>
            <p:cNvGrpSpPr/>
            <p:nvPr/>
          </p:nvGrpSpPr>
          <p:grpSpPr>
            <a:xfrm rot="2567276">
              <a:off x="1405435" y="59427"/>
              <a:ext cx="733465" cy="266411"/>
              <a:chOff x="3720033" y="657636"/>
              <a:chExt cx="380942" cy="138367"/>
            </a:xfrm>
          </p:grpSpPr>
          <p:sp>
            <p:nvSpPr>
              <p:cNvPr id="3994" name="Google Shape;3994;p33"/>
              <p:cNvSpPr/>
              <p:nvPr/>
            </p:nvSpPr>
            <p:spPr>
              <a:xfrm>
                <a:off x="3720033" y="657636"/>
                <a:ext cx="84977" cy="138367"/>
              </a:xfrm>
              <a:custGeom>
                <a:avLst/>
                <a:gdLst/>
                <a:ahLst/>
                <a:cxnLst/>
                <a:rect l="l" t="t" r="r" b="b"/>
                <a:pathLst>
                  <a:path w="1294" h="2107" extrusionOk="0">
                    <a:moveTo>
                      <a:pt x="179" y="0"/>
                    </a:moveTo>
                    <a:cubicBezTo>
                      <a:pt x="136" y="0"/>
                      <a:pt x="94" y="6"/>
                      <a:pt x="69" y="33"/>
                    </a:cubicBezTo>
                    <a:cubicBezTo>
                      <a:pt x="1" y="98"/>
                      <a:pt x="43" y="299"/>
                      <a:pt x="43" y="374"/>
                    </a:cubicBezTo>
                    <a:lnTo>
                      <a:pt x="43" y="1093"/>
                    </a:lnTo>
                    <a:cubicBezTo>
                      <a:pt x="43" y="1333"/>
                      <a:pt x="36" y="1572"/>
                      <a:pt x="43" y="1815"/>
                    </a:cubicBezTo>
                    <a:cubicBezTo>
                      <a:pt x="43" y="1887"/>
                      <a:pt x="20" y="1997"/>
                      <a:pt x="82" y="2048"/>
                    </a:cubicBezTo>
                    <a:cubicBezTo>
                      <a:pt x="123" y="2088"/>
                      <a:pt x="205" y="2097"/>
                      <a:pt x="284" y="2097"/>
                    </a:cubicBezTo>
                    <a:cubicBezTo>
                      <a:pt x="349" y="2097"/>
                      <a:pt x="411" y="2091"/>
                      <a:pt x="448" y="2091"/>
                    </a:cubicBezTo>
                    <a:cubicBezTo>
                      <a:pt x="710" y="2097"/>
                      <a:pt x="969" y="2107"/>
                      <a:pt x="1232" y="2107"/>
                    </a:cubicBezTo>
                    <a:cubicBezTo>
                      <a:pt x="1293" y="2097"/>
                      <a:pt x="1290" y="2006"/>
                      <a:pt x="1228" y="2000"/>
                    </a:cubicBezTo>
                    <a:cubicBezTo>
                      <a:pt x="1054" y="1984"/>
                      <a:pt x="879" y="1977"/>
                      <a:pt x="700" y="1968"/>
                    </a:cubicBezTo>
                    <a:cubicBezTo>
                      <a:pt x="695" y="1967"/>
                      <a:pt x="690" y="1967"/>
                      <a:pt x="684" y="1967"/>
                    </a:cubicBezTo>
                    <a:cubicBezTo>
                      <a:pt x="623" y="1967"/>
                      <a:pt x="540" y="1976"/>
                      <a:pt x="464" y="1976"/>
                    </a:cubicBezTo>
                    <a:cubicBezTo>
                      <a:pt x="403" y="1976"/>
                      <a:pt x="347" y="1970"/>
                      <a:pt x="308" y="1951"/>
                    </a:cubicBezTo>
                    <a:cubicBezTo>
                      <a:pt x="59" y="1828"/>
                      <a:pt x="172" y="1313"/>
                      <a:pt x="172" y="1090"/>
                    </a:cubicBezTo>
                    <a:lnTo>
                      <a:pt x="172" y="1022"/>
                    </a:lnTo>
                    <a:cubicBezTo>
                      <a:pt x="179" y="1025"/>
                      <a:pt x="189" y="1028"/>
                      <a:pt x="195" y="1028"/>
                    </a:cubicBezTo>
                    <a:cubicBezTo>
                      <a:pt x="327" y="1042"/>
                      <a:pt x="463" y="1048"/>
                      <a:pt x="598" y="1048"/>
                    </a:cubicBezTo>
                    <a:cubicBezTo>
                      <a:pt x="712" y="1048"/>
                      <a:pt x="826" y="1044"/>
                      <a:pt x="937" y="1038"/>
                    </a:cubicBezTo>
                    <a:cubicBezTo>
                      <a:pt x="1018" y="1035"/>
                      <a:pt x="1018" y="915"/>
                      <a:pt x="937" y="911"/>
                    </a:cubicBezTo>
                    <a:cubicBezTo>
                      <a:pt x="832" y="906"/>
                      <a:pt x="725" y="903"/>
                      <a:pt x="618" y="903"/>
                    </a:cubicBezTo>
                    <a:cubicBezTo>
                      <a:pt x="476" y="903"/>
                      <a:pt x="333" y="908"/>
                      <a:pt x="195" y="921"/>
                    </a:cubicBezTo>
                    <a:cubicBezTo>
                      <a:pt x="189" y="921"/>
                      <a:pt x="179" y="924"/>
                      <a:pt x="172" y="928"/>
                    </a:cubicBezTo>
                    <a:lnTo>
                      <a:pt x="172" y="633"/>
                    </a:lnTo>
                    <a:cubicBezTo>
                      <a:pt x="172" y="526"/>
                      <a:pt x="130" y="328"/>
                      <a:pt x="172" y="241"/>
                    </a:cubicBezTo>
                    <a:cubicBezTo>
                      <a:pt x="218" y="146"/>
                      <a:pt x="367" y="120"/>
                      <a:pt x="532" y="120"/>
                    </a:cubicBezTo>
                    <a:cubicBezTo>
                      <a:pt x="730" y="120"/>
                      <a:pt x="952" y="158"/>
                      <a:pt x="1050" y="163"/>
                    </a:cubicBezTo>
                    <a:cubicBezTo>
                      <a:pt x="1051" y="163"/>
                      <a:pt x="1052" y="163"/>
                      <a:pt x="1053" y="163"/>
                    </a:cubicBezTo>
                    <a:cubicBezTo>
                      <a:pt x="1131" y="163"/>
                      <a:pt x="1130" y="40"/>
                      <a:pt x="1050" y="37"/>
                    </a:cubicBezTo>
                    <a:cubicBezTo>
                      <a:pt x="818" y="16"/>
                      <a:pt x="585" y="4"/>
                      <a:pt x="352" y="4"/>
                    </a:cubicBezTo>
                    <a:cubicBezTo>
                      <a:pt x="326" y="4"/>
                      <a:pt x="299" y="4"/>
                      <a:pt x="273" y="4"/>
                    </a:cubicBezTo>
                    <a:cubicBezTo>
                      <a:pt x="247" y="4"/>
                      <a:pt x="213" y="0"/>
                      <a:pt x="17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5" name="Google Shape;3995;p33"/>
              <p:cNvSpPr/>
              <p:nvPr/>
            </p:nvSpPr>
            <p:spPr>
              <a:xfrm>
                <a:off x="3821293" y="728688"/>
                <a:ext cx="57658" cy="13725"/>
              </a:xfrm>
              <a:custGeom>
                <a:avLst/>
                <a:gdLst/>
                <a:ahLst/>
                <a:cxnLst/>
                <a:rect l="l" t="t" r="r" b="b"/>
                <a:pathLst>
                  <a:path w="878" h="209" extrusionOk="0">
                    <a:moveTo>
                      <a:pt x="789" y="1"/>
                    </a:moveTo>
                    <a:cubicBezTo>
                      <a:pt x="783" y="1"/>
                      <a:pt x="776" y="2"/>
                      <a:pt x="769" y="4"/>
                    </a:cubicBezTo>
                    <a:cubicBezTo>
                      <a:pt x="535" y="69"/>
                      <a:pt x="305" y="98"/>
                      <a:pt x="66" y="105"/>
                    </a:cubicBezTo>
                    <a:cubicBezTo>
                      <a:pt x="1" y="108"/>
                      <a:pt x="1" y="202"/>
                      <a:pt x="66" y="205"/>
                    </a:cubicBezTo>
                    <a:cubicBezTo>
                      <a:pt x="103" y="207"/>
                      <a:pt x="139" y="208"/>
                      <a:pt x="176" y="208"/>
                    </a:cubicBezTo>
                    <a:cubicBezTo>
                      <a:pt x="388" y="208"/>
                      <a:pt x="597" y="178"/>
                      <a:pt x="804" y="131"/>
                    </a:cubicBezTo>
                    <a:cubicBezTo>
                      <a:pt x="878" y="110"/>
                      <a:pt x="855" y="1"/>
                      <a:pt x="7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6" name="Google Shape;3996;p33"/>
              <p:cNvSpPr/>
              <p:nvPr/>
            </p:nvSpPr>
            <p:spPr>
              <a:xfrm>
                <a:off x="3811312" y="715095"/>
                <a:ext cx="62189" cy="9062"/>
              </a:xfrm>
              <a:custGeom>
                <a:avLst/>
                <a:gdLst/>
                <a:ahLst/>
                <a:cxnLst/>
                <a:rect l="l" t="t" r="r" b="b"/>
                <a:pathLst>
                  <a:path w="947" h="138" extrusionOk="0">
                    <a:moveTo>
                      <a:pt x="875" y="1"/>
                    </a:moveTo>
                    <a:cubicBezTo>
                      <a:pt x="874" y="1"/>
                      <a:pt x="873" y="1"/>
                      <a:pt x="872" y="1"/>
                    </a:cubicBezTo>
                    <a:cubicBezTo>
                      <a:pt x="600" y="14"/>
                      <a:pt x="331" y="33"/>
                      <a:pt x="62" y="46"/>
                    </a:cubicBezTo>
                    <a:cubicBezTo>
                      <a:pt x="3" y="49"/>
                      <a:pt x="1" y="137"/>
                      <a:pt x="56" y="137"/>
                    </a:cubicBezTo>
                    <a:cubicBezTo>
                      <a:pt x="58" y="137"/>
                      <a:pt x="60" y="137"/>
                      <a:pt x="62" y="137"/>
                    </a:cubicBezTo>
                    <a:cubicBezTo>
                      <a:pt x="331" y="130"/>
                      <a:pt x="600" y="127"/>
                      <a:pt x="872" y="117"/>
                    </a:cubicBezTo>
                    <a:cubicBezTo>
                      <a:pt x="945" y="117"/>
                      <a:pt x="946" y="1"/>
                      <a:pt x="8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7" name="Google Shape;3997;p33"/>
              <p:cNvSpPr/>
              <p:nvPr/>
            </p:nvSpPr>
            <p:spPr>
              <a:xfrm>
                <a:off x="3909879" y="703340"/>
                <a:ext cx="88720" cy="49384"/>
              </a:xfrm>
              <a:custGeom>
                <a:avLst/>
                <a:gdLst/>
                <a:ahLst/>
                <a:cxnLst/>
                <a:rect l="l" t="t" r="r" b="b"/>
                <a:pathLst>
                  <a:path w="1351" h="752" extrusionOk="0">
                    <a:moveTo>
                      <a:pt x="55" y="1"/>
                    </a:moveTo>
                    <a:cubicBezTo>
                      <a:pt x="27" y="1"/>
                      <a:pt x="1" y="18"/>
                      <a:pt x="6" y="50"/>
                    </a:cubicBezTo>
                    <a:cubicBezTo>
                      <a:pt x="35" y="274"/>
                      <a:pt x="90" y="488"/>
                      <a:pt x="174" y="698"/>
                    </a:cubicBezTo>
                    <a:cubicBezTo>
                      <a:pt x="186" y="726"/>
                      <a:pt x="218" y="743"/>
                      <a:pt x="247" y="743"/>
                    </a:cubicBezTo>
                    <a:cubicBezTo>
                      <a:pt x="272" y="743"/>
                      <a:pt x="295" y="730"/>
                      <a:pt x="301" y="698"/>
                    </a:cubicBezTo>
                    <a:cubicBezTo>
                      <a:pt x="314" y="614"/>
                      <a:pt x="330" y="526"/>
                      <a:pt x="343" y="442"/>
                    </a:cubicBezTo>
                    <a:cubicBezTo>
                      <a:pt x="362" y="344"/>
                      <a:pt x="334" y="280"/>
                      <a:pt x="448" y="280"/>
                    </a:cubicBezTo>
                    <a:cubicBezTo>
                      <a:pt x="450" y="280"/>
                      <a:pt x="453" y="280"/>
                      <a:pt x="456" y="280"/>
                    </a:cubicBezTo>
                    <a:cubicBezTo>
                      <a:pt x="608" y="290"/>
                      <a:pt x="618" y="517"/>
                      <a:pt x="638" y="646"/>
                    </a:cubicBezTo>
                    <a:cubicBezTo>
                      <a:pt x="644" y="679"/>
                      <a:pt x="667" y="693"/>
                      <a:pt x="693" y="693"/>
                    </a:cubicBezTo>
                    <a:cubicBezTo>
                      <a:pt x="724" y="693"/>
                      <a:pt x="757" y="674"/>
                      <a:pt x="767" y="646"/>
                    </a:cubicBezTo>
                    <a:cubicBezTo>
                      <a:pt x="800" y="552"/>
                      <a:pt x="884" y="339"/>
                      <a:pt x="978" y="296"/>
                    </a:cubicBezTo>
                    <a:cubicBezTo>
                      <a:pt x="1003" y="286"/>
                      <a:pt x="1025" y="281"/>
                      <a:pt x="1043" y="281"/>
                    </a:cubicBezTo>
                    <a:cubicBezTo>
                      <a:pt x="1183" y="281"/>
                      <a:pt x="1117" y="570"/>
                      <a:pt x="1088" y="679"/>
                    </a:cubicBezTo>
                    <a:cubicBezTo>
                      <a:pt x="1074" y="723"/>
                      <a:pt x="1108" y="751"/>
                      <a:pt x="1143" y="751"/>
                    </a:cubicBezTo>
                    <a:cubicBezTo>
                      <a:pt x="1168" y="751"/>
                      <a:pt x="1193" y="738"/>
                      <a:pt x="1205" y="708"/>
                    </a:cubicBezTo>
                    <a:cubicBezTo>
                      <a:pt x="1273" y="565"/>
                      <a:pt x="1350" y="154"/>
                      <a:pt x="1111" y="105"/>
                    </a:cubicBezTo>
                    <a:cubicBezTo>
                      <a:pt x="1096" y="102"/>
                      <a:pt x="1083" y="101"/>
                      <a:pt x="1069" y="101"/>
                    </a:cubicBezTo>
                    <a:cubicBezTo>
                      <a:pt x="929" y="101"/>
                      <a:pt x="811" y="259"/>
                      <a:pt x="732" y="410"/>
                    </a:cubicBezTo>
                    <a:cubicBezTo>
                      <a:pt x="689" y="258"/>
                      <a:pt x="612" y="96"/>
                      <a:pt x="459" y="66"/>
                    </a:cubicBezTo>
                    <a:cubicBezTo>
                      <a:pt x="448" y="64"/>
                      <a:pt x="437" y="63"/>
                      <a:pt x="426" y="63"/>
                    </a:cubicBezTo>
                    <a:cubicBezTo>
                      <a:pt x="286" y="63"/>
                      <a:pt x="231" y="238"/>
                      <a:pt x="203" y="407"/>
                    </a:cubicBezTo>
                    <a:cubicBezTo>
                      <a:pt x="165" y="283"/>
                      <a:pt x="132" y="164"/>
                      <a:pt x="106" y="37"/>
                    </a:cubicBezTo>
                    <a:cubicBezTo>
                      <a:pt x="100" y="12"/>
                      <a:pt x="78" y="1"/>
                      <a:pt x="5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8" name="Google Shape;3998;p33"/>
              <p:cNvSpPr/>
              <p:nvPr/>
            </p:nvSpPr>
            <p:spPr>
              <a:xfrm>
                <a:off x="4004704" y="712009"/>
                <a:ext cx="46429" cy="43277"/>
              </a:xfrm>
              <a:custGeom>
                <a:avLst/>
                <a:gdLst/>
                <a:ahLst/>
                <a:cxnLst/>
                <a:rect l="l" t="t" r="r" b="b"/>
                <a:pathLst>
                  <a:path w="707" h="659" extrusionOk="0">
                    <a:moveTo>
                      <a:pt x="477" y="1"/>
                    </a:moveTo>
                    <a:cubicBezTo>
                      <a:pt x="441" y="1"/>
                      <a:pt x="404" y="8"/>
                      <a:pt x="373" y="19"/>
                    </a:cubicBezTo>
                    <a:cubicBezTo>
                      <a:pt x="237" y="64"/>
                      <a:pt x="104" y="148"/>
                      <a:pt x="65" y="294"/>
                    </a:cubicBezTo>
                    <a:cubicBezTo>
                      <a:pt x="0" y="527"/>
                      <a:pt x="214" y="658"/>
                      <a:pt x="421" y="658"/>
                    </a:cubicBezTo>
                    <a:cubicBezTo>
                      <a:pt x="505" y="658"/>
                      <a:pt x="588" y="637"/>
                      <a:pt x="651" y="592"/>
                    </a:cubicBezTo>
                    <a:cubicBezTo>
                      <a:pt x="706" y="557"/>
                      <a:pt x="673" y="480"/>
                      <a:pt x="617" y="480"/>
                    </a:cubicBezTo>
                    <a:cubicBezTo>
                      <a:pt x="606" y="480"/>
                      <a:pt x="595" y="482"/>
                      <a:pt x="583" y="488"/>
                    </a:cubicBezTo>
                    <a:cubicBezTo>
                      <a:pt x="533" y="514"/>
                      <a:pt x="460" y="533"/>
                      <a:pt x="390" y="533"/>
                    </a:cubicBezTo>
                    <a:cubicBezTo>
                      <a:pt x="293" y="533"/>
                      <a:pt x="200" y="497"/>
                      <a:pt x="182" y="391"/>
                    </a:cubicBezTo>
                    <a:cubicBezTo>
                      <a:pt x="165" y="307"/>
                      <a:pt x="230" y="229"/>
                      <a:pt x="295" y="184"/>
                    </a:cubicBezTo>
                    <a:cubicBezTo>
                      <a:pt x="317" y="169"/>
                      <a:pt x="431" y="109"/>
                      <a:pt x="490" y="109"/>
                    </a:cubicBezTo>
                    <a:cubicBezTo>
                      <a:pt x="510" y="109"/>
                      <a:pt x="524" y="116"/>
                      <a:pt x="525" y="135"/>
                    </a:cubicBezTo>
                    <a:cubicBezTo>
                      <a:pt x="527" y="166"/>
                      <a:pt x="550" y="181"/>
                      <a:pt x="574" y="181"/>
                    </a:cubicBezTo>
                    <a:cubicBezTo>
                      <a:pt x="597" y="181"/>
                      <a:pt x="621" y="166"/>
                      <a:pt x="622" y="135"/>
                    </a:cubicBezTo>
                    <a:cubicBezTo>
                      <a:pt x="629" y="35"/>
                      <a:pt x="556" y="1"/>
                      <a:pt x="4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9" name="Google Shape;3999;p33"/>
              <p:cNvSpPr/>
              <p:nvPr/>
            </p:nvSpPr>
            <p:spPr>
              <a:xfrm>
                <a:off x="4047388" y="673133"/>
                <a:ext cx="53587" cy="44721"/>
              </a:xfrm>
              <a:custGeom>
                <a:avLst/>
                <a:gdLst/>
                <a:ahLst/>
                <a:cxnLst/>
                <a:rect l="l" t="t" r="r" b="b"/>
                <a:pathLst>
                  <a:path w="816" h="681" extrusionOk="0">
                    <a:moveTo>
                      <a:pt x="333" y="0"/>
                    </a:moveTo>
                    <a:cubicBezTo>
                      <a:pt x="215" y="0"/>
                      <a:pt x="72" y="119"/>
                      <a:pt x="21" y="206"/>
                    </a:cubicBezTo>
                    <a:cubicBezTo>
                      <a:pt x="1" y="241"/>
                      <a:pt x="30" y="272"/>
                      <a:pt x="61" y="272"/>
                    </a:cubicBezTo>
                    <a:cubicBezTo>
                      <a:pt x="74" y="272"/>
                      <a:pt x="89" y="266"/>
                      <a:pt x="99" y="251"/>
                    </a:cubicBezTo>
                    <a:cubicBezTo>
                      <a:pt x="134" y="200"/>
                      <a:pt x="209" y="121"/>
                      <a:pt x="276" y="121"/>
                    </a:cubicBezTo>
                    <a:cubicBezTo>
                      <a:pt x="277" y="121"/>
                      <a:pt x="279" y="121"/>
                      <a:pt x="280" y="121"/>
                    </a:cubicBezTo>
                    <a:cubicBezTo>
                      <a:pt x="387" y="125"/>
                      <a:pt x="374" y="209"/>
                      <a:pt x="364" y="283"/>
                    </a:cubicBezTo>
                    <a:cubicBezTo>
                      <a:pt x="355" y="397"/>
                      <a:pt x="296" y="484"/>
                      <a:pt x="209" y="556"/>
                    </a:cubicBezTo>
                    <a:cubicBezTo>
                      <a:pt x="170" y="581"/>
                      <a:pt x="193" y="656"/>
                      <a:pt x="235" y="662"/>
                    </a:cubicBezTo>
                    <a:cubicBezTo>
                      <a:pt x="300" y="675"/>
                      <a:pt x="364" y="681"/>
                      <a:pt x="426" y="681"/>
                    </a:cubicBezTo>
                    <a:cubicBezTo>
                      <a:pt x="531" y="681"/>
                      <a:pt x="633" y="663"/>
                      <a:pt x="737" y="627"/>
                    </a:cubicBezTo>
                    <a:cubicBezTo>
                      <a:pt x="815" y="601"/>
                      <a:pt x="792" y="493"/>
                      <a:pt x="732" y="493"/>
                    </a:cubicBezTo>
                    <a:cubicBezTo>
                      <a:pt x="725" y="493"/>
                      <a:pt x="718" y="494"/>
                      <a:pt x="711" y="497"/>
                    </a:cubicBezTo>
                    <a:cubicBezTo>
                      <a:pt x="616" y="529"/>
                      <a:pt x="527" y="550"/>
                      <a:pt x="431" y="550"/>
                    </a:cubicBezTo>
                    <a:cubicBezTo>
                      <a:pt x="419" y="550"/>
                      <a:pt x="406" y="550"/>
                      <a:pt x="393" y="549"/>
                    </a:cubicBezTo>
                    <a:cubicBezTo>
                      <a:pt x="491" y="416"/>
                      <a:pt x="539" y="235"/>
                      <a:pt x="468" y="89"/>
                    </a:cubicBezTo>
                    <a:cubicBezTo>
                      <a:pt x="435" y="25"/>
                      <a:pt x="387" y="0"/>
                      <a:pt x="3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00" name="Google Shape;4000;p33"/>
            <p:cNvGrpSpPr/>
            <p:nvPr/>
          </p:nvGrpSpPr>
          <p:grpSpPr>
            <a:xfrm rot="-2367118">
              <a:off x="288029" y="930323"/>
              <a:ext cx="718345" cy="258976"/>
              <a:chOff x="3781827" y="2039675"/>
              <a:chExt cx="256107" cy="92332"/>
            </a:xfrm>
          </p:grpSpPr>
          <p:sp>
            <p:nvSpPr>
              <p:cNvPr id="4001" name="Google Shape;4001;p33"/>
              <p:cNvSpPr/>
              <p:nvPr/>
            </p:nvSpPr>
            <p:spPr>
              <a:xfrm>
                <a:off x="3781827" y="2053399"/>
                <a:ext cx="84846" cy="78607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197" extrusionOk="0">
                    <a:moveTo>
                      <a:pt x="315" y="168"/>
                    </a:moveTo>
                    <a:cubicBezTo>
                      <a:pt x="533" y="168"/>
                      <a:pt x="723" y="562"/>
                      <a:pt x="586" y="772"/>
                    </a:cubicBezTo>
                    <a:cubicBezTo>
                      <a:pt x="530" y="707"/>
                      <a:pt x="469" y="649"/>
                      <a:pt x="407" y="597"/>
                    </a:cubicBezTo>
                    <a:cubicBezTo>
                      <a:pt x="399" y="590"/>
                      <a:pt x="391" y="587"/>
                      <a:pt x="382" y="587"/>
                    </a:cubicBezTo>
                    <a:cubicBezTo>
                      <a:pt x="352" y="587"/>
                      <a:pt x="325" y="624"/>
                      <a:pt x="352" y="652"/>
                    </a:cubicBezTo>
                    <a:cubicBezTo>
                      <a:pt x="417" y="710"/>
                      <a:pt x="472" y="775"/>
                      <a:pt x="517" y="840"/>
                    </a:cubicBezTo>
                    <a:cubicBezTo>
                      <a:pt x="511" y="843"/>
                      <a:pt x="501" y="853"/>
                      <a:pt x="495" y="856"/>
                    </a:cubicBezTo>
                    <a:cubicBezTo>
                      <a:pt x="454" y="878"/>
                      <a:pt x="416" y="887"/>
                      <a:pt x="381" y="887"/>
                    </a:cubicBezTo>
                    <a:cubicBezTo>
                      <a:pt x="237" y="887"/>
                      <a:pt x="144" y="726"/>
                      <a:pt x="138" y="577"/>
                    </a:cubicBezTo>
                    <a:cubicBezTo>
                      <a:pt x="132" y="506"/>
                      <a:pt x="145" y="438"/>
                      <a:pt x="164" y="370"/>
                    </a:cubicBezTo>
                    <a:cubicBezTo>
                      <a:pt x="174" y="338"/>
                      <a:pt x="194" y="254"/>
                      <a:pt x="229" y="189"/>
                    </a:cubicBezTo>
                    <a:cubicBezTo>
                      <a:pt x="258" y="174"/>
                      <a:pt x="286" y="168"/>
                      <a:pt x="315" y="168"/>
                    </a:cubicBezTo>
                    <a:close/>
                    <a:moveTo>
                      <a:pt x="320" y="1"/>
                    </a:moveTo>
                    <a:cubicBezTo>
                      <a:pt x="273" y="1"/>
                      <a:pt x="231" y="30"/>
                      <a:pt x="194" y="75"/>
                    </a:cubicBezTo>
                    <a:cubicBezTo>
                      <a:pt x="177" y="82"/>
                      <a:pt x="164" y="92"/>
                      <a:pt x="155" y="101"/>
                    </a:cubicBezTo>
                    <a:cubicBezTo>
                      <a:pt x="138" y="117"/>
                      <a:pt x="132" y="140"/>
                      <a:pt x="142" y="156"/>
                    </a:cubicBezTo>
                    <a:cubicBezTo>
                      <a:pt x="80" y="263"/>
                      <a:pt x="41" y="403"/>
                      <a:pt x="32" y="471"/>
                    </a:cubicBezTo>
                    <a:cubicBezTo>
                      <a:pt x="1" y="702"/>
                      <a:pt x="126" y="1007"/>
                      <a:pt x="390" y="1007"/>
                    </a:cubicBezTo>
                    <a:cubicBezTo>
                      <a:pt x="403" y="1007"/>
                      <a:pt x="416" y="1007"/>
                      <a:pt x="430" y="1005"/>
                    </a:cubicBezTo>
                    <a:cubicBezTo>
                      <a:pt x="495" y="999"/>
                      <a:pt x="547" y="976"/>
                      <a:pt x="592" y="944"/>
                    </a:cubicBezTo>
                    <a:cubicBezTo>
                      <a:pt x="631" y="1018"/>
                      <a:pt x="667" y="1089"/>
                      <a:pt x="705" y="1170"/>
                    </a:cubicBezTo>
                    <a:cubicBezTo>
                      <a:pt x="713" y="1189"/>
                      <a:pt x="729" y="1197"/>
                      <a:pt x="745" y="1197"/>
                    </a:cubicBezTo>
                    <a:cubicBezTo>
                      <a:pt x="778" y="1197"/>
                      <a:pt x="813" y="1168"/>
                      <a:pt x="803" y="1131"/>
                    </a:cubicBezTo>
                    <a:cubicBezTo>
                      <a:pt x="773" y="1041"/>
                      <a:pt x="728" y="953"/>
                      <a:pt x="673" y="872"/>
                    </a:cubicBezTo>
                    <a:cubicBezTo>
                      <a:pt x="731" y="795"/>
                      <a:pt x="764" y="694"/>
                      <a:pt x="764" y="590"/>
                    </a:cubicBezTo>
                    <a:cubicBezTo>
                      <a:pt x="770" y="597"/>
                      <a:pt x="777" y="597"/>
                      <a:pt x="786" y="597"/>
                    </a:cubicBezTo>
                    <a:cubicBezTo>
                      <a:pt x="906" y="597"/>
                      <a:pt x="1025" y="601"/>
                      <a:pt x="1144" y="601"/>
                    </a:cubicBezTo>
                    <a:cubicBezTo>
                      <a:pt x="1174" y="601"/>
                      <a:pt x="1204" y="601"/>
                      <a:pt x="1233" y="600"/>
                    </a:cubicBezTo>
                    <a:cubicBezTo>
                      <a:pt x="1236" y="601"/>
                      <a:pt x="1239" y="601"/>
                      <a:pt x="1242" y="601"/>
                    </a:cubicBezTo>
                    <a:cubicBezTo>
                      <a:pt x="1292" y="601"/>
                      <a:pt x="1289" y="516"/>
                      <a:pt x="1230" y="516"/>
                    </a:cubicBezTo>
                    <a:cubicBezTo>
                      <a:pt x="1200" y="515"/>
                      <a:pt x="1171" y="515"/>
                      <a:pt x="1141" y="515"/>
                    </a:cubicBezTo>
                    <a:cubicBezTo>
                      <a:pt x="1021" y="515"/>
                      <a:pt x="902" y="519"/>
                      <a:pt x="780" y="519"/>
                    </a:cubicBezTo>
                    <a:cubicBezTo>
                      <a:pt x="773" y="519"/>
                      <a:pt x="764" y="522"/>
                      <a:pt x="757" y="529"/>
                    </a:cubicBezTo>
                    <a:cubicBezTo>
                      <a:pt x="751" y="484"/>
                      <a:pt x="741" y="441"/>
                      <a:pt x="725" y="403"/>
                    </a:cubicBezTo>
                    <a:cubicBezTo>
                      <a:pt x="679" y="289"/>
                      <a:pt x="573" y="156"/>
                      <a:pt x="453" y="85"/>
                    </a:cubicBezTo>
                    <a:lnTo>
                      <a:pt x="453" y="82"/>
                    </a:lnTo>
                    <a:cubicBezTo>
                      <a:pt x="406" y="25"/>
                      <a:pt x="362" y="1"/>
                      <a:pt x="3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2" name="Google Shape;4002;p33"/>
              <p:cNvSpPr/>
              <p:nvPr/>
            </p:nvSpPr>
            <p:spPr>
              <a:xfrm>
                <a:off x="3830881" y="2095623"/>
                <a:ext cx="3611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50" h="139" extrusionOk="0">
                    <a:moveTo>
                      <a:pt x="481" y="1"/>
                    </a:moveTo>
                    <a:cubicBezTo>
                      <a:pt x="476" y="1"/>
                      <a:pt x="472" y="1"/>
                      <a:pt x="467" y="2"/>
                    </a:cubicBezTo>
                    <a:cubicBezTo>
                      <a:pt x="331" y="38"/>
                      <a:pt x="195" y="54"/>
                      <a:pt x="56" y="58"/>
                    </a:cubicBezTo>
                    <a:cubicBezTo>
                      <a:pt x="1" y="64"/>
                      <a:pt x="7" y="135"/>
                      <a:pt x="56" y="135"/>
                    </a:cubicBezTo>
                    <a:cubicBezTo>
                      <a:pt x="84" y="137"/>
                      <a:pt x="113" y="138"/>
                      <a:pt x="142" y="138"/>
                    </a:cubicBezTo>
                    <a:cubicBezTo>
                      <a:pt x="260" y="138"/>
                      <a:pt x="378" y="123"/>
                      <a:pt x="493" y="100"/>
                    </a:cubicBezTo>
                    <a:cubicBezTo>
                      <a:pt x="550" y="88"/>
                      <a:pt x="535" y="1"/>
                      <a:pt x="4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3" name="Google Shape;4003;p33"/>
              <p:cNvSpPr/>
              <p:nvPr/>
            </p:nvSpPr>
            <p:spPr>
              <a:xfrm>
                <a:off x="3864503" y="2039675"/>
                <a:ext cx="73485" cy="78279"/>
              </a:xfrm>
              <a:custGeom>
                <a:avLst/>
                <a:gdLst/>
                <a:ahLst/>
                <a:cxnLst/>
                <a:rect l="l" t="t" r="r" b="b"/>
                <a:pathLst>
                  <a:path w="1119" h="1192" extrusionOk="0">
                    <a:moveTo>
                      <a:pt x="228" y="0"/>
                    </a:moveTo>
                    <a:cubicBezTo>
                      <a:pt x="216" y="0"/>
                      <a:pt x="204" y="6"/>
                      <a:pt x="198" y="19"/>
                    </a:cubicBezTo>
                    <a:cubicBezTo>
                      <a:pt x="0" y="388"/>
                      <a:pt x="101" y="974"/>
                      <a:pt x="519" y="1159"/>
                    </a:cubicBezTo>
                    <a:cubicBezTo>
                      <a:pt x="568" y="1181"/>
                      <a:pt x="619" y="1191"/>
                      <a:pt x="668" y="1191"/>
                    </a:cubicBezTo>
                    <a:cubicBezTo>
                      <a:pt x="787" y="1191"/>
                      <a:pt x="899" y="1128"/>
                      <a:pt x="972" y="1013"/>
                    </a:cubicBezTo>
                    <a:cubicBezTo>
                      <a:pt x="1118" y="774"/>
                      <a:pt x="1040" y="450"/>
                      <a:pt x="988" y="194"/>
                    </a:cubicBezTo>
                    <a:cubicBezTo>
                      <a:pt x="982" y="161"/>
                      <a:pt x="958" y="147"/>
                      <a:pt x="932" y="147"/>
                    </a:cubicBezTo>
                    <a:cubicBezTo>
                      <a:pt x="894" y="147"/>
                      <a:pt x="852" y="179"/>
                      <a:pt x="862" y="229"/>
                    </a:cubicBezTo>
                    <a:cubicBezTo>
                      <a:pt x="894" y="398"/>
                      <a:pt x="930" y="576"/>
                      <a:pt x="914" y="744"/>
                    </a:cubicBezTo>
                    <a:cubicBezTo>
                      <a:pt x="899" y="893"/>
                      <a:pt x="827" y="1062"/>
                      <a:pt x="658" y="1062"/>
                    </a:cubicBezTo>
                    <a:cubicBezTo>
                      <a:pt x="639" y="1062"/>
                      <a:pt x="618" y="1060"/>
                      <a:pt x="596" y="1055"/>
                    </a:cubicBezTo>
                    <a:cubicBezTo>
                      <a:pt x="502" y="1036"/>
                      <a:pt x="396" y="926"/>
                      <a:pt x="341" y="851"/>
                    </a:cubicBezTo>
                    <a:cubicBezTo>
                      <a:pt x="169" y="612"/>
                      <a:pt x="159" y="310"/>
                      <a:pt x="272" y="51"/>
                    </a:cubicBezTo>
                    <a:cubicBezTo>
                      <a:pt x="281" y="23"/>
                      <a:pt x="253" y="0"/>
                      <a:pt x="22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4" name="Google Shape;4004;p33"/>
              <p:cNvSpPr/>
              <p:nvPr/>
            </p:nvSpPr>
            <p:spPr>
              <a:xfrm>
                <a:off x="3942385" y="2067715"/>
                <a:ext cx="35133" cy="3546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540" extrusionOk="0">
                    <a:moveTo>
                      <a:pt x="379" y="1"/>
                    </a:moveTo>
                    <a:cubicBezTo>
                      <a:pt x="358" y="1"/>
                      <a:pt x="338" y="13"/>
                      <a:pt x="334" y="39"/>
                    </a:cubicBezTo>
                    <a:cubicBezTo>
                      <a:pt x="318" y="100"/>
                      <a:pt x="305" y="159"/>
                      <a:pt x="292" y="220"/>
                    </a:cubicBezTo>
                    <a:lnTo>
                      <a:pt x="62" y="233"/>
                    </a:lnTo>
                    <a:cubicBezTo>
                      <a:pt x="3" y="236"/>
                      <a:pt x="0" y="327"/>
                      <a:pt x="62" y="327"/>
                    </a:cubicBezTo>
                    <a:cubicBezTo>
                      <a:pt x="130" y="327"/>
                      <a:pt x="198" y="330"/>
                      <a:pt x="269" y="330"/>
                    </a:cubicBezTo>
                    <a:cubicBezTo>
                      <a:pt x="256" y="382"/>
                      <a:pt x="240" y="434"/>
                      <a:pt x="220" y="492"/>
                    </a:cubicBezTo>
                    <a:cubicBezTo>
                      <a:pt x="210" y="518"/>
                      <a:pt x="236" y="540"/>
                      <a:pt x="260" y="540"/>
                    </a:cubicBezTo>
                    <a:cubicBezTo>
                      <a:pt x="272" y="540"/>
                      <a:pt x="283" y="534"/>
                      <a:pt x="288" y="521"/>
                    </a:cubicBezTo>
                    <a:cubicBezTo>
                      <a:pt x="318" y="460"/>
                      <a:pt x="340" y="395"/>
                      <a:pt x="366" y="330"/>
                    </a:cubicBezTo>
                    <a:cubicBezTo>
                      <a:pt x="399" y="330"/>
                      <a:pt x="431" y="327"/>
                      <a:pt x="463" y="327"/>
                    </a:cubicBezTo>
                    <a:cubicBezTo>
                      <a:pt x="535" y="317"/>
                      <a:pt x="535" y="220"/>
                      <a:pt x="467" y="217"/>
                    </a:cubicBezTo>
                    <a:lnTo>
                      <a:pt x="402" y="217"/>
                    </a:lnTo>
                    <a:cubicBezTo>
                      <a:pt x="418" y="159"/>
                      <a:pt x="424" y="107"/>
                      <a:pt x="431" y="52"/>
                    </a:cubicBezTo>
                    <a:cubicBezTo>
                      <a:pt x="433" y="19"/>
                      <a:pt x="406" y="1"/>
                      <a:pt x="3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5" name="Google Shape;4005;p33"/>
              <p:cNvSpPr/>
              <p:nvPr/>
            </p:nvSpPr>
            <p:spPr>
              <a:xfrm>
                <a:off x="3986448" y="2049065"/>
                <a:ext cx="51485" cy="75718"/>
              </a:xfrm>
              <a:custGeom>
                <a:avLst/>
                <a:gdLst/>
                <a:ahLst/>
                <a:cxnLst/>
                <a:rect l="l" t="t" r="r" b="b"/>
                <a:pathLst>
                  <a:path w="784" h="1153" extrusionOk="0">
                    <a:moveTo>
                      <a:pt x="333" y="161"/>
                    </a:moveTo>
                    <a:cubicBezTo>
                      <a:pt x="427" y="258"/>
                      <a:pt x="469" y="507"/>
                      <a:pt x="505" y="611"/>
                    </a:cubicBezTo>
                    <a:cubicBezTo>
                      <a:pt x="515" y="643"/>
                      <a:pt x="528" y="676"/>
                      <a:pt x="537" y="708"/>
                    </a:cubicBezTo>
                    <a:cubicBezTo>
                      <a:pt x="517" y="708"/>
                      <a:pt x="497" y="707"/>
                      <a:pt x="476" y="707"/>
                    </a:cubicBezTo>
                    <a:cubicBezTo>
                      <a:pt x="385" y="707"/>
                      <a:pt x="290" y="713"/>
                      <a:pt x="197" y="718"/>
                    </a:cubicBezTo>
                    <a:cubicBezTo>
                      <a:pt x="246" y="533"/>
                      <a:pt x="288" y="345"/>
                      <a:pt x="333" y="161"/>
                    </a:cubicBezTo>
                    <a:close/>
                    <a:moveTo>
                      <a:pt x="300" y="1"/>
                    </a:moveTo>
                    <a:cubicBezTo>
                      <a:pt x="272" y="1"/>
                      <a:pt x="244" y="17"/>
                      <a:pt x="236" y="47"/>
                    </a:cubicBezTo>
                    <a:cubicBezTo>
                      <a:pt x="155" y="400"/>
                      <a:pt x="58" y="750"/>
                      <a:pt x="6" y="1107"/>
                    </a:cubicBezTo>
                    <a:cubicBezTo>
                      <a:pt x="0" y="1135"/>
                      <a:pt x="21" y="1153"/>
                      <a:pt x="42" y="1153"/>
                    </a:cubicBezTo>
                    <a:cubicBezTo>
                      <a:pt x="55" y="1153"/>
                      <a:pt x="68" y="1146"/>
                      <a:pt x="74" y="1129"/>
                    </a:cubicBezTo>
                    <a:cubicBezTo>
                      <a:pt x="110" y="1022"/>
                      <a:pt x="142" y="912"/>
                      <a:pt x="171" y="805"/>
                    </a:cubicBezTo>
                    <a:cubicBezTo>
                      <a:pt x="304" y="812"/>
                      <a:pt x="443" y="815"/>
                      <a:pt x="576" y="815"/>
                    </a:cubicBezTo>
                    <a:cubicBezTo>
                      <a:pt x="576" y="818"/>
                      <a:pt x="580" y="825"/>
                      <a:pt x="580" y="828"/>
                    </a:cubicBezTo>
                    <a:lnTo>
                      <a:pt x="628" y="974"/>
                    </a:lnTo>
                    <a:cubicBezTo>
                      <a:pt x="628" y="980"/>
                      <a:pt x="635" y="987"/>
                      <a:pt x="638" y="990"/>
                    </a:cubicBezTo>
                    <a:cubicBezTo>
                      <a:pt x="628" y="1010"/>
                      <a:pt x="628" y="1035"/>
                      <a:pt x="651" y="1052"/>
                    </a:cubicBezTo>
                    <a:cubicBezTo>
                      <a:pt x="669" y="1067"/>
                      <a:pt x="685" y="1077"/>
                      <a:pt x="704" y="1077"/>
                    </a:cubicBezTo>
                    <a:cubicBezTo>
                      <a:pt x="713" y="1077"/>
                      <a:pt x="722" y="1075"/>
                      <a:pt x="732" y="1071"/>
                    </a:cubicBezTo>
                    <a:cubicBezTo>
                      <a:pt x="771" y="1065"/>
                      <a:pt x="784" y="1029"/>
                      <a:pt x="780" y="993"/>
                    </a:cubicBezTo>
                    <a:cubicBezTo>
                      <a:pt x="741" y="773"/>
                      <a:pt x="618" y="533"/>
                      <a:pt x="544" y="320"/>
                    </a:cubicBezTo>
                    <a:cubicBezTo>
                      <a:pt x="499" y="190"/>
                      <a:pt x="463" y="34"/>
                      <a:pt x="314" y="2"/>
                    </a:cubicBezTo>
                    <a:cubicBezTo>
                      <a:pt x="309" y="1"/>
                      <a:pt x="304" y="1"/>
                      <a:pt x="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06" name="Google Shape;4006;p33"/>
            <p:cNvGrpSpPr/>
            <p:nvPr/>
          </p:nvGrpSpPr>
          <p:grpSpPr>
            <a:xfrm rot="-1659311">
              <a:off x="168998" y="1866068"/>
              <a:ext cx="976949" cy="271291"/>
              <a:chOff x="4799352" y="1342220"/>
              <a:chExt cx="428026" cy="118862"/>
            </a:xfrm>
          </p:grpSpPr>
          <p:sp>
            <p:nvSpPr>
              <p:cNvPr id="4007" name="Google Shape;4007;p33"/>
              <p:cNvSpPr/>
              <p:nvPr/>
            </p:nvSpPr>
            <p:spPr>
              <a:xfrm>
                <a:off x="4799352" y="1373609"/>
                <a:ext cx="54834" cy="43211"/>
              </a:xfrm>
              <a:custGeom>
                <a:avLst/>
                <a:gdLst/>
                <a:ahLst/>
                <a:cxnLst/>
                <a:rect l="l" t="t" r="r" b="b"/>
                <a:pathLst>
                  <a:path w="835" h="658" extrusionOk="0">
                    <a:moveTo>
                      <a:pt x="136" y="0"/>
                    </a:moveTo>
                    <a:cubicBezTo>
                      <a:pt x="104" y="0"/>
                      <a:pt x="79" y="43"/>
                      <a:pt x="106" y="70"/>
                    </a:cubicBezTo>
                    <a:cubicBezTo>
                      <a:pt x="190" y="164"/>
                      <a:pt x="287" y="245"/>
                      <a:pt x="368" y="339"/>
                    </a:cubicBezTo>
                    <a:cubicBezTo>
                      <a:pt x="381" y="352"/>
                      <a:pt x="394" y="369"/>
                      <a:pt x="407" y="385"/>
                    </a:cubicBezTo>
                    <a:cubicBezTo>
                      <a:pt x="297" y="453"/>
                      <a:pt x="187" y="508"/>
                      <a:pt x="54" y="553"/>
                    </a:cubicBezTo>
                    <a:cubicBezTo>
                      <a:pt x="1" y="571"/>
                      <a:pt x="18" y="646"/>
                      <a:pt x="64" y="646"/>
                    </a:cubicBezTo>
                    <a:cubicBezTo>
                      <a:pt x="68" y="646"/>
                      <a:pt x="72" y="645"/>
                      <a:pt x="77" y="644"/>
                    </a:cubicBezTo>
                    <a:cubicBezTo>
                      <a:pt x="213" y="602"/>
                      <a:pt x="349" y="550"/>
                      <a:pt x="479" y="482"/>
                    </a:cubicBezTo>
                    <a:cubicBezTo>
                      <a:pt x="521" y="534"/>
                      <a:pt x="556" y="586"/>
                      <a:pt x="602" y="637"/>
                    </a:cubicBezTo>
                    <a:cubicBezTo>
                      <a:pt x="612" y="651"/>
                      <a:pt x="625" y="657"/>
                      <a:pt x="638" y="657"/>
                    </a:cubicBezTo>
                    <a:cubicBezTo>
                      <a:pt x="676" y="657"/>
                      <a:pt x="713" y="608"/>
                      <a:pt x="689" y="569"/>
                    </a:cubicBezTo>
                    <a:cubicBezTo>
                      <a:pt x="660" y="518"/>
                      <a:pt x="628" y="466"/>
                      <a:pt x="589" y="417"/>
                    </a:cubicBezTo>
                    <a:cubicBezTo>
                      <a:pt x="670" y="362"/>
                      <a:pt x="741" y="304"/>
                      <a:pt x="802" y="229"/>
                    </a:cubicBezTo>
                    <a:cubicBezTo>
                      <a:pt x="835" y="197"/>
                      <a:pt x="807" y="136"/>
                      <a:pt x="765" y="136"/>
                    </a:cubicBezTo>
                    <a:cubicBezTo>
                      <a:pt x="757" y="136"/>
                      <a:pt x="747" y="139"/>
                      <a:pt x="738" y="145"/>
                    </a:cubicBezTo>
                    <a:cubicBezTo>
                      <a:pt x="657" y="207"/>
                      <a:pt x="585" y="262"/>
                      <a:pt x="508" y="313"/>
                    </a:cubicBezTo>
                    <a:cubicBezTo>
                      <a:pt x="404" y="194"/>
                      <a:pt x="278" y="83"/>
                      <a:pt x="155" y="6"/>
                    </a:cubicBezTo>
                    <a:cubicBezTo>
                      <a:pt x="148" y="2"/>
                      <a:pt x="142" y="0"/>
                      <a:pt x="13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8" name="Google Shape;4008;p33"/>
              <p:cNvSpPr/>
              <p:nvPr/>
            </p:nvSpPr>
            <p:spPr>
              <a:xfrm>
                <a:off x="4879007" y="1380570"/>
                <a:ext cx="4156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633" h="562" extrusionOk="0">
                    <a:moveTo>
                      <a:pt x="415" y="1"/>
                    </a:moveTo>
                    <a:cubicBezTo>
                      <a:pt x="383" y="1"/>
                      <a:pt x="349" y="22"/>
                      <a:pt x="351" y="58"/>
                    </a:cubicBezTo>
                    <a:cubicBezTo>
                      <a:pt x="357" y="133"/>
                      <a:pt x="351" y="198"/>
                      <a:pt x="335" y="256"/>
                    </a:cubicBezTo>
                    <a:cubicBezTo>
                      <a:pt x="244" y="256"/>
                      <a:pt x="150" y="256"/>
                      <a:pt x="59" y="253"/>
                    </a:cubicBezTo>
                    <a:cubicBezTo>
                      <a:pt x="1" y="253"/>
                      <a:pt x="1" y="347"/>
                      <a:pt x="59" y="350"/>
                    </a:cubicBezTo>
                    <a:cubicBezTo>
                      <a:pt x="134" y="353"/>
                      <a:pt x="211" y="363"/>
                      <a:pt x="283" y="369"/>
                    </a:cubicBezTo>
                    <a:cubicBezTo>
                      <a:pt x="260" y="412"/>
                      <a:pt x="228" y="444"/>
                      <a:pt x="186" y="476"/>
                    </a:cubicBezTo>
                    <a:cubicBezTo>
                      <a:pt x="148" y="503"/>
                      <a:pt x="182" y="562"/>
                      <a:pt x="223" y="562"/>
                    </a:cubicBezTo>
                    <a:cubicBezTo>
                      <a:pt x="231" y="562"/>
                      <a:pt x="239" y="559"/>
                      <a:pt x="247" y="554"/>
                    </a:cubicBezTo>
                    <a:cubicBezTo>
                      <a:pt x="312" y="509"/>
                      <a:pt x="364" y="447"/>
                      <a:pt x="406" y="379"/>
                    </a:cubicBezTo>
                    <a:cubicBezTo>
                      <a:pt x="430" y="381"/>
                      <a:pt x="455" y="382"/>
                      <a:pt x="480" y="382"/>
                    </a:cubicBezTo>
                    <a:cubicBezTo>
                      <a:pt x="505" y="382"/>
                      <a:pt x="531" y="381"/>
                      <a:pt x="555" y="379"/>
                    </a:cubicBezTo>
                    <a:cubicBezTo>
                      <a:pt x="610" y="379"/>
                      <a:pt x="633" y="285"/>
                      <a:pt x="571" y="272"/>
                    </a:cubicBezTo>
                    <a:cubicBezTo>
                      <a:pt x="535" y="269"/>
                      <a:pt x="497" y="266"/>
                      <a:pt x="458" y="263"/>
                    </a:cubicBezTo>
                    <a:cubicBezTo>
                      <a:pt x="477" y="191"/>
                      <a:pt x="480" y="117"/>
                      <a:pt x="471" y="42"/>
                    </a:cubicBezTo>
                    <a:cubicBezTo>
                      <a:pt x="465" y="14"/>
                      <a:pt x="441" y="1"/>
                      <a:pt x="4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9" name="Google Shape;4009;p33"/>
              <p:cNvSpPr/>
              <p:nvPr/>
            </p:nvSpPr>
            <p:spPr>
              <a:xfrm>
                <a:off x="4927339" y="1370129"/>
                <a:ext cx="55688" cy="90953"/>
              </a:xfrm>
              <a:custGeom>
                <a:avLst/>
                <a:gdLst/>
                <a:ahLst/>
                <a:cxnLst/>
                <a:rect l="l" t="t" r="r" b="b"/>
                <a:pathLst>
                  <a:path w="848" h="1385" extrusionOk="0">
                    <a:moveTo>
                      <a:pt x="693" y="1"/>
                    </a:moveTo>
                    <a:cubicBezTo>
                      <a:pt x="666" y="1"/>
                      <a:pt x="639" y="16"/>
                      <a:pt x="632" y="49"/>
                    </a:cubicBezTo>
                    <a:cubicBezTo>
                      <a:pt x="600" y="198"/>
                      <a:pt x="596" y="266"/>
                      <a:pt x="425" y="282"/>
                    </a:cubicBezTo>
                    <a:cubicBezTo>
                      <a:pt x="394" y="299"/>
                      <a:pt x="367" y="308"/>
                      <a:pt x="343" y="308"/>
                    </a:cubicBezTo>
                    <a:cubicBezTo>
                      <a:pt x="305" y="308"/>
                      <a:pt x="276" y="286"/>
                      <a:pt x="256" y="243"/>
                    </a:cubicBezTo>
                    <a:cubicBezTo>
                      <a:pt x="224" y="188"/>
                      <a:pt x="178" y="149"/>
                      <a:pt x="130" y="111"/>
                    </a:cubicBezTo>
                    <a:lnTo>
                      <a:pt x="130" y="111"/>
                    </a:lnTo>
                    <a:cubicBezTo>
                      <a:pt x="132" y="111"/>
                      <a:pt x="134" y="111"/>
                      <a:pt x="136" y="111"/>
                    </a:cubicBezTo>
                    <a:cubicBezTo>
                      <a:pt x="185" y="111"/>
                      <a:pt x="190" y="35"/>
                      <a:pt x="143" y="17"/>
                    </a:cubicBezTo>
                    <a:cubicBezTo>
                      <a:pt x="136" y="17"/>
                      <a:pt x="133" y="10"/>
                      <a:pt x="130" y="10"/>
                    </a:cubicBezTo>
                    <a:cubicBezTo>
                      <a:pt x="126" y="9"/>
                      <a:pt x="123" y="8"/>
                      <a:pt x="119" y="8"/>
                    </a:cubicBezTo>
                    <a:cubicBezTo>
                      <a:pt x="101" y="8"/>
                      <a:pt x="80" y="20"/>
                      <a:pt x="75" y="36"/>
                    </a:cubicBezTo>
                    <a:cubicBezTo>
                      <a:pt x="0" y="182"/>
                      <a:pt x="214" y="428"/>
                      <a:pt x="340" y="480"/>
                    </a:cubicBezTo>
                    <a:cubicBezTo>
                      <a:pt x="374" y="495"/>
                      <a:pt x="406" y="502"/>
                      <a:pt x="436" y="502"/>
                    </a:cubicBezTo>
                    <a:cubicBezTo>
                      <a:pt x="509" y="502"/>
                      <a:pt x="571" y="461"/>
                      <a:pt x="619" y="399"/>
                    </a:cubicBezTo>
                    <a:lnTo>
                      <a:pt x="619" y="399"/>
                    </a:lnTo>
                    <a:cubicBezTo>
                      <a:pt x="616" y="716"/>
                      <a:pt x="632" y="1031"/>
                      <a:pt x="700" y="1338"/>
                    </a:cubicBezTo>
                    <a:cubicBezTo>
                      <a:pt x="710" y="1370"/>
                      <a:pt x="737" y="1384"/>
                      <a:pt x="764" y="1384"/>
                    </a:cubicBezTo>
                    <a:cubicBezTo>
                      <a:pt x="805" y="1384"/>
                      <a:pt x="848" y="1352"/>
                      <a:pt x="836" y="1303"/>
                    </a:cubicBezTo>
                    <a:cubicBezTo>
                      <a:pt x="742" y="894"/>
                      <a:pt x="749" y="480"/>
                      <a:pt x="762" y="65"/>
                    </a:cubicBezTo>
                    <a:cubicBezTo>
                      <a:pt x="762" y="24"/>
                      <a:pt x="727" y="1"/>
                      <a:pt x="6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0" name="Google Shape;4010;p33"/>
              <p:cNvSpPr/>
              <p:nvPr/>
            </p:nvSpPr>
            <p:spPr>
              <a:xfrm>
                <a:off x="5005812" y="1404341"/>
                <a:ext cx="37498" cy="9719"/>
              </a:xfrm>
              <a:custGeom>
                <a:avLst/>
                <a:gdLst/>
                <a:ahLst/>
                <a:cxnLst/>
                <a:rect l="l" t="t" r="r" b="b"/>
                <a:pathLst>
                  <a:path w="571" h="148" extrusionOk="0">
                    <a:moveTo>
                      <a:pt x="445" y="1"/>
                    </a:moveTo>
                    <a:cubicBezTo>
                      <a:pt x="420" y="1"/>
                      <a:pt x="400" y="20"/>
                      <a:pt x="393" y="40"/>
                    </a:cubicBezTo>
                    <a:cubicBezTo>
                      <a:pt x="373" y="41"/>
                      <a:pt x="353" y="42"/>
                      <a:pt x="334" y="42"/>
                    </a:cubicBezTo>
                    <a:cubicBezTo>
                      <a:pt x="245" y="42"/>
                      <a:pt x="159" y="30"/>
                      <a:pt x="69" y="17"/>
                    </a:cubicBezTo>
                    <a:cubicBezTo>
                      <a:pt x="66" y="17"/>
                      <a:pt x="63" y="16"/>
                      <a:pt x="60" y="16"/>
                    </a:cubicBezTo>
                    <a:cubicBezTo>
                      <a:pt x="18" y="16"/>
                      <a:pt x="1" y="80"/>
                      <a:pt x="49" y="95"/>
                    </a:cubicBezTo>
                    <a:cubicBezTo>
                      <a:pt x="172" y="137"/>
                      <a:pt x="303" y="147"/>
                      <a:pt x="432" y="147"/>
                    </a:cubicBezTo>
                    <a:cubicBezTo>
                      <a:pt x="453" y="147"/>
                      <a:pt x="473" y="147"/>
                      <a:pt x="493" y="147"/>
                    </a:cubicBezTo>
                    <a:cubicBezTo>
                      <a:pt x="551" y="143"/>
                      <a:pt x="571" y="69"/>
                      <a:pt x="522" y="40"/>
                    </a:cubicBezTo>
                    <a:cubicBezTo>
                      <a:pt x="506" y="30"/>
                      <a:pt x="487" y="20"/>
                      <a:pt x="470" y="7"/>
                    </a:cubicBezTo>
                    <a:cubicBezTo>
                      <a:pt x="462" y="3"/>
                      <a:pt x="453" y="1"/>
                      <a:pt x="44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1" name="Google Shape;4011;p33"/>
              <p:cNvSpPr/>
              <p:nvPr/>
            </p:nvSpPr>
            <p:spPr>
              <a:xfrm>
                <a:off x="4998588" y="1386414"/>
                <a:ext cx="49647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756" h="110" extrusionOk="0">
                    <a:moveTo>
                      <a:pt x="467" y="0"/>
                    </a:moveTo>
                    <a:cubicBezTo>
                      <a:pt x="330" y="0"/>
                      <a:pt x="192" y="5"/>
                      <a:pt x="59" y="12"/>
                    </a:cubicBezTo>
                    <a:cubicBezTo>
                      <a:pt x="1" y="15"/>
                      <a:pt x="1" y="99"/>
                      <a:pt x="59" y="99"/>
                    </a:cubicBezTo>
                    <a:cubicBezTo>
                      <a:pt x="181" y="105"/>
                      <a:pt x="308" y="109"/>
                      <a:pt x="435" y="109"/>
                    </a:cubicBezTo>
                    <a:cubicBezTo>
                      <a:pt x="519" y="109"/>
                      <a:pt x="602" y="107"/>
                      <a:pt x="684" y="102"/>
                    </a:cubicBezTo>
                    <a:cubicBezTo>
                      <a:pt x="686" y="102"/>
                      <a:pt x="689" y="103"/>
                      <a:pt x="691" y="103"/>
                    </a:cubicBezTo>
                    <a:cubicBezTo>
                      <a:pt x="755" y="103"/>
                      <a:pt x="753" y="11"/>
                      <a:pt x="684" y="5"/>
                    </a:cubicBezTo>
                    <a:cubicBezTo>
                      <a:pt x="613" y="2"/>
                      <a:pt x="540" y="0"/>
                      <a:pt x="4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2" name="Google Shape;4012;p33"/>
              <p:cNvSpPr/>
              <p:nvPr/>
            </p:nvSpPr>
            <p:spPr>
              <a:xfrm>
                <a:off x="5070626" y="1382343"/>
                <a:ext cx="61401" cy="41700"/>
              </a:xfrm>
              <a:custGeom>
                <a:avLst/>
                <a:gdLst/>
                <a:ahLst/>
                <a:cxnLst/>
                <a:rect l="l" t="t" r="r" b="b"/>
                <a:pathLst>
                  <a:path w="935" h="635" extrusionOk="0">
                    <a:moveTo>
                      <a:pt x="488" y="1"/>
                    </a:moveTo>
                    <a:cubicBezTo>
                      <a:pt x="427" y="1"/>
                      <a:pt x="360" y="17"/>
                      <a:pt x="322" y="31"/>
                    </a:cubicBezTo>
                    <a:cubicBezTo>
                      <a:pt x="164" y="93"/>
                      <a:pt x="34" y="239"/>
                      <a:pt x="15" y="407"/>
                    </a:cubicBezTo>
                    <a:cubicBezTo>
                      <a:pt x="1" y="550"/>
                      <a:pt x="97" y="634"/>
                      <a:pt x="222" y="634"/>
                    </a:cubicBezTo>
                    <a:cubicBezTo>
                      <a:pt x="242" y="634"/>
                      <a:pt x="263" y="632"/>
                      <a:pt x="284" y="627"/>
                    </a:cubicBezTo>
                    <a:cubicBezTo>
                      <a:pt x="407" y="598"/>
                      <a:pt x="494" y="514"/>
                      <a:pt x="559" y="407"/>
                    </a:cubicBezTo>
                    <a:cubicBezTo>
                      <a:pt x="591" y="475"/>
                      <a:pt x="646" y="537"/>
                      <a:pt x="718" y="563"/>
                    </a:cubicBezTo>
                    <a:cubicBezTo>
                      <a:pt x="735" y="568"/>
                      <a:pt x="752" y="571"/>
                      <a:pt x="768" y="571"/>
                    </a:cubicBezTo>
                    <a:cubicBezTo>
                      <a:pt x="859" y="571"/>
                      <a:pt x="934" y="494"/>
                      <a:pt x="896" y="401"/>
                    </a:cubicBezTo>
                    <a:cubicBezTo>
                      <a:pt x="885" y="373"/>
                      <a:pt x="858" y="359"/>
                      <a:pt x="833" y="359"/>
                    </a:cubicBezTo>
                    <a:cubicBezTo>
                      <a:pt x="804" y="359"/>
                      <a:pt x="778" y="377"/>
                      <a:pt x="779" y="417"/>
                    </a:cubicBezTo>
                    <a:cubicBezTo>
                      <a:pt x="776" y="417"/>
                      <a:pt x="773" y="417"/>
                      <a:pt x="770" y="417"/>
                    </a:cubicBezTo>
                    <a:cubicBezTo>
                      <a:pt x="723" y="417"/>
                      <a:pt x="694" y="394"/>
                      <a:pt x="679" y="342"/>
                    </a:cubicBezTo>
                    <a:cubicBezTo>
                      <a:pt x="656" y="304"/>
                      <a:pt x="646" y="258"/>
                      <a:pt x="640" y="213"/>
                    </a:cubicBezTo>
                    <a:cubicBezTo>
                      <a:pt x="636" y="174"/>
                      <a:pt x="602" y="150"/>
                      <a:pt x="570" y="150"/>
                    </a:cubicBezTo>
                    <a:cubicBezTo>
                      <a:pt x="545" y="150"/>
                      <a:pt x="520" y="164"/>
                      <a:pt x="510" y="197"/>
                    </a:cubicBezTo>
                    <a:cubicBezTo>
                      <a:pt x="491" y="271"/>
                      <a:pt x="462" y="339"/>
                      <a:pt x="413" y="397"/>
                    </a:cubicBezTo>
                    <a:cubicBezTo>
                      <a:pt x="383" y="433"/>
                      <a:pt x="283" y="505"/>
                      <a:pt x="214" y="505"/>
                    </a:cubicBezTo>
                    <a:cubicBezTo>
                      <a:pt x="170" y="505"/>
                      <a:pt x="138" y="476"/>
                      <a:pt x="144" y="391"/>
                    </a:cubicBezTo>
                    <a:cubicBezTo>
                      <a:pt x="151" y="307"/>
                      <a:pt x="225" y="219"/>
                      <a:pt x="293" y="167"/>
                    </a:cubicBezTo>
                    <a:cubicBezTo>
                      <a:pt x="310" y="156"/>
                      <a:pt x="486" y="95"/>
                      <a:pt x="527" y="95"/>
                    </a:cubicBezTo>
                    <a:cubicBezTo>
                      <a:pt x="533" y="95"/>
                      <a:pt x="537" y="97"/>
                      <a:pt x="536" y="99"/>
                    </a:cubicBezTo>
                    <a:cubicBezTo>
                      <a:pt x="534" y="125"/>
                      <a:pt x="558" y="141"/>
                      <a:pt x="580" y="141"/>
                    </a:cubicBezTo>
                    <a:cubicBezTo>
                      <a:pt x="597" y="141"/>
                      <a:pt x="613" y="132"/>
                      <a:pt x="617" y="112"/>
                    </a:cubicBezTo>
                    <a:cubicBezTo>
                      <a:pt x="630" y="26"/>
                      <a:pt x="564" y="1"/>
                      <a:pt x="48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3" name="Google Shape;4013;p33"/>
              <p:cNvSpPr/>
              <p:nvPr/>
            </p:nvSpPr>
            <p:spPr>
              <a:xfrm>
                <a:off x="5111800" y="1343271"/>
                <a:ext cx="37695" cy="41109"/>
              </a:xfrm>
              <a:custGeom>
                <a:avLst/>
                <a:gdLst/>
                <a:ahLst/>
                <a:cxnLst/>
                <a:rect l="l" t="t" r="r" b="b"/>
                <a:pathLst>
                  <a:path w="574" h="626" extrusionOk="0">
                    <a:moveTo>
                      <a:pt x="201" y="1"/>
                    </a:moveTo>
                    <a:cubicBezTo>
                      <a:pt x="112" y="1"/>
                      <a:pt x="24" y="63"/>
                      <a:pt x="6" y="166"/>
                    </a:cubicBezTo>
                    <a:cubicBezTo>
                      <a:pt x="1" y="200"/>
                      <a:pt x="26" y="222"/>
                      <a:pt x="52" y="222"/>
                    </a:cubicBezTo>
                    <a:cubicBezTo>
                      <a:pt x="68" y="222"/>
                      <a:pt x="84" y="212"/>
                      <a:pt x="91" y="189"/>
                    </a:cubicBezTo>
                    <a:cubicBezTo>
                      <a:pt x="104" y="143"/>
                      <a:pt x="145" y="106"/>
                      <a:pt x="189" y="106"/>
                    </a:cubicBezTo>
                    <a:cubicBezTo>
                      <a:pt x="210" y="106"/>
                      <a:pt x="231" y="114"/>
                      <a:pt x="249" y="134"/>
                    </a:cubicBezTo>
                    <a:cubicBezTo>
                      <a:pt x="298" y="183"/>
                      <a:pt x="266" y="254"/>
                      <a:pt x="236" y="302"/>
                    </a:cubicBezTo>
                    <a:cubicBezTo>
                      <a:pt x="191" y="383"/>
                      <a:pt x="126" y="448"/>
                      <a:pt x="58" y="507"/>
                    </a:cubicBezTo>
                    <a:cubicBezTo>
                      <a:pt x="10" y="542"/>
                      <a:pt x="55" y="610"/>
                      <a:pt x="104" y="613"/>
                    </a:cubicBezTo>
                    <a:cubicBezTo>
                      <a:pt x="195" y="620"/>
                      <a:pt x="287" y="626"/>
                      <a:pt x="378" y="626"/>
                    </a:cubicBezTo>
                    <a:cubicBezTo>
                      <a:pt x="413" y="626"/>
                      <a:pt x="448" y="625"/>
                      <a:pt x="483" y="623"/>
                    </a:cubicBezTo>
                    <a:cubicBezTo>
                      <a:pt x="573" y="613"/>
                      <a:pt x="573" y="494"/>
                      <a:pt x="489" y="494"/>
                    </a:cubicBezTo>
                    <a:lnTo>
                      <a:pt x="262" y="494"/>
                    </a:lnTo>
                    <a:cubicBezTo>
                      <a:pt x="366" y="377"/>
                      <a:pt x="450" y="209"/>
                      <a:pt x="353" y="79"/>
                    </a:cubicBezTo>
                    <a:cubicBezTo>
                      <a:pt x="313" y="25"/>
                      <a:pt x="257" y="1"/>
                      <a:pt x="20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4" name="Google Shape;4014;p33"/>
              <p:cNvSpPr/>
              <p:nvPr/>
            </p:nvSpPr>
            <p:spPr>
              <a:xfrm>
                <a:off x="5171558" y="1342220"/>
                <a:ext cx="55819" cy="88917"/>
              </a:xfrm>
              <a:custGeom>
                <a:avLst/>
                <a:gdLst/>
                <a:ahLst/>
                <a:cxnLst/>
                <a:rect l="l" t="t" r="r" b="b"/>
                <a:pathLst>
                  <a:path w="850" h="1354" extrusionOk="0">
                    <a:moveTo>
                      <a:pt x="478" y="838"/>
                    </a:moveTo>
                    <a:cubicBezTo>
                      <a:pt x="599" y="838"/>
                      <a:pt x="635" y="878"/>
                      <a:pt x="583" y="963"/>
                    </a:cubicBezTo>
                    <a:cubicBezTo>
                      <a:pt x="535" y="1125"/>
                      <a:pt x="357" y="1219"/>
                      <a:pt x="195" y="1226"/>
                    </a:cubicBezTo>
                    <a:cubicBezTo>
                      <a:pt x="211" y="1128"/>
                      <a:pt x="230" y="1047"/>
                      <a:pt x="282" y="960"/>
                    </a:cubicBezTo>
                    <a:cubicBezTo>
                      <a:pt x="311" y="921"/>
                      <a:pt x="340" y="885"/>
                      <a:pt x="366" y="847"/>
                    </a:cubicBezTo>
                    <a:cubicBezTo>
                      <a:pt x="409" y="841"/>
                      <a:pt x="447" y="838"/>
                      <a:pt x="478" y="838"/>
                    </a:cubicBezTo>
                    <a:close/>
                    <a:moveTo>
                      <a:pt x="103" y="0"/>
                    </a:moveTo>
                    <a:cubicBezTo>
                      <a:pt x="68" y="0"/>
                      <a:pt x="30" y="30"/>
                      <a:pt x="42" y="69"/>
                    </a:cubicBezTo>
                    <a:cubicBezTo>
                      <a:pt x="104" y="250"/>
                      <a:pt x="81" y="451"/>
                      <a:pt x="75" y="642"/>
                    </a:cubicBezTo>
                    <a:lnTo>
                      <a:pt x="65" y="1219"/>
                    </a:lnTo>
                    <a:lnTo>
                      <a:pt x="65" y="1226"/>
                    </a:lnTo>
                    <a:cubicBezTo>
                      <a:pt x="10" y="1251"/>
                      <a:pt x="0" y="1339"/>
                      <a:pt x="68" y="1349"/>
                    </a:cubicBezTo>
                    <a:cubicBezTo>
                      <a:pt x="90" y="1352"/>
                      <a:pt x="113" y="1353"/>
                      <a:pt x="137" y="1353"/>
                    </a:cubicBezTo>
                    <a:cubicBezTo>
                      <a:pt x="434" y="1353"/>
                      <a:pt x="849" y="1117"/>
                      <a:pt x="732" y="772"/>
                    </a:cubicBezTo>
                    <a:cubicBezTo>
                      <a:pt x="700" y="672"/>
                      <a:pt x="615" y="628"/>
                      <a:pt x="524" y="628"/>
                    </a:cubicBezTo>
                    <a:cubicBezTo>
                      <a:pt x="480" y="628"/>
                      <a:pt x="434" y="638"/>
                      <a:pt x="392" y="659"/>
                    </a:cubicBezTo>
                    <a:cubicBezTo>
                      <a:pt x="311" y="701"/>
                      <a:pt x="247" y="766"/>
                      <a:pt x="198" y="840"/>
                    </a:cubicBezTo>
                    <a:cubicBezTo>
                      <a:pt x="198" y="727"/>
                      <a:pt x="198" y="613"/>
                      <a:pt x="201" y="500"/>
                    </a:cubicBezTo>
                    <a:cubicBezTo>
                      <a:pt x="201" y="335"/>
                      <a:pt x="211" y="186"/>
                      <a:pt x="146" y="27"/>
                    </a:cubicBezTo>
                    <a:cubicBezTo>
                      <a:pt x="137" y="8"/>
                      <a:pt x="120" y="0"/>
                      <a:pt x="10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15" name="Google Shape;4015;p33"/>
            <p:cNvGrpSpPr/>
            <p:nvPr/>
          </p:nvGrpSpPr>
          <p:grpSpPr>
            <a:xfrm rot="-1423834">
              <a:off x="791245" y="4779742"/>
              <a:ext cx="1423164" cy="421139"/>
              <a:chOff x="5813594" y="2813041"/>
              <a:chExt cx="591605" cy="175073"/>
            </a:xfrm>
          </p:grpSpPr>
          <p:sp>
            <p:nvSpPr>
              <p:cNvPr id="4016" name="Google Shape;4016;p33"/>
              <p:cNvSpPr/>
              <p:nvPr/>
            </p:nvSpPr>
            <p:spPr>
              <a:xfrm>
                <a:off x="5813594" y="2829983"/>
                <a:ext cx="54112" cy="11636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1772" extrusionOk="0">
                    <a:moveTo>
                      <a:pt x="221" y="100"/>
                    </a:moveTo>
                    <a:cubicBezTo>
                      <a:pt x="467" y="100"/>
                      <a:pt x="684" y="268"/>
                      <a:pt x="697" y="534"/>
                    </a:cubicBezTo>
                    <a:cubicBezTo>
                      <a:pt x="707" y="793"/>
                      <a:pt x="438" y="825"/>
                      <a:pt x="214" y="825"/>
                    </a:cubicBezTo>
                    <a:cubicBezTo>
                      <a:pt x="208" y="586"/>
                      <a:pt x="208" y="343"/>
                      <a:pt x="221" y="100"/>
                    </a:cubicBezTo>
                    <a:close/>
                    <a:moveTo>
                      <a:pt x="163" y="0"/>
                    </a:moveTo>
                    <a:cubicBezTo>
                      <a:pt x="141" y="0"/>
                      <a:pt x="120" y="9"/>
                      <a:pt x="110" y="28"/>
                    </a:cubicBezTo>
                    <a:cubicBezTo>
                      <a:pt x="78" y="41"/>
                      <a:pt x="81" y="77"/>
                      <a:pt x="104" y="93"/>
                    </a:cubicBezTo>
                    <a:cubicBezTo>
                      <a:pt x="91" y="336"/>
                      <a:pt x="91" y="579"/>
                      <a:pt x="107" y="822"/>
                    </a:cubicBezTo>
                    <a:lnTo>
                      <a:pt x="81" y="822"/>
                    </a:lnTo>
                    <a:cubicBezTo>
                      <a:pt x="80" y="822"/>
                      <a:pt x="79" y="822"/>
                      <a:pt x="78" y="822"/>
                    </a:cubicBezTo>
                    <a:cubicBezTo>
                      <a:pt x="0" y="822"/>
                      <a:pt x="1" y="948"/>
                      <a:pt x="81" y="952"/>
                    </a:cubicBezTo>
                    <a:lnTo>
                      <a:pt x="114" y="952"/>
                    </a:lnTo>
                    <a:cubicBezTo>
                      <a:pt x="133" y="1217"/>
                      <a:pt x="166" y="1483"/>
                      <a:pt x="224" y="1745"/>
                    </a:cubicBezTo>
                    <a:cubicBezTo>
                      <a:pt x="228" y="1763"/>
                      <a:pt x="244" y="1771"/>
                      <a:pt x="260" y="1771"/>
                    </a:cubicBezTo>
                    <a:cubicBezTo>
                      <a:pt x="279" y="1771"/>
                      <a:pt x="297" y="1759"/>
                      <a:pt x="292" y="1736"/>
                    </a:cubicBezTo>
                    <a:cubicBezTo>
                      <a:pt x="260" y="1473"/>
                      <a:pt x="240" y="1214"/>
                      <a:pt x="227" y="952"/>
                    </a:cubicBezTo>
                    <a:cubicBezTo>
                      <a:pt x="379" y="952"/>
                      <a:pt x="548" y="939"/>
                      <a:pt x="671" y="874"/>
                    </a:cubicBezTo>
                    <a:cubicBezTo>
                      <a:pt x="791" y="803"/>
                      <a:pt x="823" y="641"/>
                      <a:pt x="810" y="501"/>
                    </a:cubicBezTo>
                    <a:cubicBezTo>
                      <a:pt x="780" y="210"/>
                      <a:pt x="533" y="9"/>
                      <a:pt x="260" y="9"/>
                    </a:cubicBezTo>
                    <a:cubicBezTo>
                      <a:pt x="241" y="9"/>
                      <a:pt x="223" y="10"/>
                      <a:pt x="204" y="12"/>
                    </a:cubicBezTo>
                    <a:cubicBezTo>
                      <a:pt x="193" y="4"/>
                      <a:pt x="178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7" name="Google Shape;4017;p33"/>
              <p:cNvSpPr/>
              <p:nvPr/>
            </p:nvSpPr>
            <p:spPr>
              <a:xfrm>
                <a:off x="5863567" y="2897949"/>
                <a:ext cx="41963" cy="7880"/>
              </a:xfrm>
              <a:custGeom>
                <a:avLst/>
                <a:gdLst/>
                <a:ahLst/>
                <a:cxnLst/>
                <a:rect l="l" t="t" r="r" b="b"/>
                <a:pathLst>
                  <a:path w="639" h="120" extrusionOk="0">
                    <a:moveTo>
                      <a:pt x="577" y="1"/>
                    </a:moveTo>
                    <a:cubicBezTo>
                      <a:pt x="576" y="1"/>
                      <a:pt x="575" y="1"/>
                      <a:pt x="574" y="1"/>
                    </a:cubicBezTo>
                    <a:cubicBezTo>
                      <a:pt x="402" y="11"/>
                      <a:pt x="227" y="17"/>
                      <a:pt x="59" y="33"/>
                    </a:cubicBezTo>
                    <a:cubicBezTo>
                      <a:pt x="7" y="36"/>
                      <a:pt x="1" y="117"/>
                      <a:pt x="59" y="117"/>
                    </a:cubicBezTo>
                    <a:cubicBezTo>
                      <a:pt x="98" y="119"/>
                      <a:pt x="138" y="120"/>
                      <a:pt x="177" y="120"/>
                    </a:cubicBezTo>
                    <a:cubicBezTo>
                      <a:pt x="309" y="120"/>
                      <a:pt x="442" y="113"/>
                      <a:pt x="574" y="108"/>
                    </a:cubicBezTo>
                    <a:cubicBezTo>
                      <a:pt x="638" y="101"/>
                      <a:pt x="639" y="1"/>
                      <a:pt x="5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8" name="Google Shape;4018;p33"/>
              <p:cNvSpPr/>
              <p:nvPr/>
            </p:nvSpPr>
            <p:spPr>
              <a:xfrm>
                <a:off x="5863567" y="2884356"/>
                <a:ext cx="43277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659" h="110" extrusionOk="0">
                    <a:moveTo>
                      <a:pt x="593" y="1"/>
                    </a:moveTo>
                    <a:cubicBezTo>
                      <a:pt x="452" y="6"/>
                      <a:pt x="313" y="17"/>
                      <a:pt x="174" y="17"/>
                    </a:cubicBezTo>
                    <a:cubicBezTo>
                      <a:pt x="135" y="17"/>
                      <a:pt x="95" y="16"/>
                      <a:pt x="56" y="13"/>
                    </a:cubicBezTo>
                    <a:cubicBezTo>
                      <a:pt x="1" y="13"/>
                      <a:pt x="1" y="94"/>
                      <a:pt x="56" y="98"/>
                    </a:cubicBezTo>
                    <a:cubicBezTo>
                      <a:pt x="150" y="104"/>
                      <a:pt x="248" y="109"/>
                      <a:pt x="345" y="109"/>
                    </a:cubicBezTo>
                    <a:cubicBezTo>
                      <a:pt x="433" y="109"/>
                      <a:pt x="521" y="105"/>
                      <a:pt x="606" y="94"/>
                    </a:cubicBezTo>
                    <a:cubicBezTo>
                      <a:pt x="658" y="88"/>
                      <a:pt x="645" y="1"/>
                      <a:pt x="5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9" name="Google Shape;4019;p33"/>
              <p:cNvSpPr/>
              <p:nvPr/>
            </p:nvSpPr>
            <p:spPr>
              <a:xfrm>
                <a:off x="5923653" y="2878118"/>
                <a:ext cx="51682" cy="43145"/>
              </a:xfrm>
              <a:custGeom>
                <a:avLst/>
                <a:gdLst/>
                <a:ahLst/>
                <a:cxnLst/>
                <a:rect l="l" t="t" r="r" b="b"/>
                <a:pathLst>
                  <a:path w="787" h="657" extrusionOk="0">
                    <a:moveTo>
                      <a:pt x="62" y="1"/>
                    </a:moveTo>
                    <a:cubicBezTo>
                      <a:pt x="45" y="1"/>
                      <a:pt x="27" y="13"/>
                      <a:pt x="25" y="37"/>
                    </a:cubicBezTo>
                    <a:cubicBezTo>
                      <a:pt x="9" y="215"/>
                      <a:pt x="19" y="387"/>
                      <a:pt x="2" y="565"/>
                    </a:cubicBezTo>
                    <a:cubicBezTo>
                      <a:pt x="1" y="600"/>
                      <a:pt x="33" y="620"/>
                      <a:pt x="63" y="620"/>
                    </a:cubicBezTo>
                    <a:cubicBezTo>
                      <a:pt x="86" y="620"/>
                      <a:pt x="108" y="608"/>
                      <a:pt x="113" y="581"/>
                    </a:cubicBezTo>
                    <a:cubicBezTo>
                      <a:pt x="132" y="458"/>
                      <a:pt x="161" y="338"/>
                      <a:pt x="229" y="235"/>
                    </a:cubicBezTo>
                    <a:cubicBezTo>
                      <a:pt x="254" y="192"/>
                      <a:pt x="270" y="172"/>
                      <a:pt x="284" y="172"/>
                    </a:cubicBezTo>
                    <a:cubicBezTo>
                      <a:pt x="300" y="172"/>
                      <a:pt x="313" y="197"/>
                      <a:pt x="330" y="241"/>
                    </a:cubicBezTo>
                    <a:cubicBezTo>
                      <a:pt x="359" y="313"/>
                      <a:pt x="349" y="403"/>
                      <a:pt x="356" y="478"/>
                    </a:cubicBezTo>
                    <a:cubicBezTo>
                      <a:pt x="356" y="519"/>
                      <a:pt x="386" y="540"/>
                      <a:pt x="417" y="540"/>
                    </a:cubicBezTo>
                    <a:cubicBezTo>
                      <a:pt x="449" y="540"/>
                      <a:pt x="482" y="519"/>
                      <a:pt x="485" y="478"/>
                    </a:cubicBezTo>
                    <a:cubicBezTo>
                      <a:pt x="485" y="413"/>
                      <a:pt x="495" y="345"/>
                      <a:pt x="524" y="283"/>
                    </a:cubicBezTo>
                    <a:cubicBezTo>
                      <a:pt x="539" y="250"/>
                      <a:pt x="586" y="168"/>
                      <a:pt x="623" y="168"/>
                    </a:cubicBezTo>
                    <a:cubicBezTo>
                      <a:pt x="633" y="168"/>
                      <a:pt x="643" y="174"/>
                      <a:pt x="650" y="189"/>
                    </a:cubicBezTo>
                    <a:cubicBezTo>
                      <a:pt x="670" y="225"/>
                      <a:pt x="637" y="335"/>
                      <a:pt x="637" y="377"/>
                    </a:cubicBezTo>
                    <a:cubicBezTo>
                      <a:pt x="634" y="449"/>
                      <a:pt x="624" y="523"/>
                      <a:pt x="624" y="594"/>
                    </a:cubicBezTo>
                    <a:cubicBezTo>
                      <a:pt x="624" y="633"/>
                      <a:pt x="661" y="657"/>
                      <a:pt x="694" y="657"/>
                    </a:cubicBezTo>
                    <a:cubicBezTo>
                      <a:pt x="720" y="657"/>
                      <a:pt x="743" y="643"/>
                      <a:pt x="748" y="611"/>
                    </a:cubicBezTo>
                    <a:cubicBezTo>
                      <a:pt x="767" y="481"/>
                      <a:pt x="786" y="322"/>
                      <a:pt x="780" y="183"/>
                    </a:cubicBezTo>
                    <a:cubicBezTo>
                      <a:pt x="777" y="105"/>
                      <a:pt x="744" y="21"/>
                      <a:pt x="663" y="8"/>
                    </a:cubicBezTo>
                    <a:cubicBezTo>
                      <a:pt x="655" y="7"/>
                      <a:pt x="647" y="6"/>
                      <a:pt x="639" y="6"/>
                    </a:cubicBezTo>
                    <a:cubicBezTo>
                      <a:pt x="552" y="6"/>
                      <a:pt x="491" y="71"/>
                      <a:pt x="443" y="157"/>
                    </a:cubicBezTo>
                    <a:cubicBezTo>
                      <a:pt x="418" y="82"/>
                      <a:pt x="376" y="19"/>
                      <a:pt x="304" y="19"/>
                    </a:cubicBezTo>
                    <a:cubicBezTo>
                      <a:pt x="291" y="19"/>
                      <a:pt x="279" y="21"/>
                      <a:pt x="265" y="24"/>
                    </a:cubicBezTo>
                    <a:cubicBezTo>
                      <a:pt x="197" y="40"/>
                      <a:pt x="142" y="102"/>
                      <a:pt x="103" y="173"/>
                    </a:cubicBezTo>
                    <a:cubicBezTo>
                      <a:pt x="103" y="128"/>
                      <a:pt x="100" y="86"/>
                      <a:pt x="100" y="37"/>
                    </a:cubicBezTo>
                    <a:cubicBezTo>
                      <a:pt x="98" y="13"/>
                      <a:pt x="80" y="1"/>
                      <a:pt x="6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0" name="Google Shape;4020;p33"/>
              <p:cNvSpPr/>
              <p:nvPr/>
            </p:nvSpPr>
            <p:spPr>
              <a:xfrm>
                <a:off x="5985250" y="2900510"/>
                <a:ext cx="8997" cy="8997"/>
              </a:xfrm>
              <a:custGeom>
                <a:avLst/>
                <a:gdLst/>
                <a:ahLst/>
                <a:cxnLst/>
                <a:rect l="l" t="t" r="r" b="b"/>
                <a:pathLst>
                  <a:path w="137" h="137" extrusionOk="0">
                    <a:moveTo>
                      <a:pt x="64" y="0"/>
                    </a:moveTo>
                    <a:cubicBezTo>
                      <a:pt x="41" y="0"/>
                      <a:pt x="19" y="13"/>
                      <a:pt x="10" y="43"/>
                    </a:cubicBezTo>
                    <a:cubicBezTo>
                      <a:pt x="1" y="75"/>
                      <a:pt x="7" y="95"/>
                      <a:pt x="27" y="121"/>
                    </a:cubicBezTo>
                    <a:cubicBezTo>
                      <a:pt x="36" y="130"/>
                      <a:pt x="52" y="136"/>
                      <a:pt x="67" y="136"/>
                    </a:cubicBezTo>
                    <a:cubicBezTo>
                      <a:pt x="78" y="136"/>
                      <a:pt x="89" y="134"/>
                      <a:pt x="98" y="127"/>
                    </a:cubicBezTo>
                    <a:cubicBezTo>
                      <a:pt x="121" y="108"/>
                      <a:pt x="137" y="91"/>
                      <a:pt x="134" y="59"/>
                    </a:cubicBezTo>
                    <a:cubicBezTo>
                      <a:pt x="126" y="22"/>
                      <a:pt x="94" y="0"/>
                      <a:pt x="6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1" name="Google Shape;4021;p33"/>
              <p:cNvSpPr/>
              <p:nvPr/>
            </p:nvSpPr>
            <p:spPr>
              <a:xfrm>
                <a:off x="5992933" y="2835631"/>
                <a:ext cx="67049" cy="93120"/>
              </a:xfrm>
              <a:custGeom>
                <a:avLst/>
                <a:gdLst/>
                <a:ahLst/>
                <a:cxnLst/>
                <a:rect l="l" t="t" r="r" b="b"/>
                <a:pathLst>
                  <a:path w="1021" h="1418" extrusionOk="0">
                    <a:moveTo>
                      <a:pt x="952" y="1"/>
                    </a:moveTo>
                    <a:cubicBezTo>
                      <a:pt x="929" y="1"/>
                      <a:pt x="905" y="14"/>
                      <a:pt x="894" y="43"/>
                    </a:cubicBezTo>
                    <a:cubicBezTo>
                      <a:pt x="778" y="419"/>
                      <a:pt x="719" y="824"/>
                      <a:pt x="694" y="1222"/>
                    </a:cubicBezTo>
                    <a:cubicBezTo>
                      <a:pt x="431" y="940"/>
                      <a:pt x="379" y="516"/>
                      <a:pt x="94" y="250"/>
                    </a:cubicBezTo>
                    <a:cubicBezTo>
                      <a:pt x="85" y="241"/>
                      <a:pt x="74" y="238"/>
                      <a:pt x="64" y="238"/>
                    </a:cubicBezTo>
                    <a:cubicBezTo>
                      <a:pt x="30" y="238"/>
                      <a:pt x="0" y="282"/>
                      <a:pt x="33" y="312"/>
                    </a:cubicBezTo>
                    <a:cubicBezTo>
                      <a:pt x="347" y="616"/>
                      <a:pt x="370" y="1102"/>
                      <a:pt x="703" y="1400"/>
                    </a:cubicBezTo>
                    <a:cubicBezTo>
                      <a:pt x="717" y="1412"/>
                      <a:pt x="733" y="1417"/>
                      <a:pt x="747" y="1417"/>
                    </a:cubicBezTo>
                    <a:cubicBezTo>
                      <a:pt x="778" y="1417"/>
                      <a:pt x="806" y="1394"/>
                      <a:pt x="810" y="1355"/>
                    </a:cubicBezTo>
                    <a:cubicBezTo>
                      <a:pt x="843" y="917"/>
                      <a:pt x="930" y="506"/>
                      <a:pt x="1011" y="75"/>
                    </a:cubicBezTo>
                    <a:cubicBezTo>
                      <a:pt x="1021" y="29"/>
                      <a:pt x="987" y="1"/>
                      <a:pt x="9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2" name="Google Shape;4022;p33"/>
              <p:cNvSpPr/>
              <p:nvPr/>
            </p:nvSpPr>
            <p:spPr>
              <a:xfrm>
                <a:off x="6095178" y="2849158"/>
                <a:ext cx="53258" cy="63569"/>
              </a:xfrm>
              <a:custGeom>
                <a:avLst/>
                <a:gdLst/>
                <a:ahLst/>
                <a:cxnLst/>
                <a:rect l="l" t="t" r="r" b="b"/>
                <a:pathLst>
                  <a:path w="811" h="968" extrusionOk="0">
                    <a:moveTo>
                      <a:pt x="389" y="0"/>
                    </a:moveTo>
                    <a:cubicBezTo>
                      <a:pt x="377" y="0"/>
                      <a:pt x="367" y="7"/>
                      <a:pt x="364" y="25"/>
                    </a:cubicBezTo>
                    <a:cubicBezTo>
                      <a:pt x="361" y="44"/>
                      <a:pt x="361" y="60"/>
                      <a:pt x="358" y="80"/>
                    </a:cubicBezTo>
                    <a:cubicBezTo>
                      <a:pt x="248" y="106"/>
                      <a:pt x="144" y="138"/>
                      <a:pt x="40" y="170"/>
                    </a:cubicBezTo>
                    <a:cubicBezTo>
                      <a:pt x="0" y="180"/>
                      <a:pt x="16" y="239"/>
                      <a:pt x="57" y="239"/>
                    </a:cubicBezTo>
                    <a:cubicBezTo>
                      <a:pt x="59" y="239"/>
                      <a:pt x="61" y="239"/>
                      <a:pt x="63" y="238"/>
                    </a:cubicBezTo>
                    <a:cubicBezTo>
                      <a:pt x="154" y="219"/>
                      <a:pt x="251" y="203"/>
                      <a:pt x="345" y="190"/>
                    </a:cubicBezTo>
                    <a:lnTo>
                      <a:pt x="345" y="190"/>
                    </a:lnTo>
                    <a:cubicBezTo>
                      <a:pt x="326" y="430"/>
                      <a:pt x="332" y="676"/>
                      <a:pt x="342" y="909"/>
                    </a:cubicBezTo>
                    <a:cubicBezTo>
                      <a:pt x="343" y="948"/>
                      <a:pt x="375" y="967"/>
                      <a:pt x="405" y="967"/>
                    </a:cubicBezTo>
                    <a:cubicBezTo>
                      <a:pt x="436" y="967"/>
                      <a:pt x="465" y="948"/>
                      <a:pt x="462" y="909"/>
                    </a:cubicBezTo>
                    <a:cubicBezTo>
                      <a:pt x="445" y="666"/>
                      <a:pt x="445" y="420"/>
                      <a:pt x="436" y="174"/>
                    </a:cubicBezTo>
                    <a:cubicBezTo>
                      <a:pt x="543" y="157"/>
                      <a:pt x="653" y="145"/>
                      <a:pt x="760" y="125"/>
                    </a:cubicBezTo>
                    <a:cubicBezTo>
                      <a:pt x="810" y="116"/>
                      <a:pt x="799" y="31"/>
                      <a:pt x="749" y="31"/>
                    </a:cubicBezTo>
                    <a:cubicBezTo>
                      <a:pt x="749" y="31"/>
                      <a:pt x="748" y="31"/>
                      <a:pt x="747" y="31"/>
                    </a:cubicBezTo>
                    <a:cubicBezTo>
                      <a:pt x="646" y="31"/>
                      <a:pt x="543" y="44"/>
                      <a:pt x="442" y="64"/>
                    </a:cubicBezTo>
                    <a:cubicBezTo>
                      <a:pt x="439" y="57"/>
                      <a:pt x="436" y="44"/>
                      <a:pt x="426" y="25"/>
                    </a:cubicBezTo>
                    <a:cubicBezTo>
                      <a:pt x="419" y="10"/>
                      <a:pt x="403" y="0"/>
                      <a:pt x="3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3" name="Google Shape;4023;p33"/>
              <p:cNvSpPr/>
              <p:nvPr/>
            </p:nvSpPr>
            <p:spPr>
              <a:xfrm>
                <a:off x="6137993" y="2885341"/>
                <a:ext cx="33689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513" h="124" extrusionOk="0">
                    <a:moveTo>
                      <a:pt x="54" y="1"/>
                    </a:moveTo>
                    <a:cubicBezTo>
                      <a:pt x="15" y="1"/>
                      <a:pt x="0" y="61"/>
                      <a:pt x="43" y="73"/>
                    </a:cubicBezTo>
                    <a:cubicBezTo>
                      <a:pt x="154" y="101"/>
                      <a:pt x="279" y="124"/>
                      <a:pt x="396" y="124"/>
                    </a:cubicBezTo>
                    <a:cubicBezTo>
                      <a:pt x="415" y="124"/>
                      <a:pt x="435" y="123"/>
                      <a:pt x="454" y="122"/>
                    </a:cubicBezTo>
                    <a:cubicBezTo>
                      <a:pt x="513" y="122"/>
                      <a:pt x="513" y="34"/>
                      <a:pt x="454" y="34"/>
                    </a:cubicBezTo>
                    <a:cubicBezTo>
                      <a:pt x="321" y="34"/>
                      <a:pt x="195" y="34"/>
                      <a:pt x="62" y="2"/>
                    </a:cubicBezTo>
                    <a:cubicBezTo>
                      <a:pt x="59" y="1"/>
                      <a:pt x="56" y="1"/>
                      <a:pt x="5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4" name="Google Shape;4024;p33"/>
              <p:cNvSpPr/>
              <p:nvPr/>
            </p:nvSpPr>
            <p:spPr>
              <a:xfrm>
                <a:off x="6142130" y="2872799"/>
                <a:ext cx="40190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612" h="106" extrusionOk="0">
                    <a:moveTo>
                      <a:pt x="394" y="1"/>
                    </a:moveTo>
                    <a:cubicBezTo>
                      <a:pt x="276" y="1"/>
                      <a:pt x="156" y="13"/>
                      <a:pt x="41" y="31"/>
                    </a:cubicBezTo>
                    <a:cubicBezTo>
                      <a:pt x="0" y="40"/>
                      <a:pt x="9" y="105"/>
                      <a:pt x="45" y="105"/>
                    </a:cubicBezTo>
                    <a:cubicBezTo>
                      <a:pt x="46" y="105"/>
                      <a:pt x="47" y="105"/>
                      <a:pt x="48" y="105"/>
                    </a:cubicBezTo>
                    <a:cubicBezTo>
                      <a:pt x="113" y="101"/>
                      <a:pt x="177" y="100"/>
                      <a:pt x="241" y="100"/>
                    </a:cubicBezTo>
                    <a:cubicBezTo>
                      <a:pt x="341" y="100"/>
                      <a:pt x="441" y="103"/>
                      <a:pt x="544" y="105"/>
                    </a:cubicBezTo>
                    <a:cubicBezTo>
                      <a:pt x="545" y="105"/>
                      <a:pt x="546" y="105"/>
                      <a:pt x="547" y="105"/>
                    </a:cubicBezTo>
                    <a:cubicBezTo>
                      <a:pt x="612" y="105"/>
                      <a:pt x="610" y="14"/>
                      <a:pt x="547" y="8"/>
                    </a:cubicBezTo>
                    <a:cubicBezTo>
                      <a:pt x="497" y="3"/>
                      <a:pt x="446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5" name="Google Shape;4025;p33"/>
              <p:cNvSpPr/>
              <p:nvPr/>
            </p:nvSpPr>
            <p:spPr>
              <a:xfrm>
                <a:off x="6174570" y="2848567"/>
                <a:ext cx="60745" cy="64160"/>
              </a:xfrm>
              <a:custGeom>
                <a:avLst/>
                <a:gdLst/>
                <a:ahLst/>
                <a:cxnLst/>
                <a:rect l="l" t="t" r="r" b="b"/>
                <a:pathLst>
                  <a:path w="925" h="977" extrusionOk="0">
                    <a:moveTo>
                      <a:pt x="412" y="1"/>
                    </a:moveTo>
                    <a:cubicBezTo>
                      <a:pt x="271" y="1"/>
                      <a:pt x="108" y="113"/>
                      <a:pt x="20" y="205"/>
                    </a:cubicBezTo>
                    <a:cubicBezTo>
                      <a:pt x="0" y="228"/>
                      <a:pt x="19" y="255"/>
                      <a:pt x="41" y="255"/>
                    </a:cubicBezTo>
                    <a:cubicBezTo>
                      <a:pt x="47" y="255"/>
                      <a:pt x="53" y="253"/>
                      <a:pt x="59" y="247"/>
                    </a:cubicBezTo>
                    <a:cubicBezTo>
                      <a:pt x="124" y="189"/>
                      <a:pt x="237" y="98"/>
                      <a:pt x="331" y="98"/>
                    </a:cubicBezTo>
                    <a:cubicBezTo>
                      <a:pt x="626" y="98"/>
                      <a:pt x="542" y="319"/>
                      <a:pt x="487" y="455"/>
                    </a:cubicBezTo>
                    <a:cubicBezTo>
                      <a:pt x="425" y="604"/>
                      <a:pt x="344" y="746"/>
                      <a:pt x="254" y="879"/>
                    </a:cubicBezTo>
                    <a:cubicBezTo>
                      <a:pt x="231" y="914"/>
                      <a:pt x="262" y="977"/>
                      <a:pt x="308" y="977"/>
                    </a:cubicBezTo>
                    <a:cubicBezTo>
                      <a:pt x="310" y="977"/>
                      <a:pt x="311" y="976"/>
                      <a:pt x="312" y="976"/>
                    </a:cubicBezTo>
                    <a:cubicBezTo>
                      <a:pt x="450" y="964"/>
                      <a:pt x="586" y="959"/>
                      <a:pt x="723" y="959"/>
                    </a:cubicBezTo>
                    <a:cubicBezTo>
                      <a:pt x="763" y="959"/>
                      <a:pt x="803" y="959"/>
                      <a:pt x="843" y="960"/>
                    </a:cubicBezTo>
                    <a:cubicBezTo>
                      <a:pt x="844" y="960"/>
                      <a:pt x="845" y="960"/>
                      <a:pt x="846" y="960"/>
                    </a:cubicBezTo>
                    <a:cubicBezTo>
                      <a:pt x="924" y="960"/>
                      <a:pt x="923" y="837"/>
                      <a:pt x="837" y="834"/>
                    </a:cubicBezTo>
                    <a:cubicBezTo>
                      <a:pt x="776" y="831"/>
                      <a:pt x="714" y="829"/>
                      <a:pt x="652" y="829"/>
                    </a:cubicBezTo>
                    <a:cubicBezTo>
                      <a:pt x="577" y="829"/>
                      <a:pt x="502" y="832"/>
                      <a:pt x="429" y="837"/>
                    </a:cubicBezTo>
                    <a:cubicBezTo>
                      <a:pt x="558" y="623"/>
                      <a:pt x="736" y="312"/>
                      <a:pt x="600" y="105"/>
                    </a:cubicBezTo>
                    <a:cubicBezTo>
                      <a:pt x="551" y="30"/>
                      <a:pt x="484" y="1"/>
                      <a:pt x="4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6" name="Google Shape;4026;p33"/>
              <p:cNvSpPr/>
              <p:nvPr/>
            </p:nvSpPr>
            <p:spPr>
              <a:xfrm>
                <a:off x="6236430" y="2854412"/>
                <a:ext cx="56870" cy="48924"/>
              </a:xfrm>
              <a:custGeom>
                <a:avLst/>
                <a:gdLst/>
                <a:ahLst/>
                <a:cxnLst/>
                <a:rect l="l" t="t" r="r" b="b"/>
                <a:pathLst>
                  <a:path w="866" h="745" extrusionOk="0">
                    <a:moveTo>
                      <a:pt x="277" y="0"/>
                    </a:moveTo>
                    <a:cubicBezTo>
                      <a:pt x="155" y="0"/>
                      <a:pt x="62" y="104"/>
                      <a:pt x="11" y="207"/>
                    </a:cubicBezTo>
                    <a:cubicBezTo>
                      <a:pt x="0" y="232"/>
                      <a:pt x="20" y="255"/>
                      <a:pt x="42" y="255"/>
                    </a:cubicBezTo>
                    <a:cubicBezTo>
                      <a:pt x="52" y="255"/>
                      <a:pt x="62" y="250"/>
                      <a:pt x="70" y="239"/>
                    </a:cubicBezTo>
                    <a:cubicBezTo>
                      <a:pt x="110" y="181"/>
                      <a:pt x="176" y="93"/>
                      <a:pt x="255" y="93"/>
                    </a:cubicBezTo>
                    <a:cubicBezTo>
                      <a:pt x="259" y="93"/>
                      <a:pt x="263" y="93"/>
                      <a:pt x="267" y="94"/>
                    </a:cubicBezTo>
                    <a:cubicBezTo>
                      <a:pt x="290" y="94"/>
                      <a:pt x="306" y="100"/>
                      <a:pt x="316" y="110"/>
                    </a:cubicBezTo>
                    <a:cubicBezTo>
                      <a:pt x="248" y="269"/>
                      <a:pt x="212" y="479"/>
                      <a:pt x="241" y="644"/>
                    </a:cubicBezTo>
                    <a:cubicBezTo>
                      <a:pt x="244" y="668"/>
                      <a:pt x="260" y="678"/>
                      <a:pt x="278" y="678"/>
                    </a:cubicBezTo>
                    <a:cubicBezTo>
                      <a:pt x="303" y="678"/>
                      <a:pt x="330" y="659"/>
                      <a:pt x="332" y="631"/>
                    </a:cubicBezTo>
                    <a:cubicBezTo>
                      <a:pt x="342" y="550"/>
                      <a:pt x="332" y="469"/>
                      <a:pt x="342" y="388"/>
                    </a:cubicBezTo>
                    <a:cubicBezTo>
                      <a:pt x="348" y="311"/>
                      <a:pt x="361" y="239"/>
                      <a:pt x="374" y="162"/>
                    </a:cubicBezTo>
                    <a:cubicBezTo>
                      <a:pt x="381" y="175"/>
                      <a:pt x="394" y="188"/>
                      <a:pt x="403" y="197"/>
                    </a:cubicBezTo>
                    <a:cubicBezTo>
                      <a:pt x="436" y="230"/>
                      <a:pt x="468" y="259"/>
                      <a:pt x="507" y="275"/>
                    </a:cubicBezTo>
                    <a:cubicBezTo>
                      <a:pt x="497" y="418"/>
                      <a:pt x="491" y="560"/>
                      <a:pt x="494" y="696"/>
                    </a:cubicBezTo>
                    <a:cubicBezTo>
                      <a:pt x="494" y="729"/>
                      <a:pt x="520" y="745"/>
                      <a:pt x="546" y="745"/>
                    </a:cubicBezTo>
                    <a:cubicBezTo>
                      <a:pt x="572" y="745"/>
                      <a:pt x="598" y="729"/>
                      <a:pt x="598" y="696"/>
                    </a:cubicBezTo>
                    <a:cubicBezTo>
                      <a:pt x="601" y="563"/>
                      <a:pt x="598" y="431"/>
                      <a:pt x="585" y="295"/>
                    </a:cubicBezTo>
                    <a:lnTo>
                      <a:pt x="585" y="295"/>
                    </a:lnTo>
                    <a:cubicBezTo>
                      <a:pt x="599" y="297"/>
                      <a:pt x="614" y="298"/>
                      <a:pt x="628" y="298"/>
                    </a:cubicBezTo>
                    <a:cubicBezTo>
                      <a:pt x="708" y="298"/>
                      <a:pt x="788" y="267"/>
                      <a:pt x="834" y="204"/>
                    </a:cubicBezTo>
                    <a:cubicBezTo>
                      <a:pt x="865" y="170"/>
                      <a:pt x="842" y="111"/>
                      <a:pt x="807" y="111"/>
                    </a:cubicBezTo>
                    <a:cubicBezTo>
                      <a:pt x="798" y="111"/>
                      <a:pt x="789" y="115"/>
                      <a:pt x="779" y="123"/>
                    </a:cubicBezTo>
                    <a:cubicBezTo>
                      <a:pt x="726" y="161"/>
                      <a:pt x="673" y="184"/>
                      <a:pt x="620" y="184"/>
                    </a:cubicBezTo>
                    <a:cubicBezTo>
                      <a:pt x="572" y="184"/>
                      <a:pt x="525" y="166"/>
                      <a:pt x="478" y="123"/>
                    </a:cubicBezTo>
                    <a:cubicBezTo>
                      <a:pt x="426" y="74"/>
                      <a:pt x="390" y="16"/>
                      <a:pt x="313" y="3"/>
                    </a:cubicBezTo>
                    <a:cubicBezTo>
                      <a:pt x="300" y="1"/>
                      <a:pt x="289" y="0"/>
                      <a:pt x="2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7" name="Google Shape;4027;p33"/>
              <p:cNvSpPr/>
              <p:nvPr/>
            </p:nvSpPr>
            <p:spPr>
              <a:xfrm>
                <a:off x="6288439" y="2813041"/>
                <a:ext cx="110654" cy="154784"/>
              </a:xfrm>
              <a:custGeom>
                <a:avLst/>
                <a:gdLst/>
                <a:ahLst/>
                <a:cxnLst/>
                <a:rect l="l" t="t" r="r" b="b"/>
                <a:pathLst>
                  <a:path w="1685" h="2357" extrusionOk="0">
                    <a:moveTo>
                      <a:pt x="566" y="1"/>
                    </a:moveTo>
                    <a:cubicBezTo>
                      <a:pt x="540" y="1"/>
                      <a:pt x="509" y="25"/>
                      <a:pt x="505" y="50"/>
                    </a:cubicBezTo>
                    <a:cubicBezTo>
                      <a:pt x="460" y="380"/>
                      <a:pt x="480" y="704"/>
                      <a:pt x="486" y="1031"/>
                    </a:cubicBezTo>
                    <a:cubicBezTo>
                      <a:pt x="486" y="1436"/>
                      <a:pt x="392" y="1773"/>
                      <a:pt x="230" y="2123"/>
                    </a:cubicBezTo>
                    <a:cubicBezTo>
                      <a:pt x="139" y="1822"/>
                      <a:pt x="107" y="1508"/>
                      <a:pt x="110" y="1190"/>
                    </a:cubicBezTo>
                    <a:cubicBezTo>
                      <a:pt x="110" y="1163"/>
                      <a:pt x="90" y="1149"/>
                      <a:pt x="69" y="1149"/>
                    </a:cubicBezTo>
                    <a:cubicBezTo>
                      <a:pt x="49" y="1149"/>
                      <a:pt x="28" y="1163"/>
                      <a:pt x="26" y="1190"/>
                    </a:cubicBezTo>
                    <a:cubicBezTo>
                      <a:pt x="0" y="1572"/>
                      <a:pt x="52" y="1942"/>
                      <a:pt x="156" y="2311"/>
                    </a:cubicBezTo>
                    <a:cubicBezTo>
                      <a:pt x="165" y="2339"/>
                      <a:pt x="194" y="2357"/>
                      <a:pt x="221" y="2357"/>
                    </a:cubicBezTo>
                    <a:cubicBezTo>
                      <a:pt x="241" y="2357"/>
                      <a:pt x="259" y="2348"/>
                      <a:pt x="269" y="2327"/>
                    </a:cubicBezTo>
                    <a:cubicBezTo>
                      <a:pt x="502" y="1880"/>
                      <a:pt x="619" y="1472"/>
                      <a:pt x="616" y="970"/>
                    </a:cubicBezTo>
                    <a:cubicBezTo>
                      <a:pt x="609" y="801"/>
                      <a:pt x="515" y="260"/>
                      <a:pt x="700" y="144"/>
                    </a:cubicBezTo>
                    <a:cubicBezTo>
                      <a:pt x="713" y="135"/>
                      <a:pt x="736" y="131"/>
                      <a:pt x="764" y="131"/>
                    </a:cubicBezTo>
                    <a:cubicBezTo>
                      <a:pt x="859" y="131"/>
                      <a:pt x="1017" y="171"/>
                      <a:pt x="1082" y="176"/>
                    </a:cubicBezTo>
                    <a:cubicBezTo>
                      <a:pt x="1254" y="192"/>
                      <a:pt x="1429" y="205"/>
                      <a:pt x="1597" y="222"/>
                    </a:cubicBezTo>
                    <a:cubicBezTo>
                      <a:pt x="1599" y="222"/>
                      <a:pt x="1601" y="222"/>
                      <a:pt x="1603" y="222"/>
                    </a:cubicBezTo>
                    <a:cubicBezTo>
                      <a:pt x="1684" y="222"/>
                      <a:pt x="1676" y="95"/>
                      <a:pt x="1597" y="89"/>
                    </a:cubicBezTo>
                    <a:cubicBezTo>
                      <a:pt x="1257" y="60"/>
                      <a:pt x="914" y="30"/>
                      <a:pt x="570" y="1"/>
                    </a:cubicBezTo>
                    <a:cubicBezTo>
                      <a:pt x="569" y="1"/>
                      <a:pt x="567" y="1"/>
                      <a:pt x="5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8" name="Google Shape;4028;p33"/>
              <p:cNvSpPr/>
              <p:nvPr/>
            </p:nvSpPr>
            <p:spPr>
              <a:xfrm>
                <a:off x="6335128" y="2885604"/>
                <a:ext cx="70070" cy="12609"/>
              </a:xfrm>
              <a:custGeom>
                <a:avLst/>
                <a:gdLst/>
                <a:ahLst/>
                <a:cxnLst/>
                <a:rect l="l" t="t" r="r" b="b"/>
                <a:pathLst>
                  <a:path w="1067" h="192" extrusionOk="0">
                    <a:moveTo>
                      <a:pt x="982" y="1"/>
                    </a:moveTo>
                    <a:cubicBezTo>
                      <a:pt x="975" y="1"/>
                      <a:pt x="968" y="2"/>
                      <a:pt x="961" y="4"/>
                    </a:cubicBezTo>
                    <a:cubicBezTo>
                      <a:pt x="767" y="51"/>
                      <a:pt x="581" y="68"/>
                      <a:pt x="393" y="68"/>
                    </a:cubicBezTo>
                    <a:cubicBezTo>
                      <a:pt x="283" y="68"/>
                      <a:pt x="171" y="62"/>
                      <a:pt x="57" y="53"/>
                    </a:cubicBezTo>
                    <a:cubicBezTo>
                      <a:pt x="55" y="53"/>
                      <a:pt x="53" y="52"/>
                      <a:pt x="51" y="52"/>
                    </a:cubicBezTo>
                    <a:cubicBezTo>
                      <a:pt x="8" y="52"/>
                      <a:pt x="0" y="121"/>
                      <a:pt x="44" y="134"/>
                    </a:cubicBezTo>
                    <a:cubicBezTo>
                      <a:pt x="184" y="174"/>
                      <a:pt x="331" y="191"/>
                      <a:pt x="478" y="191"/>
                    </a:cubicBezTo>
                    <a:cubicBezTo>
                      <a:pt x="653" y="191"/>
                      <a:pt x="829" y="166"/>
                      <a:pt x="996" y="124"/>
                    </a:cubicBezTo>
                    <a:cubicBezTo>
                      <a:pt x="1067" y="106"/>
                      <a:pt x="1047" y="1"/>
                      <a:pt x="9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9" name="Google Shape;4029;p33"/>
              <p:cNvSpPr/>
              <p:nvPr/>
            </p:nvSpPr>
            <p:spPr>
              <a:xfrm>
                <a:off x="6347343" y="2845350"/>
                <a:ext cx="48858" cy="40978"/>
              </a:xfrm>
              <a:custGeom>
                <a:avLst/>
                <a:gdLst/>
                <a:ahLst/>
                <a:cxnLst/>
                <a:rect l="l" t="t" r="r" b="b"/>
                <a:pathLst>
                  <a:path w="744" h="624" extrusionOk="0">
                    <a:moveTo>
                      <a:pt x="399" y="115"/>
                    </a:moveTo>
                    <a:cubicBezTo>
                      <a:pt x="425" y="115"/>
                      <a:pt x="457" y="118"/>
                      <a:pt x="486" y="125"/>
                    </a:cubicBezTo>
                    <a:cubicBezTo>
                      <a:pt x="486" y="180"/>
                      <a:pt x="467" y="206"/>
                      <a:pt x="422" y="219"/>
                    </a:cubicBezTo>
                    <a:cubicBezTo>
                      <a:pt x="344" y="267"/>
                      <a:pt x="247" y="280"/>
                      <a:pt x="156" y="284"/>
                    </a:cubicBezTo>
                    <a:cubicBezTo>
                      <a:pt x="159" y="248"/>
                      <a:pt x="179" y="215"/>
                      <a:pt x="214" y="186"/>
                    </a:cubicBezTo>
                    <a:cubicBezTo>
                      <a:pt x="263" y="141"/>
                      <a:pt x="334" y="118"/>
                      <a:pt x="399" y="115"/>
                    </a:cubicBezTo>
                    <a:close/>
                    <a:moveTo>
                      <a:pt x="432" y="1"/>
                    </a:moveTo>
                    <a:cubicBezTo>
                      <a:pt x="338" y="1"/>
                      <a:pt x="234" y="30"/>
                      <a:pt x="188" y="60"/>
                    </a:cubicBezTo>
                    <a:cubicBezTo>
                      <a:pt x="107" y="115"/>
                      <a:pt x="49" y="190"/>
                      <a:pt x="33" y="277"/>
                    </a:cubicBezTo>
                    <a:cubicBezTo>
                      <a:pt x="4" y="287"/>
                      <a:pt x="0" y="332"/>
                      <a:pt x="30" y="345"/>
                    </a:cubicBezTo>
                    <a:cubicBezTo>
                      <a:pt x="33" y="410"/>
                      <a:pt x="65" y="475"/>
                      <a:pt x="127" y="526"/>
                    </a:cubicBezTo>
                    <a:cubicBezTo>
                      <a:pt x="206" y="592"/>
                      <a:pt x="307" y="623"/>
                      <a:pt x="408" y="623"/>
                    </a:cubicBezTo>
                    <a:cubicBezTo>
                      <a:pt x="513" y="623"/>
                      <a:pt x="618" y="589"/>
                      <a:pt x="700" y="523"/>
                    </a:cubicBezTo>
                    <a:cubicBezTo>
                      <a:pt x="744" y="485"/>
                      <a:pt x="702" y="419"/>
                      <a:pt x="655" y="419"/>
                    </a:cubicBezTo>
                    <a:cubicBezTo>
                      <a:pt x="646" y="419"/>
                      <a:pt x="637" y="421"/>
                      <a:pt x="629" y="426"/>
                    </a:cubicBezTo>
                    <a:cubicBezTo>
                      <a:pt x="558" y="471"/>
                      <a:pt x="482" y="500"/>
                      <a:pt x="402" y="500"/>
                    </a:cubicBezTo>
                    <a:cubicBezTo>
                      <a:pt x="372" y="500"/>
                      <a:pt x="342" y="496"/>
                      <a:pt x="311" y="488"/>
                    </a:cubicBezTo>
                    <a:cubicBezTo>
                      <a:pt x="237" y="465"/>
                      <a:pt x="175" y="413"/>
                      <a:pt x="156" y="358"/>
                    </a:cubicBezTo>
                    <a:lnTo>
                      <a:pt x="156" y="358"/>
                    </a:lnTo>
                    <a:cubicBezTo>
                      <a:pt x="162" y="358"/>
                      <a:pt x="169" y="358"/>
                      <a:pt x="175" y="358"/>
                    </a:cubicBezTo>
                    <a:cubicBezTo>
                      <a:pt x="355" y="358"/>
                      <a:pt x="597" y="313"/>
                      <a:pt x="616" y="151"/>
                    </a:cubicBezTo>
                    <a:cubicBezTo>
                      <a:pt x="631" y="37"/>
                      <a:pt x="538" y="1"/>
                      <a:pt x="4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0" name="Google Shape;4030;p33"/>
              <p:cNvSpPr/>
              <p:nvPr/>
            </p:nvSpPr>
            <p:spPr>
              <a:xfrm>
                <a:off x="6323768" y="2904122"/>
                <a:ext cx="60876" cy="83992"/>
              </a:xfrm>
              <a:custGeom>
                <a:avLst/>
                <a:gdLst/>
                <a:ahLst/>
                <a:cxnLst/>
                <a:rect l="l" t="t" r="r" b="b"/>
                <a:pathLst>
                  <a:path w="927" h="1279" extrusionOk="0">
                    <a:moveTo>
                      <a:pt x="497" y="271"/>
                    </a:moveTo>
                    <a:cubicBezTo>
                      <a:pt x="507" y="271"/>
                      <a:pt x="516" y="272"/>
                      <a:pt x="525" y="273"/>
                    </a:cubicBezTo>
                    <a:cubicBezTo>
                      <a:pt x="522" y="295"/>
                      <a:pt x="536" y="325"/>
                      <a:pt x="563" y="325"/>
                    </a:cubicBezTo>
                    <a:cubicBezTo>
                      <a:pt x="564" y="325"/>
                      <a:pt x="565" y="325"/>
                      <a:pt x="567" y="325"/>
                    </a:cubicBezTo>
                    <a:lnTo>
                      <a:pt x="570" y="325"/>
                    </a:lnTo>
                    <a:cubicBezTo>
                      <a:pt x="567" y="328"/>
                      <a:pt x="564" y="331"/>
                      <a:pt x="564" y="338"/>
                    </a:cubicBezTo>
                    <a:cubicBezTo>
                      <a:pt x="557" y="370"/>
                      <a:pt x="551" y="396"/>
                      <a:pt x="534" y="425"/>
                    </a:cubicBezTo>
                    <a:cubicBezTo>
                      <a:pt x="521" y="470"/>
                      <a:pt x="500" y="492"/>
                      <a:pt x="470" y="492"/>
                    </a:cubicBezTo>
                    <a:cubicBezTo>
                      <a:pt x="429" y="492"/>
                      <a:pt x="372" y="448"/>
                      <a:pt x="298" y="360"/>
                    </a:cubicBezTo>
                    <a:cubicBezTo>
                      <a:pt x="333" y="306"/>
                      <a:pt x="421" y="271"/>
                      <a:pt x="497" y="271"/>
                    </a:cubicBezTo>
                    <a:close/>
                    <a:moveTo>
                      <a:pt x="425" y="825"/>
                    </a:moveTo>
                    <a:cubicBezTo>
                      <a:pt x="447" y="825"/>
                      <a:pt x="471" y="827"/>
                      <a:pt x="496" y="830"/>
                    </a:cubicBezTo>
                    <a:cubicBezTo>
                      <a:pt x="486" y="843"/>
                      <a:pt x="470" y="859"/>
                      <a:pt x="457" y="879"/>
                    </a:cubicBezTo>
                    <a:cubicBezTo>
                      <a:pt x="411" y="953"/>
                      <a:pt x="450" y="1099"/>
                      <a:pt x="340" y="1135"/>
                    </a:cubicBezTo>
                    <a:cubicBezTo>
                      <a:pt x="332" y="1135"/>
                      <a:pt x="324" y="1135"/>
                      <a:pt x="316" y="1135"/>
                    </a:cubicBezTo>
                    <a:cubicBezTo>
                      <a:pt x="196" y="1135"/>
                      <a:pt x="161" y="1087"/>
                      <a:pt x="201" y="992"/>
                    </a:cubicBezTo>
                    <a:cubicBezTo>
                      <a:pt x="228" y="879"/>
                      <a:pt x="302" y="825"/>
                      <a:pt x="425" y="825"/>
                    </a:cubicBezTo>
                    <a:close/>
                    <a:moveTo>
                      <a:pt x="838" y="0"/>
                    </a:moveTo>
                    <a:cubicBezTo>
                      <a:pt x="814" y="0"/>
                      <a:pt x="792" y="13"/>
                      <a:pt x="784" y="36"/>
                    </a:cubicBezTo>
                    <a:cubicBezTo>
                      <a:pt x="777" y="56"/>
                      <a:pt x="777" y="79"/>
                      <a:pt x="787" y="95"/>
                    </a:cubicBezTo>
                    <a:cubicBezTo>
                      <a:pt x="768" y="127"/>
                      <a:pt x="732" y="153"/>
                      <a:pt x="703" y="176"/>
                    </a:cubicBezTo>
                    <a:cubicBezTo>
                      <a:pt x="677" y="195"/>
                      <a:pt x="648" y="208"/>
                      <a:pt x="619" y="218"/>
                    </a:cubicBezTo>
                    <a:cubicBezTo>
                      <a:pt x="580" y="177"/>
                      <a:pt x="528" y="160"/>
                      <a:pt x="473" y="160"/>
                    </a:cubicBezTo>
                    <a:cubicBezTo>
                      <a:pt x="301" y="160"/>
                      <a:pt x="97" y="334"/>
                      <a:pt x="159" y="506"/>
                    </a:cubicBezTo>
                    <a:cubicBezTo>
                      <a:pt x="190" y="601"/>
                      <a:pt x="293" y="665"/>
                      <a:pt x="390" y="665"/>
                    </a:cubicBezTo>
                    <a:cubicBezTo>
                      <a:pt x="403" y="665"/>
                      <a:pt x="415" y="664"/>
                      <a:pt x="427" y="662"/>
                    </a:cubicBezTo>
                    <a:cubicBezTo>
                      <a:pt x="466" y="652"/>
                      <a:pt x="502" y="639"/>
                      <a:pt x="531" y="620"/>
                    </a:cubicBezTo>
                    <a:lnTo>
                      <a:pt x="531" y="620"/>
                    </a:lnTo>
                    <a:cubicBezTo>
                      <a:pt x="521" y="652"/>
                      <a:pt x="515" y="684"/>
                      <a:pt x="502" y="717"/>
                    </a:cubicBezTo>
                    <a:cubicBezTo>
                      <a:pt x="476" y="710"/>
                      <a:pt x="450" y="707"/>
                      <a:pt x="425" y="707"/>
                    </a:cubicBezTo>
                    <a:cubicBezTo>
                      <a:pt x="208" y="707"/>
                      <a:pt x="0" y="936"/>
                      <a:pt x="87" y="1167"/>
                    </a:cubicBezTo>
                    <a:cubicBezTo>
                      <a:pt x="119" y="1243"/>
                      <a:pt x="184" y="1278"/>
                      <a:pt x="256" y="1278"/>
                    </a:cubicBezTo>
                    <a:cubicBezTo>
                      <a:pt x="280" y="1278"/>
                      <a:pt x="303" y="1275"/>
                      <a:pt x="327" y="1267"/>
                    </a:cubicBezTo>
                    <a:cubicBezTo>
                      <a:pt x="392" y="1248"/>
                      <a:pt x="450" y="1206"/>
                      <a:pt x="486" y="1154"/>
                    </a:cubicBezTo>
                    <a:cubicBezTo>
                      <a:pt x="517" y="1110"/>
                      <a:pt x="548" y="923"/>
                      <a:pt x="608" y="923"/>
                    </a:cubicBezTo>
                    <a:cubicBezTo>
                      <a:pt x="610" y="923"/>
                      <a:pt x="613" y="923"/>
                      <a:pt x="615" y="924"/>
                    </a:cubicBezTo>
                    <a:cubicBezTo>
                      <a:pt x="621" y="926"/>
                      <a:pt x="626" y="926"/>
                      <a:pt x="631" y="926"/>
                    </a:cubicBezTo>
                    <a:cubicBezTo>
                      <a:pt x="691" y="926"/>
                      <a:pt x="710" y="829"/>
                      <a:pt x="648" y="814"/>
                    </a:cubicBezTo>
                    <a:cubicBezTo>
                      <a:pt x="628" y="811"/>
                      <a:pt x="606" y="807"/>
                      <a:pt x="589" y="807"/>
                    </a:cubicBezTo>
                    <a:cubicBezTo>
                      <a:pt x="645" y="655"/>
                      <a:pt x="667" y="516"/>
                      <a:pt x="667" y="357"/>
                    </a:cubicBezTo>
                    <a:cubicBezTo>
                      <a:pt x="667" y="338"/>
                      <a:pt x="654" y="322"/>
                      <a:pt x="638" y="312"/>
                    </a:cubicBezTo>
                    <a:cubicBezTo>
                      <a:pt x="726" y="289"/>
                      <a:pt x="800" y="241"/>
                      <a:pt x="862" y="166"/>
                    </a:cubicBezTo>
                    <a:cubicBezTo>
                      <a:pt x="887" y="127"/>
                      <a:pt x="926" y="79"/>
                      <a:pt x="894" y="30"/>
                    </a:cubicBezTo>
                    <a:cubicBezTo>
                      <a:pt x="880" y="10"/>
                      <a:pt x="858" y="0"/>
                      <a:pt x="83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●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○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■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●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○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■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●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○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■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8" r:id="rId3"/>
    <p:sldLayoutId id="2147483670" r:id="rId4"/>
    <p:sldLayoutId id="2147483678" r:id="rId5"/>
    <p:sldLayoutId id="2147483679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1" name="Google Shape;4041;p37"/>
          <p:cNvSpPr txBox="1">
            <a:spLocks noGrp="1"/>
          </p:cNvSpPr>
          <p:nvPr>
            <p:ph type="ctrTitle"/>
          </p:nvPr>
        </p:nvSpPr>
        <p:spPr>
          <a:xfrm>
            <a:off x="1892065" y="1233100"/>
            <a:ext cx="5509500" cy="1802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/>
              <a:t>Séquence 2</a:t>
            </a:r>
            <a:endParaRPr sz="4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167B9E45-5091-919B-7DFE-3564824CD6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18">
            <a:extLst>
              <a:ext uri="{FF2B5EF4-FFF2-40B4-BE49-F238E27FC236}">
                <a16:creationId xmlns:a16="http://schemas.microsoft.com/office/drawing/2014/main" id="{7B23025A-7100-3436-FCC7-E096244914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9" y="3231900"/>
            <a:ext cx="8877992" cy="1724551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30BFBFA-F7D8-4FCB-042F-FBAC86C12B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349" y="1049324"/>
            <a:ext cx="8549222" cy="1982139"/>
          </a:xfrm>
          <a:prstGeom prst="rect">
            <a:avLst/>
          </a:prstGeom>
        </p:spPr>
      </p:pic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2953C8F9-9DF2-B80D-7355-5FF2320F102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094" name="Google Shape;4094;p43">
            <a:extLst>
              <a:ext uri="{FF2B5EF4-FFF2-40B4-BE49-F238E27FC236}">
                <a16:creationId xmlns:a16="http://schemas.microsoft.com/office/drawing/2014/main" id="{E854A217-D5ED-4F52-EDFF-F5D24431213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834044" y="446082"/>
            <a:ext cx="5876700" cy="11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/>
              <a:t>Calcule en 1 minute !</a:t>
            </a:r>
            <a:endParaRPr b="1" u="sng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2F3EBB26-45EF-F218-0B8C-71303E9F3A33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9613C59B-5E49-9AF9-A030-436002878572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p.16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DB91E4CC-8CD3-E694-A0BC-6DEED0132E78}"/>
              </a:ext>
            </a:extLst>
          </p:cNvPr>
          <p:cNvSpPr/>
          <p:nvPr/>
        </p:nvSpPr>
        <p:spPr>
          <a:xfrm>
            <a:off x="8235142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p.16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9AE55BD5-DC1F-57E9-3F44-5511B453321F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9" name="Google Shape;4093;p43">
            <a:extLst>
              <a:ext uri="{FF2B5EF4-FFF2-40B4-BE49-F238E27FC236}">
                <a16:creationId xmlns:a16="http://schemas.microsoft.com/office/drawing/2014/main" id="{514EA83A-E7B0-6520-AEEC-E6B7AE7C0682}"/>
              </a:ext>
            </a:extLst>
          </p:cNvPr>
          <p:cNvSpPr txBox="1">
            <a:spLocks/>
          </p:cNvSpPr>
          <p:nvPr/>
        </p:nvSpPr>
        <p:spPr>
          <a:xfrm>
            <a:off x="6927071" y="1144157"/>
            <a:ext cx="1091743" cy="394560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CM1</a:t>
            </a:r>
          </a:p>
        </p:txBody>
      </p:sp>
      <p:sp>
        <p:nvSpPr>
          <p:cNvPr id="15" name="Google Shape;4093;p43">
            <a:extLst>
              <a:ext uri="{FF2B5EF4-FFF2-40B4-BE49-F238E27FC236}">
                <a16:creationId xmlns:a16="http://schemas.microsoft.com/office/drawing/2014/main" id="{8F357CCA-EEB7-F745-B77E-0EBE7BE01DC2}"/>
              </a:ext>
            </a:extLst>
          </p:cNvPr>
          <p:cNvSpPr txBox="1">
            <a:spLocks/>
          </p:cNvSpPr>
          <p:nvPr/>
        </p:nvSpPr>
        <p:spPr>
          <a:xfrm>
            <a:off x="7472942" y="3031463"/>
            <a:ext cx="1047406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966D0FB-2A1E-2174-E54D-69122B8464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23190" y="113621"/>
            <a:ext cx="640745" cy="86891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219D4AF-679A-8F46-AAC4-CAAB76DEEA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0065" y="113621"/>
            <a:ext cx="640745" cy="868912"/>
          </a:xfrm>
          <a:prstGeom prst="rect">
            <a:avLst/>
          </a:prstGeom>
        </p:spPr>
      </p:pic>
      <p:sp>
        <p:nvSpPr>
          <p:cNvPr id="21" name="Ellipse 20">
            <a:extLst>
              <a:ext uri="{FF2B5EF4-FFF2-40B4-BE49-F238E27FC236}">
                <a16:creationId xmlns:a16="http://schemas.microsoft.com/office/drawing/2014/main" id="{2CD3CC69-BBA3-8B0E-B027-7753A7F9730E}"/>
              </a:ext>
            </a:extLst>
          </p:cNvPr>
          <p:cNvSpPr/>
          <p:nvPr/>
        </p:nvSpPr>
        <p:spPr>
          <a:xfrm>
            <a:off x="5704315" y="1465898"/>
            <a:ext cx="3006036" cy="17411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6815892E-CBBA-3EF6-48C1-456023482D34}"/>
              </a:ext>
            </a:extLst>
          </p:cNvPr>
          <p:cNvSpPr/>
          <p:nvPr/>
        </p:nvSpPr>
        <p:spPr>
          <a:xfrm>
            <a:off x="5917978" y="3423186"/>
            <a:ext cx="3006036" cy="17411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90905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B61C4456-04BE-91F9-FBE3-F7FED98CA6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2885DEEB-79A3-6B42-CDC2-C882DE77A0A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8CBECE3B-CA20-4E69-13B4-229F8B076C06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33A89C75-0EF6-8F82-53BE-C824C238C3C2}"/>
              </a:ext>
            </a:extLst>
          </p:cNvPr>
          <p:cNvSpPr/>
          <p:nvPr/>
        </p:nvSpPr>
        <p:spPr>
          <a:xfrm>
            <a:off x="8282248" y="16144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p.16</a:t>
            </a: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D4180E79-A5F4-F2FB-F852-7F77E772B03D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" name="Sous-titre 2">
            <a:extLst>
              <a:ext uri="{FF2B5EF4-FFF2-40B4-BE49-F238E27FC236}">
                <a16:creationId xmlns:a16="http://schemas.microsoft.com/office/drawing/2014/main" id="{5C9C154F-4651-9958-C159-0C97E062BE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88376" y="658002"/>
            <a:ext cx="5876700" cy="1145700"/>
          </a:xfrm>
        </p:spPr>
        <p:txBody>
          <a:bodyPr/>
          <a:lstStyle/>
          <a:p>
            <a:r>
              <a:rPr lang="fr-FR" dirty="0"/>
              <a:t>Entre deux entiers, combien y a-t-il d’intervalles?</a:t>
            </a:r>
          </a:p>
          <a:p>
            <a:r>
              <a:rPr lang="fr-FR" dirty="0"/>
              <a:t>Que vaut une graduation ?</a:t>
            </a:r>
          </a:p>
          <a:p>
            <a:r>
              <a:rPr lang="fr-FR" dirty="0"/>
              <a:t>Entre quels entiers se situe le nombre?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59ACF17-0418-3076-60B6-D5C2D2A367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3561" y="1631908"/>
            <a:ext cx="4572000" cy="187968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0A15432-AFAF-BA81-4A05-AE000EA3BD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170" y="1631908"/>
            <a:ext cx="4162455" cy="1466861"/>
          </a:xfrm>
          <a:prstGeom prst="rect">
            <a:avLst/>
          </a:prstGeom>
        </p:spPr>
      </p:pic>
      <p:sp>
        <p:nvSpPr>
          <p:cNvPr id="7" name="Sous-titre 2">
            <a:extLst>
              <a:ext uri="{FF2B5EF4-FFF2-40B4-BE49-F238E27FC236}">
                <a16:creationId xmlns:a16="http://schemas.microsoft.com/office/drawing/2014/main" id="{5D7CCB43-F825-2561-4777-EAD4AF09AA94}"/>
              </a:ext>
            </a:extLst>
          </p:cNvPr>
          <p:cNvSpPr txBox="1">
            <a:spLocks/>
          </p:cNvSpPr>
          <p:nvPr/>
        </p:nvSpPr>
        <p:spPr>
          <a:xfrm>
            <a:off x="371302" y="3484927"/>
            <a:ext cx="5876700" cy="114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r>
              <a:rPr lang="fr-FR" sz="1200" dirty="0"/>
              <a:t>Quel est l’écart entre ces deux nombres ?</a:t>
            </a:r>
          </a:p>
          <a:p>
            <a:r>
              <a:rPr lang="fr-FR" sz="1200" dirty="0"/>
              <a:t>Combien d’intervalles partagent cet écart ?</a:t>
            </a:r>
          </a:p>
          <a:p>
            <a:r>
              <a:rPr lang="fr-FR" sz="1200" dirty="0"/>
              <a:t>Comment avez-vous trouvé la valeur d’une graduation ?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513F1103-76EF-9C8D-5A5A-447CA3B1960F}"/>
              </a:ext>
            </a:extLst>
          </p:cNvPr>
          <p:cNvSpPr/>
          <p:nvPr/>
        </p:nvSpPr>
        <p:spPr>
          <a:xfrm>
            <a:off x="102523" y="7086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p.17</a:t>
            </a:r>
          </a:p>
        </p:txBody>
      </p:sp>
    </p:spTree>
    <p:extLst>
      <p:ext uri="{BB962C8B-B14F-4D97-AF65-F5344CB8AC3E}">
        <p14:creationId xmlns:p14="http://schemas.microsoft.com/office/powerpoint/2010/main" val="23709081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8BC7DC36-AED2-AC86-F0F2-3E57AEF2BB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11B45E6C-F808-59B2-8420-E8F96A23C1B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DE9D3F06-A7A0-D9FD-0A9F-FA10B0D46632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CEA8147B-8D65-3F27-8932-9377A9AF15F4}"/>
              </a:ext>
            </a:extLst>
          </p:cNvPr>
          <p:cNvSpPr/>
          <p:nvPr/>
        </p:nvSpPr>
        <p:spPr>
          <a:xfrm>
            <a:off x="8343207" y="10043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p.2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2C52D78-B768-A369-35DE-0B3FD9A573C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47CE96A6-A107-9CF7-9052-BB5D0EC2CC31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10" name="Image 9">
            <a:extLst>
              <a:ext uri="{FF2B5EF4-FFF2-40B4-BE49-F238E27FC236}">
                <a16:creationId xmlns:a16="http://schemas.microsoft.com/office/drawing/2014/main" id="{5457787E-54D3-675B-37D9-4EA34F1A0A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298654" y="760527"/>
            <a:ext cx="3168559" cy="453874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F5F5FD8-5AE9-0D61-2FF1-FE1B03A5E9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5343" y="125288"/>
            <a:ext cx="835249" cy="1177039"/>
          </a:xfrm>
          <a:prstGeom prst="rect">
            <a:avLst/>
          </a:prstGeom>
        </p:spPr>
      </p:pic>
      <p:sp>
        <p:nvSpPr>
          <p:cNvPr id="15" name="Google Shape;4094;p43">
            <a:extLst>
              <a:ext uri="{FF2B5EF4-FFF2-40B4-BE49-F238E27FC236}">
                <a16:creationId xmlns:a16="http://schemas.microsoft.com/office/drawing/2014/main" id="{E6006F67-0480-D7B6-EFE3-504FA8975F6B}"/>
              </a:ext>
            </a:extLst>
          </p:cNvPr>
          <p:cNvSpPr txBox="1">
            <a:spLocks/>
          </p:cNvSpPr>
          <p:nvPr/>
        </p:nvSpPr>
        <p:spPr>
          <a:xfrm>
            <a:off x="-1684220" y="606745"/>
            <a:ext cx="7553300" cy="511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marL="0" indent="0" algn="ctr"/>
            <a:r>
              <a:rPr lang="fr-FR" sz="1600" b="1" u="sng" dirty="0"/>
              <a:t>Faire exercice 4 et 5</a:t>
            </a:r>
            <a:endParaRPr lang="fr-FR" sz="1600" b="1" dirty="0"/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AF6819F0-EDF1-0799-26AA-0F7B17BB3002}"/>
              </a:ext>
            </a:extLst>
          </p:cNvPr>
          <p:cNvSpPr/>
          <p:nvPr/>
        </p:nvSpPr>
        <p:spPr>
          <a:xfrm>
            <a:off x="94210" y="62431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p.17-18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44508B4-07D5-D231-B6CB-440B5CA797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3439" y="1079169"/>
            <a:ext cx="3172784" cy="3901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0031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410F9365-B6C5-D5A7-5652-29507E377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32418A39-867F-269C-A89C-0D1307F4935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D210223C-3612-FFC9-4485-221409F254BA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89A6C009-8A14-3B21-AB36-7D48D97C27D7}"/>
              </a:ext>
            </a:extLst>
          </p:cNvPr>
          <p:cNvSpPr/>
          <p:nvPr/>
        </p:nvSpPr>
        <p:spPr>
          <a:xfrm>
            <a:off x="8171411" y="109033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p.3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E6C9B0A-A1D7-A566-9EE3-801633E79FE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4C5DA288-E051-0471-8115-CBE58141D37C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4" name="Google Shape;4094;p43">
            <a:extLst>
              <a:ext uri="{FF2B5EF4-FFF2-40B4-BE49-F238E27FC236}">
                <a16:creationId xmlns:a16="http://schemas.microsoft.com/office/drawing/2014/main" id="{329F055B-1BCF-C4F8-940D-41C7A22E519A}"/>
              </a:ext>
            </a:extLst>
          </p:cNvPr>
          <p:cNvSpPr txBox="1">
            <a:spLocks/>
          </p:cNvSpPr>
          <p:nvPr/>
        </p:nvSpPr>
        <p:spPr>
          <a:xfrm>
            <a:off x="2879468" y="2173449"/>
            <a:ext cx="7553300" cy="511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marL="0" indent="0" algn="ctr"/>
            <a:r>
              <a:rPr lang="fr-FR" sz="1600" b="1" u="sng" dirty="0"/>
              <a:t>Jeu enveloppe</a:t>
            </a:r>
            <a:endParaRPr lang="fr-FR" sz="1600" b="1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5F51947-0132-6C1F-1B90-DF59E0B89A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232183" y="704789"/>
            <a:ext cx="3210066" cy="4530432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6264ACE8-920A-7E0B-9E23-64BDE7EC56AD}"/>
              </a:ext>
            </a:extLst>
          </p:cNvPr>
          <p:cNvSpPr txBox="1"/>
          <p:nvPr/>
        </p:nvSpPr>
        <p:spPr>
          <a:xfrm>
            <a:off x="4718861" y="1777050"/>
            <a:ext cx="400119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400" dirty="0">
                <a:solidFill>
                  <a:srgbClr val="FF0000"/>
                </a:solidFill>
              </a:rPr>
              <a:t>Un nombre décimal peut être placé sur une demi droite graduée. Sa position dépend de la valeur de l’intervalle entre deux graduations.</a:t>
            </a:r>
          </a:p>
          <a:p>
            <a:pPr algn="just"/>
            <a:endParaRPr lang="fr-FR" sz="1800" dirty="0">
              <a:solidFill>
                <a:srgbClr val="FF0000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D68A440-B6CF-5ECE-104B-28F16A1032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5343" y="125288"/>
            <a:ext cx="835249" cy="1177039"/>
          </a:xfrm>
          <a:prstGeom prst="rect">
            <a:avLst/>
          </a:prstGeom>
        </p:spPr>
      </p:pic>
      <p:sp>
        <p:nvSpPr>
          <p:cNvPr id="6" name="Google Shape;4094;p43">
            <a:extLst>
              <a:ext uri="{FF2B5EF4-FFF2-40B4-BE49-F238E27FC236}">
                <a16:creationId xmlns:a16="http://schemas.microsoft.com/office/drawing/2014/main" id="{47789749-3224-F11A-1321-7AD5F6915264}"/>
              </a:ext>
            </a:extLst>
          </p:cNvPr>
          <p:cNvSpPr txBox="1">
            <a:spLocks/>
          </p:cNvSpPr>
          <p:nvPr/>
        </p:nvSpPr>
        <p:spPr>
          <a:xfrm>
            <a:off x="-2939739" y="486548"/>
            <a:ext cx="7553300" cy="511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marL="0" indent="0" algn="ctr"/>
            <a:r>
              <a:rPr lang="fr-FR" sz="1600" b="1" u="sng" dirty="0"/>
              <a:t>Distribuer feuille</a:t>
            </a:r>
            <a:endParaRPr lang="fr-FR" sz="1600" b="1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953F2BF-F229-7E30-B506-B35374D67CD0}"/>
              </a:ext>
            </a:extLst>
          </p:cNvPr>
          <p:cNvSpPr txBox="1"/>
          <p:nvPr/>
        </p:nvSpPr>
        <p:spPr>
          <a:xfrm>
            <a:off x="218537" y="1146529"/>
            <a:ext cx="1507620" cy="1169551"/>
          </a:xfrm>
          <a:prstGeom prst="rect">
            <a:avLst/>
          </a:prstGeom>
          <a:solidFill>
            <a:schemeClr val="accent6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Contrat :</a:t>
            </a:r>
          </a:p>
          <a:p>
            <a:r>
              <a:rPr lang="fr-FR" b="1" dirty="0">
                <a:solidFill>
                  <a:schemeClr val="accent1">
                    <a:lumMod val="90000"/>
                  </a:schemeClr>
                </a:solidFill>
              </a:rPr>
              <a:t>Rose : 4 et 5   a) n°1 </a:t>
            </a:r>
          </a:p>
          <a:p>
            <a:r>
              <a:rPr lang="fr-FR" b="1" dirty="0">
                <a:solidFill>
                  <a:srgbClr val="00B050"/>
                </a:solidFill>
              </a:rPr>
              <a:t>Vert : 4 à  5 a)</a:t>
            </a:r>
          </a:p>
          <a:p>
            <a:r>
              <a:rPr lang="fr-FR" b="1" dirty="0">
                <a:solidFill>
                  <a:srgbClr val="7030A0"/>
                </a:solidFill>
              </a:rPr>
              <a:t>Violet : 4 à 5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3AADA73C-E0CE-1D47-A6A3-B4FD791144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74087" y="512873"/>
            <a:ext cx="2749982" cy="456264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761C159-1F5C-A73C-4AC4-CD6B980D6C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638996">
            <a:off x="3556596" y="148272"/>
            <a:ext cx="845495" cy="613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2960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FDF3E987-F1B3-F4EE-8302-FAE26F2557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BA48B45A-3CC2-E0E5-F83F-64D150D0F8B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09134E8F-945F-EF70-D493-ADDC58B6757E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07FF2B67-0248-E663-36E1-D6820C42789B}"/>
              </a:ext>
            </a:extLst>
          </p:cNvPr>
          <p:cNvSpPr/>
          <p:nvPr/>
        </p:nvSpPr>
        <p:spPr>
          <a:xfrm>
            <a:off x="8271164" y="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p.17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82748C4-7078-0844-62C0-3A5B2009CEA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7E4BDDC7-0713-5171-B64E-712B859D881F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6" name="Image 5">
            <a:extLst>
              <a:ext uri="{FF2B5EF4-FFF2-40B4-BE49-F238E27FC236}">
                <a16:creationId xmlns:a16="http://schemas.microsoft.com/office/drawing/2014/main" id="{20FC98F3-CAE9-E213-4273-181C491D85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2445" y="760286"/>
            <a:ext cx="4369991" cy="419162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5786273-5DA3-707A-0511-DDDBA93046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375" y="708068"/>
            <a:ext cx="3705252" cy="439105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7F12B01-6776-B270-1CBA-0139893504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638996">
            <a:off x="3556596" y="148272"/>
            <a:ext cx="845495" cy="613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4611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A14DB333-C53B-3C94-EAF0-E9CC71BA00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80BA081C-3B12-1386-8870-3E4D8D12796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AC9447BD-0E8D-7E74-93B8-80AF6DF9C76A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A3270B6A-888A-AEFF-A1AE-4F0D57E44085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5" name="Google Shape;4094;p43">
            <a:extLst>
              <a:ext uri="{FF2B5EF4-FFF2-40B4-BE49-F238E27FC236}">
                <a16:creationId xmlns:a16="http://schemas.microsoft.com/office/drawing/2014/main" id="{DC851266-6E52-85B2-C50D-4F9580D5F374}"/>
              </a:ext>
            </a:extLst>
          </p:cNvPr>
          <p:cNvSpPr txBox="1">
            <a:spLocks/>
          </p:cNvSpPr>
          <p:nvPr/>
        </p:nvSpPr>
        <p:spPr>
          <a:xfrm>
            <a:off x="2203366" y="850497"/>
            <a:ext cx="7553300" cy="511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marL="0" indent="0" algn="ctr"/>
            <a:r>
              <a:rPr lang="fr-FR" sz="1600" b="1" u="sng" dirty="0"/>
              <a:t>Faire les exercices 1 et 2.</a:t>
            </a:r>
            <a:endParaRPr lang="fr-FR" sz="1600" b="1" dirty="0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200B1086-C818-EBB2-CCB3-CF7182908B01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p.17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69F4AAB-CCF1-4B4B-B7C5-4F64D0A7B4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4555" y="118313"/>
            <a:ext cx="640745" cy="86891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3E97656-9FE9-1329-2158-CE45798BB1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1070" y="1261453"/>
            <a:ext cx="3317711" cy="158149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118E6FB-B03E-2469-E370-A329F10CC9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3980" y="2902437"/>
            <a:ext cx="3386970" cy="150330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C9C8189-C440-F53F-5C67-03BE265F2D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038487"/>
            <a:ext cx="4541281" cy="336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175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9">
          <a:extLst>
            <a:ext uri="{FF2B5EF4-FFF2-40B4-BE49-F238E27FC236}">
              <a16:creationId xmlns:a16="http://schemas.microsoft.com/office/drawing/2014/main" id="{69574C93-DBD0-063F-ACAD-B977A5CBCE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0" name="Google Shape;4080;p41">
            <a:extLst>
              <a:ext uri="{FF2B5EF4-FFF2-40B4-BE49-F238E27FC236}">
                <a16:creationId xmlns:a16="http://schemas.microsoft.com/office/drawing/2014/main" id="{DD2DD794-31FB-5F72-969C-E0D336A608A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0188" y="1494166"/>
            <a:ext cx="4312077" cy="151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/>
              <a:t>Placer des nombres sur la demi droite graduée S1</a:t>
            </a:r>
            <a:endParaRPr sz="2800" dirty="0"/>
          </a:p>
        </p:txBody>
      </p:sp>
      <p:sp>
        <p:nvSpPr>
          <p:cNvPr id="4081" name="Google Shape;4081;p41">
            <a:extLst>
              <a:ext uri="{FF2B5EF4-FFF2-40B4-BE49-F238E27FC236}">
                <a16:creationId xmlns:a16="http://schemas.microsoft.com/office/drawing/2014/main" id="{80CFAC92-79CD-A7F8-06E0-B8D80F8D8E42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3891179" y="595351"/>
            <a:ext cx="1652100" cy="91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10" name="Google Shape;4093;p43">
            <a:extLst>
              <a:ext uri="{FF2B5EF4-FFF2-40B4-BE49-F238E27FC236}">
                <a16:creationId xmlns:a16="http://schemas.microsoft.com/office/drawing/2014/main" id="{498C7E6A-94DC-3368-0BA1-AEFA0A3B2D57}"/>
              </a:ext>
            </a:extLst>
          </p:cNvPr>
          <p:cNvSpPr txBox="1">
            <a:spLocks/>
          </p:cNvSpPr>
          <p:nvPr/>
        </p:nvSpPr>
        <p:spPr>
          <a:xfrm>
            <a:off x="271220" y="3296887"/>
            <a:ext cx="4229454" cy="312136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50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1600"/>
              <a:t>CM1</a:t>
            </a:r>
            <a:endParaRPr lang="fr-FR" sz="1600" dirty="0"/>
          </a:p>
        </p:txBody>
      </p:sp>
      <p:sp>
        <p:nvSpPr>
          <p:cNvPr id="12" name="Google Shape;4093;p43">
            <a:extLst>
              <a:ext uri="{FF2B5EF4-FFF2-40B4-BE49-F238E27FC236}">
                <a16:creationId xmlns:a16="http://schemas.microsoft.com/office/drawing/2014/main" id="{6F42BA65-048C-8349-B7D3-58A168B3649F}"/>
              </a:ext>
            </a:extLst>
          </p:cNvPr>
          <p:cNvSpPr txBox="1">
            <a:spLocks/>
          </p:cNvSpPr>
          <p:nvPr/>
        </p:nvSpPr>
        <p:spPr>
          <a:xfrm>
            <a:off x="4717229" y="3296886"/>
            <a:ext cx="4229454" cy="312137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1600" dirty="0"/>
              <a:t>CM2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F90A50D-75B6-127D-80DE-5A89E44105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220" y="3624117"/>
            <a:ext cx="4075501" cy="720668"/>
          </a:xfrm>
          <a:prstGeom prst="rect">
            <a:avLst/>
          </a:prstGeom>
        </p:spPr>
      </p:pic>
      <p:sp>
        <p:nvSpPr>
          <p:cNvPr id="11" name="Google Shape;4080;p41">
            <a:extLst>
              <a:ext uri="{FF2B5EF4-FFF2-40B4-BE49-F238E27FC236}">
                <a16:creationId xmlns:a16="http://schemas.microsoft.com/office/drawing/2014/main" id="{D1F16126-1886-E1F4-6FCE-18B6537B1FAD}"/>
              </a:ext>
            </a:extLst>
          </p:cNvPr>
          <p:cNvSpPr txBox="1">
            <a:spLocks/>
          </p:cNvSpPr>
          <p:nvPr/>
        </p:nvSpPr>
        <p:spPr>
          <a:xfrm>
            <a:off x="4500674" y="1768428"/>
            <a:ext cx="4312077" cy="15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50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endParaRPr lang="fr-FR" sz="2400" dirty="0"/>
          </a:p>
        </p:txBody>
      </p:sp>
      <p:sp>
        <p:nvSpPr>
          <p:cNvPr id="2" name="Google Shape;4080;p41">
            <a:extLst>
              <a:ext uri="{FF2B5EF4-FFF2-40B4-BE49-F238E27FC236}">
                <a16:creationId xmlns:a16="http://schemas.microsoft.com/office/drawing/2014/main" id="{A7A649D6-83E5-8ACE-18F4-8BF8EDB5FD60}"/>
              </a:ext>
            </a:extLst>
          </p:cNvPr>
          <p:cNvSpPr txBox="1">
            <a:spLocks/>
          </p:cNvSpPr>
          <p:nvPr/>
        </p:nvSpPr>
        <p:spPr>
          <a:xfrm>
            <a:off x="4634606" y="1494166"/>
            <a:ext cx="4312077" cy="15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50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800" dirty="0"/>
              <a:t>Opérations posées</a:t>
            </a:r>
          </a:p>
        </p:txBody>
      </p:sp>
    </p:spTree>
    <p:extLst>
      <p:ext uri="{BB962C8B-B14F-4D97-AF65-F5344CB8AC3E}">
        <p14:creationId xmlns:p14="http://schemas.microsoft.com/office/powerpoint/2010/main" val="1423966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18">
            <a:extLst>
              <a:ext uri="{FF2B5EF4-FFF2-40B4-BE49-F238E27FC236}">
                <a16:creationId xmlns:a16="http://schemas.microsoft.com/office/drawing/2014/main" id="{F6C2CF8F-974C-2CCC-E472-83BA9105B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9" y="3231900"/>
            <a:ext cx="8877992" cy="1724551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B655C3F9-D99B-D3DD-5098-9CC6F7DB95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349" y="1049324"/>
            <a:ext cx="8549222" cy="1982139"/>
          </a:xfrm>
          <a:prstGeom prst="rect">
            <a:avLst/>
          </a:prstGeom>
        </p:spPr>
      </p:pic>
      <p:sp>
        <p:nvSpPr>
          <p:cNvPr id="4093" name="Google Shape;4093;p43"/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094" name="Google Shape;4094;p43"/>
          <p:cNvSpPr txBox="1">
            <a:spLocks noGrp="1"/>
          </p:cNvSpPr>
          <p:nvPr>
            <p:ph type="subTitle" idx="1"/>
          </p:nvPr>
        </p:nvSpPr>
        <p:spPr>
          <a:xfrm>
            <a:off x="834044" y="446082"/>
            <a:ext cx="5876700" cy="11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/>
              <a:t>Calcule en 2 minutes !</a:t>
            </a:r>
            <a:endParaRPr b="1" u="sng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2577E509-0635-F016-7B93-459807707B19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0487740E-1732-9D27-ACCA-542C558041D8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p.16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11E021A-E28C-420E-FF33-00BC9F3C72BB}"/>
              </a:ext>
            </a:extLst>
          </p:cNvPr>
          <p:cNvSpPr/>
          <p:nvPr/>
        </p:nvSpPr>
        <p:spPr>
          <a:xfrm>
            <a:off x="8235142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p.16</a:t>
            </a:r>
          </a:p>
        </p:txBody>
      </p:sp>
      <p:sp>
        <p:nvSpPr>
          <p:cNvPr id="9" name="Google Shape;4093;p43">
            <a:extLst>
              <a:ext uri="{FF2B5EF4-FFF2-40B4-BE49-F238E27FC236}">
                <a16:creationId xmlns:a16="http://schemas.microsoft.com/office/drawing/2014/main" id="{269E7473-BF4D-CDAF-16B0-FF1A6956732B}"/>
              </a:ext>
            </a:extLst>
          </p:cNvPr>
          <p:cNvSpPr txBox="1">
            <a:spLocks/>
          </p:cNvSpPr>
          <p:nvPr/>
        </p:nvSpPr>
        <p:spPr>
          <a:xfrm>
            <a:off x="6927071" y="1144157"/>
            <a:ext cx="1091743" cy="394560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CM1</a:t>
            </a:r>
          </a:p>
        </p:txBody>
      </p:sp>
      <p:sp>
        <p:nvSpPr>
          <p:cNvPr id="15" name="Google Shape;4093;p43">
            <a:extLst>
              <a:ext uri="{FF2B5EF4-FFF2-40B4-BE49-F238E27FC236}">
                <a16:creationId xmlns:a16="http://schemas.microsoft.com/office/drawing/2014/main" id="{9905D832-05B8-B543-80E9-DD8517E4F1D3}"/>
              </a:ext>
            </a:extLst>
          </p:cNvPr>
          <p:cNvSpPr txBox="1">
            <a:spLocks/>
          </p:cNvSpPr>
          <p:nvPr/>
        </p:nvSpPr>
        <p:spPr>
          <a:xfrm>
            <a:off x="7472942" y="3031463"/>
            <a:ext cx="1047406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15CFB62-1B6B-788C-E201-79E355293D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23190" y="113621"/>
            <a:ext cx="640745" cy="86891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6402F09-0636-EEB7-64C6-92C49276DA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0065" y="113621"/>
            <a:ext cx="640745" cy="868912"/>
          </a:xfrm>
          <a:prstGeom prst="rect">
            <a:avLst/>
          </a:prstGeom>
        </p:spPr>
      </p:pic>
      <p:sp>
        <p:nvSpPr>
          <p:cNvPr id="20" name="Ellipse 19">
            <a:extLst>
              <a:ext uri="{FF2B5EF4-FFF2-40B4-BE49-F238E27FC236}">
                <a16:creationId xmlns:a16="http://schemas.microsoft.com/office/drawing/2014/main" id="{A77EBB1C-D931-87F6-E389-DD7572D7EFD6}"/>
              </a:ext>
            </a:extLst>
          </p:cNvPr>
          <p:cNvSpPr/>
          <p:nvPr/>
        </p:nvSpPr>
        <p:spPr>
          <a:xfrm>
            <a:off x="-66500" y="1441047"/>
            <a:ext cx="3006036" cy="17411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EFEB0519-6C26-B284-3D33-4D60232A62C3}"/>
              </a:ext>
            </a:extLst>
          </p:cNvPr>
          <p:cNvSpPr/>
          <p:nvPr/>
        </p:nvSpPr>
        <p:spPr>
          <a:xfrm>
            <a:off x="-66500" y="3402349"/>
            <a:ext cx="3006036" cy="17411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9777E563-1387-5188-792E-1B281821B835}"/>
              </a:ext>
            </a:extLst>
          </p:cNvPr>
          <p:cNvSpPr/>
          <p:nvPr/>
        </p:nvSpPr>
        <p:spPr>
          <a:xfrm>
            <a:off x="2960917" y="3435451"/>
            <a:ext cx="3006036" cy="17411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5D8F4F46-7303-6EAB-E853-B85C56B8663F}"/>
              </a:ext>
            </a:extLst>
          </p:cNvPr>
          <p:cNvSpPr/>
          <p:nvPr/>
        </p:nvSpPr>
        <p:spPr>
          <a:xfrm>
            <a:off x="2745973" y="1479785"/>
            <a:ext cx="3006036" cy="17411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428DB798-DE23-7577-1A74-E1785FCA8D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1B2529F5-3598-BE8F-2A42-900B5D29343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AB7E6B96-8B54-E868-CAB4-C0DD379E4903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pic>
        <p:nvPicPr>
          <p:cNvPr id="10" name="Picture 2" descr="Ardoise effaçable à sec 1 face unie / 1 face seyès 20 x 28 cm">
            <a:extLst>
              <a:ext uri="{FF2B5EF4-FFF2-40B4-BE49-F238E27FC236}">
                <a16:creationId xmlns:a16="http://schemas.microsoft.com/office/drawing/2014/main" id="{C21A4467-E620-DDB1-6327-B1457B9C41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0868" y="39850"/>
            <a:ext cx="934757" cy="67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8F48D837-88B1-803E-BE6C-A63D9B98E4DB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p.16</a:t>
            </a:r>
          </a:p>
        </p:txBody>
      </p:sp>
      <p:sp>
        <p:nvSpPr>
          <p:cNvPr id="7" name="Sous-titre 6">
            <a:extLst>
              <a:ext uri="{FF2B5EF4-FFF2-40B4-BE49-F238E27FC236}">
                <a16:creationId xmlns:a16="http://schemas.microsoft.com/office/drawing/2014/main" id="{C3FDA9E3-DC39-96C0-2172-5EC74DA8CA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61900" y="1677697"/>
            <a:ext cx="5876700" cy="1145700"/>
          </a:xfrm>
        </p:spPr>
        <p:txBody>
          <a:bodyPr/>
          <a:lstStyle/>
          <a:p>
            <a:r>
              <a:rPr lang="fr-FR" dirty="0"/>
              <a:t>Combien de graduation? Combien d’intervalle?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98AECEC-AC28-D617-AF32-E9013AB25F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113600"/>
            <a:ext cx="4613561" cy="1298597"/>
          </a:xfrm>
          <a:prstGeom prst="rect">
            <a:avLst/>
          </a:prstGeom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451B3A9F-83ED-2D13-467D-5C210213ECFE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3" name="Google Shape;4094;p43">
            <a:extLst>
              <a:ext uri="{FF2B5EF4-FFF2-40B4-BE49-F238E27FC236}">
                <a16:creationId xmlns:a16="http://schemas.microsoft.com/office/drawing/2014/main" id="{644269A1-E683-E6F8-D6A8-457AE422F2D3}"/>
              </a:ext>
            </a:extLst>
          </p:cNvPr>
          <p:cNvSpPr txBox="1">
            <a:spLocks/>
          </p:cNvSpPr>
          <p:nvPr/>
        </p:nvSpPr>
        <p:spPr>
          <a:xfrm>
            <a:off x="2879468" y="2173449"/>
            <a:ext cx="7553300" cy="511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marL="0" indent="0" algn="ctr"/>
            <a:r>
              <a:rPr lang="fr-FR" sz="1600" b="1" u="sng" dirty="0"/>
              <a:t>Opérations posées </a:t>
            </a:r>
            <a:endParaRPr lang="fr-FR" sz="1600" b="1" dirty="0"/>
          </a:p>
        </p:txBody>
      </p:sp>
    </p:spTree>
    <p:extLst>
      <p:ext uri="{BB962C8B-B14F-4D97-AF65-F5344CB8AC3E}">
        <p14:creationId xmlns:p14="http://schemas.microsoft.com/office/powerpoint/2010/main" val="640859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17B468F4-933D-D667-BB1B-56E06762E2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7B06FDDE-FA8F-9653-4BD6-A640F3BB8B2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EE4D7E23-0967-349A-E1D7-E501E97F161E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pic>
        <p:nvPicPr>
          <p:cNvPr id="10" name="Picture 2" descr="Ardoise effaçable à sec 1 face unie / 1 face seyès 20 x 28 cm">
            <a:extLst>
              <a:ext uri="{FF2B5EF4-FFF2-40B4-BE49-F238E27FC236}">
                <a16:creationId xmlns:a16="http://schemas.microsoft.com/office/drawing/2014/main" id="{818902E8-558A-54C8-929C-74AACDE187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0868" y="39850"/>
            <a:ext cx="934757" cy="67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3C351631-1FD0-FBA6-AF83-DAD113F8AB4B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p.17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B5202B8-949E-6576-C1B4-53137BC23B7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91778BF-C838-82D4-E0AF-958EF22984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63" y="1285875"/>
            <a:ext cx="4432981" cy="2826154"/>
          </a:xfrm>
          <a:prstGeom prst="rect">
            <a:avLst/>
          </a:prstGeom>
        </p:spPr>
      </p:pic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D94E1A38-B0CA-808C-DD91-36920E1174D8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5" name="Google Shape;4094;p43">
            <a:extLst>
              <a:ext uri="{FF2B5EF4-FFF2-40B4-BE49-F238E27FC236}">
                <a16:creationId xmlns:a16="http://schemas.microsoft.com/office/drawing/2014/main" id="{4641CE9A-94BF-0504-55B5-260F32E07F98}"/>
              </a:ext>
            </a:extLst>
          </p:cNvPr>
          <p:cNvSpPr txBox="1">
            <a:spLocks/>
          </p:cNvSpPr>
          <p:nvPr/>
        </p:nvSpPr>
        <p:spPr>
          <a:xfrm>
            <a:off x="2934886" y="2022391"/>
            <a:ext cx="7553300" cy="511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marL="0" indent="0" algn="ctr"/>
            <a:r>
              <a:rPr lang="fr-FR" sz="1600" b="1" u="sng" dirty="0"/>
              <a:t>Opérations posées </a:t>
            </a:r>
            <a:endParaRPr lang="fr-FR" sz="1600" b="1" dirty="0"/>
          </a:p>
        </p:txBody>
      </p:sp>
    </p:spTree>
    <p:extLst>
      <p:ext uri="{BB962C8B-B14F-4D97-AF65-F5344CB8AC3E}">
        <p14:creationId xmlns:p14="http://schemas.microsoft.com/office/powerpoint/2010/main" val="25712543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FB596368-3B0C-4ADB-2A53-3F1952B02C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94071E2E-8D00-1981-BFEA-A178CCB0F70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83E2A6FD-BF0E-6A21-E6E2-1E7670162302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62A64112-4726-D8E0-384A-626C1739E05D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p.2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C270B7-083A-6284-84B2-4F0A623B916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3809F665-8B15-C157-DC7B-8E47522FB3FA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6" name="Image 5">
            <a:extLst>
              <a:ext uri="{FF2B5EF4-FFF2-40B4-BE49-F238E27FC236}">
                <a16:creationId xmlns:a16="http://schemas.microsoft.com/office/drawing/2014/main" id="{9ECD0547-A11F-624C-9F26-19F8A61CFF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2497" y="118313"/>
            <a:ext cx="1000121" cy="142231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C5011CD-22DF-7C7B-3712-C6954982F9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751445" y="1168906"/>
            <a:ext cx="3069110" cy="4391011"/>
          </a:xfrm>
          <a:prstGeom prst="rect">
            <a:avLst/>
          </a:prstGeom>
        </p:spPr>
      </p:pic>
      <p:sp>
        <p:nvSpPr>
          <p:cNvPr id="9" name="Google Shape;4094;p43">
            <a:extLst>
              <a:ext uri="{FF2B5EF4-FFF2-40B4-BE49-F238E27FC236}">
                <a16:creationId xmlns:a16="http://schemas.microsoft.com/office/drawing/2014/main" id="{1274C5FE-232C-0731-E01F-9C443A330F50}"/>
              </a:ext>
            </a:extLst>
          </p:cNvPr>
          <p:cNvSpPr txBox="1">
            <a:spLocks/>
          </p:cNvSpPr>
          <p:nvPr/>
        </p:nvSpPr>
        <p:spPr>
          <a:xfrm>
            <a:off x="2879468" y="2173449"/>
            <a:ext cx="7553300" cy="511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marL="0" indent="0" algn="ctr"/>
            <a:r>
              <a:rPr lang="fr-FR" sz="1600" b="1" u="sng" dirty="0"/>
              <a:t>Opérations posées </a:t>
            </a:r>
            <a:endParaRPr lang="fr-FR" sz="1600" b="1" dirty="0"/>
          </a:p>
        </p:txBody>
      </p:sp>
    </p:spTree>
    <p:extLst>
      <p:ext uri="{BB962C8B-B14F-4D97-AF65-F5344CB8AC3E}">
        <p14:creationId xmlns:p14="http://schemas.microsoft.com/office/powerpoint/2010/main" val="733956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7EA886CE-C798-48D3-F118-26850F17A5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BD75E1CA-1908-80FD-3A4E-3BFA6FB6927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1D750B26-8947-530B-E70C-CF4A82119D14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C2C0DF5A-8D71-59A7-36B3-8FB5ADBBE2D9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p.2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FB9E5E5-A01C-9A37-699B-FD5B32FD9AE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E35C1645-F8CB-06C9-BC27-668BAF0BB2BD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6" name="Image 5">
            <a:extLst>
              <a:ext uri="{FF2B5EF4-FFF2-40B4-BE49-F238E27FC236}">
                <a16:creationId xmlns:a16="http://schemas.microsoft.com/office/drawing/2014/main" id="{83E4CF88-F4EA-D698-7180-577EDB7C74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2497" y="118313"/>
            <a:ext cx="1000121" cy="142231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FB3CE61-15D5-A3F2-F096-8F7BDA3DD0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701751" y="1031756"/>
            <a:ext cx="3210066" cy="4530432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6E824002-4C4F-279A-6407-8544FE7F77AF}"/>
              </a:ext>
            </a:extLst>
          </p:cNvPr>
          <p:cNvSpPr txBox="1"/>
          <p:nvPr/>
        </p:nvSpPr>
        <p:spPr>
          <a:xfrm>
            <a:off x="241072" y="2092934"/>
            <a:ext cx="400119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800" dirty="0">
                <a:solidFill>
                  <a:srgbClr val="FF0000"/>
                </a:solidFill>
              </a:rPr>
              <a:t>Pour lire une demi droite graduée, il faut repérer les bornes et les graduations pour déterminer la valeur d’un intervalle.</a:t>
            </a:r>
          </a:p>
          <a:p>
            <a:pPr algn="just"/>
            <a:endParaRPr lang="fr-FR" sz="1800" dirty="0">
              <a:solidFill>
                <a:srgbClr val="FF0000"/>
              </a:solidFill>
            </a:endParaRPr>
          </a:p>
          <a:p>
            <a:pPr algn="just"/>
            <a:r>
              <a:rPr lang="fr-FR" sz="1800" dirty="0">
                <a:solidFill>
                  <a:srgbClr val="FF0000"/>
                </a:solidFill>
              </a:rPr>
              <a:t>Les intervalles entre les graduations sont égaux.</a:t>
            </a:r>
          </a:p>
          <a:p>
            <a:pPr algn="just"/>
            <a:endParaRPr lang="fr-FR" sz="1800" dirty="0">
              <a:solidFill>
                <a:srgbClr val="FF0000"/>
              </a:solidFill>
            </a:endParaRPr>
          </a:p>
        </p:txBody>
      </p:sp>
      <p:sp>
        <p:nvSpPr>
          <p:cNvPr id="10" name="Google Shape;4094;p43">
            <a:extLst>
              <a:ext uri="{FF2B5EF4-FFF2-40B4-BE49-F238E27FC236}">
                <a16:creationId xmlns:a16="http://schemas.microsoft.com/office/drawing/2014/main" id="{E674A873-DA2F-D18A-6D3D-7945E63F720E}"/>
              </a:ext>
            </a:extLst>
          </p:cNvPr>
          <p:cNvSpPr txBox="1">
            <a:spLocks/>
          </p:cNvSpPr>
          <p:nvPr/>
        </p:nvSpPr>
        <p:spPr>
          <a:xfrm>
            <a:off x="2879468" y="2173449"/>
            <a:ext cx="7553300" cy="511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marL="0" indent="0" algn="ctr"/>
            <a:r>
              <a:rPr lang="fr-FR" sz="1600" b="1" u="sng" dirty="0"/>
              <a:t>Opérations posées </a:t>
            </a:r>
            <a:endParaRPr lang="fr-FR" sz="1600" b="1" dirty="0"/>
          </a:p>
        </p:txBody>
      </p:sp>
    </p:spTree>
    <p:extLst>
      <p:ext uri="{BB962C8B-B14F-4D97-AF65-F5344CB8AC3E}">
        <p14:creationId xmlns:p14="http://schemas.microsoft.com/office/powerpoint/2010/main" val="30972134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7200AA02-6040-8371-5BF8-AA3C0443EE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4EBC4AD9-5B19-A3D7-0646-FFE798468FA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D4B49655-6738-0D6E-F4DC-808B5A7CA64F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10AD0CA8-1E11-C1D1-32E4-12D9620AC114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5" name="Google Shape;4094;p43">
            <a:extLst>
              <a:ext uri="{FF2B5EF4-FFF2-40B4-BE49-F238E27FC236}">
                <a16:creationId xmlns:a16="http://schemas.microsoft.com/office/drawing/2014/main" id="{53D364A7-5266-DD7C-6C04-B2A9F14EE69E}"/>
              </a:ext>
            </a:extLst>
          </p:cNvPr>
          <p:cNvSpPr txBox="1">
            <a:spLocks/>
          </p:cNvSpPr>
          <p:nvPr/>
        </p:nvSpPr>
        <p:spPr>
          <a:xfrm>
            <a:off x="-2086001" y="760286"/>
            <a:ext cx="7553300" cy="511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marL="0" indent="0" algn="ctr"/>
            <a:r>
              <a:rPr lang="fr-FR" sz="1600" b="1" u="sng" dirty="0"/>
              <a:t>Faire les exercices 1 à 3.</a:t>
            </a:r>
            <a:endParaRPr lang="fr-FR" sz="1600" b="1" dirty="0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49B28600-3F2B-BC76-2650-897D77CC2A8B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p.17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E1A5E89-BEF8-1549-E3E3-0A458B54D9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3190" y="113621"/>
            <a:ext cx="640745" cy="86891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400EE9C-BAF5-5921-03E1-7E3D934A6F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393" y="1135549"/>
            <a:ext cx="2804158" cy="3889638"/>
          </a:xfrm>
          <a:prstGeom prst="rect">
            <a:avLst/>
          </a:prstGeom>
        </p:spPr>
      </p:pic>
      <p:sp>
        <p:nvSpPr>
          <p:cNvPr id="11" name="Google Shape;4094;p43">
            <a:extLst>
              <a:ext uri="{FF2B5EF4-FFF2-40B4-BE49-F238E27FC236}">
                <a16:creationId xmlns:a16="http://schemas.microsoft.com/office/drawing/2014/main" id="{1C34C954-3354-6943-5DFA-120887495E68}"/>
              </a:ext>
            </a:extLst>
          </p:cNvPr>
          <p:cNvSpPr txBox="1">
            <a:spLocks/>
          </p:cNvSpPr>
          <p:nvPr/>
        </p:nvSpPr>
        <p:spPr>
          <a:xfrm>
            <a:off x="2879468" y="2173449"/>
            <a:ext cx="7553300" cy="511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marL="0" indent="0" algn="ctr"/>
            <a:r>
              <a:rPr lang="fr-FR" sz="1600" b="1" u="sng" dirty="0"/>
              <a:t>Opérations posées </a:t>
            </a:r>
            <a:endParaRPr lang="fr-FR" sz="1600" b="1" dirty="0"/>
          </a:p>
        </p:txBody>
      </p:sp>
    </p:spTree>
    <p:extLst>
      <p:ext uri="{BB962C8B-B14F-4D97-AF65-F5344CB8AC3E}">
        <p14:creationId xmlns:p14="http://schemas.microsoft.com/office/powerpoint/2010/main" val="8865891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1" name="Google Shape;4081;p41"/>
          <p:cNvSpPr txBox="1">
            <a:spLocks noGrp="1"/>
          </p:cNvSpPr>
          <p:nvPr>
            <p:ph type="title" idx="2"/>
          </p:nvPr>
        </p:nvSpPr>
        <p:spPr>
          <a:xfrm>
            <a:off x="3891179" y="595351"/>
            <a:ext cx="1652100" cy="91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10" name="Google Shape;4093;p43">
            <a:extLst>
              <a:ext uri="{FF2B5EF4-FFF2-40B4-BE49-F238E27FC236}">
                <a16:creationId xmlns:a16="http://schemas.microsoft.com/office/drawing/2014/main" id="{3A42759B-892C-7D1C-231E-1B98354C4C09}"/>
              </a:ext>
            </a:extLst>
          </p:cNvPr>
          <p:cNvSpPr txBox="1">
            <a:spLocks/>
          </p:cNvSpPr>
          <p:nvPr/>
        </p:nvSpPr>
        <p:spPr>
          <a:xfrm>
            <a:off x="271220" y="3296887"/>
            <a:ext cx="4229454" cy="312136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50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1600"/>
              <a:t>CM1</a:t>
            </a:r>
            <a:endParaRPr lang="fr-FR" sz="1600" dirty="0"/>
          </a:p>
        </p:txBody>
      </p:sp>
      <p:sp>
        <p:nvSpPr>
          <p:cNvPr id="12" name="Google Shape;4093;p43">
            <a:extLst>
              <a:ext uri="{FF2B5EF4-FFF2-40B4-BE49-F238E27FC236}">
                <a16:creationId xmlns:a16="http://schemas.microsoft.com/office/drawing/2014/main" id="{9AA537D3-8BFD-6187-A358-323788361D51}"/>
              </a:ext>
            </a:extLst>
          </p:cNvPr>
          <p:cNvSpPr txBox="1">
            <a:spLocks/>
          </p:cNvSpPr>
          <p:nvPr/>
        </p:nvSpPr>
        <p:spPr>
          <a:xfrm>
            <a:off x="4717229" y="3296886"/>
            <a:ext cx="4229454" cy="312137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1600" dirty="0"/>
              <a:t>CM2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5B859DA-D1D2-365C-5F14-701D26C2D2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7229" y="3678710"/>
            <a:ext cx="4155552" cy="810202"/>
          </a:xfrm>
          <a:prstGeom prst="rect">
            <a:avLst/>
          </a:prstGeom>
        </p:spPr>
      </p:pic>
      <p:sp>
        <p:nvSpPr>
          <p:cNvPr id="11" name="Google Shape;4080;p41">
            <a:extLst>
              <a:ext uri="{FF2B5EF4-FFF2-40B4-BE49-F238E27FC236}">
                <a16:creationId xmlns:a16="http://schemas.microsoft.com/office/drawing/2014/main" id="{A9EAB00E-1700-D82E-9DFC-5626C25B330C}"/>
              </a:ext>
            </a:extLst>
          </p:cNvPr>
          <p:cNvSpPr txBox="1">
            <a:spLocks/>
          </p:cNvSpPr>
          <p:nvPr/>
        </p:nvSpPr>
        <p:spPr>
          <a:xfrm>
            <a:off x="188597" y="1715800"/>
            <a:ext cx="4312077" cy="15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50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400" dirty="0"/>
              <a:t>Placer des nombres sur la demi droite graduée S2</a:t>
            </a:r>
          </a:p>
        </p:txBody>
      </p:sp>
      <p:sp>
        <p:nvSpPr>
          <p:cNvPr id="14" name="Google Shape;4080;p41">
            <a:extLst>
              <a:ext uri="{FF2B5EF4-FFF2-40B4-BE49-F238E27FC236}">
                <a16:creationId xmlns:a16="http://schemas.microsoft.com/office/drawing/2014/main" id="{B417776D-A710-6C93-1BA4-DDAF9312B29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00674" y="1580938"/>
            <a:ext cx="4312077" cy="151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/>
              <a:t>Placer des nombres sur la demi droite graduée S1</a:t>
            </a:r>
            <a:endParaRPr sz="28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1D1DD1-EE4C-B905-5987-732E1DEDDE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219" y="3609023"/>
            <a:ext cx="4229454" cy="84589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Linear Algebra - Mathematics - 12th Grade by Slidesgo">
  <a:themeElements>
    <a:clrScheme name="Simple Light">
      <a:dk1>
        <a:srgbClr val="303C50"/>
      </a:dk1>
      <a:lt1>
        <a:srgbClr val="FCF8E3"/>
      </a:lt1>
      <a:dk2>
        <a:srgbClr val="556A8E"/>
      </a:dk2>
      <a:lt2>
        <a:srgbClr val="BBC3D2"/>
      </a:lt2>
      <a:accent1>
        <a:srgbClr val="F4A4BE"/>
      </a:accent1>
      <a:accent2>
        <a:srgbClr val="EECCD6"/>
      </a:accent2>
      <a:accent3>
        <a:srgbClr val="FFE471"/>
      </a:accent3>
      <a:accent4>
        <a:srgbClr val="FFF3C0"/>
      </a:accent4>
      <a:accent5>
        <a:srgbClr val="FFFFFF"/>
      </a:accent5>
      <a:accent6>
        <a:srgbClr val="FFFFFF"/>
      </a:accent6>
      <a:hlink>
        <a:srgbClr val="303C5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2850</TotalTime>
  <Words>526</Words>
  <Application>Microsoft Office PowerPoint</Application>
  <PresentationFormat>Affichage à l'écran (16:9)</PresentationFormat>
  <Paragraphs>109</Paragraphs>
  <Slides>15</Slides>
  <Notes>15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0" baseType="lpstr">
      <vt:lpstr>Arial</vt:lpstr>
      <vt:lpstr>Fira Sans</vt:lpstr>
      <vt:lpstr>Wingdings</vt:lpstr>
      <vt:lpstr>Vazirmatn</vt:lpstr>
      <vt:lpstr>Linear Algebra - Mathematics - 12th Grade by Slidesgo</vt:lpstr>
      <vt:lpstr>Séquence 2</vt:lpstr>
      <vt:lpstr>Placer des nombres sur la demi droite graduée S1</vt:lpstr>
      <vt:lpstr>CM1</vt:lpstr>
      <vt:lpstr>CM1</vt:lpstr>
      <vt:lpstr>CM1</vt:lpstr>
      <vt:lpstr>CM1</vt:lpstr>
      <vt:lpstr>CM1</vt:lpstr>
      <vt:lpstr>CM1</vt:lpstr>
      <vt:lpstr>02</vt:lpstr>
      <vt:lpstr>CM1</vt:lpstr>
      <vt:lpstr>CM1</vt:lpstr>
      <vt:lpstr>CM1</vt:lpstr>
      <vt:lpstr>CM1</vt:lpstr>
      <vt:lpstr>CM1</vt:lpstr>
      <vt:lpstr>CM1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Solène Ezingeard</cp:lastModifiedBy>
  <cp:revision>83</cp:revision>
  <dcterms:modified xsi:type="dcterms:W3CDTF">2026-08-14T13:38:55Z</dcterms:modified>
</cp:coreProperties>
</file>