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21"/>
  </p:notesMasterIdLst>
  <p:sldIdLst>
    <p:sldId id="256" r:id="rId2"/>
    <p:sldId id="269" r:id="rId3"/>
    <p:sldId id="263" r:id="rId4"/>
    <p:sldId id="270" r:id="rId5"/>
    <p:sldId id="290" r:id="rId6"/>
    <p:sldId id="292" r:id="rId7"/>
    <p:sldId id="291" r:id="rId8"/>
    <p:sldId id="293" r:id="rId9"/>
    <p:sldId id="294" r:id="rId10"/>
    <p:sldId id="279" r:id="rId11"/>
    <p:sldId id="272" r:id="rId12"/>
    <p:sldId id="277" r:id="rId13"/>
    <p:sldId id="282" r:id="rId14"/>
    <p:sldId id="273" r:id="rId15"/>
    <p:sldId id="295" r:id="rId16"/>
    <p:sldId id="296" r:id="rId17"/>
    <p:sldId id="297" r:id="rId18"/>
    <p:sldId id="298" r:id="rId19"/>
    <p:sldId id="299" r:id="rId20"/>
  </p:sldIdLst>
  <p:sldSz cx="9144000" cy="5143500" type="screen16x9"/>
  <p:notesSz cx="6858000" cy="9144000"/>
  <p:embeddedFontLst>
    <p:embeddedFont>
      <p:font typeface="Fira Sans" panose="020B0503050000020004" pitchFamily="34" charset="0"/>
      <p:regular r:id="rId22"/>
      <p:bold r:id="rId23"/>
      <p:italic r:id="rId24"/>
      <p:boldItalic r:id="rId25"/>
    </p:embeddedFont>
    <p:embeddedFont>
      <p:font typeface="Vazirmatn" panose="020B0604020202020204" charset="-78"/>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D61582-ECC1-4F71-A296-99AD705796FD}">
  <a:tblStyle styleId="{31D61582-ECC1-4F71-A296-99AD705796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CACAE70-94EC-4360-AFD4-CE5493505979}"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76286" autoAdjust="0"/>
  </p:normalViewPr>
  <p:slideViewPr>
    <p:cSldViewPr snapToGrid="0">
      <p:cViewPr>
        <p:scale>
          <a:sx n="43" d="100"/>
          <a:sy n="43" d="100"/>
        </p:scale>
        <p:origin x="2175" y="88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13:51:39.688"/>
    </inkml:context>
    <inkml:brush xml:id="br0">
      <inkml:brushProperty name="width" value="0.035" units="cm"/>
      <inkml:brushProperty name="height" value="0.035" units="cm"/>
      <inkml:brushProperty name="color" value="#FFFFFF"/>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13:51:58.290"/>
    </inkml:context>
    <inkml:brush xml:id="br0">
      <inkml:brushProperty name="width" value="0.035" units="cm"/>
      <inkml:brushProperty name="height" value="0.035" units="cm"/>
      <inkml:brushProperty name="color" value="#FFFFFF"/>
    </inkml:brush>
  </inkml:definitions>
  <inkml:trace contextRef="#ctx0" brushRef="#br0">321 114 24575,'14'0'0,"-4"0"0,-1 0 0,16 2 0,-21-1 0,-1 0 0,0 0 0,0 0 0,0 0 0,1 0 0,-1 1 0,-1 0 0,1-1 0,0 1 0,0 0 0,3 3 0,-6-5 0,1 0 0,-1 0 0,1 1 0,-1-1 0,1 0 0,-1 0 0,1 0 0,-1 0 0,1 0 0,0 0 0,-1-1 0,1 1 0,-1 0 0,1 0 0,-1 0 0,1 0 0,-1-1 0,1 1 0,-1 0 0,1 0 0,-1-1 0,1 0 0,14-9 0,-10 6 0,-5 4 0,0 0 0,1 0 0,-1 0 0,0 0 0,0 0 0,0 0 0,1 0 0,-1 0 0,0 0 0,0 0 0,0-1 0,0 1 0,0 0 0,1 0 0,-1 0 0,0 0 0,0 0 0,0 0 0,0-1 0,0 1 0,1 0 0,-1 0 0,0 0 0,0 0 0,0 0 0,0-1 0,0 1 0,0 0 0,0 0 0,0 0 0,0-1 0,0 1 0,0 0 0,0 0 0,0 0 0,0 0 0,0-1 0,0 1 0,0 0 0,0 0 0,0 0 0,0-1 0,0 1 0,0 0 0,0 0 0,0 0 0,-1-1 0,-11-1 0,-28 2 0,29 0 0,-25-1 0,-33 2 0,66 0 0,1-1 0,-1 1 0,1 0 0,0 0 0,-1 0 0,1 0 0,0 0 0,0 1 0,-3 1 0,2-1 0,1 0 0,-1-1 0,0 1 0,0-1 0,1 0 0,-6 2 0,-90 14 0,74-7 0,22-9 0,-1 1 0,0-1 0,0 1 0,1-1 0,-1 0 0,0 0 0,0-1 0,0 1 0,-5 0 0,3 0 0,0-1 0,0 1 0,-1 1 0,1-1 0,-8 4 0,-7 2 0,1 4 0,17-8 0,12-10 0,-6 4 0,1 0 0,-1 0 0,1 0 0,-1 1 0,1 0 0,0 0 0,0 0 0,0 0 0,11-1 0,1 0 0,28-9 0,-35 8 0,-1 0 0,0-1 0,0 0 0,10-8 0,-10 7 0,-1 1 0,1-1 0,0 2 0,11-5 0,-8 5 0,-1 1 0,21-1 0,11-4 0,-19 6 0,-22 2 0,0 0 0,0 0 0,1 0 0,-1-1 0,0 1 0,0 0 0,0-1 0,0 0 0,0 1 0,1-1 0,-1 0 0,-1 0 0,1 0 0,0 0 0,0 0 0,0-1 0,0 1 0,1-2 0,-1 1 0,2-3 0,0 1 0,0 0 0,1 0 0,7-4 0,-10 7 0,1 0 0,-1 0 0,1 0 0,0 0 0,-1 0 0,1 1 0,0-1 0,0 1 0,-1 0 0,1 0 0,5 0 0,-6 0 0,1 1 0,-1-1 0,0-1 0,0 1 0,0 0 0,0 0 0,1-1 0,-1 0 0,0 1 0,0-1 0,0 0 0,0 0 0,0 0 0,0 0 0,3-2 0,4-3 0,-6 5 0,1-1 0,-1 1 0,1 0 0,-1 0 0,1 0 0,0 1 0,0-1 0,-1 1 0,1 0 0,6 1 0,39 6 0,-45-7 0,2 2 0,1 1 0,-1-1 0,0 1 0,1 1 0,-1-1 0,-1 1 0,1 0 0,0 0 0,-1 0 0,0 1 0,7 8 0,24 33 0,-25-25 109,-10-18-320,0 0 1,0 0-1,0 0 1,1-1-1,-1 1 1,3 3-1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13:52:04.266"/>
    </inkml:context>
    <inkml:brush xml:id="br0">
      <inkml:brushProperty name="width" value="0.035" units="cm"/>
      <inkml:brushProperty name="height" value="0.035" units="cm"/>
      <inkml:brushProperty name="color" value="#FFFFFF"/>
    </inkml:brush>
  </inkml:definitions>
  <inkml:trace contextRef="#ctx0" brushRef="#br0">308 359 24575,'15'-14'0,"1"1"0,0 0 0,1 1 0,19-10 0,-4 5 0,48-19 0,-61 29 0,23-6 0,-36 12 0,0 0 0,0 0 0,-1 0 0,1 1 0,0 0 0,0 0 0,0 0 0,10 2 0,-15-2 0,0 1 0,0-1 0,1 0 0,-1 1 0,0-1 0,0 0 0,0 1 0,0 0 0,0-1 0,0 1 0,0 0 0,0-1 0,0 1 0,0 0 0,0 0 0,0 0 0,0 0 0,-1 0 0,1 0 0,0 0 0,-1 0 0,1 0 0,0 1 0,-1 0 0,1 0 0,-1 0 0,0-1 0,0 1 0,0 0 0,-1 0 0,1-1 0,0 1 0,-1 0 0,1 0 0,-1-1 0,1 1 0,-1 0 0,-1 1 0,-3 5 0,1-1 0,-1 0 0,-1 0 0,0 0 0,-8 7 0,-3 1 0,0 0 0,-2-1 0,0-2 0,0 1 0,-1-2 0,0-1 0,-1 0 0,-1-2 0,1 0 0,-29 6 0,44-13 0,0 0 0,0-1 0,0 1 0,-1-1 0,1 0 0,0-1 0,0 0 0,0 0 0,0 0 0,-8-3 0,12 3 0,0 0 0,0 1 0,0-1 0,1 0 0,-1 0 0,0-1 0,1 1 0,-1 0 0,1-1 0,0 1 0,-1 0 0,1-1 0,0 0 0,0 1 0,0-1 0,0 0 0,0 1 0,0-1 0,0 0 0,1 0 0,-1 0 0,1 0 0,-1 0 0,1 0 0,0 0 0,0 0 0,-1 0 0,2 0 0,-1 0 0,0 0 0,0 0 0,1 0 0,-1 0 0,1 1 0,0-4 0,1-1 0,1-1 0,-1 1 0,1 0 0,1 0 0,-1 0 0,1 0 0,0 0 0,0 1 0,1 0 0,-1 0 0,1 0 0,0 1 0,1-1 0,-1 1 0,8-4 0,-9 5 0,0 1 0,0 0 0,0 0 0,0 1 0,1-1 0,-1 1 0,0 0 0,1 0 0,-1 0 0,1 1 0,-1-1 0,1 1 0,-1 0 0,1 0 0,-1 1 0,1 0 0,-1-1 0,0 1 0,1 1 0,-1-1 0,0 1 0,0 0 0,0 0 0,4 2 0,2 3 0,-2 0 0,1 1 0,-1 0 0,0 1 0,0-1 0,-1 2 0,-1-1 0,1 1 0,6 14 0,-2-1 0,-1 0 0,-1 1 0,7 29 0,-13-42 0,-3-11 0,0 0 0,1 0 0,-1 0 0,0 0 0,0 0 0,0 0 0,0 0 0,0 0 0,0 0 0,0-1 0,0 1 0,0 0 0,0 0 0,0 0 0,0 0 0,0 0 0,0 0 0,0 0 0,0 0 0,0 0 0,0 0 0,0 0 0,0 0 0,0 0 0,0 0 0,0 0 0,0 0 0,0 0 0,0 0 0,0 1 0,0-1 0,0 0 0,0 0 0,-2-19 0,1 4 0,0 5 0,-13-136 0,10 117 0,-1 1 0,-2 0 0,-11-30 0,15 51 0,0 0 0,-1-1 0,0 1 0,0 0 0,-10-12 0,12 17 0,1 1 0,0 0 0,-1-1 0,1 1 0,-1 0 0,0 0 0,1 0 0,-1 0 0,0 0 0,0 0 0,1 0 0,-1 1 0,-2-2 0,2 2 0,1 0 0,0 0 0,-1 0 0,1 1 0,0-1 0,-1 0 0,1 0 0,0 1 0,0-1 0,-1 1 0,1-1 0,0 1 0,0-1 0,-1 1 0,1 0 0,0-1 0,0 1 0,0 0 0,0 0 0,0 0 0,-1 2 0,-2 2 0,0 0 0,1 0 0,-1 1 0,1-1 0,0 1 0,1 0 0,-1 0 0,-1 8 0,-11 55 0,13-55 0,-9 53 0,2 0 0,4 0 0,5 119 0,2-168 0,-2-18 0,0 0 0,0 0 0,0 0 0,0 1 0,0-1 0,0 0 0,0 0 0,0 0 0,0 0 0,0 0 0,0 0 0,0 0 0,0 0 0,0 1 0,0-1 0,0 0 0,0 0 0,0 0 0,0 0 0,0 0 0,0 0 0,0 0 0,0 1 0,0-1 0,0 0 0,0 0 0,0 0 0,0 0 0,1 0 0,-1 0 0,0 0 0,0 0 0,0 0 0,0 0 0,0 0 0,0 1 0,0-1 0,0 0 0,0 0 0,1 0 0,-1 0 0,0 0 0,0 0 0,0 0 0,0 0 0,0 0 0,0 0 0,0 0 0,1 0 0,-1 0 0,0 0 0,0 0 0,0 0 0,0 0 0,0 0 0,4-9 0,3-14 0,21-126 0,11-180 0,-38 319 0,1-16 0,-1-1 0,-4-51 0,3 77 0,-1-1 0,1 0 0,0 0 0,-1 1 0,1-1 0,-1 1 0,0-1 0,1 0 0,-2-1 0,2 3 0,0 0 0,-1-1 0,1 1 0,0 0 0,0 0 0,-1 0 0,1-1 0,0 1 0,0 0 0,0 0 0,-1 0 0,1 0 0,0 0 0,-1-1 0,1 1 0,0 0 0,0 0 0,-1 0 0,1 0 0,0 0 0,-1 0 0,1 0 0,0 0 0,0 0 0,-1 0 0,1 0 0,0 0 0,-1 0 0,1 0 0,0 0 0,-1 1 0,-1 0 0,0 1 0,0-1 0,1 1 0,-1 0 0,0 0 0,1 0 0,-1 0 0,1 0 0,0 0 0,0 0 0,-1 3 0,-25 58 0,2 1 0,-15 70 0,20-66 0,-55 203 0,85-325 0,-3 0 0,-2-1 0,-3 0 0,-8-106 0,4 155 0,1 7 0,-1 13 0,0 25 0,1 12 0,3-1 0,12 88 0,-9-122 0,-2-13 0,-3-10 0,-1-2 0,-1-1 0,0 1 0,0 1 0,-1-1 0,0 0 0,-1 1 0,0-1 0,0 1 0,-1 0 0,0 1 0,0-1 0,-12-12 0,13 16 0,0 0 0,0 0 0,-1 1 0,1-1 0,-1 1 0,0 0 0,0 0 0,0 1 0,-10-4 0,12 5 0,-1 0 0,0 0 0,0 1 0,1-1 0,-1 1 0,0 0 0,0 0 0,1 1 0,-1-1 0,0 1 0,0-1 0,1 1 0,-1 1 0,0-1 0,-5 3 0,8-4 0,0 1 0,0-1 0,0 1 0,0-1 0,1 1 0,-1-1 0,0 1 0,0 0 0,0-1 0,1 1 0,-1 0 0,0 0 0,1-1 0,-1 1 0,1 0 0,-1 1 0,0-1 0,1-1 0,0 1 0,0-1 0,0 1 0,0-1 0,0 1 0,1-1 0,-1 1 0,0-1 0,0 1 0,0-1 0,0 1 0,0-1 0,1 0 0,-1 1 0,0-1 0,0 1 0,1-1 0,-1 0 0,0 1 0,1-1 0,-1 1 0,1-1 0,2 2 0,-1 0 0,1 0 0,0 0 0,0-1 0,0 1 0,0-1 0,1 0 0,2 1 0,29 5 0,57 5 0,-65-11 0,-1 2 0,1 2 0,-1 0 0,36 13 0,-46-8 0,-16-7 0,-10-6 0,-44-22 0,30 13 0,-31-11 0,46 21 0,-3-3 0,-1 1 0,0 0 0,0 2 0,-24-3 0,36 4 0,1 1 0,-1 0 0,1 0 0,-1 0 0,1 0 0,0 0 0,-1 0 0,1 0 0,-1 0 0,1 0 0,-1 0 0,1 0 0,-1 0 0,1 1 0,-1-1 0,1 0 0,-1 0 0,1 0 0,-1 1 0,1-1 0,0 0 0,-1 0 0,1 1 0,0-1 0,-1 0 0,1 1 0,0-1 0,-1 0 0,1 1 0,0-1 0,-1 1 0,1 0 0,0 0 0,1 0 0,-1 0 0,0 0 0,0-1 0,1 1 0,-1 0 0,1 0 0,-1 0 0,0-1 0,1 1 0,0 0 0,-1-1 0,1 1 0,0 0 0,27 23 0,-8-11 0,31 16 0,-3-3 0,-63-35 0,1-1 0,0 0 0,-22-21 0,32 27 0,0 0 0,0-1 0,0 1 0,0-1 0,1 0 0,0 0 0,0 0 0,0 0 0,1-1 0,-1 1 0,1-1 0,1 0 0,-1 1 0,1-1 0,0 0 0,0-10 0,1 14 0,0-1 0,1 0 0,-1 1 0,1-1 0,0 0 0,0 1 0,0-1 0,0 1 0,0-1 0,1 1 0,-1 0 0,1-1 0,-1 1 0,1 0 0,0 0 0,0 0 0,0 0 0,0 1 0,0-1 0,0 1 0,1-1 0,-1 1 0,0-1 0,1 1 0,-1 0 0,1 0 0,3 0 0,6-3 0,0 2 0,0-1 0,0 1 0,20 0 0,-7 1 0,0 2 0,28 3 0,-40-2 0,-1 1 0,0-1 0,0 2 0,0 0 0,-1 0 0,15 8 0,-24-11 0,-1-1 0,0 1 0,1 0 0,-1 0 0,0 0 0,0 0 0,0 0 0,0 0 0,0 0 0,0 0 0,0 0 0,0 1 0,0-1 0,1 3 0,-2-4 0,0 1 0,0 0 0,0 0 0,0-1 0,0 1 0,0 0 0,0-1 0,0 1 0,-1 0 0,1 0 0,0-1 0,0 1 0,-1 0 0,1-1 0,0 1 0,-1-1 0,1 1 0,-1 0 0,1-1 0,-1 1 0,1-1 0,-1 1 0,1-1 0,-1 1 0,1-1 0,-1 0 0,0 1 0,1-1 0,-1 0 0,0 1 0,-1-1 0,-7 5 0,-1-1 0,0-1 0,-1 1 0,-16 2 0,-46 3 0,60-7 0,-254 4 0,267-7 0,-1 1 0,1 0 0,0 0 0,0 0 0,0 0 0,0 0 0,0 0 0,-1 0 0,1 0 0,0 0 0,0 0 0,0 0 0,0 0 0,-1 0 0,1 0 0,0 0 0,0 0 0,0 0 0,0 0 0,-1 1 0,1-1 0,0 0 0,0 0 0,0 0 0,0 0 0,0 0 0,-1 0 0,1 0 0,0 0 0,0 1 0,0-1 0,0 0 0,0 0 0,0 0 0,0 0 0,0 0 0,0 1 0,-1-1 0,6 6 0,17 10 0,-14-11 0,80 67 0,-120-91 0,2 9 0,-2 1 0,-32-5 0,56 12 0,11 3 0,85 20 0,-74-17 0,0 1 0,0 1 0,-1 0 0,22 14 0,-19-8 0,-13-9 0,1 0 0,1 0 0,-1 0 0,9 4 0,-27-20 0,-1 6 0,0 0 0,0 1 0,0 1 0,-1 0 0,-19-3 0,2 2 0,-52-1 0,164 21 0,-29-6 0,-19-2 0,1-1 0,48 0 0,-80-5 0,0 0 0,0 0 0,0 0 0,0 0 0,-1 0 0,1 0 0,0-1 0,0 1 0,0 0 0,0 0 0,0 0 0,0 0 0,0 0 0,0 0 0,0 0 0,0 0 0,0 0 0,0 0 0,0 0 0,1-1 0,-1 1 0,0 0 0,0 0 0,0 0 0,0 0 0,0 0 0,0 0 0,0 0 0,0 0 0,0 0 0,0 0 0,0 0 0,0 0 0,0 0 0,0 0 0,0 0 0,0-1 0,0 1 0,1 0 0,-1 0 0,0 0 0,0 0 0,0 0 0,0 0 0,0 0 0,0 0 0,0 0 0,0 0 0,0 0 0,0 0 0,0 0 0,1 0 0,-1 0 0,0 0 0,0 0 0,0 0 0,0 0 0,0 0 0,-10-5 0,-16-5 0,-107-22 0,111 28 0,0 2 0,0 0 0,0 1 0,-25 3 0,46-2 0,1 0 0,0 0 0,0 0 0,-1 0 0,1 0 0,0 0 0,0 0 0,-1 0 0,1 0 0,0 0 0,0 0 0,-1 0 0,1 0 0,0 0 0,0 0 0,-1 0 0,1 0 0,0 0 0,0 1 0,0-1 0,-1 0 0,1 0 0,0 0 0,0 0 0,0 1 0,-1-1 0,1 0 0,0 0 0,0 1 0,6 4 0,22 8 0,-15-8 0,-11-4 0,1 0 0,0 0 0,0 0 0,-1-1 0,1 1 0,0-1 0,0 0 0,0 0 0,0 0 0,0 0 0,5-1 0,34-10 0,-27 7 0,81-24 0,-47 12 0,0 3 0,81-12 0,-129 26 0,-5 2 0,-15 5 0,-26 11 0,15-8 0,-1-1 0,1-1 0,-2-2 0,-32 3 0,47-8 0,-1-1 0,1 0 0,-1-2 0,1 0 0,-1-1 0,1-1 0,0 0 0,-33-12 0,45 13 0,0 0 0,-1 0 0,-8-7 0,12 8 0,1 0 0,0 1 0,0-1 0,0 0 0,1 0 0,-1 0 0,0 0 0,0 0 0,0 0 0,1 0 0,-1 0 0,0 0 0,1 0 0,-1 0 0,1 0 0,-1-1 0,1 1 0,0 0 0,0 0 0,-1-1 0,1 1 0,0 0 0,0 0 0,0-3 0,1 4 0,1 3 0,2 10 0,-1-4 0,4-11-1365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13:52:06.862"/>
    </inkml:context>
    <inkml:brush xml:id="br0">
      <inkml:brushProperty name="width" value="0.035" units="cm"/>
      <inkml:brushProperty name="height" value="0.035" units="cm"/>
      <inkml:brushProperty name="color" value="#FFFFFF"/>
    </inkml:brush>
  </inkml:definitions>
  <inkml:trace contextRef="#ctx0" brushRef="#br0">0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13:53:03.721"/>
    </inkml:context>
    <inkml:brush xml:id="br0">
      <inkml:brushProperty name="width" value="0.35" units="cm"/>
      <inkml:brushProperty name="height" value="0.35" units="cm"/>
      <inkml:brushProperty name="color" value="#FFFFFF"/>
    </inkml:brush>
  </inkml:definitions>
  <inkml:trace contextRef="#ctx0" brushRef="#br0">619 898 24575,'-2'-7'0,"0"0"0,0-1 0,-1 1 0,0 0 0,0 0 0,0 1 0,-6-9 0,-6-13 0,5 5 0,2 1 0,0-1 0,1-1 0,2 0 0,0 0 0,2 0 0,0 0 0,2 0 0,1 0 0,1-1 0,0 1 0,2 0 0,1 0 0,1 0 0,1 0 0,11-27 0,-14 44 0,0 0 0,0 1 0,1 0 0,0 0 0,0 0 0,0 0 0,1 0 0,8-7 0,-12 12 0,1 0 0,-1-1 0,1 1 0,-1 0 0,1 0 0,0 0 0,-1 1 0,1-1 0,0 0 0,0 1 0,0-1 0,-1 1 0,1-1 0,0 1 0,0 0 0,0 0 0,0 0 0,0 0 0,0 0 0,-1 0 0,1 1 0,0-1 0,0 0 0,0 1 0,0 0 0,-1-1 0,1 1 0,0 0 0,-1 0 0,1 0 0,-1 0 0,1 0 0,-1 0 0,1 0 0,-1 1 0,1-1 0,0 2 0,3 3 0,0 0 0,0 0 0,0 1 0,-1-1 0,0 1 0,-1 0 0,1 0 0,-1 0 0,-1 0 0,1 1 0,1 12 0,-2-10 0,-2 0 0,1 1 0,-1-1 0,0 1 0,-1-1 0,-1 0 0,1 0 0,-4 11 0,0-6 0,0 1 0,-1-2 0,-1 1 0,-1-1 0,0 0 0,0 0 0,-1-1 0,-1 0 0,0 0 0,-1-1 0,-14 11 0,13-13 0,0-1 0,0-1 0,-1 0 0,-1 0 0,1-2 0,-1 1 0,0-2 0,-1 0 0,1-1 0,-1 0 0,-16 2 0,22-5 0,-1 0 0,1-1 0,0 0 0,0 0 0,0-1 0,0 0 0,0 0 0,0-1 0,0 0 0,0-1 0,1 0 0,-1-1 0,1 1 0,0-2 0,0 1 0,0-1 0,0 0 0,1-1 0,-11-10 0,15 14 0,1-1 0,-1 0 0,1 0 0,0 1 0,0-2 0,0 1 0,0 0 0,1 0 0,-1-1 0,1 1 0,0 0 0,0-1 0,0 1 0,0-1 0,1 0 0,-1 1 0,1-7 0,1 6 0,-1 0 0,1 1 0,0-1 0,0 1 0,1-1 0,-1 1 0,1-1 0,0 1 0,0-1 0,0 1 0,0 0 0,0 0 0,1 0 0,-1 1 0,1-1 0,6-4 0,17-12 0,1 2 0,46-23 0,-5 4 0,47-39 0,-97 62 0,-1-1 0,-1 0 0,0-1 0,17-22 0,-32 35 0,0 1 0,0 0 0,0-1 0,0 1 0,0-1 0,-1 1 0,1-1 0,0 0 0,0-2 0,-1 4 0,0 0 0,0 0 0,0 0 0,0 0 0,0 0 0,0-1 0,0 1 0,0 0 0,0 0 0,0 0 0,0 0 0,-1 0 0,1-1 0,0 1 0,0 0 0,0 0 0,0 0 0,0 0 0,0 0 0,0 0 0,0-1 0,0 1 0,0 0 0,-1 0 0,1 0 0,0 0 0,0 0 0,0 0 0,0 0 0,0 0 0,0 0 0,-1 0 0,1 0 0,0 0 0,0-1 0,0 1 0,-11 4 0,-43 26 0,35-18 0,-25 11 0,-4-3 0,-181 89 0,189-86 0,-2 3 0,-2-2 0,-81 32 0,118-55 0,12-5 0,14-6 0,2 5 0,-18 5 0,1-1 0,-1 0 0,1 0 0,-1 0 0,0 0 0,1-1 0,-1 1 0,0-1 0,0 0 0,0 0 0,4-3 0,69-56 0,135-84 0,30-22 0,-170 108 0,-17 14 0,62-41 0,-113 85 0,-1-1 0,1 1 0,-1 0 0,1 0 0,0 0 0,-1 0 0,1 0 0,0 1 0,0-1 0,0 1 0,3 0 0,-4 0 0,0 0 0,-1 0 0,1 0 0,-1 1 0,1-1 0,-1 0 0,1 1 0,-1-1 0,1 1 0,-1 0 0,0-1 0,1 1 0,-1 0 0,0 0 0,0 0 0,1 0 0,-1 0 0,0 0 0,0 0 0,0 1 0,0-1 0,1 2 0,-2-1 0,-1 0 0,1 0 0,-1 0 0,0 0 0,1 0 0,-1-1 0,-2 4 0,0 3 0,-115 372 0,66-186 0,43-149 0,1 0 0,-1 64 0,9-105-124,0 0 0,0 0 0,0 0 0,0 1 0,1-1 0,-1 0-1,1 0 1,0 0 0,1 0 0,2 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480D0A93-BEE7-7599-2CAB-BE640E68080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42038BFB-D24C-FB19-3ED9-AF0448653F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88CFA060-AB9E-F086-18C0-B9957BFB28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7896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3EE63DDD-9D6D-44BB-3ED8-2729DC56A52A}"/>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AF9EFF8-78A3-D745-8F9E-F385239E99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8E11881-41A1-EBE2-47AB-A1475907F8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et CM2 : Donner la moitié des nombres suivants, puis corriger.</a:t>
            </a:r>
            <a:endParaRPr dirty="0"/>
          </a:p>
        </p:txBody>
      </p:sp>
    </p:spTree>
    <p:extLst>
      <p:ext uri="{BB962C8B-B14F-4D97-AF65-F5344CB8AC3E}">
        <p14:creationId xmlns:p14="http://schemas.microsoft.com/office/powerpoint/2010/main" val="4064375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FAA814E-197A-740B-AB9B-3FEC31B7AE8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F868A19-651A-5CA7-D08F-1EE2CC68D9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318A2FD-4268-F535-B429-62910162AA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rappel du vocabulaire</a:t>
            </a:r>
          </a:p>
          <a:p>
            <a:pPr marL="0" lvl="0" indent="0" algn="l" rtl="0">
              <a:spcBef>
                <a:spcPts val="0"/>
              </a:spcBef>
              <a:spcAft>
                <a:spcPts val="0"/>
              </a:spcAft>
              <a:buNone/>
            </a:pPr>
            <a:r>
              <a:rPr lang="fr-FR" dirty="0"/>
              <a:t>CM2 : faire tracer sur l’ardoise le petit programme de construction à main levée.</a:t>
            </a:r>
            <a:endParaRPr dirty="0"/>
          </a:p>
        </p:txBody>
      </p:sp>
    </p:spTree>
    <p:extLst>
      <p:ext uri="{BB962C8B-B14F-4D97-AF65-F5344CB8AC3E}">
        <p14:creationId xmlns:p14="http://schemas.microsoft.com/office/powerpoint/2010/main" val="1893614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01972B55-49ED-4F9F-1475-F4DC0BE7420D}"/>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EA49C706-EE5A-E98D-0B38-6E79EF25A3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797EA260-BDA4-95EF-B9FD-48BAE2FE3E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Répondre aux questions sur l’ardoise</a:t>
            </a:r>
          </a:p>
          <a:p>
            <a:pPr marL="0" lvl="0" indent="0" algn="l" rtl="0">
              <a:spcBef>
                <a:spcPts val="0"/>
              </a:spcBef>
              <a:spcAft>
                <a:spcPts val="0"/>
              </a:spcAft>
              <a:buNone/>
            </a:pPr>
            <a:r>
              <a:rPr lang="fr-FR" dirty="0"/>
              <a:t>CM2 : correction du programme de construction.</a:t>
            </a:r>
          </a:p>
          <a:p>
            <a:pPr marL="0" lvl="0" indent="0" algn="l" rtl="0">
              <a:spcBef>
                <a:spcPts val="0"/>
              </a:spcBef>
              <a:spcAft>
                <a:spcPts val="0"/>
              </a:spcAft>
              <a:buNone/>
            </a:pPr>
            <a:r>
              <a:rPr lang="fr-FR" dirty="0"/>
              <a:t>CM1 : correction</a:t>
            </a:r>
            <a:endParaRPr dirty="0"/>
          </a:p>
        </p:txBody>
      </p:sp>
    </p:spTree>
    <p:extLst>
      <p:ext uri="{BB962C8B-B14F-4D97-AF65-F5344CB8AC3E}">
        <p14:creationId xmlns:p14="http://schemas.microsoft.com/office/powerpoint/2010/main" val="2467251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ED6A39F1-DC0E-D42A-F1B7-4DE6855F2642}"/>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950AF71-148D-9009-95FD-2AA17312A4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BC3A2A64-FFDF-8051-FA2E-41EF8B7FC2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Faire verbaliser le vocabulaire avec les mots « appartient à » n’appartient pas à », « équidistant », « milieu de »</a:t>
            </a:r>
            <a:endParaRPr dirty="0"/>
          </a:p>
        </p:txBody>
      </p:sp>
    </p:spTree>
    <p:extLst>
      <p:ext uri="{BB962C8B-B14F-4D97-AF65-F5344CB8AC3E}">
        <p14:creationId xmlns:p14="http://schemas.microsoft.com/office/powerpoint/2010/main" val="2137840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777631A1-5BB4-C61A-EC80-022974303794}"/>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1333E5C-7D79-C5DF-51B4-70F94088BB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040745A-D1FB-15FD-DB9A-9416CA25E51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Lire les deux premiers paragraphes.</a:t>
            </a:r>
            <a:endParaRPr dirty="0"/>
          </a:p>
        </p:txBody>
      </p:sp>
    </p:spTree>
    <p:extLst>
      <p:ext uri="{BB962C8B-B14F-4D97-AF65-F5344CB8AC3E}">
        <p14:creationId xmlns:p14="http://schemas.microsoft.com/office/powerpoint/2010/main" val="2216471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4D43B087-3C76-D5D4-0ACC-CF71D82D68D0}"/>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DFD87E92-897A-B61C-0C62-CE95BF23B6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760A52B5-81C4-B923-584E-B5B8AE50EFC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Ecriture leçon</a:t>
            </a:r>
            <a:endParaRPr dirty="0"/>
          </a:p>
        </p:txBody>
      </p:sp>
    </p:spTree>
    <p:extLst>
      <p:ext uri="{BB962C8B-B14F-4D97-AF65-F5344CB8AC3E}">
        <p14:creationId xmlns:p14="http://schemas.microsoft.com/office/powerpoint/2010/main" val="2876563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9FA5C634-F997-B585-8718-F31416403FE9}"/>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8B7DC06B-14A5-80A7-9B4C-6238C47CB3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2B0FF9E5-8907-D973-7ED4-48EC129F1A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Faire le j’applique sur l’ardoise.</a:t>
            </a:r>
            <a:endParaRPr dirty="0"/>
          </a:p>
        </p:txBody>
      </p:sp>
    </p:spTree>
    <p:extLst>
      <p:ext uri="{BB962C8B-B14F-4D97-AF65-F5344CB8AC3E}">
        <p14:creationId xmlns:p14="http://schemas.microsoft.com/office/powerpoint/2010/main" val="2144557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4B3B20E9-2AFB-8FAA-2693-B1684D24A502}"/>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242929DA-8833-972F-074D-FBD63A542A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1BD2A7B0-750B-5757-5154-381A12252A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Faire le j’applique sur l’ardoise.</a:t>
            </a:r>
            <a:endParaRPr dirty="0"/>
          </a:p>
        </p:txBody>
      </p:sp>
    </p:spTree>
    <p:extLst>
      <p:ext uri="{BB962C8B-B14F-4D97-AF65-F5344CB8AC3E}">
        <p14:creationId xmlns:p14="http://schemas.microsoft.com/office/powerpoint/2010/main" val="3661166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C2DDCFC0-9994-85E0-F421-FFE2A9686465}"/>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D580893-812F-B5CC-D1DB-5FB0FDBC6E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1B710139-A41D-D6EC-1757-437F48B0EC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correction exercices</a:t>
            </a:r>
          </a:p>
          <a:p>
            <a:pPr marL="0" lvl="0" indent="0" algn="l" rtl="0">
              <a:spcBef>
                <a:spcPts val="0"/>
              </a:spcBef>
              <a:spcAft>
                <a:spcPts val="0"/>
              </a:spcAft>
              <a:buNone/>
            </a:pPr>
            <a:r>
              <a:rPr lang="fr-FR" dirty="0"/>
              <a:t>CM2 : Faire l’exercice 1 puis correction.</a:t>
            </a:r>
            <a:endParaRPr dirty="0"/>
          </a:p>
        </p:txBody>
      </p:sp>
    </p:spTree>
    <p:extLst>
      <p:ext uri="{BB962C8B-B14F-4D97-AF65-F5344CB8AC3E}">
        <p14:creationId xmlns:p14="http://schemas.microsoft.com/office/powerpoint/2010/main" val="1834548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620F3232-9355-993D-03E1-3B00070E574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2F03B9AB-EA9A-DB30-32F6-987CDF9187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FC4089EC-BC2C-58B9-1080-64A5FBE490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241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5891C7DC-F6ED-0B6B-2B75-5ADE38989786}"/>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67F5BD70-B7B0-4E5A-A8B1-21FE7E4857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0D9D8040-C78F-2336-709C-C14D246EF1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Rappeler ce qu’est des points aligner et comment procéder. Laisser 3minutes.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distribuer la feuille de l’énoncé et celle de modélisation et expliquer la consigne.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76459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B64F34B7-9C79-D498-0194-5CF7C9FCA07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4B5C2F0-5FAD-5628-1B16-E81B25BA2B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5196CE5-7CAB-C58E-755B-44927FD463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Poser les questions à l’oral et expliciter les mots de vocabulaire.</a:t>
            </a:r>
          </a:p>
          <a:p>
            <a:pPr marL="0" lvl="0" indent="0" algn="l" rtl="0">
              <a:spcBef>
                <a:spcPts val="0"/>
              </a:spcBef>
              <a:spcAft>
                <a:spcPts val="0"/>
              </a:spcAft>
              <a:buNone/>
            </a:pPr>
            <a:r>
              <a:rPr lang="fr-FR" dirty="0"/>
              <a:t>CM2 : faire exercices 1 et 2</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353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0FCBF4C-AC7E-DAFA-74F3-47A8ED5B4FFF}"/>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573B7461-3C17-86AF-55C6-0F13493F02E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208D4B31-5B32-6A28-2594-061C31D3BE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lecture de la leçon</a:t>
            </a:r>
          </a:p>
          <a:p>
            <a:pPr marL="0" lvl="0" indent="0" algn="l" rtl="0">
              <a:spcBef>
                <a:spcPts val="0"/>
              </a:spcBef>
              <a:spcAft>
                <a:spcPts val="0"/>
              </a:spcAft>
              <a:buNone/>
            </a:pPr>
            <a:r>
              <a:rPr lang="fr-FR" dirty="0"/>
              <a:t>CM2 : faire exercices 1 et 2</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130951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1F7F03E6-321A-8620-DE65-99068086C034}"/>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7D922FBC-EA1E-B280-5DDF-F949DAD345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54CD904B-9CB9-16A3-6216-3BB73DD89F5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écriture de la leçon</a:t>
            </a:r>
          </a:p>
          <a:p>
            <a:pPr marL="0" lvl="0" indent="0" algn="l" rtl="0">
              <a:spcBef>
                <a:spcPts val="0"/>
              </a:spcBef>
              <a:spcAft>
                <a:spcPts val="0"/>
              </a:spcAft>
              <a:buNone/>
            </a:pPr>
            <a:r>
              <a:rPr lang="fr-FR" dirty="0"/>
              <a:t>CM2 : faire exercices 1 et 2</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722000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6613DB7E-F413-A4E8-5706-27C809A598AB}"/>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AB921B72-7C40-5CA8-F600-FAEB33FE12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ED042D49-7B7B-A03E-FF5D-18D730C54A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l’activité j’applique du manuel à l’oral. </a:t>
            </a:r>
            <a:r>
              <a:rPr lang="fr-FR" dirty="0">
                <a:sym typeface="Wingdings" panose="05000000000000000000" pitchFamily="2" charset="2"/>
              </a:rPr>
              <a:t> La droite (AB) et la demi-droite [EF) coupent le segment [CD]. On dit aussi qu’elles sont sécantes au segment.</a:t>
            </a:r>
            <a:endParaRPr lang="fr-FR" dirty="0"/>
          </a:p>
          <a:p>
            <a:pPr marL="0" lvl="0" indent="0" algn="l" rtl="0">
              <a:spcBef>
                <a:spcPts val="0"/>
              </a:spcBef>
              <a:spcAft>
                <a:spcPts val="0"/>
              </a:spcAft>
              <a:buNone/>
            </a:pPr>
            <a:r>
              <a:rPr lang="fr-FR" dirty="0"/>
              <a:t>CM2 : faire exercices 1 et 2</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529466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89127B91-F4F3-E25D-29E3-16EDEEDA62B5}"/>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59C184F-AE03-6DFF-9FF9-C08613A7D2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90ADDF67-DBFC-95C8-19E6-D8B9BB2E97D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exercices 1 à 3</a:t>
            </a:r>
          </a:p>
          <a:p>
            <a:pPr marL="0" lvl="0" indent="0" algn="l" rtl="0">
              <a:spcBef>
                <a:spcPts val="0"/>
              </a:spcBef>
              <a:spcAft>
                <a:spcPts val="0"/>
              </a:spcAft>
              <a:buNone/>
            </a:pPr>
            <a:r>
              <a:rPr lang="fr-FR" dirty="0"/>
              <a:t>CM2 : faire exercices 1 et 2</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372774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25792749-C267-25E8-C2B6-45841EC19F6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85D1AD1-C790-DAC1-42A6-7C765823B0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C981A05-39A5-E885-BF99-F494F67C2E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exercices 1 à 3</a:t>
            </a:r>
          </a:p>
          <a:p>
            <a:pPr marL="0" lvl="0" indent="0" algn="l" rtl="0">
              <a:spcBef>
                <a:spcPts val="0"/>
              </a:spcBef>
              <a:spcAft>
                <a:spcPts val="0"/>
              </a:spcAft>
              <a:buNone/>
            </a:pPr>
            <a:r>
              <a:rPr lang="fr-FR" dirty="0"/>
              <a:t>CM2 : Faire la correction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456260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1817250" y="1523350"/>
            <a:ext cx="5509500" cy="1802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17250" y="3346750"/>
            <a:ext cx="5509500" cy="468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txBox="1">
            <a:spLocks noGrp="1"/>
          </p:cNvSpPr>
          <p:nvPr>
            <p:ph type="ctrTitle" idx="2"/>
          </p:nvPr>
        </p:nvSpPr>
        <p:spPr>
          <a:xfrm>
            <a:off x="6725550" y="536650"/>
            <a:ext cx="1705200" cy="384900"/>
          </a:xfrm>
          <a:prstGeom prst="rect">
            <a:avLst/>
          </a:pr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2200">
                <a:solidFill>
                  <a:schemeClr val="dk2"/>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3" name="Google Shape;13;p2"/>
          <p:cNvGrpSpPr/>
          <p:nvPr/>
        </p:nvGrpSpPr>
        <p:grpSpPr>
          <a:xfrm>
            <a:off x="0" y="-797715"/>
            <a:ext cx="10007772" cy="6356862"/>
            <a:chOff x="0" y="-797715"/>
            <a:chExt cx="10007772" cy="6356862"/>
          </a:xfrm>
        </p:grpSpPr>
        <p:grpSp>
          <p:nvGrpSpPr>
            <p:cNvPr id="14" name="Google Shape;14;p2"/>
            <p:cNvGrpSpPr/>
            <p:nvPr/>
          </p:nvGrpSpPr>
          <p:grpSpPr>
            <a:xfrm rot="-1810199">
              <a:off x="8098743" y="3979047"/>
              <a:ext cx="1251126" cy="782740"/>
              <a:chOff x="6880435" y="4156402"/>
              <a:chExt cx="650771" cy="407141"/>
            </a:xfrm>
          </p:grpSpPr>
          <p:sp>
            <p:nvSpPr>
              <p:cNvPr id="15" name="Google Shape;15;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3195961">
              <a:off x="6881663" y="4415603"/>
              <a:ext cx="949013" cy="865520"/>
              <a:chOff x="5882939" y="3323344"/>
              <a:chExt cx="444901" cy="405775"/>
            </a:xfrm>
          </p:grpSpPr>
          <p:sp>
            <p:nvSpPr>
              <p:cNvPr id="20" name="Google Shape;20;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830349">
              <a:off x="8814229" y="2978000"/>
              <a:ext cx="1071906" cy="771565"/>
              <a:chOff x="5859955" y="1906764"/>
              <a:chExt cx="497056" cy="357770"/>
            </a:xfrm>
          </p:grpSpPr>
          <p:sp>
            <p:nvSpPr>
              <p:cNvPr id="25" name="Google Shape;25;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9185211">
              <a:off x="8727244" y="888250"/>
              <a:ext cx="1081988" cy="684887"/>
              <a:chOff x="4808808" y="1957984"/>
              <a:chExt cx="404920" cy="256310"/>
            </a:xfrm>
          </p:grpSpPr>
          <p:sp>
            <p:nvSpPr>
              <p:cNvPr id="45" name="Google Shape;45;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rot="-7481750">
              <a:off x="8305682" y="-593996"/>
              <a:ext cx="949017" cy="865523"/>
              <a:chOff x="5882939" y="3323344"/>
              <a:chExt cx="444901" cy="405775"/>
            </a:xfrm>
          </p:grpSpPr>
          <p:sp>
            <p:nvSpPr>
              <p:cNvPr id="48" name="Google Shape;48;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1830349">
              <a:off x="1111004" y="-68825"/>
              <a:ext cx="1071906" cy="771565"/>
              <a:chOff x="5859955" y="1906764"/>
              <a:chExt cx="497056" cy="357770"/>
            </a:xfrm>
          </p:grpSpPr>
          <p:sp>
            <p:nvSpPr>
              <p:cNvPr id="53" name="Google Shape;53;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rot="291105">
              <a:off x="30859" y="653216"/>
              <a:ext cx="1251100" cy="782723"/>
              <a:chOff x="6880435" y="4156402"/>
              <a:chExt cx="650771" cy="407141"/>
            </a:xfrm>
          </p:grpSpPr>
          <p:sp>
            <p:nvSpPr>
              <p:cNvPr id="73" name="Google Shape;73;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rot="2304760">
              <a:off x="808884" y="4612269"/>
              <a:ext cx="1081965" cy="684873"/>
              <a:chOff x="4808808" y="1957984"/>
              <a:chExt cx="404920" cy="256310"/>
            </a:xfrm>
          </p:grpSpPr>
          <p:sp>
            <p:nvSpPr>
              <p:cNvPr id="78" name="Google Shape;78;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143387" y="3102705"/>
              <a:ext cx="949019" cy="865518"/>
              <a:chOff x="5882939" y="3323344"/>
              <a:chExt cx="444901" cy="405775"/>
            </a:xfrm>
          </p:grpSpPr>
          <p:sp>
            <p:nvSpPr>
              <p:cNvPr id="81" name="Google Shape;81;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 name="Google Shape;85;p2"/>
          <p:cNvGrpSpPr/>
          <p:nvPr/>
        </p:nvGrpSpPr>
        <p:grpSpPr>
          <a:xfrm>
            <a:off x="-686126" y="-797733"/>
            <a:ext cx="10366293" cy="6356875"/>
            <a:chOff x="-686126" y="-797733"/>
            <a:chExt cx="10366293" cy="6356875"/>
          </a:xfrm>
        </p:grpSpPr>
        <p:grpSp>
          <p:nvGrpSpPr>
            <p:cNvPr id="86" name="Google Shape;86;p2"/>
            <p:cNvGrpSpPr/>
            <p:nvPr/>
          </p:nvGrpSpPr>
          <p:grpSpPr>
            <a:xfrm rot="1967023">
              <a:off x="8022457" y="3837852"/>
              <a:ext cx="1107620" cy="218172"/>
              <a:chOff x="4737493" y="4305992"/>
              <a:chExt cx="547410" cy="107830"/>
            </a:xfrm>
          </p:grpSpPr>
          <p:sp>
            <p:nvSpPr>
              <p:cNvPr id="87" name="Google Shape;87;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rot="-4946701">
              <a:off x="8112488" y="2706040"/>
              <a:ext cx="979619" cy="216229"/>
              <a:chOff x="7968422" y="675563"/>
              <a:chExt cx="462304" cy="102049"/>
            </a:xfrm>
          </p:grpSpPr>
          <p:sp>
            <p:nvSpPr>
              <p:cNvPr id="101" name="Google Shape;101;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2"/>
            <p:cNvGrpSpPr/>
            <p:nvPr/>
          </p:nvGrpSpPr>
          <p:grpSpPr>
            <a:xfrm rot="-1872959">
              <a:off x="8385761" y="5005094"/>
              <a:ext cx="677116" cy="330879"/>
              <a:chOff x="7053208" y="3451133"/>
              <a:chExt cx="306539" cy="149789"/>
            </a:xfrm>
          </p:grpSpPr>
          <p:sp>
            <p:nvSpPr>
              <p:cNvPr id="115" name="Google Shape;115;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rot="1857328">
              <a:off x="6306150" y="-154994"/>
              <a:ext cx="461608" cy="269559"/>
              <a:chOff x="5999959" y="663349"/>
              <a:chExt cx="216246" cy="126280"/>
            </a:xfrm>
          </p:grpSpPr>
          <p:sp>
            <p:nvSpPr>
              <p:cNvPr id="125" name="Google Shape;125;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2"/>
            <p:cNvGrpSpPr/>
            <p:nvPr/>
          </p:nvGrpSpPr>
          <p:grpSpPr>
            <a:xfrm rot="-1936651">
              <a:off x="8632654" y="457089"/>
              <a:ext cx="1045682" cy="309432"/>
              <a:chOff x="5813594" y="2813041"/>
              <a:chExt cx="591605" cy="175073"/>
            </a:xfrm>
          </p:grpSpPr>
          <p:sp>
            <p:nvSpPr>
              <p:cNvPr id="133" name="Google Shape;133;p2"/>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2"/>
            <p:cNvGrpSpPr/>
            <p:nvPr/>
          </p:nvGrpSpPr>
          <p:grpSpPr>
            <a:xfrm rot="-4946701">
              <a:off x="7202988" y="-406085"/>
              <a:ext cx="979619" cy="216229"/>
              <a:chOff x="7968422" y="675563"/>
              <a:chExt cx="462304" cy="102049"/>
            </a:xfrm>
          </p:grpSpPr>
          <p:sp>
            <p:nvSpPr>
              <p:cNvPr id="149" name="Google Shape;149;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2"/>
            <p:cNvGrpSpPr/>
            <p:nvPr/>
          </p:nvGrpSpPr>
          <p:grpSpPr>
            <a:xfrm rot="-1872959">
              <a:off x="2277086" y="151506"/>
              <a:ext cx="677116" cy="330879"/>
              <a:chOff x="7053208" y="3451133"/>
              <a:chExt cx="306539" cy="149789"/>
            </a:xfrm>
          </p:grpSpPr>
          <p:sp>
            <p:nvSpPr>
              <p:cNvPr id="163" name="Google Shape;163;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2"/>
            <p:cNvGrpSpPr/>
            <p:nvPr/>
          </p:nvGrpSpPr>
          <p:grpSpPr>
            <a:xfrm rot="1974685">
              <a:off x="119287" y="480725"/>
              <a:ext cx="1187875" cy="262190"/>
              <a:chOff x="7968422" y="675563"/>
              <a:chExt cx="462304" cy="102049"/>
            </a:xfrm>
          </p:grpSpPr>
          <p:sp>
            <p:nvSpPr>
              <p:cNvPr id="173" name="Google Shape;173;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2"/>
            <p:cNvGrpSpPr/>
            <p:nvPr/>
          </p:nvGrpSpPr>
          <p:grpSpPr>
            <a:xfrm rot="-2124795">
              <a:off x="538436" y="-186596"/>
              <a:ext cx="714312" cy="332767"/>
              <a:chOff x="8025882" y="2821184"/>
              <a:chExt cx="340424" cy="158589"/>
            </a:xfrm>
          </p:grpSpPr>
          <p:sp>
            <p:nvSpPr>
              <p:cNvPr id="187" name="Google Shape;187;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2"/>
            <p:cNvGrpSpPr/>
            <p:nvPr/>
          </p:nvGrpSpPr>
          <p:grpSpPr>
            <a:xfrm rot="-1304569">
              <a:off x="220179" y="2524907"/>
              <a:ext cx="795426" cy="288904"/>
              <a:chOff x="3720033" y="657636"/>
              <a:chExt cx="380942" cy="138367"/>
            </a:xfrm>
          </p:grpSpPr>
          <p:sp>
            <p:nvSpPr>
              <p:cNvPr id="199" name="Google Shape;199;p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2"/>
            <p:cNvGrpSpPr/>
            <p:nvPr/>
          </p:nvGrpSpPr>
          <p:grpSpPr>
            <a:xfrm rot="-1237466">
              <a:off x="444662" y="4324379"/>
              <a:ext cx="714306" cy="332764"/>
              <a:chOff x="8025882" y="2821184"/>
              <a:chExt cx="340424" cy="158589"/>
            </a:xfrm>
          </p:grpSpPr>
          <p:sp>
            <p:nvSpPr>
              <p:cNvPr id="206" name="Google Shape;206;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rot="1967023">
              <a:off x="-715268" y="3814614"/>
              <a:ext cx="1107620" cy="218172"/>
              <a:chOff x="4737493" y="4305992"/>
              <a:chExt cx="547410" cy="107830"/>
            </a:xfrm>
          </p:grpSpPr>
          <p:sp>
            <p:nvSpPr>
              <p:cNvPr id="218" name="Google Shape;218;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2"/>
            <p:cNvGrpSpPr/>
            <p:nvPr/>
          </p:nvGrpSpPr>
          <p:grpSpPr>
            <a:xfrm rot="-4946701">
              <a:off x="-318237" y="4951265"/>
              <a:ext cx="979619" cy="216229"/>
              <a:chOff x="7968422" y="675563"/>
              <a:chExt cx="462304" cy="102049"/>
            </a:xfrm>
          </p:grpSpPr>
          <p:sp>
            <p:nvSpPr>
              <p:cNvPr id="232" name="Google Shape;232;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2"/>
            <p:cNvGrpSpPr/>
            <p:nvPr/>
          </p:nvGrpSpPr>
          <p:grpSpPr>
            <a:xfrm rot="-5138042">
              <a:off x="2079219" y="4713580"/>
              <a:ext cx="461598" cy="269558"/>
              <a:chOff x="5999959" y="663349"/>
              <a:chExt cx="216246" cy="126280"/>
            </a:xfrm>
          </p:grpSpPr>
          <p:sp>
            <p:nvSpPr>
              <p:cNvPr id="246" name="Google Shape;246;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3"/>
        <p:cNvGrpSpPr/>
        <p:nvPr/>
      </p:nvGrpSpPr>
      <p:grpSpPr>
        <a:xfrm>
          <a:off x="0" y="0"/>
          <a:ext cx="0" cy="0"/>
          <a:chOff x="0" y="0"/>
          <a:chExt cx="0" cy="0"/>
        </a:xfrm>
      </p:grpSpPr>
      <p:pic>
        <p:nvPicPr>
          <p:cNvPr id="254" name="Google Shape;254;p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5" name="Google Shape;255;p3"/>
          <p:cNvGrpSpPr/>
          <p:nvPr/>
        </p:nvGrpSpPr>
        <p:grpSpPr>
          <a:xfrm>
            <a:off x="-278132" y="-243845"/>
            <a:ext cx="9727651" cy="5779482"/>
            <a:chOff x="-278132" y="-243845"/>
            <a:chExt cx="9727651" cy="5779482"/>
          </a:xfrm>
        </p:grpSpPr>
        <p:grpSp>
          <p:nvGrpSpPr>
            <p:cNvPr id="256" name="Google Shape;256;p3"/>
            <p:cNvGrpSpPr/>
            <p:nvPr/>
          </p:nvGrpSpPr>
          <p:grpSpPr>
            <a:xfrm rot="-1810199">
              <a:off x="-166182" y="3979047"/>
              <a:ext cx="1251126" cy="782740"/>
              <a:chOff x="6880435" y="4156402"/>
              <a:chExt cx="650771" cy="407141"/>
            </a:xfrm>
          </p:grpSpPr>
          <p:sp>
            <p:nvSpPr>
              <p:cNvPr id="257" name="Google Shape;257;p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3"/>
            <p:cNvGrpSpPr/>
            <p:nvPr/>
          </p:nvGrpSpPr>
          <p:grpSpPr>
            <a:xfrm rot="-2463724">
              <a:off x="2142293" y="384557"/>
              <a:ext cx="787510" cy="743427"/>
              <a:chOff x="3712416" y="2719728"/>
              <a:chExt cx="383381" cy="361907"/>
            </a:xfrm>
          </p:grpSpPr>
          <p:sp>
            <p:nvSpPr>
              <p:cNvPr id="262" name="Google Shape;262;p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3"/>
            <p:cNvGrpSpPr/>
            <p:nvPr/>
          </p:nvGrpSpPr>
          <p:grpSpPr>
            <a:xfrm rot="3195961">
              <a:off x="1481363" y="4463753"/>
              <a:ext cx="949013" cy="865520"/>
              <a:chOff x="5882939" y="3323344"/>
              <a:chExt cx="444901" cy="405775"/>
            </a:xfrm>
          </p:grpSpPr>
          <p:sp>
            <p:nvSpPr>
              <p:cNvPr id="286" name="Google Shape;286;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3"/>
            <p:cNvGrpSpPr/>
            <p:nvPr/>
          </p:nvGrpSpPr>
          <p:grpSpPr>
            <a:xfrm rot="9185211">
              <a:off x="79544" y="942875"/>
              <a:ext cx="1081988" cy="684887"/>
              <a:chOff x="4808808" y="1957984"/>
              <a:chExt cx="404920" cy="256310"/>
            </a:xfrm>
          </p:grpSpPr>
          <p:sp>
            <p:nvSpPr>
              <p:cNvPr id="291" name="Google Shape;291;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rot="1830349">
              <a:off x="549304" y="2978000"/>
              <a:ext cx="1071906" cy="771565"/>
              <a:chOff x="5859955" y="1906764"/>
              <a:chExt cx="497056" cy="357770"/>
            </a:xfrm>
          </p:grpSpPr>
          <p:sp>
            <p:nvSpPr>
              <p:cNvPr id="294" name="Google Shape;294;p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3"/>
            <p:cNvGrpSpPr/>
            <p:nvPr/>
          </p:nvGrpSpPr>
          <p:grpSpPr>
            <a:xfrm rot="-7481750">
              <a:off x="1042444" y="1556554"/>
              <a:ext cx="949017" cy="865523"/>
              <a:chOff x="5882939" y="3323344"/>
              <a:chExt cx="444901" cy="405775"/>
            </a:xfrm>
          </p:grpSpPr>
          <p:sp>
            <p:nvSpPr>
              <p:cNvPr id="314" name="Google Shape;314;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3"/>
            <p:cNvGrpSpPr/>
            <p:nvPr/>
          </p:nvGrpSpPr>
          <p:grpSpPr>
            <a:xfrm rot="2304760">
              <a:off x="8271884" y="4483869"/>
              <a:ext cx="1081965" cy="684873"/>
              <a:chOff x="4808808" y="1957984"/>
              <a:chExt cx="404920" cy="256310"/>
            </a:xfrm>
          </p:grpSpPr>
          <p:sp>
            <p:nvSpPr>
              <p:cNvPr id="319" name="Google Shape;319;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3"/>
            <p:cNvGrpSpPr/>
            <p:nvPr/>
          </p:nvGrpSpPr>
          <p:grpSpPr>
            <a:xfrm>
              <a:off x="8470437" y="-243845"/>
              <a:ext cx="949019" cy="865518"/>
              <a:chOff x="5882939" y="3323344"/>
              <a:chExt cx="444901" cy="405775"/>
            </a:xfrm>
          </p:grpSpPr>
          <p:sp>
            <p:nvSpPr>
              <p:cNvPr id="322" name="Google Shape;322;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6" name="Google Shape;326;p3"/>
          <p:cNvGrpSpPr/>
          <p:nvPr/>
        </p:nvGrpSpPr>
        <p:grpSpPr>
          <a:xfrm>
            <a:off x="-213326" y="-279380"/>
            <a:ext cx="9638381" cy="5960200"/>
            <a:chOff x="-213326" y="-279380"/>
            <a:chExt cx="9638381" cy="5960200"/>
          </a:xfrm>
        </p:grpSpPr>
        <p:grpSp>
          <p:nvGrpSpPr>
            <p:cNvPr id="327" name="Google Shape;327;p3"/>
            <p:cNvGrpSpPr/>
            <p:nvPr/>
          </p:nvGrpSpPr>
          <p:grpSpPr>
            <a:xfrm rot="1967023">
              <a:off x="-242468" y="3837852"/>
              <a:ext cx="1107620" cy="218172"/>
              <a:chOff x="4737493" y="4305992"/>
              <a:chExt cx="547410" cy="107830"/>
            </a:xfrm>
          </p:grpSpPr>
          <p:sp>
            <p:nvSpPr>
              <p:cNvPr id="328" name="Google Shape;328;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3"/>
            <p:cNvGrpSpPr/>
            <p:nvPr/>
          </p:nvGrpSpPr>
          <p:grpSpPr>
            <a:xfrm rot="1857328">
              <a:off x="1689500" y="316868"/>
              <a:ext cx="461608" cy="269559"/>
              <a:chOff x="5999959" y="663349"/>
              <a:chExt cx="216246" cy="126280"/>
            </a:xfrm>
          </p:grpSpPr>
          <p:sp>
            <p:nvSpPr>
              <p:cNvPr id="342" name="Google Shape;342;p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3"/>
            <p:cNvGrpSpPr/>
            <p:nvPr/>
          </p:nvGrpSpPr>
          <p:grpSpPr>
            <a:xfrm rot="-1936651">
              <a:off x="97704" y="472639"/>
              <a:ext cx="1045682" cy="309432"/>
              <a:chOff x="5813594" y="2813041"/>
              <a:chExt cx="591605" cy="175073"/>
            </a:xfrm>
          </p:grpSpPr>
          <p:sp>
            <p:nvSpPr>
              <p:cNvPr id="350" name="Google Shape;350;p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3"/>
            <p:cNvGrpSpPr/>
            <p:nvPr/>
          </p:nvGrpSpPr>
          <p:grpSpPr>
            <a:xfrm rot="-2699656">
              <a:off x="-152299" y="2706264"/>
              <a:ext cx="979615" cy="216234"/>
              <a:chOff x="7968422" y="675563"/>
              <a:chExt cx="462304" cy="102049"/>
            </a:xfrm>
          </p:grpSpPr>
          <p:sp>
            <p:nvSpPr>
              <p:cNvPr id="366" name="Google Shape;366;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3"/>
            <p:cNvGrpSpPr/>
            <p:nvPr/>
          </p:nvGrpSpPr>
          <p:grpSpPr>
            <a:xfrm rot="-1872959">
              <a:off x="120836" y="5005094"/>
              <a:ext cx="677116" cy="330879"/>
              <a:chOff x="7053208" y="3451133"/>
              <a:chExt cx="306539" cy="149789"/>
            </a:xfrm>
          </p:grpSpPr>
          <p:sp>
            <p:nvSpPr>
              <p:cNvPr id="380" name="Google Shape;380;p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3"/>
            <p:cNvGrpSpPr/>
            <p:nvPr/>
          </p:nvGrpSpPr>
          <p:grpSpPr>
            <a:xfrm rot="-2390308">
              <a:off x="2213166" y="5175902"/>
              <a:ext cx="979632" cy="216236"/>
              <a:chOff x="7968422" y="675563"/>
              <a:chExt cx="462304" cy="102049"/>
            </a:xfrm>
          </p:grpSpPr>
          <p:sp>
            <p:nvSpPr>
              <p:cNvPr id="390" name="Google Shape;390;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3"/>
            <p:cNvGrpSpPr/>
            <p:nvPr/>
          </p:nvGrpSpPr>
          <p:grpSpPr>
            <a:xfrm rot="-1304552">
              <a:off x="8793039" y="727252"/>
              <a:ext cx="612594" cy="222495"/>
              <a:chOff x="3720033" y="657636"/>
              <a:chExt cx="380942" cy="138367"/>
            </a:xfrm>
          </p:grpSpPr>
          <p:sp>
            <p:nvSpPr>
              <p:cNvPr id="404" name="Google Shape;404;p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
            <p:cNvGrpSpPr/>
            <p:nvPr/>
          </p:nvGrpSpPr>
          <p:grpSpPr>
            <a:xfrm rot="-1237466">
              <a:off x="8587787" y="4163404"/>
              <a:ext cx="714306" cy="332764"/>
              <a:chOff x="8025882" y="2821184"/>
              <a:chExt cx="340424" cy="158589"/>
            </a:xfrm>
          </p:grpSpPr>
          <p:sp>
            <p:nvSpPr>
              <p:cNvPr id="411" name="Google Shape;411;p3"/>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3"/>
            <p:cNvGrpSpPr/>
            <p:nvPr/>
          </p:nvGrpSpPr>
          <p:grpSpPr>
            <a:xfrm rot="1967023">
              <a:off x="7308907" y="3114"/>
              <a:ext cx="1107620" cy="218172"/>
              <a:chOff x="4737493" y="4305992"/>
              <a:chExt cx="547410" cy="107830"/>
            </a:xfrm>
          </p:grpSpPr>
          <p:sp>
            <p:nvSpPr>
              <p:cNvPr id="423" name="Google Shape;423;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3"/>
            <p:cNvGrpSpPr/>
            <p:nvPr/>
          </p:nvGrpSpPr>
          <p:grpSpPr>
            <a:xfrm rot="594971">
              <a:off x="7280270" y="4788387"/>
              <a:ext cx="979601" cy="216235"/>
              <a:chOff x="7968422" y="675563"/>
              <a:chExt cx="462304" cy="102049"/>
            </a:xfrm>
          </p:grpSpPr>
          <p:sp>
            <p:nvSpPr>
              <p:cNvPr id="437" name="Google Shape;437;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0" name="Google Shape;450;p3"/>
          <p:cNvSpPr txBox="1">
            <a:spLocks noGrp="1"/>
          </p:cNvSpPr>
          <p:nvPr>
            <p:ph type="title"/>
          </p:nvPr>
        </p:nvSpPr>
        <p:spPr>
          <a:xfrm>
            <a:off x="3148350" y="2161875"/>
            <a:ext cx="5067600" cy="15114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Font typeface="Vazirmatn"/>
              <a:buNone/>
              <a:defRPr sz="3600">
                <a:latin typeface="Vazirmatn"/>
                <a:ea typeface="Vazirmatn"/>
                <a:cs typeface="Vazirmatn"/>
                <a:sym typeface="Vazirmatn"/>
              </a:defRPr>
            </a:lvl2pPr>
            <a:lvl3pPr lvl="2" algn="ctr">
              <a:spcBef>
                <a:spcPts val="0"/>
              </a:spcBef>
              <a:spcAft>
                <a:spcPts val="0"/>
              </a:spcAft>
              <a:buSzPts val="3600"/>
              <a:buFont typeface="Vazirmatn"/>
              <a:buNone/>
              <a:defRPr sz="3600">
                <a:latin typeface="Vazirmatn"/>
                <a:ea typeface="Vazirmatn"/>
                <a:cs typeface="Vazirmatn"/>
                <a:sym typeface="Vazirmatn"/>
              </a:defRPr>
            </a:lvl3pPr>
            <a:lvl4pPr lvl="3" algn="ctr">
              <a:spcBef>
                <a:spcPts val="0"/>
              </a:spcBef>
              <a:spcAft>
                <a:spcPts val="0"/>
              </a:spcAft>
              <a:buSzPts val="3600"/>
              <a:buFont typeface="Vazirmatn"/>
              <a:buNone/>
              <a:defRPr sz="3600">
                <a:latin typeface="Vazirmatn"/>
                <a:ea typeface="Vazirmatn"/>
                <a:cs typeface="Vazirmatn"/>
                <a:sym typeface="Vazirmatn"/>
              </a:defRPr>
            </a:lvl4pPr>
            <a:lvl5pPr lvl="4" algn="ctr">
              <a:spcBef>
                <a:spcPts val="0"/>
              </a:spcBef>
              <a:spcAft>
                <a:spcPts val="0"/>
              </a:spcAft>
              <a:buSzPts val="3600"/>
              <a:buFont typeface="Vazirmatn"/>
              <a:buNone/>
              <a:defRPr sz="3600">
                <a:latin typeface="Vazirmatn"/>
                <a:ea typeface="Vazirmatn"/>
                <a:cs typeface="Vazirmatn"/>
                <a:sym typeface="Vazirmatn"/>
              </a:defRPr>
            </a:lvl5pPr>
            <a:lvl6pPr lvl="5" algn="ctr">
              <a:spcBef>
                <a:spcPts val="0"/>
              </a:spcBef>
              <a:spcAft>
                <a:spcPts val="0"/>
              </a:spcAft>
              <a:buSzPts val="3600"/>
              <a:buFont typeface="Vazirmatn"/>
              <a:buNone/>
              <a:defRPr sz="3600">
                <a:latin typeface="Vazirmatn"/>
                <a:ea typeface="Vazirmatn"/>
                <a:cs typeface="Vazirmatn"/>
                <a:sym typeface="Vazirmatn"/>
              </a:defRPr>
            </a:lvl6pPr>
            <a:lvl7pPr lvl="6" algn="ctr">
              <a:spcBef>
                <a:spcPts val="0"/>
              </a:spcBef>
              <a:spcAft>
                <a:spcPts val="0"/>
              </a:spcAft>
              <a:buSzPts val="3600"/>
              <a:buFont typeface="Vazirmatn"/>
              <a:buNone/>
              <a:defRPr sz="3600">
                <a:latin typeface="Vazirmatn"/>
                <a:ea typeface="Vazirmatn"/>
                <a:cs typeface="Vazirmatn"/>
                <a:sym typeface="Vazirmatn"/>
              </a:defRPr>
            </a:lvl7pPr>
            <a:lvl8pPr lvl="7" algn="ctr">
              <a:spcBef>
                <a:spcPts val="0"/>
              </a:spcBef>
              <a:spcAft>
                <a:spcPts val="0"/>
              </a:spcAft>
              <a:buSzPts val="3600"/>
              <a:buFont typeface="Vazirmatn"/>
              <a:buNone/>
              <a:defRPr sz="3600">
                <a:latin typeface="Vazirmatn"/>
                <a:ea typeface="Vazirmatn"/>
                <a:cs typeface="Vazirmatn"/>
                <a:sym typeface="Vazirmatn"/>
              </a:defRPr>
            </a:lvl8pPr>
            <a:lvl9pPr lvl="8" algn="ctr">
              <a:spcBef>
                <a:spcPts val="0"/>
              </a:spcBef>
              <a:spcAft>
                <a:spcPts val="0"/>
              </a:spcAft>
              <a:buSzPts val="3600"/>
              <a:buFont typeface="Vazirmatn"/>
              <a:buNone/>
              <a:defRPr sz="3600">
                <a:latin typeface="Vazirmatn"/>
                <a:ea typeface="Vazirmatn"/>
                <a:cs typeface="Vazirmatn"/>
                <a:sym typeface="Vazirmatn"/>
              </a:defRPr>
            </a:lvl9pPr>
          </a:lstStyle>
          <a:p>
            <a:endParaRPr/>
          </a:p>
        </p:txBody>
      </p:sp>
      <p:sp>
        <p:nvSpPr>
          <p:cNvPr id="451" name="Google Shape;451;p3"/>
          <p:cNvSpPr txBox="1">
            <a:spLocks noGrp="1"/>
          </p:cNvSpPr>
          <p:nvPr>
            <p:ph type="title" idx="2" hasCustomPrompt="1"/>
          </p:nvPr>
        </p:nvSpPr>
        <p:spPr>
          <a:xfrm>
            <a:off x="6563850" y="1095225"/>
            <a:ext cx="1652100" cy="915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80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452" name="Google Shape;452;p3"/>
          <p:cNvSpPr txBox="1">
            <a:spLocks noGrp="1"/>
          </p:cNvSpPr>
          <p:nvPr>
            <p:ph type="subTitle" idx="1"/>
          </p:nvPr>
        </p:nvSpPr>
        <p:spPr>
          <a:xfrm>
            <a:off x="3148350" y="3673275"/>
            <a:ext cx="5067600" cy="3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2676"/>
        <p:cNvGrpSpPr/>
        <p:nvPr/>
      </p:nvGrpSpPr>
      <p:grpSpPr>
        <a:xfrm>
          <a:off x="0" y="0"/>
          <a:ext cx="0" cy="0"/>
          <a:chOff x="0" y="0"/>
          <a:chExt cx="0" cy="0"/>
        </a:xfrm>
      </p:grpSpPr>
      <p:pic>
        <p:nvPicPr>
          <p:cNvPr id="2677" name="Google Shape;2677;p2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678" name="Google Shape;2678;p24"/>
          <p:cNvGrpSpPr/>
          <p:nvPr/>
        </p:nvGrpSpPr>
        <p:grpSpPr>
          <a:xfrm>
            <a:off x="-294557" y="512381"/>
            <a:ext cx="9459274" cy="3365624"/>
            <a:chOff x="-294557" y="512381"/>
            <a:chExt cx="9459274" cy="3365624"/>
          </a:xfrm>
        </p:grpSpPr>
        <p:grpSp>
          <p:nvGrpSpPr>
            <p:cNvPr id="2679" name="Google Shape;2679;p24"/>
            <p:cNvGrpSpPr/>
            <p:nvPr/>
          </p:nvGrpSpPr>
          <p:grpSpPr>
            <a:xfrm rot="2258642">
              <a:off x="-339773" y="3031313"/>
              <a:ext cx="1029115" cy="202717"/>
              <a:chOff x="4737493" y="4305992"/>
              <a:chExt cx="547410" cy="107830"/>
            </a:xfrm>
          </p:grpSpPr>
          <p:sp>
            <p:nvSpPr>
              <p:cNvPr id="2680" name="Google Shape;2680;p24"/>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4"/>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4"/>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24"/>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24"/>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24"/>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4"/>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24"/>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4"/>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4"/>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24"/>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24"/>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4"/>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3" name="Google Shape;2693;p24"/>
            <p:cNvGrpSpPr/>
            <p:nvPr/>
          </p:nvGrpSpPr>
          <p:grpSpPr>
            <a:xfrm rot="3128191">
              <a:off x="8668129" y="3460030"/>
              <a:ext cx="475920" cy="285182"/>
              <a:chOff x="5983345" y="4283994"/>
              <a:chExt cx="253151" cy="151694"/>
            </a:xfrm>
          </p:grpSpPr>
          <p:sp>
            <p:nvSpPr>
              <p:cNvPr id="2694" name="Google Shape;2694;p24"/>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4"/>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4"/>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4"/>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4"/>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4"/>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4"/>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4"/>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4"/>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3" name="Google Shape;2703;p24"/>
            <p:cNvGrpSpPr/>
            <p:nvPr/>
          </p:nvGrpSpPr>
          <p:grpSpPr>
            <a:xfrm rot="-2416383">
              <a:off x="8592812" y="634022"/>
              <a:ext cx="447780" cy="194821"/>
              <a:chOff x="8075001" y="4307963"/>
              <a:chExt cx="238179" cy="103627"/>
            </a:xfrm>
          </p:grpSpPr>
          <p:sp>
            <p:nvSpPr>
              <p:cNvPr id="2704" name="Google Shape;2704;p24"/>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4"/>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4"/>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4"/>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4"/>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4"/>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0" name="Google Shape;2710;p24"/>
          <p:cNvGrpSpPr/>
          <p:nvPr/>
        </p:nvGrpSpPr>
        <p:grpSpPr>
          <a:xfrm>
            <a:off x="-507479" y="637812"/>
            <a:ext cx="10366313" cy="4396289"/>
            <a:chOff x="-507479" y="637812"/>
            <a:chExt cx="10366313" cy="4396289"/>
          </a:xfrm>
        </p:grpSpPr>
        <p:grpSp>
          <p:nvGrpSpPr>
            <p:cNvPr id="2711" name="Google Shape;2711;p24"/>
            <p:cNvGrpSpPr/>
            <p:nvPr/>
          </p:nvGrpSpPr>
          <p:grpSpPr>
            <a:xfrm rot="-2520871">
              <a:off x="8466656" y="895447"/>
              <a:ext cx="1026559" cy="668517"/>
              <a:chOff x="6925286" y="2716904"/>
              <a:chExt cx="562593" cy="366373"/>
            </a:xfrm>
          </p:grpSpPr>
          <p:sp>
            <p:nvSpPr>
              <p:cNvPr id="2712" name="Google Shape;2712;p24"/>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4"/>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4"/>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4"/>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24"/>
            <p:cNvGrpSpPr/>
            <p:nvPr/>
          </p:nvGrpSpPr>
          <p:grpSpPr>
            <a:xfrm rot="3247306">
              <a:off x="-272169" y="3564361"/>
              <a:ext cx="765347" cy="971813"/>
              <a:chOff x="7996659" y="1819688"/>
              <a:chExt cx="419434" cy="532584"/>
            </a:xfrm>
          </p:grpSpPr>
          <p:sp>
            <p:nvSpPr>
              <p:cNvPr id="2717" name="Google Shape;2717;p24"/>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4"/>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4"/>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4"/>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4"/>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4"/>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4"/>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4"/>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4"/>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4"/>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24"/>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24"/>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4"/>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0" name="Google Shape;2730;p24"/>
            <p:cNvGrpSpPr/>
            <p:nvPr/>
          </p:nvGrpSpPr>
          <p:grpSpPr>
            <a:xfrm rot="1205843">
              <a:off x="8579881" y="4109791"/>
              <a:ext cx="1187466" cy="742912"/>
              <a:chOff x="6880435" y="4156402"/>
              <a:chExt cx="650771" cy="407141"/>
            </a:xfrm>
          </p:grpSpPr>
          <p:sp>
            <p:nvSpPr>
              <p:cNvPr id="2731" name="Google Shape;2731;p24"/>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24"/>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4"/>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4"/>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24"/>
            <p:cNvSpPr/>
            <p:nvPr/>
          </p:nvSpPr>
          <p:spPr>
            <a:xfrm rot="1928001">
              <a:off x="-208619" y="210050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6" name="Google Shape;2736;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37" name="Google Shape;2737;p24"/>
          <p:cNvSpPr txBox="1">
            <a:spLocks noGrp="1"/>
          </p:cNvSpPr>
          <p:nvPr>
            <p:ph type="subTitle" idx="1"/>
          </p:nvPr>
        </p:nvSpPr>
        <p:spPr>
          <a:xfrm>
            <a:off x="1633650" y="30299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8" name="Google Shape;2738;p24"/>
          <p:cNvSpPr txBox="1">
            <a:spLocks noGrp="1"/>
          </p:cNvSpPr>
          <p:nvPr>
            <p:ph type="subTitle" idx="2"/>
          </p:nvPr>
        </p:nvSpPr>
        <p:spPr>
          <a:xfrm>
            <a:off x="1633650" y="15312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584"/>
        <p:cNvGrpSpPr/>
        <p:nvPr/>
      </p:nvGrpSpPr>
      <p:grpSpPr>
        <a:xfrm>
          <a:off x="0" y="0"/>
          <a:ext cx="0" cy="0"/>
          <a:chOff x="0" y="0"/>
          <a:chExt cx="0" cy="0"/>
        </a:xfrm>
      </p:grpSpPr>
      <p:pic>
        <p:nvPicPr>
          <p:cNvPr id="3585" name="Google Shape;3585;p32"/>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586" name="Google Shape;3586;p32"/>
          <p:cNvGrpSpPr/>
          <p:nvPr/>
        </p:nvGrpSpPr>
        <p:grpSpPr>
          <a:xfrm>
            <a:off x="297" y="2310816"/>
            <a:ext cx="2872123" cy="3218000"/>
            <a:chOff x="297" y="2310816"/>
            <a:chExt cx="2872123" cy="3218000"/>
          </a:xfrm>
        </p:grpSpPr>
        <p:grpSp>
          <p:nvGrpSpPr>
            <p:cNvPr id="3587" name="Google Shape;3587;p32"/>
            <p:cNvGrpSpPr/>
            <p:nvPr/>
          </p:nvGrpSpPr>
          <p:grpSpPr>
            <a:xfrm rot="-1831421">
              <a:off x="1920859" y="4889434"/>
              <a:ext cx="902125" cy="440833"/>
              <a:chOff x="7053208" y="3451133"/>
              <a:chExt cx="306539" cy="149789"/>
            </a:xfrm>
          </p:grpSpPr>
          <p:sp>
            <p:nvSpPr>
              <p:cNvPr id="3588" name="Google Shape;3588;p3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32"/>
            <p:cNvGrpSpPr/>
            <p:nvPr/>
          </p:nvGrpSpPr>
          <p:grpSpPr>
            <a:xfrm rot="-4946673">
              <a:off x="-469824" y="4523410"/>
              <a:ext cx="1447185" cy="319429"/>
              <a:chOff x="7968422" y="675563"/>
              <a:chExt cx="462304" cy="102049"/>
            </a:xfrm>
          </p:grpSpPr>
          <p:sp>
            <p:nvSpPr>
              <p:cNvPr id="3598" name="Google Shape;3598;p3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1" name="Google Shape;3611;p32"/>
            <p:cNvGrpSpPr/>
            <p:nvPr/>
          </p:nvGrpSpPr>
          <p:grpSpPr>
            <a:xfrm rot="716012">
              <a:off x="698207" y="4517471"/>
              <a:ext cx="567343" cy="331312"/>
              <a:chOff x="5999959" y="663349"/>
              <a:chExt cx="216246" cy="126280"/>
            </a:xfrm>
          </p:grpSpPr>
          <p:sp>
            <p:nvSpPr>
              <p:cNvPr id="3612" name="Google Shape;3612;p3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9" name="Google Shape;3619;p32"/>
            <p:cNvGrpSpPr/>
            <p:nvPr/>
          </p:nvGrpSpPr>
          <p:grpSpPr>
            <a:xfrm rot="621046">
              <a:off x="239852" y="2364675"/>
              <a:ext cx="633885" cy="379428"/>
              <a:chOff x="4884983" y="2824599"/>
              <a:chExt cx="253545" cy="151760"/>
            </a:xfrm>
          </p:grpSpPr>
          <p:sp>
            <p:nvSpPr>
              <p:cNvPr id="3620" name="Google Shape;3620;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29" name="Google Shape;3629;p32"/>
          <p:cNvGrpSpPr/>
          <p:nvPr/>
        </p:nvGrpSpPr>
        <p:grpSpPr>
          <a:xfrm>
            <a:off x="-592495" y="866074"/>
            <a:ext cx="4640857" cy="5228081"/>
            <a:chOff x="-592495" y="866074"/>
            <a:chExt cx="4640857" cy="5228081"/>
          </a:xfrm>
        </p:grpSpPr>
        <p:grpSp>
          <p:nvGrpSpPr>
            <p:cNvPr id="3630" name="Google Shape;3630;p32"/>
            <p:cNvGrpSpPr/>
            <p:nvPr/>
          </p:nvGrpSpPr>
          <p:grpSpPr>
            <a:xfrm rot="-1615669">
              <a:off x="2638665" y="4810380"/>
              <a:ext cx="1236398" cy="1061349"/>
              <a:chOff x="3639393" y="3293465"/>
              <a:chExt cx="543616" cy="466651"/>
            </a:xfrm>
          </p:grpSpPr>
          <p:sp>
            <p:nvSpPr>
              <p:cNvPr id="3631" name="Google Shape;3631;p32"/>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2"/>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2"/>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2"/>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2"/>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2"/>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2"/>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2"/>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32"/>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2"/>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1" name="Google Shape;3641;p32"/>
            <p:cNvGrpSpPr/>
            <p:nvPr/>
          </p:nvGrpSpPr>
          <p:grpSpPr>
            <a:xfrm rot="2304768">
              <a:off x="404168" y="4580267"/>
              <a:ext cx="1348053" cy="853304"/>
              <a:chOff x="4808808" y="1957984"/>
              <a:chExt cx="404920" cy="256310"/>
            </a:xfrm>
          </p:grpSpPr>
          <p:sp>
            <p:nvSpPr>
              <p:cNvPr id="3642" name="Google Shape;364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32"/>
            <p:cNvGrpSpPr/>
            <p:nvPr/>
          </p:nvGrpSpPr>
          <p:grpSpPr>
            <a:xfrm rot="-10201905">
              <a:off x="-521562" y="2852174"/>
              <a:ext cx="1295601" cy="932581"/>
              <a:chOff x="5859955" y="1906764"/>
              <a:chExt cx="497056" cy="357770"/>
            </a:xfrm>
          </p:grpSpPr>
          <p:sp>
            <p:nvSpPr>
              <p:cNvPr id="3645" name="Google Shape;3645;p3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3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3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3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3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3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3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2"/>
            <p:cNvGrpSpPr/>
            <p:nvPr/>
          </p:nvGrpSpPr>
          <p:grpSpPr>
            <a:xfrm rot="-1464682">
              <a:off x="-378992" y="992007"/>
              <a:ext cx="873834" cy="1222062"/>
              <a:chOff x="3735990" y="4115688"/>
              <a:chExt cx="349166" cy="488320"/>
            </a:xfrm>
          </p:grpSpPr>
          <p:sp>
            <p:nvSpPr>
              <p:cNvPr id="3665" name="Google Shape;3665;p32"/>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32"/>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32"/>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32"/>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2"/>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2"/>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2"/>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2"/>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2"/>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2"/>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2"/>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32"/>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32"/>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32"/>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2"/>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2"/>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2"/>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2"/>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2"/>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2"/>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2"/>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86" name="Google Shape;3686;p32"/>
          <p:cNvGrpSpPr/>
          <p:nvPr/>
        </p:nvGrpSpPr>
        <p:grpSpPr>
          <a:xfrm>
            <a:off x="6992798" y="-229465"/>
            <a:ext cx="2526094" cy="2336229"/>
            <a:chOff x="6992798" y="-229465"/>
            <a:chExt cx="2526094" cy="2336229"/>
          </a:xfrm>
        </p:grpSpPr>
        <p:grpSp>
          <p:nvGrpSpPr>
            <p:cNvPr id="3687" name="Google Shape;3687;p32"/>
            <p:cNvGrpSpPr/>
            <p:nvPr/>
          </p:nvGrpSpPr>
          <p:grpSpPr>
            <a:xfrm rot="2567276">
              <a:off x="6985685" y="-15798"/>
              <a:ext cx="733465" cy="266411"/>
              <a:chOff x="3720033" y="657636"/>
              <a:chExt cx="380942" cy="138367"/>
            </a:xfrm>
          </p:grpSpPr>
          <p:sp>
            <p:nvSpPr>
              <p:cNvPr id="3688" name="Google Shape;3688;p3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4" name="Google Shape;3694;p32"/>
            <p:cNvGrpSpPr/>
            <p:nvPr/>
          </p:nvGrpSpPr>
          <p:grpSpPr>
            <a:xfrm rot="-2367188">
              <a:off x="8331666" y="600691"/>
              <a:ext cx="493112" cy="177777"/>
              <a:chOff x="3781827" y="2039675"/>
              <a:chExt cx="256107" cy="92332"/>
            </a:xfrm>
          </p:grpSpPr>
          <p:sp>
            <p:nvSpPr>
              <p:cNvPr id="3695" name="Google Shape;3695;p32"/>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32"/>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32"/>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32"/>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2"/>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0" name="Google Shape;3700;p32"/>
            <p:cNvGrpSpPr/>
            <p:nvPr/>
          </p:nvGrpSpPr>
          <p:grpSpPr>
            <a:xfrm rot="-1825424">
              <a:off x="8719676" y="1508451"/>
              <a:ext cx="738169" cy="441832"/>
              <a:chOff x="4884983" y="2824599"/>
              <a:chExt cx="253545" cy="151760"/>
            </a:xfrm>
          </p:grpSpPr>
          <p:sp>
            <p:nvSpPr>
              <p:cNvPr id="3701" name="Google Shape;3701;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10" name="Google Shape;3710;p32"/>
          <p:cNvGrpSpPr/>
          <p:nvPr/>
        </p:nvGrpSpPr>
        <p:grpSpPr>
          <a:xfrm>
            <a:off x="7223711" y="-911422"/>
            <a:ext cx="2595510" cy="4171192"/>
            <a:chOff x="7223711" y="-911422"/>
            <a:chExt cx="2595510" cy="4171192"/>
          </a:xfrm>
        </p:grpSpPr>
        <p:grpSp>
          <p:nvGrpSpPr>
            <p:cNvPr id="3711" name="Google Shape;3711;p32"/>
            <p:cNvGrpSpPr/>
            <p:nvPr/>
          </p:nvGrpSpPr>
          <p:grpSpPr>
            <a:xfrm rot="-1244566">
              <a:off x="8296239" y="381406"/>
              <a:ext cx="1410581" cy="892908"/>
              <a:chOff x="4808808" y="1957984"/>
              <a:chExt cx="404920" cy="256310"/>
            </a:xfrm>
          </p:grpSpPr>
          <p:sp>
            <p:nvSpPr>
              <p:cNvPr id="3712" name="Google Shape;371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4" name="Google Shape;3714;p32"/>
            <p:cNvGrpSpPr/>
            <p:nvPr/>
          </p:nvGrpSpPr>
          <p:grpSpPr>
            <a:xfrm rot="1825564">
              <a:off x="7336065" y="-587169"/>
              <a:ext cx="1513122" cy="855162"/>
              <a:chOff x="4710963" y="556836"/>
              <a:chExt cx="599550" cy="338855"/>
            </a:xfrm>
          </p:grpSpPr>
          <p:sp>
            <p:nvSpPr>
              <p:cNvPr id="3715" name="Google Shape;3715;p32"/>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32"/>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32"/>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32"/>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9" name="Google Shape;3719;p32"/>
            <p:cNvGrpSpPr/>
            <p:nvPr/>
          </p:nvGrpSpPr>
          <p:grpSpPr>
            <a:xfrm rot="2179146">
              <a:off x="8694241" y="2210628"/>
              <a:ext cx="789052" cy="903211"/>
              <a:chOff x="4838621" y="3330436"/>
              <a:chExt cx="342600" cy="392181"/>
            </a:xfrm>
          </p:grpSpPr>
          <p:sp>
            <p:nvSpPr>
              <p:cNvPr id="3720" name="Google Shape;3720;p32"/>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32"/>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32"/>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32"/>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32"/>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32"/>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32"/>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32"/>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32"/>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32"/>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32"/>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32"/>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32"/>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32"/>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32"/>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32"/>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32"/>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32"/>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32"/>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32"/>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32"/>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32"/>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32"/>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32"/>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32"/>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4"/>
        </a:solidFill>
        <a:effectLst/>
      </p:bgPr>
    </p:bg>
    <p:spTree>
      <p:nvGrpSpPr>
        <p:cNvPr id="1" name="Shape 3745"/>
        <p:cNvGrpSpPr/>
        <p:nvPr/>
      </p:nvGrpSpPr>
      <p:grpSpPr>
        <a:xfrm>
          <a:off x="0" y="0"/>
          <a:ext cx="0" cy="0"/>
          <a:chOff x="0" y="0"/>
          <a:chExt cx="0" cy="0"/>
        </a:xfrm>
      </p:grpSpPr>
      <p:pic>
        <p:nvPicPr>
          <p:cNvPr id="3746" name="Google Shape;3746;p3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747" name="Google Shape;3747;p33"/>
          <p:cNvGrpSpPr/>
          <p:nvPr/>
        </p:nvGrpSpPr>
        <p:grpSpPr>
          <a:xfrm>
            <a:off x="5319133" y="-315006"/>
            <a:ext cx="4231242" cy="5380133"/>
            <a:chOff x="5319133" y="-315006"/>
            <a:chExt cx="4231242" cy="5380133"/>
          </a:xfrm>
        </p:grpSpPr>
        <p:grpSp>
          <p:nvGrpSpPr>
            <p:cNvPr id="3748" name="Google Shape;3748;p33"/>
            <p:cNvGrpSpPr/>
            <p:nvPr/>
          </p:nvGrpSpPr>
          <p:grpSpPr>
            <a:xfrm rot="1737330">
              <a:off x="8451128" y="2073572"/>
              <a:ext cx="1115783" cy="219789"/>
              <a:chOff x="4737493" y="4305992"/>
              <a:chExt cx="547410" cy="107830"/>
            </a:xfrm>
          </p:grpSpPr>
          <p:sp>
            <p:nvSpPr>
              <p:cNvPr id="3749" name="Google Shape;3749;p3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3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3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3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3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3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3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3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3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3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3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3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3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2" name="Google Shape;3762;p33"/>
            <p:cNvGrpSpPr/>
            <p:nvPr/>
          </p:nvGrpSpPr>
          <p:grpSpPr>
            <a:xfrm rot="-1492893">
              <a:off x="8502898" y="2646172"/>
              <a:ext cx="624817" cy="305315"/>
              <a:chOff x="7053208" y="3451133"/>
              <a:chExt cx="306539" cy="149789"/>
            </a:xfrm>
          </p:grpSpPr>
          <p:sp>
            <p:nvSpPr>
              <p:cNvPr id="3763" name="Google Shape;3763;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2" name="Google Shape;3772;p33"/>
            <p:cNvGrpSpPr/>
            <p:nvPr/>
          </p:nvGrpSpPr>
          <p:grpSpPr>
            <a:xfrm rot="-1892970">
              <a:off x="7654304" y="4754269"/>
              <a:ext cx="522017" cy="188198"/>
              <a:chOff x="3781827" y="2039675"/>
              <a:chExt cx="256107" cy="92332"/>
            </a:xfrm>
          </p:grpSpPr>
          <p:sp>
            <p:nvSpPr>
              <p:cNvPr id="3773" name="Google Shape;3773;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8" name="Google Shape;3778;p33"/>
            <p:cNvGrpSpPr/>
            <p:nvPr/>
          </p:nvGrpSpPr>
          <p:grpSpPr>
            <a:xfrm rot="2455194">
              <a:off x="5357293" y="-156042"/>
              <a:ext cx="516804" cy="309334"/>
              <a:chOff x="4884983" y="2824599"/>
              <a:chExt cx="253545" cy="151760"/>
            </a:xfrm>
          </p:grpSpPr>
          <p:sp>
            <p:nvSpPr>
              <p:cNvPr id="3779" name="Google Shape;3779;p33"/>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33"/>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33"/>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33"/>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33"/>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33"/>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33"/>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33"/>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33"/>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33"/>
            <p:cNvGrpSpPr/>
            <p:nvPr/>
          </p:nvGrpSpPr>
          <p:grpSpPr>
            <a:xfrm rot="2529989">
              <a:off x="8804591" y="4314659"/>
              <a:ext cx="516004" cy="309202"/>
              <a:chOff x="5983345" y="4283994"/>
              <a:chExt cx="253151" cy="151694"/>
            </a:xfrm>
          </p:grpSpPr>
          <p:sp>
            <p:nvSpPr>
              <p:cNvPr id="3789" name="Google Shape;3789;p33"/>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33"/>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33"/>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33"/>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33"/>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33"/>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33"/>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33"/>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33"/>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8" name="Google Shape;3798;p33"/>
            <p:cNvGrpSpPr/>
            <p:nvPr/>
          </p:nvGrpSpPr>
          <p:grpSpPr>
            <a:xfrm rot="-1383256">
              <a:off x="7149117" y="-93147"/>
              <a:ext cx="1205862" cy="356849"/>
              <a:chOff x="5813594" y="2813041"/>
              <a:chExt cx="591605" cy="175073"/>
            </a:xfrm>
          </p:grpSpPr>
          <p:sp>
            <p:nvSpPr>
              <p:cNvPr id="3799" name="Google Shape;3799;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4" name="Google Shape;3814;p33"/>
            <p:cNvGrpSpPr/>
            <p:nvPr/>
          </p:nvGrpSpPr>
          <p:grpSpPr>
            <a:xfrm rot="-1872959">
              <a:off x="8299211" y="767806"/>
              <a:ext cx="677116" cy="330879"/>
              <a:chOff x="7053208" y="3451133"/>
              <a:chExt cx="306539" cy="149789"/>
            </a:xfrm>
          </p:grpSpPr>
          <p:sp>
            <p:nvSpPr>
              <p:cNvPr id="3815" name="Google Shape;3815;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24" name="Google Shape;3824;p33"/>
          <p:cNvGrpSpPr/>
          <p:nvPr/>
        </p:nvGrpSpPr>
        <p:grpSpPr>
          <a:xfrm>
            <a:off x="6016833" y="-476172"/>
            <a:ext cx="3672779" cy="6096711"/>
            <a:chOff x="6016833" y="-476172"/>
            <a:chExt cx="3672779" cy="6096711"/>
          </a:xfrm>
        </p:grpSpPr>
        <p:grpSp>
          <p:nvGrpSpPr>
            <p:cNvPr id="3825" name="Google Shape;3825;p33"/>
            <p:cNvGrpSpPr/>
            <p:nvPr/>
          </p:nvGrpSpPr>
          <p:grpSpPr>
            <a:xfrm rot="720474">
              <a:off x="8344647" y="1237206"/>
              <a:ext cx="1160214" cy="655733"/>
              <a:chOff x="4710963" y="556836"/>
              <a:chExt cx="599550" cy="338855"/>
            </a:xfrm>
          </p:grpSpPr>
          <p:sp>
            <p:nvSpPr>
              <p:cNvPr id="3826" name="Google Shape;3826;p33"/>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33"/>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33"/>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33"/>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0" name="Google Shape;3830;p33"/>
            <p:cNvGrpSpPr/>
            <p:nvPr/>
          </p:nvGrpSpPr>
          <p:grpSpPr>
            <a:xfrm rot="3407784">
              <a:off x="6676188" y="4701009"/>
              <a:ext cx="705076" cy="807114"/>
              <a:chOff x="4838621" y="3330436"/>
              <a:chExt cx="342600" cy="392181"/>
            </a:xfrm>
          </p:grpSpPr>
          <p:sp>
            <p:nvSpPr>
              <p:cNvPr id="3831" name="Google Shape;3831;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6" name="Google Shape;3856;p33"/>
            <p:cNvGrpSpPr/>
            <p:nvPr/>
          </p:nvGrpSpPr>
          <p:grpSpPr>
            <a:xfrm>
              <a:off x="6016833" y="-476172"/>
              <a:ext cx="1005993" cy="949609"/>
              <a:chOff x="3712416" y="2719728"/>
              <a:chExt cx="383381" cy="361907"/>
            </a:xfrm>
          </p:grpSpPr>
          <p:sp>
            <p:nvSpPr>
              <p:cNvPr id="3857" name="Google Shape;3857;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0" name="Google Shape;3880;p33"/>
            <p:cNvGrpSpPr/>
            <p:nvPr/>
          </p:nvGrpSpPr>
          <p:grpSpPr>
            <a:xfrm rot="-1615669">
              <a:off x="8279915" y="3128080"/>
              <a:ext cx="1236398" cy="1061349"/>
              <a:chOff x="3639393" y="3293465"/>
              <a:chExt cx="543616" cy="466651"/>
            </a:xfrm>
          </p:grpSpPr>
          <p:sp>
            <p:nvSpPr>
              <p:cNvPr id="3881" name="Google Shape;3881;p33"/>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33"/>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33"/>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33"/>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33"/>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33"/>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33"/>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33"/>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33"/>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33"/>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1" name="Google Shape;3891;p33"/>
            <p:cNvGrpSpPr/>
            <p:nvPr/>
          </p:nvGrpSpPr>
          <p:grpSpPr>
            <a:xfrm rot="1830349">
              <a:off x="8362154" y="-68825"/>
              <a:ext cx="1071906" cy="771565"/>
              <a:chOff x="5859955" y="1906764"/>
              <a:chExt cx="497056" cy="357770"/>
            </a:xfrm>
          </p:grpSpPr>
          <p:sp>
            <p:nvSpPr>
              <p:cNvPr id="3892" name="Google Shape;3892;p3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3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3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3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3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3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3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3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3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3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3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3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3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3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3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3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3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3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3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1" name="Google Shape;3911;p33"/>
            <p:cNvGrpSpPr/>
            <p:nvPr/>
          </p:nvGrpSpPr>
          <p:grpSpPr>
            <a:xfrm rot="1502807">
              <a:off x="8202406" y="4575485"/>
              <a:ext cx="1251098" cy="782722"/>
              <a:chOff x="6880435" y="4156402"/>
              <a:chExt cx="650771" cy="407141"/>
            </a:xfrm>
          </p:grpSpPr>
          <p:sp>
            <p:nvSpPr>
              <p:cNvPr id="3912" name="Google Shape;3912;p3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3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3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3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16" name="Google Shape;3916;p33"/>
          <p:cNvGrpSpPr/>
          <p:nvPr/>
        </p:nvGrpSpPr>
        <p:grpSpPr>
          <a:xfrm>
            <a:off x="-618112" y="-281463"/>
            <a:ext cx="4280175" cy="5869302"/>
            <a:chOff x="-618112" y="-281463"/>
            <a:chExt cx="4280175" cy="5869302"/>
          </a:xfrm>
        </p:grpSpPr>
        <p:grpSp>
          <p:nvGrpSpPr>
            <p:cNvPr id="3917" name="Google Shape;3917;p33"/>
            <p:cNvGrpSpPr/>
            <p:nvPr/>
          </p:nvGrpSpPr>
          <p:grpSpPr>
            <a:xfrm rot="-1244566">
              <a:off x="-505711" y="-60606"/>
              <a:ext cx="1410581" cy="892908"/>
              <a:chOff x="4808808" y="1957984"/>
              <a:chExt cx="404920" cy="256310"/>
            </a:xfrm>
          </p:grpSpPr>
          <p:sp>
            <p:nvSpPr>
              <p:cNvPr id="3918" name="Google Shape;3918;p3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3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0" name="Google Shape;3920;p33"/>
            <p:cNvGrpSpPr/>
            <p:nvPr/>
          </p:nvGrpSpPr>
          <p:grpSpPr>
            <a:xfrm rot="935572">
              <a:off x="-163275" y="2577068"/>
              <a:ext cx="873825" cy="1222061"/>
              <a:chOff x="3735990" y="4115688"/>
              <a:chExt cx="349166" cy="488320"/>
            </a:xfrm>
          </p:grpSpPr>
          <p:sp>
            <p:nvSpPr>
              <p:cNvPr id="3921" name="Google Shape;3921;p33"/>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33"/>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33"/>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33"/>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33"/>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33"/>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33"/>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33"/>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33"/>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33"/>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33"/>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33"/>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33"/>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33"/>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33"/>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33"/>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33"/>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33"/>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33"/>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33"/>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33"/>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33"/>
            <p:cNvGrpSpPr/>
            <p:nvPr/>
          </p:nvGrpSpPr>
          <p:grpSpPr>
            <a:xfrm rot="2179146">
              <a:off x="-120884" y="4321478"/>
              <a:ext cx="789052" cy="903211"/>
              <a:chOff x="4838621" y="3330436"/>
              <a:chExt cx="342600" cy="392181"/>
            </a:xfrm>
          </p:grpSpPr>
          <p:sp>
            <p:nvSpPr>
              <p:cNvPr id="3943" name="Google Shape;3943;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33"/>
            <p:cNvGrpSpPr/>
            <p:nvPr/>
          </p:nvGrpSpPr>
          <p:grpSpPr>
            <a:xfrm rot="-1218727">
              <a:off x="2563656" y="4532629"/>
              <a:ext cx="969680" cy="915366"/>
              <a:chOff x="3712416" y="2719728"/>
              <a:chExt cx="383381" cy="361907"/>
            </a:xfrm>
          </p:grpSpPr>
          <p:sp>
            <p:nvSpPr>
              <p:cNvPr id="3969" name="Google Shape;3969;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2" name="Google Shape;3992;p33"/>
          <p:cNvGrpSpPr/>
          <p:nvPr/>
        </p:nvGrpSpPr>
        <p:grpSpPr>
          <a:xfrm>
            <a:off x="161836" y="-154240"/>
            <a:ext cx="2077151" cy="5623682"/>
            <a:chOff x="161836" y="-154240"/>
            <a:chExt cx="2077151" cy="5623682"/>
          </a:xfrm>
        </p:grpSpPr>
        <p:grpSp>
          <p:nvGrpSpPr>
            <p:cNvPr id="3993" name="Google Shape;3993;p33"/>
            <p:cNvGrpSpPr/>
            <p:nvPr/>
          </p:nvGrpSpPr>
          <p:grpSpPr>
            <a:xfrm rot="2567276">
              <a:off x="1405435" y="59427"/>
              <a:ext cx="733465" cy="266411"/>
              <a:chOff x="3720033" y="657636"/>
              <a:chExt cx="380942" cy="138367"/>
            </a:xfrm>
          </p:grpSpPr>
          <p:sp>
            <p:nvSpPr>
              <p:cNvPr id="3994" name="Google Shape;3994;p3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3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3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3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3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3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0" name="Google Shape;4000;p33"/>
            <p:cNvGrpSpPr/>
            <p:nvPr/>
          </p:nvGrpSpPr>
          <p:grpSpPr>
            <a:xfrm rot="-2367118">
              <a:off x="288029" y="930323"/>
              <a:ext cx="718345" cy="258976"/>
              <a:chOff x="3781827" y="2039675"/>
              <a:chExt cx="256107" cy="92332"/>
            </a:xfrm>
          </p:grpSpPr>
          <p:sp>
            <p:nvSpPr>
              <p:cNvPr id="4001" name="Google Shape;4001;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6" name="Google Shape;4006;p33"/>
            <p:cNvGrpSpPr/>
            <p:nvPr/>
          </p:nvGrpSpPr>
          <p:grpSpPr>
            <a:xfrm rot="-1659311">
              <a:off x="168998" y="1866068"/>
              <a:ext cx="976949" cy="271291"/>
              <a:chOff x="4799352" y="1342220"/>
              <a:chExt cx="428026" cy="118862"/>
            </a:xfrm>
          </p:grpSpPr>
          <p:sp>
            <p:nvSpPr>
              <p:cNvPr id="4007" name="Google Shape;4007;p33"/>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33"/>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33"/>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33"/>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33"/>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33"/>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33"/>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33"/>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33"/>
            <p:cNvGrpSpPr/>
            <p:nvPr/>
          </p:nvGrpSpPr>
          <p:grpSpPr>
            <a:xfrm rot="-1423834">
              <a:off x="791245" y="4779742"/>
              <a:ext cx="1423164" cy="421139"/>
              <a:chOff x="5813594" y="2813041"/>
              <a:chExt cx="591605" cy="175073"/>
            </a:xfrm>
          </p:grpSpPr>
          <p:sp>
            <p:nvSpPr>
              <p:cNvPr id="4016" name="Google Shape;4016;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1pPr>
            <a:lvl2pPr lvl="1"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2pPr>
            <a:lvl3pPr lvl="2"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3pPr>
            <a:lvl4pPr lvl="3"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4pPr>
            <a:lvl5pPr lvl="4"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5pPr>
            <a:lvl6pPr lvl="5"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6pPr>
            <a:lvl7pPr lvl="6"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7pPr>
            <a:lvl8pPr lvl="7"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8pPr>
            <a:lvl9pPr lvl="8"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1pPr>
            <a:lvl2pPr marL="914400" lvl="1"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marL="1371600" lvl="2"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marL="1828800" lvl="3"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marL="2286000" lvl="4"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marL="2743200" lvl="5"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marL="3200400" lvl="6"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marL="3657600" lvl="7"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marL="4114800" lvl="8"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70" r:id="rId4"/>
    <p:sldLayoutId id="2147483678" r:id="rId5"/>
    <p:sldLayoutId id="214748367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28.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32.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customXml" Target="../ink/ink4.xml"/><Relationship Id="rId3" Type="http://schemas.openxmlformats.org/officeDocument/2006/relationships/image" Target="../media/image4.png"/><Relationship Id="rId7" Type="http://schemas.openxmlformats.org/officeDocument/2006/relationships/customXml" Target="../ink/ink1.xml"/><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jpeg"/><Relationship Id="rId11" Type="http://schemas.openxmlformats.org/officeDocument/2006/relationships/customXml" Target="../ink/ink3.xml"/><Relationship Id="rId5" Type="http://schemas.openxmlformats.org/officeDocument/2006/relationships/image" Target="../media/image10.png"/><Relationship Id="rId15" Type="http://schemas.openxmlformats.org/officeDocument/2006/relationships/image" Target="../media/image15.pn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customXml" Target="../ink/ink2.xml"/><Relationship Id="rId14" Type="http://schemas.openxmlformats.org/officeDocument/2006/relationships/customXml" Target="../ink/ink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4041" name="Google Shape;4041;p37"/>
          <p:cNvSpPr txBox="1">
            <a:spLocks noGrp="1"/>
          </p:cNvSpPr>
          <p:nvPr>
            <p:ph type="ctrTitle"/>
          </p:nvPr>
        </p:nvSpPr>
        <p:spPr>
          <a:xfrm>
            <a:off x="1892065" y="1233100"/>
            <a:ext cx="5509500" cy="180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Séquence 5</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E892D177-FFA9-254A-299A-8E775CEA6FFC}"/>
            </a:ext>
          </a:extLst>
        </p:cNvPr>
        <p:cNvGrpSpPr/>
        <p:nvPr/>
      </p:nvGrpSpPr>
      <p:grpSpPr>
        <a:xfrm>
          <a:off x="0" y="0"/>
          <a:ext cx="0" cy="0"/>
          <a:chOff x="0" y="0"/>
          <a:chExt cx="0" cy="0"/>
        </a:xfrm>
      </p:grpSpPr>
      <p:sp>
        <p:nvSpPr>
          <p:cNvPr id="4081" name="Google Shape;4081;p41">
            <a:extLst>
              <a:ext uri="{FF2B5EF4-FFF2-40B4-BE49-F238E27FC236}">
                <a16:creationId xmlns:a16="http://schemas.microsoft.com/office/drawing/2014/main" id="{79564D55-425C-8BB9-AC4C-AFD5E2D75508}"/>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sp>
        <p:nvSpPr>
          <p:cNvPr id="10" name="Google Shape;4093;p43">
            <a:extLst>
              <a:ext uri="{FF2B5EF4-FFF2-40B4-BE49-F238E27FC236}">
                <a16:creationId xmlns:a16="http://schemas.microsoft.com/office/drawing/2014/main" id="{1A0EB6E4-18DF-E034-58B4-E4BD349B4250}"/>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0BF4B865-EFFE-9563-D3A9-5EBC9E037752}"/>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pic>
        <p:nvPicPr>
          <p:cNvPr id="3" name="Image 2">
            <a:extLst>
              <a:ext uri="{FF2B5EF4-FFF2-40B4-BE49-F238E27FC236}">
                <a16:creationId xmlns:a16="http://schemas.microsoft.com/office/drawing/2014/main" id="{E2F95B2F-D80F-4102-D0B7-DAB5D254C7D3}"/>
              </a:ext>
            </a:extLst>
          </p:cNvPr>
          <p:cNvPicPr>
            <a:picLocks noChangeAspect="1"/>
          </p:cNvPicPr>
          <p:nvPr/>
        </p:nvPicPr>
        <p:blipFill>
          <a:blip r:embed="rId3"/>
          <a:stretch>
            <a:fillRect/>
          </a:stretch>
        </p:blipFill>
        <p:spPr>
          <a:xfrm>
            <a:off x="271220" y="3603447"/>
            <a:ext cx="4229454" cy="983062"/>
          </a:xfrm>
          <a:prstGeom prst="rect">
            <a:avLst/>
          </a:prstGeom>
        </p:spPr>
      </p:pic>
      <p:pic>
        <p:nvPicPr>
          <p:cNvPr id="5" name="Image 4">
            <a:extLst>
              <a:ext uri="{FF2B5EF4-FFF2-40B4-BE49-F238E27FC236}">
                <a16:creationId xmlns:a16="http://schemas.microsoft.com/office/drawing/2014/main" id="{661D39C7-C46E-C2AF-E554-3EA50F88D50D}"/>
              </a:ext>
            </a:extLst>
          </p:cNvPr>
          <p:cNvPicPr>
            <a:picLocks noChangeAspect="1"/>
          </p:cNvPicPr>
          <p:nvPr/>
        </p:nvPicPr>
        <p:blipFill>
          <a:blip r:embed="rId4"/>
          <a:stretch>
            <a:fillRect/>
          </a:stretch>
        </p:blipFill>
        <p:spPr>
          <a:xfrm>
            <a:off x="4710374" y="3603447"/>
            <a:ext cx="4229453" cy="800166"/>
          </a:xfrm>
          <a:prstGeom prst="rect">
            <a:avLst/>
          </a:prstGeom>
        </p:spPr>
      </p:pic>
      <p:sp>
        <p:nvSpPr>
          <p:cNvPr id="6" name="Google Shape;4080;p41">
            <a:extLst>
              <a:ext uri="{FF2B5EF4-FFF2-40B4-BE49-F238E27FC236}">
                <a16:creationId xmlns:a16="http://schemas.microsoft.com/office/drawing/2014/main" id="{DDCE3351-1797-A171-AC8F-C1924C58F2FD}"/>
              </a:ext>
            </a:extLst>
          </p:cNvPr>
          <p:cNvSpPr txBox="1">
            <a:spLocks/>
          </p:cNvSpPr>
          <p:nvPr/>
        </p:nvSpPr>
        <p:spPr>
          <a:xfrm>
            <a:off x="4500674" y="1793568"/>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Point, droite, demi-droite et segment S1</a:t>
            </a:r>
          </a:p>
        </p:txBody>
      </p:sp>
      <p:sp>
        <p:nvSpPr>
          <p:cNvPr id="7" name="Google Shape;4080;p41">
            <a:extLst>
              <a:ext uri="{FF2B5EF4-FFF2-40B4-BE49-F238E27FC236}">
                <a16:creationId xmlns:a16="http://schemas.microsoft.com/office/drawing/2014/main" id="{EE5DAC69-EAF9-5259-D999-E684EA305406}"/>
              </a:ext>
            </a:extLst>
          </p:cNvPr>
          <p:cNvSpPr txBox="1">
            <a:spLocks/>
          </p:cNvSpPr>
          <p:nvPr/>
        </p:nvSpPr>
        <p:spPr>
          <a:xfrm>
            <a:off x="188597" y="1785486"/>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Point, droite, demi-droite et segment S2</a:t>
            </a:r>
          </a:p>
        </p:txBody>
      </p:sp>
    </p:spTree>
    <p:extLst>
      <p:ext uri="{BB962C8B-B14F-4D97-AF65-F5344CB8AC3E}">
        <p14:creationId xmlns:p14="http://schemas.microsoft.com/office/powerpoint/2010/main" val="3964262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B61C4456-04BE-91F9-FBE3-F7FED98CA6B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2885DEEB-79A3-6B42-CDC2-C882DE77A0A2}"/>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8CBECE3B-CA20-4E69-13B4-229F8B076C0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11" name="Google Shape;4094;p43">
            <a:extLst>
              <a:ext uri="{FF2B5EF4-FFF2-40B4-BE49-F238E27FC236}">
                <a16:creationId xmlns:a16="http://schemas.microsoft.com/office/drawing/2014/main" id="{8932F018-96C6-88EB-7DE0-A97913C5657D}"/>
              </a:ext>
            </a:extLst>
          </p:cNvPr>
          <p:cNvSpPr txBox="1">
            <a:spLocks/>
          </p:cNvSpPr>
          <p:nvPr/>
        </p:nvSpPr>
        <p:spPr>
          <a:xfrm>
            <a:off x="795350" y="799945"/>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Donner la moitié des nombres suivants :</a:t>
            </a:r>
            <a:endParaRPr lang="fr-FR" sz="1600" b="1" dirty="0"/>
          </a:p>
        </p:txBody>
      </p:sp>
      <p:sp>
        <p:nvSpPr>
          <p:cNvPr id="15" name="Sous-titre 14">
            <a:extLst>
              <a:ext uri="{FF2B5EF4-FFF2-40B4-BE49-F238E27FC236}">
                <a16:creationId xmlns:a16="http://schemas.microsoft.com/office/drawing/2014/main" id="{381E2B3B-1107-E3A6-CDCD-01210C239356}"/>
              </a:ext>
            </a:extLst>
          </p:cNvPr>
          <p:cNvSpPr>
            <a:spLocks noGrp="1"/>
          </p:cNvSpPr>
          <p:nvPr>
            <p:ph type="subTitle" idx="1"/>
          </p:nvPr>
        </p:nvSpPr>
        <p:spPr>
          <a:xfrm>
            <a:off x="4955188" y="1311431"/>
            <a:ext cx="5876700" cy="1145700"/>
          </a:xfrm>
        </p:spPr>
        <p:txBody>
          <a:bodyPr/>
          <a:lstStyle/>
          <a:p>
            <a:pPr>
              <a:lnSpc>
                <a:spcPct val="250000"/>
              </a:lnSpc>
            </a:pPr>
            <a:r>
              <a:rPr lang="fr-FR" sz="1800" b="1" dirty="0"/>
              <a:t>250</a:t>
            </a:r>
          </a:p>
          <a:p>
            <a:pPr>
              <a:lnSpc>
                <a:spcPct val="250000"/>
              </a:lnSpc>
            </a:pPr>
            <a:r>
              <a:rPr lang="fr-FR" sz="1800" b="1" dirty="0"/>
              <a:t>700</a:t>
            </a:r>
          </a:p>
          <a:p>
            <a:pPr>
              <a:lnSpc>
                <a:spcPct val="250000"/>
              </a:lnSpc>
            </a:pPr>
            <a:r>
              <a:rPr lang="fr-FR" sz="1800" b="1" dirty="0"/>
              <a:t>4 800</a:t>
            </a:r>
          </a:p>
          <a:p>
            <a:pPr>
              <a:lnSpc>
                <a:spcPct val="250000"/>
              </a:lnSpc>
            </a:pPr>
            <a:r>
              <a:rPr lang="fr-FR" sz="1800" b="1" dirty="0"/>
              <a:t>390</a:t>
            </a:r>
          </a:p>
        </p:txBody>
      </p:sp>
      <p:sp>
        <p:nvSpPr>
          <p:cNvPr id="16" name="Sous-titre 14">
            <a:extLst>
              <a:ext uri="{FF2B5EF4-FFF2-40B4-BE49-F238E27FC236}">
                <a16:creationId xmlns:a16="http://schemas.microsoft.com/office/drawing/2014/main" id="{5BD3F023-B5E0-CC25-2347-5B206744910B}"/>
              </a:ext>
            </a:extLst>
          </p:cNvPr>
          <p:cNvSpPr txBox="1">
            <a:spLocks/>
          </p:cNvSpPr>
          <p:nvPr/>
        </p:nvSpPr>
        <p:spPr>
          <a:xfrm>
            <a:off x="1675211" y="1146168"/>
            <a:ext cx="5876700"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200000"/>
              </a:lnSpc>
            </a:pPr>
            <a:r>
              <a:rPr lang="fr-FR" sz="1800" b="1" dirty="0"/>
              <a:t>12</a:t>
            </a:r>
          </a:p>
          <a:p>
            <a:pPr>
              <a:lnSpc>
                <a:spcPct val="200000"/>
              </a:lnSpc>
            </a:pPr>
            <a:r>
              <a:rPr lang="fr-FR" sz="1800" b="1" dirty="0"/>
              <a:t>18</a:t>
            </a:r>
          </a:p>
          <a:p>
            <a:pPr>
              <a:lnSpc>
                <a:spcPct val="200000"/>
              </a:lnSpc>
            </a:pPr>
            <a:r>
              <a:rPr lang="fr-FR" sz="1800" b="1" dirty="0"/>
              <a:t>10</a:t>
            </a:r>
          </a:p>
          <a:p>
            <a:pPr>
              <a:lnSpc>
                <a:spcPct val="200000"/>
              </a:lnSpc>
            </a:pPr>
            <a:r>
              <a:rPr lang="fr-FR" sz="1800" b="1" dirty="0"/>
              <a:t>6</a:t>
            </a:r>
          </a:p>
          <a:p>
            <a:pPr>
              <a:lnSpc>
                <a:spcPct val="200000"/>
              </a:lnSpc>
            </a:pPr>
            <a:r>
              <a:rPr lang="fr-FR" sz="1800" b="1" dirty="0"/>
              <a:t>14</a:t>
            </a:r>
          </a:p>
          <a:p>
            <a:pPr>
              <a:lnSpc>
                <a:spcPct val="200000"/>
              </a:lnSpc>
            </a:pPr>
            <a:r>
              <a:rPr lang="fr-FR" sz="1800" b="1" dirty="0"/>
              <a:t>38</a:t>
            </a:r>
          </a:p>
          <a:p>
            <a:pPr>
              <a:lnSpc>
                <a:spcPct val="200000"/>
              </a:lnSpc>
            </a:pPr>
            <a:endParaRPr lang="fr-FR" sz="1800" b="1" dirty="0"/>
          </a:p>
        </p:txBody>
      </p:sp>
      <p:pic>
        <p:nvPicPr>
          <p:cNvPr id="17" name="Picture 2" descr="Ardoise effaçable à sec 1 face unie / 1 face seyès 20 x 28 cm">
            <a:extLst>
              <a:ext uri="{FF2B5EF4-FFF2-40B4-BE49-F238E27FC236}">
                <a16:creationId xmlns:a16="http://schemas.microsoft.com/office/drawing/2014/main" id="{5B971708-76A5-E79C-4167-E4F26DA76A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4077" y="73748"/>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rdoise effaçable à sec 1 face unie / 1 face seyès 20 x 28 cm">
            <a:extLst>
              <a:ext uri="{FF2B5EF4-FFF2-40B4-BE49-F238E27FC236}">
                <a16:creationId xmlns:a16="http://schemas.microsoft.com/office/drawing/2014/main" id="{E69212DC-3809-BF15-0538-FE52F3A4BF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0112" y="109305"/>
            <a:ext cx="934757" cy="67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908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8BC7DC36-AED2-AC86-F0F2-3E57AEF2BB2D}"/>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11B45E6C-F808-59B2-8420-E8F96A23C1B8}"/>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E9D3F06-A7A0-D9FD-0A9F-FA10B0D4663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12C52D78-B768-A369-35DE-0B3FD9A573CE}"/>
              </a:ext>
            </a:extLst>
          </p:cNvPr>
          <p:cNvSpPr>
            <a:spLocks noGrp="1"/>
          </p:cNvSpPr>
          <p:nvPr>
            <p:ph type="subTitle" idx="1"/>
          </p:nvPr>
        </p:nvSpPr>
        <p:spPr>
          <a:xfrm>
            <a:off x="181125" y="157629"/>
            <a:ext cx="5876700" cy="1145700"/>
          </a:xfrm>
        </p:spPr>
        <p:txBody>
          <a:bodyPr/>
          <a:lstStyle/>
          <a:p>
            <a:pPr>
              <a:lnSpc>
                <a:spcPct val="250000"/>
              </a:lnSpc>
            </a:pPr>
            <a:r>
              <a:rPr lang="fr-FR" sz="1800" b="1" dirty="0"/>
              <a:t>Qu’est-ce qu’un segment?</a:t>
            </a:r>
          </a:p>
          <a:p>
            <a:pPr>
              <a:lnSpc>
                <a:spcPct val="250000"/>
              </a:lnSpc>
            </a:pPr>
            <a:endParaRPr lang="fr-FR" sz="1800" b="1" dirty="0"/>
          </a:p>
          <a:p>
            <a:pPr>
              <a:lnSpc>
                <a:spcPct val="250000"/>
              </a:lnSpc>
            </a:pPr>
            <a:r>
              <a:rPr lang="fr-FR" sz="1800" b="1" dirty="0"/>
              <a:t>Qu’est-ce qu’une droite?</a:t>
            </a:r>
          </a:p>
          <a:p>
            <a:pPr>
              <a:lnSpc>
                <a:spcPct val="250000"/>
              </a:lnSpc>
            </a:pPr>
            <a:endParaRPr lang="fr-FR" sz="1800" b="1" dirty="0"/>
          </a:p>
          <a:p>
            <a:pPr>
              <a:lnSpc>
                <a:spcPct val="250000"/>
              </a:lnSpc>
            </a:pPr>
            <a:r>
              <a:rPr lang="fr-FR" sz="1800" b="1" dirty="0"/>
              <a:t>Qu’est-ce qu’une demi-droite?</a:t>
            </a:r>
          </a:p>
        </p:txBody>
      </p:sp>
      <p:cxnSp>
        <p:nvCxnSpPr>
          <p:cNvPr id="13" name="Connecteur droit 12">
            <a:extLst>
              <a:ext uri="{FF2B5EF4-FFF2-40B4-BE49-F238E27FC236}">
                <a16:creationId xmlns:a16="http://schemas.microsoft.com/office/drawing/2014/main" id="{47CE96A6-A107-9CF7-9052-BB5D0EC2CC31}"/>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1" name="Picture 2" descr="Ardoise effaçable à sec 1 face unie / 1 face seyès 20 x 28 cm">
            <a:extLst>
              <a:ext uri="{FF2B5EF4-FFF2-40B4-BE49-F238E27FC236}">
                <a16:creationId xmlns:a16="http://schemas.microsoft.com/office/drawing/2014/main" id="{322DD1C5-C1CD-19D4-8061-9F6990EE08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23" y="50456"/>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E414C7DF-A50A-5F3F-43F5-EAE24185907D}"/>
              </a:ext>
            </a:extLst>
          </p:cNvPr>
          <p:cNvSpPr txBox="1"/>
          <p:nvPr/>
        </p:nvSpPr>
        <p:spPr>
          <a:xfrm>
            <a:off x="181125" y="853033"/>
            <a:ext cx="4282831" cy="307777"/>
          </a:xfrm>
          <a:prstGeom prst="rect">
            <a:avLst/>
          </a:prstGeom>
          <a:noFill/>
        </p:spPr>
        <p:txBody>
          <a:bodyPr wrap="square" rtlCol="0">
            <a:spAutoFit/>
          </a:bodyPr>
          <a:lstStyle/>
          <a:p>
            <a:r>
              <a:rPr lang="fr-FR" dirty="0">
                <a:solidFill>
                  <a:srgbClr val="FF0000"/>
                </a:solidFill>
              </a:rPr>
              <a:t>C’est un trait droit qui a deux points aux extrémités.</a:t>
            </a:r>
          </a:p>
        </p:txBody>
      </p:sp>
      <p:sp>
        <p:nvSpPr>
          <p:cNvPr id="6" name="ZoneTexte 5">
            <a:extLst>
              <a:ext uri="{FF2B5EF4-FFF2-40B4-BE49-F238E27FC236}">
                <a16:creationId xmlns:a16="http://schemas.microsoft.com/office/drawing/2014/main" id="{266CBE56-8095-84B6-5C0F-9DADFFD47E8F}"/>
              </a:ext>
            </a:extLst>
          </p:cNvPr>
          <p:cNvSpPr txBox="1"/>
          <p:nvPr/>
        </p:nvSpPr>
        <p:spPr>
          <a:xfrm>
            <a:off x="247608" y="2184185"/>
            <a:ext cx="4282831" cy="307777"/>
          </a:xfrm>
          <a:prstGeom prst="rect">
            <a:avLst/>
          </a:prstGeom>
          <a:noFill/>
        </p:spPr>
        <p:txBody>
          <a:bodyPr wrap="square" rtlCol="0">
            <a:spAutoFit/>
          </a:bodyPr>
          <a:lstStyle/>
          <a:p>
            <a:r>
              <a:rPr lang="fr-FR" dirty="0">
                <a:solidFill>
                  <a:srgbClr val="FF0000"/>
                </a:solidFill>
              </a:rPr>
              <a:t>C’est un trait droit qui n’a ni début ni fin.</a:t>
            </a:r>
          </a:p>
        </p:txBody>
      </p:sp>
      <p:sp>
        <p:nvSpPr>
          <p:cNvPr id="10" name="ZoneTexte 9">
            <a:extLst>
              <a:ext uri="{FF2B5EF4-FFF2-40B4-BE49-F238E27FC236}">
                <a16:creationId xmlns:a16="http://schemas.microsoft.com/office/drawing/2014/main" id="{C5CB4AD3-3CC1-1432-5029-D197922902F7}"/>
              </a:ext>
            </a:extLst>
          </p:cNvPr>
          <p:cNvSpPr txBox="1"/>
          <p:nvPr/>
        </p:nvSpPr>
        <p:spPr>
          <a:xfrm>
            <a:off x="289169" y="3667390"/>
            <a:ext cx="4282831" cy="523220"/>
          </a:xfrm>
          <a:prstGeom prst="rect">
            <a:avLst/>
          </a:prstGeom>
          <a:noFill/>
        </p:spPr>
        <p:txBody>
          <a:bodyPr wrap="square" rtlCol="0">
            <a:spAutoFit/>
          </a:bodyPr>
          <a:lstStyle/>
          <a:p>
            <a:r>
              <a:rPr lang="fr-FR" dirty="0">
                <a:solidFill>
                  <a:srgbClr val="FF0000"/>
                </a:solidFill>
              </a:rPr>
              <a:t>C’est un trait qui a pour origine un point et qui n’a pas de fin..</a:t>
            </a:r>
          </a:p>
        </p:txBody>
      </p:sp>
      <p:pic>
        <p:nvPicPr>
          <p:cNvPr id="15" name="Image 14">
            <a:extLst>
              <a:ext uri="{FF2B5EF4-FFF2-40B4-BE49-F238E27FC236}">
                <a16:creationId xmlns:a16="http://schemas.microsoft.com/office/drawing/2014/main" id="{9B485E3E-13A8-29F7-AEDF-A36BCDCB0971}"/>
              </a:ext>
            </a:extLst>
          </p:cNvPr>
          <p:cNvPicPr>
            <a:picLocks noChangeAspect="1"/>
          </p:cNvPicPr>
          <p:nvPr/>
        </p:nvPicPr>
        <p:blipFill>
          <a:blip r:embed="rId4"/>
          <a:stretch>
            <a:fillRect/>
          </a:stretch>
        </p:blipFill>
        <p:spPr>
          <a:xfrm>
            <a:off x="1190687" y="2491962"/>
            <a:ext cx="1895489" cy="714380"/>
          </a:xfrm>
          <a:prstGeom prst="rect">
            <a:avLst/>
          </a:prstGeom>
        </p:spPr>
      </p:pic>
      <p:pic>
        <p:nvPicPr>
          <p:cNvPr id="17" name="Image 16">
            <a:extLst>
              <a:ext uri="{FF2B5EF4-FFF2-40B4-BE49-F238E27FC236}">
                <a16:creationId xmlns:a16="http://schemas.microsoft.com/office/drawing/2014/main" id="{1F4074CC-36C3-779A-7DA5-A9F38748A441}"/>
              </a:ext>
            </a:extLst>
          </p:cNvPr>
          <p:cNvPicPr>
            <a:picLocks noChangeAspect="1"/>
          </p:cNvPicPr>
          <p:nvPr/>
        </p:nvPicPr>
        <p:blipFill>
          <a:blip r:embed="rId5"/>
          <a:stretch>
            <a:fillRect/>
          </a:stretch>
        </p:blipFill>
        <p:spPr>
          <a:xfrm>
            <a:off x="1581215" y="3911437"/>
            <a:ext cx="1504961" cy="733430"/>
          </a:xfrm>
          <a:prstGeom prst="rect">
            <a:avLst/>
          </a:prstGeom>
        </p:spPr>
      </p:pic>
      <p:pic>
        <p:nvPicPr>
          <p:cNvPr id="19" name="Image 18">
            <a:extLst>
              <a:ext uri="{FF2B5EF4-FFF2-40B4-BE49-F238E27FC236}">
                <a16:creationId xmlns:a16="http://schemas.microsoft.com/office/drawing/2014/main" id="{77F61A7E-7555-534E-C31E-B49E09742010}"/>
              </a:ext>
            </a:extLst>
          </p:cNvPr>
          <p:cNvPicPr>
            <a:picLocks noChangeAspect="1"/>
          </p:cNvPicPr>
          <p:nvPr/>
        </p:nvPicPr>
        <p:blipFill>
          <a:blip r:embed="rId6"/>
          <a:stretch>
            <a:fillRect/>
          </a:stretch>
        </p:blipFill>
        <p:spPr>
          <a:xfrm>
            <a:off x="1542794" y="1179860"/>
            <a:ext cx="1438286" cy="676280"/>
          </a:xfrm>
          <a:prstGeom prst="rect">
            <a:avLst/>
          </a:prstGeom>
        </p:spPr>
      </p:pic>
      <p:sp>
        <p:nvSpPr>
          <p:cNvPr id="20" name="Sous-titre 2">
            <a:extLst>
              <a:ext uri="{FF2B5EF4-FFF2-40B4-BE49-F238E27FC236}">
                <a16:creationId xmlns:a16="http://schemas.microsoft.com/office/drawing/2014/main" id="{79BF7A25-7213-BA89-46E1-21B2A2DF42D0}"/>
              </a:ext>
            </a:extLst>
          </p:cNvPr>
          <p:cNvSpPr txBox="1">
            <a:spLocks/>
          </p:cNvSpPr>
          <p:nvPr/>
        </p:nvSpPr>
        <p:spPr>
          <a:xfrm>
            <a:off x="4530439" y="692221"/>
            <a:ext cx="468770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sz="1800" b="1" u="sng" dirty="0"/>
              <a:t>Fais les consignes suivantes à main levée sur ton ardoise :</a:t>
            </a:r>
          </a:p>
          <a:p>
            <a:pPr>
              <a:lnSpc>
                <a:spcPct val="250000"/>
              </a:lnSpc>
            </a:pPr>
            <a:endParaRPr lang="fr-FR" sz="1800" b="1" dirty="0"/>
          </a:p>
        </p:txBody>
      </p:sp>
      <p:sp>
        <p:nvSpPr>
          <p:cNvPr id="21" name="Sous-titre 2">
            <a:extLst>
              <a:ext uri="{FF2B5EF4-FFF2-40B4-BE49-F238E27FC236}">
                <a16:creationId xmlns:a16="http://schemas.microsoft.com/office/drawing/2014/main" id="{F2210CAF-CB62-4C80-750D-66C844DF9A29}"/>
              </a:ext>
            </a:extLst>
          </p:cNvPr>
          <p:cNvSpPr txBox="1">
            <a:spLocks/>
          </p:cNvSpPr>
          <p:nvPr/>
        </p:nvSpPr>
        <p:spPr>
          <a:xfrm>
            <a:off x="4596922" y="1438203"/>
            <a:ext cx="4687701" cy="47517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 Placer trois points A, B et C qui ne sont pas alignés.</a:t>
            </a:r>
          </a:p>
          <a:p>
            <a:pPr>
              <a:lnSpc>
                <a:spcPct val="250000"/>
              </a:lnSpc>
            </a:pPr>
            <a:endParaRPr lang="fr-FR" b="1" dirty="0"/>
          </a:p>
        </p:txBody>
      </p:sp>
      <p:sp>
        <p:nvSpPr>
          <p:cNvPr id="22" name="Sous-titre 2">
            <a:extLst>
              <a:ext uri="{FF2B5EF4-FFF2-40B4-BE49-F238E27FC236}">
                <a16:creationId xmlns:a16="http://schemas.microsoft.com/office/drawing/2014/main" id="{8FDEF595-55D9-4FDF-C32B-4FEC743ED60C}"/>
              </a:ext>
            </a:extLst>
          </p:cNvPr>
          <p:cNvSpPr txBox="1">
            <a:spLocks/>
          </p:cNvSpPr>
          <p:nvPr/>
        </p:nvSpPr>
        <p:spPr>
          <a:xfrm>
            <a:off x="4572000" y="1856140"/>
            <a:ext cx="4687701" cy="6087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 Tracer le </a:t>
            </a:r>
            <a:r>
              <a:rPr lang="fr-FR" b="1" dirty="0">
                <a:solidFill>
                  <a:srgbClr val="00B050"/>
                </a:solidFill>
              </a:rPr>
              <a:t>segment</a:t>
            </a:r>
            <a:r>
              <a:rPr lang="fr-FR" b="1" dirty="0"/>
              <a:t> [AB], la </a:t>
            </a:r>
            <a:r>
              <a:rPr lang="fr-FR" b="1" dirty="0">
                <a:solidFill>
                  <a:srgbClr val="0070C0"/>
                </a:solidFill>
              </a:rPr>
              <a:t>droite</a:t>
            </a:r>
            <a:r>
              <a:rPr lang="fr-FR" b="1" dirty="0"/>
              <a:t> (BC) et la </a:t>
            </a:r>
            <a:r>
              <a:rPr lang="fr-FR" b="1" dirty="0">
                <a:solidFill>
                  <a:srgbClr val="FF0000"/>
                </a:solidFill>
              </a:rPr>
              <a:t>demi-droite</a:t>
            </a:r>
            <a:r>
              <a:rPr lang="fr-FR" b="1" dirty="0"/>
              <a:t> [AC).</a:t>
            </a:r>
          </a:p>
        </p:txBody>
      </p:sp>
      <p:sp>
        <p:nvSpPr>
          <p:cNvPr id="23" name="Sous-titre 2">
            <a:extLst>
              <a:ext uri="{FF2B5EF4-FFF2-40B4-BE49-F238E27FC236}">
                <a16:creationId xmlns:a16="http://schemas.microsoft.com/office/drawing/2014/main" id="{2748EFE6-8142-CB31-3A50-749C390E96BB}"/>
              </a:ext>
            </a:extLst>
          </p:cNvPr>
          <p:cNvSpPr txBox="1">
            <a:spLocks/>
          </p:cNvSpPr>
          <p:nvPr/>
        </p:nvSpPr>
        <p:spPr>
          <a:xfrm>
            <a:off x="4584461" y="2372513"/>
            <a:ext cx="468770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 Placer un point aligné avec A et B mais à l’extérieur du segment [AB]</a:t>
            </a:r>
          </a:p>
        </p:txBody>
      </p:sp>
    </p:spTree>
    <p:extLst>
      <p:ext uri="{BB962C8B-B14F-4D97-AF65-F5344CB8AC3E}">
        <p14:creationId xmlns:p14="http://schemas.microsoft.com/office/powerpoint/2010/main" val="380100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52182B0-7605-4459-26B2-F4C2B5771004}"/>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C04E8B1A-8479-463E-2258-7E9F74DE8E88}"/>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4840BE83-3E3E-5A64-FDF4-07BBAAC062A0}"/>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3EE6DB1F-26B6-ECEF-D17B-7DE7AB46DCF3}"/>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5" name="Google Shape;4094;p43">
            <a:extLst>
              <a:ext uri="{FF2B5EF4-FFF2-40B4-BE49-F238E27FC236}">
                <a16:creationId xmlns:a16="http://schemas.microsoft.com/office/drawing/2014/main" id="{9749E7F9-6CE2-14C9-ED7E-0F534593E175}"/>
              </a:ext>
            </a:extLst>
          </p:cNvPr>
          <p:cNvSpPr txBox="1">
            <a:spLocks/>
          </p:cNvSpPr>
          <p:nvPr/>
        </p:nvSpPr>
        <p:spPr>
          <a:xfrm>
            <a:off x="41564" y="2294513"/>
            <a:ext cx="4768284"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nSpc>
                <a:spcPct val="100000"/>
              </a:lnSpc>
            </a:pPr>
            <a:r>
              <a:rPr lang="fr-FR" b="1" dirty="0"/>
              <a:t>De combien de points a-t-on besoin pour tracer une droite ou un segment ?</a:t>
            </a:r>
          </a:p>
          <a:p>
            <a:pPr marL="0" indent="0">
              <a:lnSpc>
                <a:spcPct val="200000"/>
              </a:lnSpc>
            </a:pPr>
            <a:endParaRPr lang="fr-FR" b="1" dirty="0"/>
          </a:p>
          <a:p>
            <a:pPr marL="0" indent="0">
              <a:lnSpc>
                <a:spcPct val="200000"/>
              </a:lnSpc>
            </a:pPr>
            <a:r>
              <a:rPr lang="fr-FR" b="1" dirty="0"/>
              <a:t>Peut-on mesurer la droite (AB) ?</a:t>
            </a:r>
          </a:p>
          <a:p>
            <a:pPr marL="0" indent="0">
              <a:lnSpc>
                <a:spcPct val="200000"/>
              </a:lnSpc>
            </a:pPr>
            <a:endParaRPr lang="fr-FR" b="1" dirty="0"/>
          </a:p>
          <a:p>
            <a:pPr marL="0" indent="0">
              <a:lnSpc>
                <a:spcPct val="200000"/>
              </a:lnSpc>
            </a:pPr>
            <a:r>
              <a:rPr lang="fr-FR" b="1" dirty="0"/>
              <a:t>Que peut-on mesurer sur cette figure ?</a:t>
            </a:r>
          </a:p>
        </p:txBody>
      </p:sp>
      <p:sp>
        <p:nvSpPr>
          <p:cNvPr id="3" name="Signe de multiplication 2">
            <a:extLst>
              <a:ext uri="{FF2B5EF4-FFF2-40B4-BE49-F238E27FC236}">
                <a16:creationId xmlns:a16="http://schemas.microsoft.com/office/drawing/2014/main" id="{2C070A5A-7DE0-B36D-54F7-9D6FD327C6DE}"/>
              </a:ext>
            </a:extLst>
          </p:cNvPr>
          <p:cNvSpPr/>
          <p:nvPr/>
        </p:nvSpPr>
        <p:spPr>
          <a:xfrm>
            <a:off x="818737" y="860751"/>
            <a:ext cx="263979" cy="328765"/>
          </a:xfrm>
          <a:prstGeom prst="mathMultiply">
            <a:avLst/>
          </a:prstGeom>
          <a:ln w="3175"/>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7" name="Signe de multiplication 6">
            <a:extLst>
              <a:ext uri="{FF2B5EF4-FFF2-40B4-BE49-F238E27FC236}">
                <a16:creationId xmlns:a16="http://schemas.microsoft.com/office/drawing/2014/main" id="{952F9D62-2994-03C3-A1A7-9CE8CD1248FF}"/>
              </a:ext>
            </a:extLst>
          </p:cNvPr>
          <p:cNvSpPr/>
          <p:nvPr/>
        </p:nvSpPr>
        <p:spPr>
          <a:xfrm>
            <a:off x="2709690" y="1474470"/>
            <a:ext cx="263979" cy="328765"/>
          </a:xfrm>
          <a:prstGeom prst="mathMultiply">
            <a:avLst/>
          </a:prstGeom>
          <a:ln w="3175"/>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12" name="Connecteur droit 11">
            <a:extLst>
              <a:ext uri="{FF2B5EF4-FFF2-40B4-BE49-F238E27FC236}">
                <a16:creationId xmlns:a16="http://schemas.microsoft.com/office/drawing/2014/main" id="{31467064-709A-2966-0F22-BC7BF61E1ACC}"/>
              </a:ext>
            </a:extLst>
          </p:cNvPr>
          <p:cNvCxnSpPr>
            <a:cxnSpLocks/>
          </p:cNvCxnSpPr>
          <p:nvPr/>
        </p:nvCxnSpPr>
        <p:spPr>
          <a:xfrm>
            <a:off x="365656" y="821724"/>
            <a:ext cx="3915503" cy="1308450"/>
          </a:xfrm>
          <a:prstGeom prst="line">
            <a:avLst/>
          </a:prstGeom>
          <a:ln>
            <a:solidFill>
              <a:srgbClr val="0070C0"/>
            </a:solidFill>
          </a:ln>
        </p:spPr>
        <p:style>
          <a:lnRef idx="3">
            <a:schemeClr val="dk1"/>
          </a:lnRef>
          <a:fillRef idx="0">
            <a:schemeClr val="dk1"/>
          </a:fillRef>
          <a:effectRef idx="2">
            <a:schemeClr val="dk1"/>
          </a:effectRef>
          <a:fontRef idx="minor">
            <a:schemeClr val="tx1"/>
          </a:fontRef>
        </p:style>
      </p:cxnSp>
      <p:sp>
        <p:nvSpPr>
          <p:cNvPr id="17" name="ZoneTexte 16">
            <a:extLst>
              <a:ext uri="{FF2B5EF4-FFF2-40B4-BE49-F238E27FC236}">
                <a16:creationId xmlns:a16="http://schemas.microsoft.com/office/drawing/2014/main" id="{C2424B54-2DC1-C62E-06B2-259A0CDF34D5}"/>
              </a:ext>
            </a:extLst>
          </p:cNvPr>
          <p:cNvSpPr txBox="1"/>
          <p:nvPr/>
        </p:nvSpPr>
        <p:spPr>
          <a:xfrm>
            <a:off x="826029" y="512873"/>
            <a:ext cx="283081" cy="369332"/>
          </a:xfrm>
          <a:prstGeom prst="rect">
            <a:avLst/>
          </a:prstGeom>
          <a:noFill/>
        </p:spPr>
        <p:txBody>
          <a:bodyPr wrap="square" rtlCol="0">
            <a:spAutoFit/>
          </a:bodyPr>
          <a:lstStyle/>
          <a:p>
            <a:r>
              <a:rPr lang="fr-FR" sz="1800" b="1" dirty="0"/>
              <a:t>A</a:t>
            </a:r>
          </a:p>
        </p:txBody>
      </p:sp>
      <p:sp>
        <p:nvSpPr>
          <p:cNvPr id="18" name="ZoneTexte 17">
            <a:extLst>
              <a:ext uri="{FF2B5EF4-FFF2-40B4-BE49-F238E27FC236}">
                <a16:creationId xmlns:a16="http://schemas.microsoft.com/office/drawing/2014/main" id="{75FC9271-20F8-8D93-5025-FEB6B5EE53AD}"/>
              </a:ext>
            </a:extLst>
          </p:cNvPr>
          <p:cNvSpPr txBox="1"/>
          <p:nvPr/>
        </p:nvSpPr>
        <p:spPr>
          <a:xfrm>
            <a:off x="2732149" y="1105138"/>
            <a:ext cx="283081" cy="369332"/>
          </a:xfrm>
          <a:prstGeom prst="rect">
            <a:avLst/>
          </a:prstGeom>
          <a:noFill/>
        </p:spPr>
        <p:txBody>
          <a:bodyPr wrap="square" rtlCol="0">
            <a:spAutoFit/>
          </a:bodyPr>
          <a:lstStyle/>
          <a:p>
            <a:r>
              <a:rPr lang="fr-FR" sz="1800" b="1" dirty="0"/>
              <a:t>B</a:t>
            </a:r>
          </a:p>
        </p:txBody>
      </p:sp>
      <p:sp>
        <p:nvSpPr>
          <p:cNvPr id="19" name="ZoneTexte 18">
            <a:extLst>
              <a:ext uri="{FF2B5EF4-FFF2-40B4-BE49-F238E27FC236}">
                <a16:creationId xmlns:a16="http://schemas.microsoft.com/office/drawing/2014/main" id="{738C9802-525E-5FFA-3288-177DBA26F126}"/>
              </a:ext>
            </a:extLst>
          </p:cNvPr>
          <p:cNvSpPr txBox="1"/>
          <p:nvPr/>
        </p:nvSpPr>
        <p:spPr>
          <a:xfrm>
            <a:off x="492512" y="2805999"/>
            <a:ext cx="4282831" cy="307777"/>
          </a:xfrm>
          <a:prstGeom prst="rect">
            <a:avLst/>
          </a:prstGeom>
          <a:noFill/>
        </p:spPr>
        <p:txBody>
          <a:bodyPr wrap="square" rtlCol="0">
            <a:spAutoFit/>
          </a:bodyPr>
          <a:lstStyle/>
          <a:p>
            <a:r>
              <a:rPr lang="fr-FR" dirty="0">
                <a:solidFill>
                  <a:srgbClr val="FF0000"/>
                </a:solidFill>
              </a:rPr>
              <a:t>Deux points.</a:t>
            </a:r>
          </a:p>
        </p:txBody>
      </p:sp>
      <p:sp>
        <p:nvSpPr>
          <p:cNvPr id="20" name="ZoneTexte 19">
            <a:extLst>
              <a:ext uri="{FF2B5EF4-FFF2-40B4-BE49-F238E27FC236}">
                <a16:creationId xmlns:a16="http://schemas.microsoft.com/office/drawing/2014/main" id="{90D90269-8CD0-DF59-8986-A20067CE51D3}"/>
              </a:ext>
            </a:extLst>
          </p:cNvPr>
          <p:cNvSpPr txBox="1"/>
          <p:nvPr/>
        </p:nvSpPr>
        <p:spPr>
          <a:xfrm>
            <a:off x="568274" y="3644785"/>
            <a:ext cx="4282831" cy="307777"/>
          </a:xfrm>
          <a:prstGeom prst="rect">
            <a:avLst/>
          </a:prstGeom>
          <a:noFill/>
        </p:spPr>
        <p:txBody>
          <a:bodyPr wrap="square" rtlCol="0">
            <a:spAutoFit/>
          </a:bodyPr>
          <a:lstStyle/>
          <a:p>
            <a:r>
              <a:rPr lang="fr-FR" dirty="0">
                <a:solidFill>
                  <a:srgbClr val="FF0000"/>
                </a:solidFill>
              </a:rPr>
              <a:t>Non, pas de début ni de fin.</a:t>
            </a:r>
          </a:p>
        </p:txBody>
      </p:sp>
      <p:sp>
        <p:nvSpPr>
          <p:cNvPr id="21" name="ZoneTexte 20">
            <a:extLst>
              <a:ext uri="{FF2B5EF4-FFF2-40B4-BE49-F238E27FC236}">
                <a16:creationId xmlns:a16="http://schemas.microsoft.com/office/drawing/2014/main" id="{EE8CFD55-800C-7BDE-975C-304DE870996E}"/>
              </a:ext>
            </a:extLst>
          </p:cNvPr>
          <p:cNvSpPr txBox="1"/>
          <p:nvPr/>
        </p:nvSpPr>
        <p:spPr>
          <a:xfrm>
            <a:off x="492511" y="4587639"/>
            <a:ext cx="4282831" cy="307777"/>
          </a:xfrm>
          <a:prstGeom prst="rect">
            <a:avLst/>
          </a:prstGeom>
          <a:noFill/>
        </p:spPr>
        <p:txBody>
          <a:bodyPr wrap="square" rtlCol="0">
            <a:spAutoFit/>
          </a:bodyPr>
          <a:lstStyle/>
          <a:p>
            <a:r>
              <a:rPr lang="fr-FR" dirty="0">
                <a:solidFill>
                  <a:srgbClr val="FF0000"/>
                </a:solidFill>
              </a:rPr>
              <a:t>Le segment [AB].</a:t>
            </a:r>
          </a:p>
        </p:txBody>
      </p:sp>
      <p:pic>
        <p:nvPicPr>
          <p:cNvPr id="22" name="Picture 2" descr="Ardoise effaçable à sec 1 face unie / 1 face seyès 20 x 28 cm">
            <a:extLst>
              <a:ext uri="{FF2B5EF4-FFF2-40B4-BE49-F238E27FC236}">
                <a16:creationId xmlns:a16="http://schemas.microsoft.com/office/drawing/2014/main" id="{1C5639DA-0308-C549-4301-4BE2CAB077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5572" y="57454"/>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Ardoise effaçable à sec 1 face unie / 1 face seyès 20 x 28 cm">
            <a:extLst>
              <a:ext uri="{FF2B5EF4-FFF2-40B4-BE49-F238E27FC236}">
                <a16:creationId xmlns:a16="http://schemas.microsoft.com/office/drawing/2014/main" id="{7D51AD8C-880C-3936-B9F9-761072CF68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3672" y="57454"/>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24" name="Sous-titre 2">
            <a:extLst>
              <a:ext uri="{FF2B5EF4-FFF2-40B4-BE49-F238E27FC236}">
                <a16:creationId xmlns:a16="http://schemas.microsoft.com/office/drawing/2014/main" id="{CD979DC7-0E54-16B3-B147-BACDFCF1183D}"/>
              </a:ext>
            </a:extLst>
          </p:cNvPr>
          <p:cNvSpPr txBox="1">
            <a:spLocks/>
          </p:cNvSpPr>
          <p:nvPr/>
        </p:nvSpPr>
        <p:spPr>
          <a:xfrm>
            <a:off x="4530439" y="692221"/>
            <a:ext cx="468770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sz="1800" b="1" u="sng" dirty="0"/>
              <a:t>Fais les consignes suivantes à main levée sur ton ardoise :</a:t>
            </a:r>
          </a:p>
          <a:p>
            <a:pPr>
              <a:lnSpc>
                <a:spcPct val="250000"/>
              </a:lnSpc>
            </a:pPr>
            <a:endParaRPr lang="fr-FR" sz="1800" b="1" dirty="0"/>
          </a:p>
        </p:txBody>
      </p:sp>
      <p:sp>
        <p:nvSpPr>
          <p:cNvPr id="25" name="Sous-titre 2">
            <a:extLst>
              <a:ext uri="{FF2B5EF4-FFF2-40B4-BE49-F238E27FC236}">
                <a16:creationId xmlns:a16="http://schemas.microsoft.com/office/drawing/2014/main" id="{418737F5-F2D9-0940-DD15-20FB74445967}"/>
              </a:ext>
            </a:extLst>
          </p:cNvPr>
          <p:cNvSpPr txBox="1">
            <a:spLocks/>
          </p:cNvSpPr>
          <p:nvPr/>
        </p:nvSpPr>
        <p:spPr>
          <a:xfrm>
            <a:off x="4596922" y="1438203"/>
            <a:ext cx="4687701" cy="47517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 Placer trois points A, B et C qui ne sont pas alignés.</a:t>
            </a:r>
          </a:p>
          <a:p>
            <a:pPr>
              <a:lnSpc>
                <a:spcPct val="250000"/>
              </a:lnSpc>
            </a:pPr>
            <a:endParaRPr lang="fr-FR" b="1" dirty="0"/>
          </a:p>
        </p:txBody>
      </p:sp>
      <p:sp>
        <p:nvSpPr>
          <p:cNvPr id="26" name="Sous-titre 2">
            <a:extLst>
              <a:ext uri="{FF2B5EF4-FFF2-40B4-BE49-F238E27FC236}">
                <a16:creationId xmlns:a16="http://schemas.microsoft.com/office/drawing/2014/main" id="{C5FD525F-007E-5B86-669C-A31BDD98F6A2}"/>
              </a:ext>
            </a:extLst>
          </p:cNvPr>
          <p:cNvSpPr txBox="1">
            <a:spLocks/>
          </p:cNvSpPr>
          <p:nvPr/>
        </p:nvSpPr>
        <p:spPr>
          <a:xfrm>
            <a:off x="4572000" y="1856140"/>
            <a:ext cx="4687701" cy="6087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 Tracer le </a:t>
            </a:r>
            <a:r>
              <a:rPr lang="fr-FR" b="1" dirty="0">
                <a:solidFill>
                  <a:srgbClr val="00B050"/>
                </a:solidFill>
              </a:rPr>
              <a:t>segment</a:t>
            </a:r>
            <a:r>
              <a:rPr lang="fr-FR" b="1" dirty="0"/>
              <a:t> [AB], la </a:t>
            </a:r>
            <a:r>
              <a:rPr lang="fr-FR" b="1" dirty="0">
                <a:solidFill>
                  <a:srgbClr val="0070C0"/>
                </a:solidFill>
              </a:rPr>
              <a:t>droite</a:t>
            </a:r>
            <a:r>
              <a:rPr lang="fr-FR" b="1" dirty="0"/>
              <a:t> (BC) et la </a:t>
            </a:r>
            <a:r>
              <a:rPr lang="fr-FR" b="1" dirty="0">
                <a:solidFill>
                  <a:srgbClr val="FF0000"/>
                </a:solidFill>
              </a:rPr>
              <a:t>demi-droite</a:t>
            </a:r>
            <a:r>
              <a:rPr lang="fr-FR" b="1" dirty="0"/>
              <a:t> [AC).</a:t>
            </a:r>
          </a:p>
        </p:txBody>
      </p:sp>
      <p:sp>
        <p:nvSpPr>
          <p:cNvPr id="27" name="Sous-titre 2">
            <a:extLst>
              <a:ext uri="{FF2B5EF4-FFF2-40B4-BE49-F238E27FC236}">
                <a16:creationId xmlns:a16="http://schemas.microsoft.com/office/drawing/2014/main" id="{00DC6FBA-8B9A-9BFB-37CA-32FCC11146EB}"/>
              </a:ext>
            </a:extLst>
          </p:cNvPr>
          <p:cNvSpPr txBox="1">
            <a:spLocks/>
          </p:cNvSpPr>
          <p:nvPr/>
        </p:nvSpPr>
        <p:spPr>
          <a:xfrm>
            <a:off x="4584461" y="2372513"/>
            <a:ext cx="468770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 Placer un point aligné avec A et B mais à l’extérieur du segment [AB]</a:t>
            </a:r>
          </a:p>
        </p:txBody>
      </p:sp>
      <p:sp>
        <p:nvSpPr>
          <p:cNvPr id="28" name="Signe de multiplication 27">
            <a:extLst>
              <a:ext uri="{FF2B5EF4-FFF2-40B4-BE49-F238E27FC236}">
                <a16:creationId xmlns:a16="http://schemas.microsoft.com/office/drawing/2014/main" id="{5C475211-50A0-EFD5-D0D1-AFE84B4D626A}"/>
              </a:ext>
            </a:extLst>
          </p:cNvPr>
          <p:cNvSpPr/>
          <p:nvPr/>
        </p:nvSpPr>
        <p:spPr>
          <a:xfrm>
            <a:off x="4973686" y="3443664"/>
            <a:ext cx="263979" cy="328765"/>
          </a:xfrm>
          <a:prstGeom prst="mathMultiply">
            <a:avLst/>
          </a:prstGeom>
          <a:ln w="3175"/>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2F30489F-A3AB-EE67-7AE2-DDE9541DA465}"/>
              </a:ext>
            </a:extLst>
          </p:cNvPr>
          <p:cNvSpPr txBox="1"/>
          <p:nvPr/>
        </p:nvSpPr>
        <p:spPr>
          <a:xfrm>
            <a:off x="4980978" y="3095786"/>
            <a:ext cx="283081" cy="369332"/>
          </a:xfrm>
          <a:prstGeom prst="rect">
            <a:avLst/>
          </a:prstGeom>
          <a:noFill/>
        </p:spPr>
        <p:txBody>
          <a:bodyPr wrap="square" rtlCol="0">
            <a:spAutoFit/>
          </a:bodyPr>
          <a:lstStyle/>
          <a:p>
            <a:r>
              <a:rPr lang="fr-FR" sz="1800" b="1" dirty="0"/>
              <a:t>A</a:t>
            </a:r>
          </a:p>
        </p:txBody>
      </p:sp>
      <p:sp>
        <p:nvSpPr>
          <p:cNvPr id="30" name="Signe de multiplication 29">
            <a:extLst>
              <a:ext uri="{FF2B5EF4-FFF2-40B4-BE49-F238E27FC236}">
                <a16:creationId xmlns:a16="http://schemas.microsoft.com/office/drawing/2014/main" id="{72F4AEB6-C224-AA69-896B-026F9A59AA51}"/>
              </a:ext>
            </a:extLst>
          </p:cNvPr>
          <p:cNvSpPr/>
          <p:nvPr/>
        </p:nvSpPr>
        <p:spPr>
          <a:xfrm>
            <a:off x="7662940" y="3183288"/>
            <a:ext cx="263979" cy="328765"/>
          </a:xfrm>
          <a:prstGeom prst="mathMultiply">
            <a:avLst/>
          </a:prstGeom>
          <a:ln w="3175"/>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39978602-FE98-50B1-6E11-A79195BF8752}"/>
              </a:ext>
            </a:extLst>
          </p:cNvPr>
          <p:cNvSpPr txBox="1"/>
          <p:nvPr/>
        </p:nvSpPr>
        <p:spPr>
          <a:xfrm>
            <a:off x="7670232" y="2835410"/>
            <a:ext cx="283081" cy="369332"/>
          </a:xfrm>
          <a:prstGeom prst="rect">
            <a:avLst/>
          </a:prstGeom>
          <a:noFill/>
        </p:spPr>
        <p:txBody>
          <a:bodyPr wrap="square" rtlCol="0">
            <a:spAutoFit/>
          </a:bodyPr>
          <a:lstStyle/>
          <a:p>
            <a:r>
              <a:rPr lang="fr-FR" sz="1800" b="1" dirty="0"/>
              <a:t>B</a:t>
            </a:r>
          </a:p>
        </p:txBody>
      </p:sp>
      <p:sp>
        <p:nvSpPr>
          <p:cNvPr id="32" name="Signe de multiplication 31">
            <a:extLst>
              <a:ext uri="{FF2B5EF4-FFF2-40B4-BE49-F238E27FC236}">
                <a16:creationId xmlns:a16="http://schemas.microsoft.com/office/drawing/2014/main" id="{9AD763CF-6CD2-733A-A6A4-46C18656C213}"/>
              </a:ext>
            </a:extLst>
          </p:cNvPr>
          <p:cNvSpPr/>
          <p:nvPr/>
        </p:nvSpPr>
        <p:spPr>
          <a:xfrm>
            <a:off x="7078634" y="4319618"/>
            <a:ext cx="263979" cy="328765"/>
          </a:xfrm>
          <a:prstGeom prst="mathMultiply">
            <a:avLst/>
          </a:prstGeom>
          <a:ln w="3175"/>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33" name="ZoneTexte 32">
            <a:extLst>
              <a:ext uri="{FF2B5EF4-FFF2-40B4-BE49-F238E27FC236}">
                <a16:creationId xmlns:a16="http://schemas.microsoft.com/office/drawing/2014/main" id="{2DA3D7AB-286A-5EEB-EC10-5C1AE4102F7D}"/>
              </a:ext>
            </a:extLst>
          </p:cNvPr>
          <p:cNvSpPr txBox="1"/>
          <p:nvPr/>
        </p:nvSpPr>
        <p:spPr>
          <a:xfrm>
            <a:off x="7085926" y="3971740"/>
            <a:ext cx="283081" cy="369332"/>
          </a:xfrm>
          <a:prstGeom prst="rect">
            <a:avLst/>
          </a:prstGeom>
          <a:noFill/>
        </p:spPr>
        <p:txBody>
          <a:bodyPr wrap="square" rtlCol="0">
            <a:spAutoFit/>
          </a:bodyPr>
          <a:lstStyle/>
          <a:p>
            <a:r>
              <a:rPr lang="fr-FR" sz="1800" b="1" dirty="0"/>
              <a:t>C</a:t>
            </a:r>
          </a:p>
        </p:txBody>
      </p:sp>
      <p:cxnSp>
        <p:nvCxnSpPr>
          <p:cNvPr id="34" name="Connecteur droit 33">
            <a:extLst>
              <a:ext uri="{FF2B5EF4-FFF2-40B4-BE49-F238E27FC236}">
                <a16:creationId xmlns:a16="http://schemas.microsoft.com/office/drawing/2014/main" id="{4D6C07E0-38A5-EF1A-138F-9B256660F1F0}"/>
              </a:ext>
            </a:extLst>
          </p:cNvPr>
          <p:cNvCxnSpPr>
            <a:cxnSpLocks/>
          </p:cNvCxnSpPr>
          <p:nvPr/>
        </p:nvCxnSpPr>
        <p:spPr>
          <a:xfrm flipV="1">
            <a:off x="5103498" y="3345505"/>
            <a:ext cx="2667216" cy="271816"/>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cxnSp>
        <p:nvCxnSpPr>
          <p:cNvPr id="35" name="Connecteur droit 34">
            <a:extLst>
              <a:ext uri="{FF2B5EF4-FFF2-40B4-BE49-F238E27FC236}">
                <a16:creationId xmlns:a16="http://schemas.microsoft.com/office/drawing/2014/main" id="{8321DB6B-2DA9-302A-61D0-ACA6DD130039}"/>
              </a:ext>
            </a:extLst>
          </p:cNvPr>
          <p:cNvCxnSpPr>
            <a:cxnSpLocks/>
          </p:cNvCxnSpPr>
          <p:nvPr/>
        </p:nvCxnSpPr>
        <p:spPr>
          <a:xfrm flipV="1">
            <a:off x="6874289" y="2694647"/>
            <a:ext cx="1296171" cy="2404478"/>
          </a:xfrm>
          <a:prstGeom prst="line">
            <a:avLst/>
          </a:prstGeom>
          <a:ln>
            <a:solidFill>
              <a:srgbClr val="0070C0"/>
            </a:solidFill>
          </a:ln>
        </p:spPr>
        <p:style>
          <a:lnRef idx="3">
            <a:schemeClr val="dk1"/>
          </a:lnRef>
          <a:fillRef idx="0">
            <a:schemeClr val="dk1"/>
          </a:fillRef>
          <a:effectRef idx="2">
            <a:schemeClr val="dk1"/>
          </a:effectRef>
          <a:fontRef idx="minor">
            <a:schemeClr val="tx1"/>
          </a:fontRef>
        </p:style>
      </p:cxnSp>
      <p:cxnSp>
        <p:nvCxnSpPr>
          <p:cNvPr id="36" name="Connecteur droit 35">
            <a:extLst>
              <a:ext uri="{FF2B5EF4-FFF2-40B4-BE49-F238E27FC236}">
                <a16:creationId xmlns:a16="http://schemas.microsoft.com/office/drawing/2014/main" id="{0DA978C7-2866-3CF6-2ACD-410200A486DB}"/>
              </a:ext>
            </a:extLst>
          </p:cNvPr>
          <p:cNvCxnSpPr>
            <a:cxnSpLocks/>
          </p:cNvCxnSpPr>
          <p:nvPr/>
        </p:nvCxnSpPr>
        <p:spPr>
          <a:xfrm>
            <a:off x="5083252" y="3612575"/>
            <a:ext cx="3214587" cy="1339054"/>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7" name="Connecteur droit 36">
            <a:extLst>
              <a:ext uri="{FF2B5EF4-FFF2-40B4-BE49-F238E27FC236}">
                <a16:creationId xmlns:a16="http://schemas.microsoft.com/office/drawing/2014/main" id="{C47C9FDB-338E-1817-2CEC-E39DE93D3C90}"/>
              </a:ext>
            </a:extLst>
          </p:cNvPr>
          <p:cNvCxnSpPr>
            <a:cxnSpLocks/>
          </p:cNvCxnSpPr>
          <p:nvPr/>
        </p:nvCxnSpPr>
        <p:spPr>
          <a:xfrm flipV="1">
            <a:off x="7770714" y="3238107"/>
            <a:ext cx="1087956" cy="114037"/>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sp>
        <p:nvSpPr>
          <p:cNvPr id="39" name="Signe de multiplication 38">
            <a:extLst>
              <a:ext uri="{FF2B5EF4-FFF2-40B4-BE49-F238E27FC236}">
                <a16:creationId xmlns:a16="http://schemas.microsoft.com/office/drawing/2014/main" id="{F2D7D7A5-201D-9C62-F408-93D506371A4C}"/>
              </a:ext>
            </a:extLst>
          </p:cNvPr>
          <p:cNvSpPr/>
          <p:nvPr/>
        </p:nvSpPr>
        <p:spPr>
          <a:xfrm>
            <a:off x="8523201" y="3092322"/>
            <a:ext cx="263979" cy="328765"/>
          </a:xfrm>
          <a:prstGeom prst="mathMultiply">
            <a:avLst/>
          </a:prstGeom>
          <a:ln w="3175"/>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282FE8FC-0C0C-E251-E9E0-2159A9AB1D08}"/>
              </a:ext>
            </a:extLst>
          </p:cNvPr>
          <p:cNvSpPr txBox="1"/>
          <p:nvPr/>
        </p:nvSpPr>
        <p:spPr>
          <a:xfrm>
            <a:off x="8495988" y="2805999"/>
            <a:ext cx="283081" cy="369332"/>
          </a:xfrm>
          <a:prstGeom prst="rect">
            <a:avLst/>
          </a:prstGeom>
          <a:noFill/>
        </p:spPr>
        <p:txBody>
          <a:bodyPr wrap="square" rtlCol="0">
            <a:spAutoFit/>
          </a:bodyPr>
          <a:lstStyle/>
          <a:p>
            <a:r>
              <a:rPr lang="fr-FR" sz="1800" b="1" dirty="0"/>
              <a:t>C</a:t>
            </a:r>
          </a:p>
        </p:txBody>
      </p:sp>
    </p:spTree>
    <p:extLst>
      <p:ext uri="{BB962C8B-B14F-4D97-AF65-F5344CB8AC3E}">
        <p14:creationId xmlns:p14="http://schemas.microsoft.com/office/powerpoint/2010/main" val="357226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8" grpId="0" animBg="1"/>
      <p:bldP spid="29" grpId="0"/>
      <p:bldP spid="30" grpId="0" animBg="1"/>
      <p:bldP spid="31" grpId="0"/>
      <p:bldP spid="32" grpId="0" animBg="1"/>
      <p:bldP spid="33" grpId="0"/>
      <p:bldP spid="39" grpId="0" animBg="1"/>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FDF3E987-F1B3-F4EE-8302-FAE26F255767}"/>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BA48B45A-3CC2-E0E5-F83F-64D150D0F8B9}"/>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09134E8F-945F-EF70-D493-ADDC58B6757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982748C4-7078-0844-62C0-3A5B2009CEA2}"/>
              </a:ext>
            </a:extLst>
          </p:cNvPr>
          <p:cNvSpPr>
            <a:spLocks noGrp="1"/>
          </p:cNvSpPr>
          <p:nvPr>
            <p:ph type="subTitle" idx="1"/>
          </p:nvPr>
        </p:nvSpPr>
        <p:spPr>
          <a:xfrm>
            <a:off x="4572000" y="3333227"/>
            <a:ext cx="4356708" cy="1145700"/>
          </a:xfrm>
        </p:spPr>
        <p:txBody>
          <a:bodyPr/>
          <a:lstStyle/>
          <a:p>
            <a:r>
              <a:rPr lang="fr-FR" b="1" dirty="0"/>
              <a:t>Décris les figures que tu vois.</a:t>
            </a:r>
          </a:p>
          <a:p>
            <a:endParaRPr lang="fr-FR" b="1" dirty="0"/>
          </a:p>
          <a:p>
            <a:r>
              <a:rPr lang="fr-FR" b="1" dirty="0"/>
              <a:t>A quoi correspondent les symboles que tu vois sur les figures ?</a:t>
            </a:r>
          </a:p>
        </p:txBody>
      </p:sp>
      <p:cxnSp>
        <p:nvCxnSpPr>
          <p:cNvPr id="13" name="Connecteur droit 12">
            <a:extLst>
              <a:ext uri="{FF2B5EF4-FFF2-40B4-BE49-F238E27FC236}">
                <a16:creationId xmlns:a16="http://schemas.microsoft.com/office/drawing/2014/main" id="{7E4BDDC7-0713-5171-B64E-712B859D881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6" name="Google Shape;4094;p43">
            <a:extLst>
              <a:ext uri="{FF2B5EF4-FFF2-40B4-BE49-F238E27FC236}">
                <a16:creationId xmlns:a16="http://schemas.microsoft.com/office/drawing/2014/main" id="{5795F1A2-F121-CADE-C8C1-E1E1794CE6D9}"/>
              </a:ext>
            </a:extLst>
          </p:cNvPr>
          <p:cNvSpPr txBox="1">
            <a:spLocks/>
          </p:cNvSpPr>
          <p:nvPr/>
        </p:nvSpPr>
        <p:spPr>
          <a:xfrm>
            <a:off x="-21369" y="899270"/>
            <a:ext cx="4695041"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7 à 9 sur feuille blanche et coller dans le cahier du jour.</a:t>
            </a:r>
            <a:endParaRPr lang="fr-FR" sz="1600" b="1" dirty="0"/>
          </a:p>
        </p:txBody>
      </p:sp>
      <p:sp>
        <p:nvSpPr>
          <p:cNvPr id="9" name="Ellipse 8">
            <a:extLst>
              <a:ext uri="{FF2B5EF4-FFF2-40B4-BE49-F238E27FC236}">
                <a16:creationId xmlns:a16="http://schemas.microsoft.com/office/drawing/2014/main" id="{D22BBC59-E3C8-802D-A132-F6FA9CE9C6FC}"/>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a:t>
            </a:r>
          </a:p>
        </p:txBody>
      </p:sp>
      <p:pic>
        <p:nvPicPr>
          <p:cNvPr id="10" name="Image 9">
            <a:extLst>
              <a:ext uri="{FF2B5EF4-FFF2-40B4-BE49-F238E27FC236}">
                <a16:creationId xmlns:a16="http://schemas.microsoft.com/office/drawing/2014/main" id="{16472E86-2F25-FBCB-33E0-8F07241C3686}"/>
              </a:ext>
            </a:extLst>
          </p:cNvPr>
          <p:cNvPicPr>
            <a:picLocks noChangeAspect="1"/>
          </p:cNvPicPr>
          <p:nvPr/>
        </p:nvPicPr>
        <p:blipFill>
          <a:blip r:embed="rId3"/>
          <a:stretch>
            <a:fillRect/>
          </a:stretch>
        </p:blipFill>
        <p:spPr>
          <a:xfrm>
            <a:off x="3823190" y="113621"/>
            <a:ext cx="640745" cy="868912"/>
          </a:xfrm>
          <a:prstGeom prst="rect">
            <a:avLst/>
          </a:prstGeom>
        </p:spPr>
      </p:pic>
      <p:pic>
        <p:nvPicPr>
          <p:cNvPr id="15" name="Image 14">
            <a:extLst>
              <a:ext uri="{FF2B5EF4-FFF2-40B4-BE49-F238E27FC236}">
                <a16:creationId xmlns:a16="http://schemas.microsoft.com/office/drawing/2014/main" id="{49CB399B-4E48-E008-4790-3FAF5977F890}"/>
              </a:ext>
            </a:extLst>
          </p:cNvPr>
          <p:cNvPicPr>
            <a:picLocks noChangeAspect="1"/>
          </p:cNvPicPr>
          <p:nvPr/>
        </p:nvPicPr>
        <p:blipFill>
          <a:blip r:embed="rId4"/>
          <a:stretch>
            <a:fillRect/>
          </a:stretch>
        </p:blipFill>
        <p:spPr>
          <a:xfrm>
            <a:off x="1053503" y="1615014"/>
            <a:ext cx="2359519" cy="3436427"/>
          </a:xfrm>
          <a:prstGeom prst="rect">
            <a:avLst/>
          </a:prstGeom>
        </p:spPr>
      </p:pic>
      <p:pic>
        <p:nvPicPr>
          <p:cNvPr id="17" name="Image 16">
            <a:extLst>
              <a:ext uri="{FF2B5EF4-FFF2-40B4-BE49-F238E27FC236}">
                <a16:creationId xmlns:a16="http://schemas.microsoft.com/office/drawing/2014/main" id="{2C21566C-AF89-E7E3-3E77-2B2FA3E28773}"/>
              </a:ext>
            </a:extLst>
          </p:cNvPr>
          <p:cNvPicPr>
            <a:picLocks noChangeAspect="1"/>
          </p:cNvPicPr>
          <p:nvPr/>
        </p:nvPicPr>
        <p:blipFill>
          <a:blip r:embed="rId5"/>
          <a:stretch>
            <a:fillRect/>
          </a:stretch>
        </p:blipFill>
        <p:spPr>
          <a:xfrm>
            <a:off x="4673671" y="1927758"/>
            <a:ext cx="4356713" cy="1218321"/>
          </a:xfrm>
          <a:prstGeom prst="rect">
            <a:avLst/>
          </a:prstGeom>
        </p:spPr>
      </p:pic>
    </p:spTree>
    <p:extLst>
      <p:ext uri="{BB962C8B-B14F-4D97-AF65-F5344CB8AC3E}">
        <p14:creationId xmlns:p14="http://schemas.microsoft.com/office/powerpoint/2010/main" val="1415461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77364BD6-8198-E1FB-B10F-03CFCD6CE352}"/>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5EE61A48-C43F-51B0-A341-0D65F504BDDD}"/>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3106C5EB-3F38-BFEF-1103-DDEAB6D6302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DEF6FE57-375D-0482-0301-40D345048A91}"/>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p.8</a:t>
            </a:r>
          </a:p>
        </p:txBody>
      </p:sp>
      <p:cxnSp>
        <p:nvCxnSpPr>
          <p:cNvPr id="13" name="Connecteur droit 12">
            <a:extLst>
              <a:ext uri="{FF2B5EF4-FFF2-40B4-BE49-F238E27FC236}">
                <a16:creationId xmlns:a16="http://schemas.microsoft.com/office/drawing/2014/main" id="{F1450F3C-E0C2-A78F-63FA-995A1D105836}"/>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6" name="Google Shape;4094;p43">
            <a:extLst>
              <a:ext uri="{FF2B5EF4-FFF2-40B4-BE49-F238E27FC236}">
                <a16:creationId xmlns:a16="http://schemas.microsoft.com/office/drawing/2014/main" id="{3EEC1958-4990-C6B9-582A-D961CC1CB561}"/>
              </a:ext>
            </a:extLst>
          </p:cNvPr>
          <p:cNvSpPr txBox="1">
            <a:spLocks/>
          </p:cNvSpPr>
          <p:nvPr/>
        </p:nvSpPr>
        <p:spPr>
          <a:xfrm>
            <a:off x="-21369" y="899270"/>
            <a:ext cx="4695041"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7 à 9 sur feuille blanche et coller dans le cahier du jour.</a:t>
            </a:r>
            <a:endParaRPr lang="fr-FR" sz="1600" b="1" dirty="0"/>
          </a:p>
        </p:txBody>
      </p:sp>
      <p:sp>
        <p:nvSpPr>
          <p:cNvPr id="9" name="Ellipse 8">
            <a:extLst>
              <a:ext uri="{FF2B5EF4-FFF2-40B4-BE49-F238E27FC236}">
                <a16:creationId xmlns:a16="http://schemas.microsoft.com/office/drawing/2014/main" id="{60BCF79B-EF3D-DA34-4FEC-5424DE72B993}"/>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a:t>
            </a:r>
          </a:p>
        </p:txBody>
      </p:sp>
      <p:pic>
        <p:nvPicPr>
          <p:cNvPr id="10" name="Image 9">
            <a:extLst>
              <a:ext uri="{FF2B5EF4-FFF2-40B4-BE49-F238E27FC236}">
                <a16:creationId xmlns:a16="http://schemas.microsoft.com/office/drawing/2014/main" id="{F11977F1-E4F9-A65F-9F54-CA558B2758FA}"/>
              </a:ext>
            </a:extLst>
          </p:cNvPr>
          <p:cNvPicPr>
            <a:picLocks noChangeAspect="1"/>
          </p:cNvPicPr>
          <p:nvPr/>
        </p:nvPicPr>
        <p:blipFill>
          <a:blip r:embed="rId3"/>
          <a:stretch>
            <a:fillRect/>
          </a:stretch>
        </p:blipFill>
        <p:spPr>
          <a:xfrm>
            <a:off x="3823190" y="113621"/>
            <a:ext cx="640745" cy="868912"/>
          </a:xfrm>
          <a:prstGeom prst="rect">
            <a:avLst/>
          </a:prstGeom>
        </p:spPr>
      </p:pic>
      <p:pic>
        <p:nvPicPr>
          <p:cNvPr id="14" name="Image 13">
            <a:extLst>
              <a:ext uri="{FF2B5EF4-FFF2-40B4-BE49-F238E27FC236}">
                <a16:creationId xmlns:a16="http://schemas.microsoft.com/office/drawing/2014/main" id="{60CA0B15-2C27-6280-B738-7DE18A5C8766}"/>
              </a:ext>
            </a:extLst>
          </p:cNvPr>
          <p:cNvPicPr>
            <a:picLocks noChangeAspect="1"/>
          </p:cNvPicPr>
          <p:nvPr/>
        </p:nvPicPr>
        <p:blipFill>
          <a:blip r:embed="rId4"/>
          <a:stretch>
            <a:fillRect/>
          </a:stretch>
        </p:blipFill>
        <p:spPr>
          <a:xfrm>
            <a:off x="4775343" y="125288"/>
            <a:ext cx="835249" cy="1177039"/>
          </a:xfrm>
          <a:prstGeom prst="rect">
            <a:avLst/>
          </a:prstGeom>
        </p:spPr>
      </p:pic>
      <p:pic>
        <p:nvPicPr>
          <p:cNvPr id="15" name="Image 14">
            <a:extLst>
              <a:ext uri="{FF2B5EF4-FFF2-40B4-BE49-F238E27FC236}">
                <a16:creationId xmlns:a16="http://schemas.microsoft.com/office/drawing/2014/main" id="{673F7766-C081-8E6B-0435-D7F83D1DAA3F}"/>
              </a:ext>
            </a:extLst>
          </p:cNvPr>
          <p:cNvPicPr>
            <a:picLocks noChangeAspect="1"/>
          </p:cNvPicPr>
          <p:nvPr/>
        </p:nvPicPr>
        <p:blipFill>
          <a:blip r:embed="rId5"/>
          <a:stretch>
            <a:fillRect/>
          </a:stretch>
        </p:blipFill>
        <p:spPr>
          <a:xfrm>
            <a:off x="1053503" y="1615014"/>
            <a:ext cx="2359519" cy="3436427"/>
          </a:xfrm>
          <a:prstGeom prst="rect">
            <a:avLst/>
          </a:prstGeom>
        </p:spPr>
      </p:pic>
      <p:sp>
        <p:nvSpPr>
          <p:cNvPr id="7" name="Sous-titre 6">
            <a:extLst>
              <a:ext uri="{FF2B5EF4-FFF2-40B4-BE49-F238E27FC236}">
                <a16:creationId xmlns:a16="http://schemas.microsoft.com/office/drawing/2014/main" id="{89ECA53F-324C-75B0-4BA5-63BB1F7CA591}"/>
              </a:ext>
            </a:extLst>
          </p:cNvPr>
          <p:cNvSpPr>
            <a:spLocks noGrp="1"/>
          </p:cNvSpPr>
          <p:nvPr>
            <p:ph type="subTitle" idx="1"/>
          </p:nvPr>
        </p:nvSpPr>
        <p:spPr/>
        <p:txBody>
          <a:bodyPr/>
          <a:lstStyle/>
          <a:p>
            <a:endParaRPr lang="fr-FR" dirty="0"/>
          </a:p>
        </p:txBody>
      </p:sp>
      <p:pic>
        <p:nvPicPr>
          <p:cNvPr id="11" name="Image 10">
            <a:extLst>
              <a:ext uri="{FF2B5EF4-FFF2-40B4-BE49-F238E27FC236}">
                <a16:creationId xmlns:a16="http://schemas.microsoft.com/office/drawing/2014/main" id="{761EDE5A-2338-0442-F51A-F0ED3A2F22DD}"/>
              </a:ext>
            </a:extLst>
          </p:cNvPr>
          <p:cNvPicPr>
            <a:picLocks noChangeAspect="1"/>
          </p:cNvPicPr>
          <p:nvPr/>
        </p:nvPicPr>
        <p:blipFill>
          <a:blip r:embed="rId6"/>
          <a:stretch>
            <a:fillRect/>
          </a:stretch>
        </p:blipFill>
        <p:spPr>
          <a:xfrm rot="5400000">
            <a:off x="5353147" y="772844"/>
            <a:ext cx="3111371" cy="4387198"/>
          </a:xfrm>
          <a:prstGeom prst="rect">
            <a:avLst/>
          </a:prstGeom>
        </p:spPr>
      </p:pic>
      <p:sp>
        <p:nvSpPr>
          <p:cNvPr id="12" name="Flèche : droite 11">
            <a:extLst>
              <a:ext uri="{FF2B5EF4-FFF2-40B4-BE49-F238E27FC236}">
                <a16:creationId xmlns:a16="http://schemas.microsoft.com/office/drawing/2014/main" id="{B51D6D4D-0CFE-AB3E-D99C-B0BBDBBE6D5F}"/>
              </a:ext>
            </a:extLst>
          </p:cNvPr>
          <p:cNvSpPr/>
          <p:nvPr/>
        </p:nvSpPr>
        <p:spPr>
          <a:xfrm>
            <a:off x="4613561" y="2409371"/>
            <a:ext cx="524493" cy="50800"/>
          </a:xfrm>
          <a:prstGeom prst="rightArrow">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droite 15">
            <a:extLst>
              <a:ext uri="{FF2B5EF4-FFF2-40B4-BE49-F238E27FC236}">
                <a16:creationId xmlns:a16="http://schemas.microsoft.com/office/drawing/2014/main" id="{0F3C83CC-EE3E-EBC8-3BEC-8B3D5E94423C}"/>
              </a:ext>
            </a:extLst>
          </p:cNvPr>
          <p:cNvSpPr/>
          <p:nvPr/>
        </p:nvSpPr>
        <p:spPr>
          <a:xfrm>
            <a:off x="4581302" y="3198825"/>
            <a:ext cx="524493" cy="50800"/>
          </a:xfrm>
          <a:prstGeom prst="rightArrow">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2545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8AF37FD-79A5-BD20-534A-F3A052DEC120}"/>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8FEEB39A-4B46-55F8-3538-34BA8B8E8EA6}"/>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8743F487-1A11-84A7-4CC9-DBBD8455058B}"/>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3BEC0E07-359C-58D3-BA4F-99D1CB1BBD2A}"/>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p.9</a:t>
            </a:r>
          </a:p>
        </p:txBody>
      </p:sp>
      <p:cxnSp>
        <p:nvCxnSpPr>
          <p:cNvPr id="13" name="Connecteur droit 12">
            <a:extLst>
              <a:ext uri="{FF2B5EF4-FFF2-40B4-BE49-F238E27FC236}">
                <a16:creationId xmlns:a16="http://schemas.microsoft.com/office/drawing/2014/main" id="{61ED3AB6-F2CE-FFA9-7846-F0D614244580}"/>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6" name="Google Shape;4094;p43">
            <a:extLst>
              <a:ext uri="{FF2B5EF4-FFF2-40B4-BE49-F238E27FC236}">
                <a16:creationId xmlns:a16="http://schemas.microsoft.com/office/drawing/2014/main" id="{34E7EBE1-8766-F9C6-CEBC-0360B1D02CE3}"/>
              </a:ext>
            </a:extLst>
          </p:cNvPr>
          <p:cNvSpPr txBox="1">
            <a:spLocks/>
          </p:cNvSpPr>
          <p:nvPr/>
        </p:nvSpPr>
        <p:spPr>
          <a:xfrm>
            <a:off x="-21369" y="899270"/>
            <a:ext cx="4695041"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7 à 9 sur feuille blanche et coller dans le cahier du jour.</a:t>
            </a:r>
            <a:endParaRPr lang="fr-FR" sz="1600" b="1" dirty="0"/>
          </a:p>
        </p:txBody>
      </p:sp>
      <p:sp>
        <p:nvSpPr>
          <p:cNvPr id="9" name="Ellipse 8">
            <a:extLst>
              <a:ext uri="{FF2B5EF4-FFF2-40B4-BE49-F238E27FC236}">
                <a16:creationId xmlns:a16="http://schemas.microsoft.com/office/drawing/2014/main" id="{3E53A9A7-767E-09A5-9454-B3022B091C99}"/>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a:t>
            </a:r>
          </a:p>
        </p:txBody>
      </p:sp>
      <p:pic>
        <p:nvPicPr>
          <p:cNvPr id="10" name="Image 9">
            <a:extLst>
              <a:ext uri="{FF2B5EF4-FFF2-40B4-BE49-F238E27FC236}">
                <a16:creationId xmlns:a16="http://schemas.microsoft.com/office/drawing/2014/main" id="{1C8E5839-CD62-E41E-E7B4-4B95035D51E3}"/>
              </a:ext>
            </a:extLst>
          </p:cNvPr>
          <p:cNvPicPr>
            <a:picLocks noChangeAspect="1"/>
          </p:cNvPicPr>
          <p:nvPr/>
        </p:nvPicPr>
        <p:blipFill>
          <a:blip r:embed="rId3"/>
          <a:stretch>
            <a:fillRect/>
          </a:stretch>
        </p:blipFill>
        <p:spPr>
          <a:xfrm>
            <a:off x="3823190" y="113621"/>
            <a:ext cx="640745" cy="868912"/>
          </a:xfrm>
          <a:prstGeom prst="rect">
            <a:avLst/>
          </a:prstGeom>
        </p:spPr>
      </p:pic>
      <p:pic>
        <p:nvPicPr>
          <p:cNvPr id="14" name="Image 13">
            <a:extLst>
              <a:ext uri="{FF2B5EF4-FFF2-40B4-BE49-F238E27FC236}">
                <a16:creationId xmlns:a16="http://schemas.microsoft.com/office/drawing/2014/main" id="{C6A75824-050E-D41B-6687-8701D278D617}"/>
              </a:ext>
            </a:extLst>
          </p:cNvPr>
          <p:cNvPicPr>
            <a:picLocks noChangeAspect="1"/>
          </p:cNvPicPr>
          <p:nvPr/>
        </p:nvPicPr>
        <p:blipFill>
          <a:blip r:embed="rId4"/>
          <a:stretch>
            <a:fillRect/>
          </a:stretch>
        </p:blipFill>
        <p:spPr>
          <a:xfrm>
            <a:off x="4775343" y="125288"/>
            <a:ext cx="835249" cy="1177039"/>
          </a:xfrm>
          <a:prstGeom prst="rect">
            <a:avLst/>
          </a:prstGeom>
        </p:spPr>
      </p:pic>
      <p:pic>
        <p:nvPicPr>
          <p:cNvPr id="15" name="Image 14">
            <a:extLst>
              <a:ext uri="{FF2B5EF4-FFF2-40B4-BE49-F238E27FC236}">
                <a16:creationId xmlns:a16="http://schemas.microsoft.com/office/drawing/2014/main" id="{FA0DB8BF-E3EC-9E75-BB8D-3ECA2B50B693}"/>
              </a:ext>
            </a:extLst>
          </p:cNvPr>
          <p:cNvPicPr>
            <a:picLocks noChangeAspect="1"/>
          </p:cNvPicPr>
          <p:nvPr/>
        </p:nvPicPr>
        <p:blipFill>
          <a:blip r:embed="rId5"/>
          <a:stretch>
            <a:fillRect/>
          </a:stretch>
        </p:blipFill>
        <p:spPr>
          <a:xfrm>
            <a:off x="1053503" y="1615014"/>
            <a:ext cx="2359519" cy="3436427"/>
          </a:xfrm>
          <a:prstGeom prst="rect">
            <a:avLst/>
          </a:prstGeom>
        </p:spPr>
      </p:pic>
      <p:sp>
        <p:nvSpPr>
          <p:cNvPr id="7" name="Sous-titre 6">
            <a:extLst>
              <a:ext uri="{FF2B5EF4-FFF2-40B4-BE49-F238E27FC236}">
                <a16:creationId xmlns:a16="http://schemas.microsoft.com/office/drawing/2014/main" id="{76F67A92-7EC0-307C-550B-E3EA40343AC2}"/>
              </a:ext>
            </a:extLst>
          </p:cNvPr>
          <p:cNvSpPr>
            <a:spLocks noGrp="1"/>
          </p:cNvSpPr>
          <p:nvPr>
            <p:ph type="subTitle" idx="1"/>
          </p:nvPr>
        </p:nvSpPr>
        <p:spPr/>
        <p:txBody>
          <a:bodyPr/>
          <a:lstStyle/>
          <a:p>
            <a:endParaRPr lang="fr-FR" dirty="0"/>
          </a:p>
        </p:txBody>
      </p:sp>
      <p:pic>
        <p:nvPicPr>
          <p:cNvPr id="2" name="Image 1">
            <a:extLst>
              <a:ext uri="{FF2B5EF4-FFF2-40B4-BE49-F238E27FC236}">
                <a16:creationId xmlns:a16="http://schemas.microsoft.com/office/drawing/2014/main" id="{2DD92754-8BB3-118B-D069-F5EEBBF86FCB}"/>
              </a:ext>
            </a:extLst>
          </p:cNvPr>
          <p:cNvPicPr>
            <a:picLocks noChangeAspect="1"/>
          </p:cNvPicPr>
          <p:nvPr/>
        </p:nvPicPr>
        <p:blipFill>
          <a:blip r:embed="rId6"/>
          <a:stretch>
            <a:fillRect/>
          </a:stretch>
        </p:blipFill>
        <p:spPr>
          <a:xfrm rot="5400000">
            <a:off x="5273751" y="889557"/>
            <a:ext cx="3210066" cy="4530432"/>
          </a:xfrm>
          <a:prstGeom prst="rect">
            <a:avLst/>
          </a:prstGeom>
        </p:spPr>
      </p:pic>
      <p:sp>
        <p:nvSpPr>
          <p:cNvPr id="3" name="ZoneTexte 2">
            <a:extLst>
              <a:ext uri="{FF2B5EF4-FFF2-40B4-BE49-F238E27FC236}">
                <a16:creationId xmlns:a16="http://schemas.microsoft.com/office/drawing/2014/main" id="{C8211ABB-1CF7-E203-3EEF-AE70E84BAB07}"/>
              </a:ext>
            </a:extLst>
          </p:cNvPr>
          <p:cNvSpPr txBox="1"/>
          <p:nvPr/>
        </p:nvSpPr>
        <p:spPr>
          <a:xfrm>
            <a:off x="4813072" y="1950735"/>
            <a:ext cx="4001193" cy="2031325"/>
          </a:xfrm>
          <a:prstGeom prst="rect">
            <a:avLst/>
          </a:prstGeom>
          <a:noFill/>
        </p:spPr>
        <p:txBody>
          <a:bodyPr wrap="square" rtlCol="0">
            <a:spAutoFit/>
          </a:bodyPr>
          <a:lstStyle/>
          <a:p>
            <a:pPr algn="just"/>
            <a:r>
              <a:rPr lang="fr-FR" sz="1800" dirty="0">
                <a:solidFill>
                  <a:srgbClr val="FF0000"/>
                </a:solidFill>
              </a:rPr>
              <a:t>En géométrie, on s’</a:t>
            </a:r>
            <a:r>
              <a:rPr lang="fr-FR" sz="1800" dirty="0" err="1">
                <a:solidFill>
                  <a:srgbClr val="FF0000"/>
                </a:solidFill>
              </a:rPr>
              <a:t>interesse</a:t>
            </a:r>
            <a:r>
              <a:rPr lang="fr-FR" sz="1800" dirty="0">
                <a:solidFill>
                  <a:srgbClr val="FF0000"/>
                </a:solidFill>
              </a:rPr>
              <a:t> à caractériser les relations entre les objets, comme les droites, les points et les segments. Par exemple, le milieu d’un segment est un point qui appartient au segment et qui est équidistant de ses extrémités.</a:t>
            </a:r>
          </a:p>
        </p:txBody>
      </p:sp>
    </p:spTree>
    <p:extLst>
      <p:ext uri="{BB962C8B-B14F-4D97-AF65-F5344CB8AC3E}">
        <p14:creationId xmlns:p14="http://schemas.microsoft.com/office/powerpoint/2010/main" val="3803855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61077CE-61E8-3676-E8BD-C96DD786C329}"/>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6D29BEF0-273B-5FAD-DA35-D0DC5669F3DA}"/>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4C0E6389-5912-5BA3-16F6-FE1E599B737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989A173F-F3BF-673D-2D32-C5C5973A311A}"/>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p.24</a:t>
            </a:r>
          </a:p>
        </p:txBody>
      </p:sp>
      <p:cxnSp>
        <p:nvCxnSpPr>
          <p:cNvPr id="13" name="Connecteur droit 12">
            <a:extLst>
              <a:ext uri="{FF2B5EF4-FFF2-40B4-BE49-F238E27FC236}">
                <a16:creationId xmlns:a16="http://schemas.microsoft.com/office/drawing/2014/main" id="{E8EFD46C-7D2F-C720-4823-57138FD9E82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6" name="Google Shape;4094;p43">
            <a:extLst>
              <a:ext uri="{FF2B5EF4-FFF2-40B4-BE49-F238E27FC236}">
                <a16:creationId xmlns:a16="http://schemas.microsoft.com/office/drawing/2014/main" id="{DCF22B13-5B39-8B66-3B20-EF01F82D7267}"/>
              </a:ext>
            </a:extLst>
          </p:cNvPr>
          <p:cNvSpPr txBox="1">
            <a:spLocks/>
          </p:cNvSpPr>
          <p:nvPr/>
        </p:nvSpPr>
        <p:spPr>
          <a:xfrm>
            <a:off x="-21369" y="899270"/>
            <a:ext cx="4695041"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7 à 9 sur feuille blanche et coller dans le cahier du jour.</a:t>
            </a:r>
            <a:endParaRPr lang="fr-FR" sz="1600" b="1" dirty="0"/>
          </a:p>
        </p:txBody>
      </p:sp>
      <p:sp>
        <p:nvSpPr>
          <p:cNvPr id="9" name="Ellipse 8">
            <a:extLst>
              <a:ext uri="{FF2B5EF4-FFF2-40B4-BE49-F238E27FC236}">
                <a16:creationId xmlns:a16="http://schemas.microsoft.com/office/drawing/2014/main" id="{920EE402-5D86-E48C-F164-8FF553F92187}"/>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a:t>
            </a:r>
          </a:p>
        </p:txBody>
      </p:sp>
      <p:pic>
        <p:nvPicPr>
          <p:cNvPr id="10" name="Image 9">
            <a:extLst>
              <a:ext uri="{FF2B5EF4-FFF2-40B4-BE49-F238E27FC236}">
                <a16:creationId xmlns:a16="http://schemas.microsoft.com/office/drawing/2014/main" id="{EC84481D-E645-32F8-3A3D-E484C68DD96B}"/>
              </a:ext>
            </a:extLst>
          </p:cNvPr>
          <p:cNvPicPr>
            <a:picLocks noChangeAspect="1"/>
          </p:cNvPicPr>
          <p:nvPr/>
        </p:nvPicPr>
        <p:blipFill>
          <a:blip r:embed="rId3"/>
          <a:stretch>
            <a:fillRect/>
          </a:stretch>
        </p:blipFill>
        <p:spPr>
          <a:xfrm>
            <a:off x="3823190" y="113621"/>
            <a:ext cx="640745" cy="868912"/>
          </a:xfrm>
          <a:prstGeom prst="rect">
            <a:avLst/>
          </a:prstGeom>
        </p:spPr>
      </p:pic>
      <p:pic>
        <p:nvPicPr>
          <p:cNvPr id="15" name="Image 14">
            <a:extLst>
              <a:ext uri="{FF2B5EF4-FFF2-40B4-BE49-F238E27FC236}">
                <a16:creationId xmlns:a16="http://schemas.microsoft.com/office/drawing/2014/main" id="{A452F421-ADE0-E7F6-3481-88801A48044C}"/>
              </a:ext>
            </a:extLst>
          </p:cNvPr>
          <p:cNvPicPr>
            <a:picLocks noChangeAspect="1"/>
          </p:cNvPicPr>
          <p:nvPr/>
        </p:nvPicPr>
        <p:blipFill>
          <a:blip r:embed="rId4"/>
          <a:stretch>
            <a:fillRect/>
          </a:stretch>
        </p:blipFill>
        <p:spPr>
          <a:xfrm>
            <a:off x="1053503" y="1615014"/>
            <a:ext cx="2359519" cy="3436427"/>
          </a:xfrm>
          <a:prstGeom prst="rect">
            <a:avLst/>
          </a:prstGeom>
        </p:spPr>
      </p:pic>
      <p:sp>
        <p:nvSpPr>
          <p:cNvPr id="7" name="Sous-titre 6">
            <a:extLst>
              <a:ext uri="{FF2B5EF4-FFF2-40B4-BE49-F238E27FC236}">
                <a16:creationId xmlns:a16="http://schemas.microsoft.com/office/drawing/2014/main" id="{325AB1DC-CAD8-EAA1-B076-A0F944F0E0FD}"/>
              </a:ext>
            </a:extLst>
          </p:cNvPr>
          <p:cNvSpPr>
            <a:spLocks noGrp="1"/>
          </p:cNvSpPr>
          <p:nvPr>
            <p:ph type="subTitle" idx="1"/>
          </p:nvPr>
        </p:nvSpPr>
        <p:spPr/>
        <p:txBody>
          <a:bodyPr/>
          <a:lstStyle/>
          <a:p>
            <a:endParaRPr lang="fr-FR" dirty="0"/>
          </a:p>
        </p:txBody>
      </p:sp>
      <p:pic>
        <p:nvPicPr>
          <p:cNvPr id="12" name="Image 11">
            <a:extLst>
              <a:ext uri="{FF2B5EF4-FFF2-40B4-BE49-F238E27FC236}">
                <a16:creationId xmlns:a16="http://schemas.microsoft.com/office/drawing/2014/main" id="{0EFF8C49-DA03-DDB6-C602-FA340C321952}"/>
              </a:ext>
            </a:extLst>
          </p:cNvPr>
          <p:cNvPicPr>
            <a:picLocks noChangeAspect="1"/>
          </p:cNvPicPr>
          <p:nvPr/>
        </p:nvPicPr>
        <p:blipFill>
          <a:blip r:embed="rId5"/>
          <a:stretch>
            <a:fillRect/>
          </a:stretch>
        </p:blipFill>
        <p:spPr>
          <a:xfrm>
            <a:off x="4613561" y="1806307"/>
            <a:ext cx="4446859" cy="1530886"/>
          </a:xfrm>
          <a:prstGeom prst="rect">
            <a:avLst/>
          </a:prstGeom>
        </p:spPr>
      </p:pic>
      <p:pic>
        <p:nvPicPr>
          <p:cNvPr id="16" name="Picture 2" descr="Ardoise effaçable à sec 1 face unie / 1 face seyès 20 x 28 cm">
            <a:extLst>
              <a:ext uri="{FF2B5EF4-FFF2-40B4-BE49-F238E27FC236}">
                <a16:creationId xmlns:a16="http://schemas.microsoft.com/office/drawing/2014/main" id="{0D86BDEC-43D0-E94B-515C-BB42CA5D1A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3672" y="57454"/>
            <a:ext cx="934757" cy="67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663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78897DCA-824D-30E3-02D8-BBEB41738547}"/>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2628AEF-51FB-5FC5-A3FE-F74C7008AD3A}"/>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075B6842-5311-9E73-9E34-55ACE76951E7}"/>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C85818C1-2BCC-48E3-75F6-A8981F96BA9C}"/>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p.25</a:t>
            </a:r>
          </a:p>
        </p:txBody>
      </p:sp>
      <p:cxnSp>
        <p:nvCxnSpPr>
          <p:cNvPr id="13" name="Connecteur droit 12">
            <a:extLst>
              <a:ext uri="{FF2B5EF4-FFF2-40B4-BE49-F238E27FC236}">
                <a16:creationId xmlns:a16="http://schemas.microsoft.com/office/drawing/2014/main" id="{07635F36-64F8-343C-4773-C4FAF3883C2D}"/>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6" name="Google Shape;4094;p43">
            <a:extLst>
              <a:ext uri="{FF2B5EF4-FFF2-40B4-BE49-F238E27FC236}">
                <a16:creationId xmlns:a16="http://schemas.microsoft.com/office/drawing/2014/main" id="{0745B49C-045C-9615-AB80-DB93FE5E7E30}"/>
              </a:ext>
            </a:extLst>
          </p:cNvPr>
          <p:cNvSpPr txBox="1">
            <a:spLocks/>
          </p:cNvSpPr>
          <p:nvPr/>
        </p:nvSpPr>
        <p:spPr>
          <a:xfrm>
            <a:off x="-21369" y="899270"/>
            <a:ext cx="4695041"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7 à 9 sur feuille blanche et coller dans le cahier du jour.</a:t>
            </a:r>
            <a:endParaRPr lang="fr-FR" sz="1600" b="1" dirty="0"/>
          </a:p>
        </p:txBody>
      </p:sp>
      <p:sp>
        <p:nvSpPr>
          <p:cNvPr id="9" name="Ellipse 8">
            <a:extLst>
              <a:ext uri="{FF2B5EF4-FFF2-40B4-BE49-F238E27FC236}">
                <a16:creationId xmlns:a16="http://schemas.microsoft.com/office/drawing/2014/main" id="{D6A37FFD-DC08-DD75-493C-6CB80DBDB9A3}"/>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a:t>
            </a:r>
          </a:p>
        </p:txBody>
      </p:sp>
      <p:pic>
        <p:nvPicPr>
          <p:cNvPr id="10" name="Image 9">
            <a:extLst>
              <a:ext uri="{FF2B5EF4-FFF2-40B4-BE49-F238E27FC236}">
                <a16:creationId xmlns:a16="http://schemas.microsoft.com/office/drawing/2014/main" id="{6D44A0DB-D2FE-14A3-0721-61C310480387}"/>
              </a:ext>
            </a:extLst>
          </p:cNvPr>
          <p:cNvPicPr>
            <a:picLocks noChangeAspect="1"/>
          </p:cNvPicPr>
          <p:nvPr/>
        </p:nvPicPr>
        <p:blipFill>
          <a:blip r:embed="rId3"/>
          <a:stretch>
            <a:fillRect/>
          </a:stretch>
        </p:blipFill>
        <p:spPr>
          <a:xfrm>
            <a:off x="3823190" y="113621"/>
            <a:ext cx="640745" cy="868912"/>
          </a:xfrm>
          <a:prstGeom prst="rect">
            <a:avLst/>
          </a:prstGeom>
        </p:spPr>
      </p:pic>
      <p:pic>
        <p:nvPicPr>
          <p:cNvPr id="15" name="Image 14">
            <a:extLst>
              <a:ext uri="{FF2B5EF4-FFF2-40B4-BE49-F238E27FC236}">
                <a16:creationId xmlns:a16="http://schemas.microsoft.com/office/drawing/2014/main" id="{677012F2-54D1-0C90-9403-1DAD0E07C2A1}"/>
              </a:ext>
            </a:extLst>
          </p:cNvPr>
          <p:cNvPicPr>
            <a:picLocks noChangeAspect="1"/>
          </p:cNvPicPr>
          <p:nvPr/>
        </p:nvPicPr>
        <p:blipFill>
          <a:blip r:embed="rId4"/>
          <a:stretch>
            <a:fillRect/>
          </a:stretch>
        </p:blipFill>
        <p:spPr>
          <a:xfrm>
            <a:off x="1053503" y="1615014"/>
            <a:ext cx="2359519" cy="3436427"/>
          </a:xfrm>
          <a:prstGeom prst="rect">
            <a:avLst/>
          </a:prstGeom>
        </p:spPr>
      </p:pic>
      <p:sp>
        <p:nvSpPr>
          <p:cNvPr id="7" name="Sous-titre 6">
            <a:extLst>
              <a:ext uri="{FF2B5EF4-FFF2-40B4-BE49-F238E27FC236}">
                <a16:creationId xmlns:a16="http://schemas.microsoft.com/office/drawing/2014/main" id="{70E374A3-2BDD-5B92-12FD-F65ACF0AE875}"/>
              </a:ext>
            </a:extLst>
          </p:cNvPr>
          <p:cNvSpPr>
            <a:spLocks noGrp="1"/>
          </p:cNvSpPr>
          <p:nvPr>
            <p:ph type="subTitle" idx="1"/>
          </p:nvPr>
        </p:nvSpPr>
        <p:spPr/>
        <p:txBody>
          <a:bodyPr/>
          <a:lstStyle/>
          <a:p>
            <a:endParaRPr lang="fr-FR" dirty="0"/>
          </a:p>
        </p:txBody>
      </p:sp>
      <p:pic>
        <p:nvPicPr>
          <p:cNvPr id="3" name="Image 2">
            <a:extLst>
              <a:ext uri="{FF2B5EF4-FFF2-40B4-BE49-F238E27FC236}">
                <a16:creationId xmlns:a16="http://schemas.microsoft.com/office/drawing/2014/main" id="{1A1F12E0-E64F-BE27-2BF3-9975DE5AD734}"/>
              </a:ext>
            </a:extLst>
          </p:cNvPr>
          <p:cNvPicPr>
            <a:picLocks noChangeAspect="1"/>
          </p:cNvPicPr>
          <p:nvPr/>
        </p:nvPicPr>
        <p:blipFill>
          <a:blip r:embed="rId5"/>
          <a:stretch>
            <a:fillRect/>
          </a:stretch>
        </p:blipFill>
        <p:spPr>
          <a:xfrm>
            <a:off x="4680066" y="1035701"/>
            <a:ext cx="4350324" cy="3214372"/>
          </a:xfrm>
          <a:prstGeom prst="rect">
            <a:avLst/>
          </a:prstGeom>
        </p:spPr>
      </p:pic>
    </p:spTree>
    <p:extLst>
      <p:ext uri="{BB962C8B-B14F-4D97-AF65-F5344CB8AC3E}">
        <p14:creationId xmlns:p14="http://schemas.microsoft.com/office/powerpoint/2010/main" val="66573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BCA86A79-F4D4-FAB1-3476-F5EF82E2E8C7}"/>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5428F194-732F-B40E-8B74-7BAF86009752}"/>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63A43824-EEA5-55DB-59F2-3760BB0FB50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3A537757-A1A5-FFBB-3FA6-FBB4E7BFAF3C}"/>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p.25</a:t>
            </a:r>
          </a:p>
        </p:txBody>
      </p:sp>
      <p:cxnSp>
        <p:nvCxnSpPr>
          <p:cNvPr id="13" name="Connecteur droit 12">
            <a:extLst>
              <a:ext uri="{FF2B5EF4-FFF2-40B4-BE49-F238E27FC236}">
                <a16:creationId xmlns:a16="http://schemas.microsoft.com/office/drawing/2014/main" id="{1087F09C-CE69-E362-4642-3B19EE1D200C}"/>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6" name="Google Shape;4094;p43">
            <a:extLst>
              <a:ext uri="{FF2B5EF4-FFF2-40B4-BE49-F238E27FC236}">
                <a16:creationId xmlns:a16="http://schemas.microsoft.com/office/drawing/2014/main" id="{99806CA9-7D37-4E40-E621-E030CE0A0185}"/>
              </a:ext>
            </a:extLst>
          </p:cNvPr>
          <p:cNvSpPr txBox="1">
            <a:spLocks/>
          </p:cNvSpPr>
          <p:nvPr/>
        </p:nvSpPr>
        <p:spPr>
          <a:xfrm>
            <a:off x="-21369" y="899270"/>
            <a:ext cx="4695041"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7 à 9 sur feuille blanche et coller dans le cahier du jour.</a:t>
            </a:r>
            <a:endParaRPr lang="fr-FR" sz="1600" b="1" dirty="0"/>
          </a:p>
        </p:txBody>
      </p:sp>
      <p:sp>
        <p:nvSpPr>
          <p:cNvPr id="9" name="Ellipse 8">
            <a:extLst>
              <a:ext uri="{FF2B5EF4-FFF2-40B4-BE49-F238E27FC236}">
                <a16:creationId xmlns:a16="http://schemas.microsoft.com/office/drawing/2014/main" id="{156AA24E-8D21-4BA4-0570-8DEA101DA32C}"/>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a:t>
            </a:r>
          </a:p>
        </p:txBody>
      </p:sp>
      <p:pic>
        <p:nvPicPr>
          <p:cNvPr id="10" name="Image 9">
            <a:extLst>
              <a:ext uri="{FF2B5EF4-FFF2-40B4-BE49-F238E27FC236}">
                <a16:creationId xmlns:a16="http://schemas.microsoft.com/office/drawing/2014/main" id="{CE6B2C4E-E5B6-CB73-34A8-27559FE6AE73}"/>
              </a:ext>
            </a:extLst>
          </p:cNvPr>
          <p:cNvPicPr>
            <a:picLocks noChangeAspect="1"/>
          </p:cNvPicPr>
          <p:nvPr/>
        </p:nvPicPr>
        <p:blipFill>
          <a:blip r:embed="rId3"/>
          <a:stretch>
            <a:fillRect/>
          </a:stretch>
        </p:blipFill>
        <p:spPr>
          <a:xfrm>
            <a:off x="3823190" y="113621"/>
            <a:ext cx="640745" cy="868912"/>
          </a:xfrm>
          <a:prstGeom prst="rect">
            <a:avLst/>
          </a:prstGeom>
        </p:spPr>
      </p:pic>
      <p:pic>
        <p:nvPicPr>
          <p:cNvPr id="15" name="Image 14">
            <a:extLst>
              <a:ext uri="{FF2B5EF4-FFF2-40B4-BE49-F238E27FC236}">
                <a16:creationId xmlns:a16="http://schemas.microsoft.com/office/drawing/2014/main" id="{408AED40-B377-F590-179A-16B60B95DA69}"/>
              </a:ext>
            </a:extLst>
          </p:cNvPr>
          <p:cNvPicPr>
            <a:picLocks noChangeAspect="1"/>
          </p:cNvPicPr>
          <p:nvPr/>
        </p:nvPicPr>
        <p:blipFill>
          <a:blip r:embed="rId4"/>
          <a:stretch>
            <a:fillRect/>
          </a:stretch>
        </p:blipFill>
        <p:spPr>
          <a:xfrm>
            <a:off x="1053503" y="1615014"/>
            <a:ext cx="2359519" cy="3436427"/>
          </a:xfrm>
          <a:prstGeom prst="rect">
            <a:avLst/>
          </a:prstGeom>
        </p:spPr>
      </p:pic>
      <p:sp>
        <p:nvSpPr>
          <p:cNvPr id="7" name="Sous-titre 6">
            <a:extLst>
              <a:ext uri="{FF2B5EF4-FFF2-40B4-BE49-F238E27FC236}">
                <a16:creationId xmlns:a16="http://schemas.microsoft.com/office/drawing/2014/main" id="{3CA078B5-42A7-23EA-FC2B-52BA3D8BF11E}"/>
              </a:ext>
            </a:extLst>
          </p:cNvPr>
          <p:cNvSpPr>
            <a:spLocks noGrp="1"/>
          </p:cNvSpPr>
          <p:nvPr>
            <p:ph type="subTitle" idx="1"/>
          </p:nvPr>
        </p:nvSpPr>
        <p:spPr/>
        <p:txBody>
          <a:bodyPr/>
          <a:lstStyle/>
          <a:p>
            <a:endParaRPr lang="fr-FR" dirty="0"/>
          </a:p>
        </p:txBody>
      </p:sp>
      <p:pic>
        <p:nvPicPr>
          <p:cNvPr id="2" name="Image 1">
            <a:extLst>
              <a:ext uri="{FF2B5EF4-FFF2-40B4-BE49-F238E27FC236}">
                <a16:creationId xmlns:a16="http://schemas.microsoft.com/office/drawing/2014/main" id="{FD6A4A62-7340-D925-7A57-5F8896AE17BB}"/>
              </a:ext>
            </a:extLst>
          </p:cNvPr>
          <p:cNvPicPr>
            <a:picLocks noChangeAspect="1"/>
          </p:cNvPicPr>
          <p:nvPr/>
        </p:nvPicPr>
        <p:blipFill>
          <a:blip r:embed="rId3"/>
          <a:stretch>
            <a:fillRect/>
          </a:stretch>
        </p:blipFill>
        <p:spPr>
          <a:xfrm>
            <a:off x="4715232" y="78417"/>
            <a:ext cx="640745" cy="868912"/>
          </a:xfrm>
          <a:prstGeom prst="rect">
            <a:avLst/>
          </a:prstGeom>
        </p:spPr>
      </p:pic>
      <p:pic>
        <p:nvPicPr>
          <p:cNvPr id="11" name="Image 10">
            <a:extLst>
              <a:ext uri="{FF2B5EF4-FFF2-40B4-BE49-F238E27FC236}">
                <a16:creationId xmlns:a16="http://schemas.microsoft.com/office/drawing/2014/main" id="{DADD8EE4-8C82-5666-AE78-40534C171E97}"/>
              </a:ext>
            </a:extLst>
          </p:cNvPr>
          <p:cNvPicPr>
            <a:picLocks noChangeAspect="1"/>
          </p:cNvPicPr>
          <p:nvPr/>
        </p:nvPicPr>
        <p:blipFill>
          <a:blip r:embed="rId5"/>
          <a:stretch>
            <a:fillRect/>
          </a:stretch>
        </p:blipFill>
        <p:spPr>
          <a:xfrm>
            <a:off x="4810063" y="1619401"/>
            <a:ext cx="4095870" cy="2367212"/>
          </a:xfrm>
          <a:prstGeom prst="rect">
            <a:avLst/>
          </a:prstGeom>
        </p:spPr>
      </p:pic>
    </p:spTree>
    <p:extLst>
      <p:ext uri="{BB962C8B-B14F-4D97-AF65-F5344CB8AC3E}">
        <p14:creationId xmlns:p14="http://schemas.microsoft.com/office/powerpoint/2010/main" val="2878685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69574C93-DBD0-063F-ACAD-B977A5CBCE2C}"/>
            </a:ext>
          </a:extLst>
        </p:cNvPr>
        <p:cNvGrpSpPr/>
        <p:nvPr/>
      </p:nvGrpSpPr>
      <p:grpSpPr>
        <a:xfrm>
          <a:off x="0" y="0"/>
          <a:ext cx="0" cy="0"/>
          <a:chOff x="0" y="0"/>
          <a:chExt cx="0" cy="0"/>
        </a:xfrm>
      </p:grpSpPr>
      <p:sp>
        <p:nvSpPr>
          <p:cNvPr id="4080" name="Google Shape;4080;p41">
            <a:extLst>
              <a:ext uri="{FF2B5EF4-FFF2-40B4-BE49-F238E27FC236}">
                <a16:creationId xmlns:a16="http://schemas.microsoft.com/office/drawing/2014/main" id="{DD2DD794-31FB-5F72-969C-E0D336A608A6}"/>
              </a:ext>
            </a:extLst>
          </p:cNvPr>
          <p:cNvSpPr txBox="1">
            <a:spLocks noGrp="1"/>
          </p:cNvSpPr>
          <p:nvPr>
            <p:ph type="title"/>
          </p:nvPr>
        </p:nvSpPr>
        <p:spPr>
          <a:xfrm>
            <a:off x="160342" y="1715800"/>
            <a:ext cx="4312077" cy="1511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dirty="0"/>
              <a:t>Point, droite, demi-droite et segment S1</a:t>
            </a:r>
            <a:endParaRPr sz="2800" dirty="0"/>
          </a:p>
        </p:txBody>
      </p:sp>
      <p:sp>
        <p:nvSpPr>
          <p:cNvPr id="4081" name="Google Shape;4081;p41">
            <a:extLst>
              <a:ext uri="{FF2B5EF4-FFF2-40B4-BE49-F238E27FC236}">
                <a16:creationId xmlns:a16="http://schemas.microsoft.com/office/drawing/2014/main" id="{80CFAC92-79CD-A7F8-06E0-B8D80F8D8E42}"/>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
        <p:nvSpPr>
          <p:cNvPr id="10" name="Google Shape;4093;p43">
            <a:extLst>
              <a:ext uri="{FF2B5EF4-FFF2-40B4-BE49-F238E27FC236}">
                <a16:creationId xmlns:a16="http://schemas.microsoft.com/office/drawing/2014/main" id="{498C7E6A-94DC-3368-0BA1-AEFA0A3B2D57}"/>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6F42BA65-048C-8349-B7D3-58A168B3649F}"/>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2" name="Google Shape;4080;p41">
            <a:extLst>
              <a:ext uri="{FF2B5EF4-FFF2-40B4-BE49-F238E27FC236}">
                <a16:creationId xmlns:a16="http://schemas.microsoft.com/office/drawing/2014/main" id="{5FBABE8C-E5BE-54FD-2AA6-90BCAF4B22E4}"/>
              </a:ext>
            </a:extLst>
          </p:cNvPr>
          <p:cNvSpPr txBox="1">
            <a:spLocks/>
          </p:cNvSpPr>
          <p:nvPr/>
        </p:nvSpPr>
        <p:spPr>
          <a:xfrm>
            <a:off x="4572000" y="1785486"/>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Problèmes de comparaison S2</a:t>
            </a:r>
          </a:p>
        </p:txBody>
      </p:sp>
      <p:pic>
        <p:nvPicPr>
          <p:cNvPr id="4" name="Image 3">
            <a:extLst>
              <a:ext uri="{FF2B5EF4-FFF2-40B4-BE49-F238E27FC236}">
                <a16:creationId xmlns:a16="http://schemas.microsoft.com/office/drawing/2014/main" id="{7B308242-2E5B-598C-8ECE-A7ED818AFE79}"/>
              </a:ext>
            </a:extLst>
          </p:cNvPr>
          <p:cNvPicPr>
            <a:picLocks noChangeAspect="1"/>
          </p:cNvPicPr>
          <p:nvPr/>
        </p:nvPicPr>
        <p:blipFill>
          <a:blip r:embed="rId3"/>
          <a:stretch>
            <a:fillRect/>
          </a:stretch>
        </p:blipFill>
        <p:spPr>
          <a:xfrm>
            <a:off x="4717228" y="3646882"/>
            <a:ext cx="4229453" cy="831633"/>
          </a:xfrm>
          <a:prstGeom prst="rect">
            <a:avLst/>
          </a:prstGeom>
        </p:spPr>
      </p:pic>
      <p:pic>
        <p:nvPicPr>
          <p:cNvPr id="7" name="Image 6">
            <a:extLst>
              <a:ext uri="{FF2B5EF4-FFF2-40B4-BE49-F238E27FC236}">
                <a16:creationId xmlns:a16="http://schemas.microsoft.com/office/drawing/2014/main" id="{B929D8D5-DA12-5CAB-0A36-4C023AC6A62F}"/>
              </a:ext>
            </a:extLst>
          </p:cNvPr>
          <p:cNvPicPr>
            <a:picLocks noChangeAspect="1"/>
          </p:cNvPicPr>
          <p:nvPr/>
        </p:nvPicPr>
        <p:blipFill>
          <a:blip r:embed="rId4"/>
          <a:stretch>
            <a:fillRect/>
          </a:stretch>
        </p:blipFill>
        <p:spPr>
          <a:xfrm>
            <a:off x="271220" y="3642120"/>
            <a:ext cx="4229453" cy="836596"/>
          </a:xfrm>
          <a:prstGeom prst="rect">
            <a:avLst/>
          </a:prstGeom>
        </p:spPr>
      </p:pic>
    </p:spTree>
    <p:extLst>
      <p:ext uri="{BB962C8B-B14F-4D97-AF65-F5344CB8AC3E}">
        <p14:creationId xmlns:p14="http://schemas.microsoft.com/office/powerpoint/2010/main" val="1423966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28DB798-DE23-7577-1A74-E1785FCA8D6C}"/>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1B2529F5-3598-BE8F-2A42-900B5D293435}"/>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AB7E6B96-8B54-E868-CAB4-C0DD379E4903}"/>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8F48D837-88B1-803E-BE6C-A63D9B98E4DB}"/>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p.24</a:t>
            </a:r>
          </a:p>
        </p:txBody>
      </p:sp>
      <p:sp>
        <p:nvSpPr>
          <p:cNvPr id="7" name="Sous-titre 6">
            <a:extLst>
              <a:ext uri="{FF2B5EF4-FFF2-40B4-BE49-F238E27FC236}">
                <a16:creationId xmlns:a16="http://schemas.microsoft.com/office/drawing/2014/main" id="{C3FDA9E3-DC39-96C0-2172-5EC74DA8CAA6}"/>
              </a:ext>
            </a:extLst>
          </p:cNvPr>
          <p:cNvSpPr>
            <a:spLocks noGrp="1"/>
          </p:cNvSpPr>
          <p:nvPr>
            <p:ph type="subTitle" idx="1"/>
          </p:nvPr>
        </p:nvSpPr>
        <p:spPr>
          <a:xfrm>
            <a:off x="-1910536" y="753167"/>
            <a:ext cx="4455621" cy="1145700"/>
          </a:xfrm>
        </p:spPr>
        <p:txBody>
          <a:bodyPr/>
          <a:lstStyle/>
          <a:p>
            <a:pPr algn="ctr"/>
            <a:r>
              <a:rPr lang="fr-FR" b="1" u="sng" dirty="0"/>
              <a:t>Trouve :</a:t>
            </a:r>
          </a:p>
        </p:txBody>
      </p:sp>
      <p:cxnSp>
        <p:nvCxnSpPr>
          <p:cNvPr id="12" name="Connecteur droit 11">
            <a:extLst>
              <a:ext uri="{FF2B5EF4-FFF2-40B4-BE49-F238E27FC236}">
                <a16:creationId xmlns:a16="http://schemas.microsoft.com/office/drawing/2014/main" id="{451B3A9F-83ED-2D13-467D-5C210213ECF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6" name="Google Shape;4093;p43">
            <a:extLst>
              <a:ext uri="{FF2B5EF4-FFF2-40B4-BE49-F238E27FC236}">
                <a16:creationId xmlns:a16="http://schemas.microsoft.com/office/drawing/2014/main" id="{0C58F69D-18D6-489D-4A2C-4B5EF429C348}"/>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73966833-4280-B8A7-7350-90271A33CA1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0" name="Sous-titre 6">
            <a:extLst>
              <a:ext uri="{FF2B5EF4-FFF2-40B4-BE49-F238E27FC236}">
                <a16:creationId xmlns:a16="http://schemas.microsoft.com/office/drawing/2014/main" id="{F91C0F67-CFD8-D0C7-0FFA-9F5247D5CB9F}"/>
              </a:ext>
            </a:extLst>
          </p:cNvPr>
          <p:cNvSpPr txBox="1">
            <a:spLocks/>
          </p:cNvSpPr>
          <p:nvPr/>
        </p:nvSpPr>
        <p:spPr>
          <a:xfrm>
            <a:off x="4472251" y="1046363"/>
            <a:ext cx="445562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gn="ctr"/>
            <a:r>
              <a:rPr lang="fr-FR" b="1" u="sng" dirty="0"/>
              <a:t>Vous allez associer chaque énoncé à sa modélisation. Colle dans le cahier le résultat de tes recherches.</a:t>
            </a:r>
          </a:p>
        </p:txBody>
      </p:sp>
      <p:pic>
        <p:nvPicPr>
          <p:cNvPr id="14" name="Image 13">
            <a:extLst>
              <a:ext uri="{FF2B5EF4-FFF2-40B4-BE49-F238E27FC236}">
                <a16:creationId xmlns:a16="http://schemas.microsoft.com/office/drawing/2014/main" id="{823A24F1-BFDA-2082-6A63-35630DE2A66D}"/>
              </a:ext>
            </a:extLst>
          </p:cNvPr>
          <p:cNvPicPr>
            <a:picLocks noChangeAspect="1"/>
          </p:cNvPicPr>
          <p:nvPr/>
        </p:nvPicPr>
        <p:blipFill>
          <a:blip r:embed="rId3"/>
          <a:stretch>
            <a:fillRect/>
          </a:stretch>
        </p:blipFill>
        <p:spPr>
          <a:xfrm>
            <a:off x="4688376" y="98988"/>
            <a:ext cx="640745" cy="868912"/>
          </a:xfrm>
          <a:prstGeom prst="rect">
            <a:avLst/>
          </a:prstGeom>
        </p:spPr>
      </p:pic>
      <p:sp>
        <p:nvSpPr>
          <p:cNvPr id="15" name="Sous-titre 6">
            <a:extLst>
              <a:ext uri="{FF2B5EF4-FFF2-40B4-BE49-F238E27FC236}">
                <a16:creationId xmlns:a16="http://schemas.microsoft.com/office/drawing/2014/main" id="{65EA70C3-EADD-50F5-900D-F67A9480E642}"/>
              </a:ext>
            </a:extLst>
          </p:cNvPr>
          <p:cNvSpPr txBox="1">
            <a:spLocks/>
          </p:cNvSpPr>
          <p:nvPr/>
        </p:nvSpPr>
        <p:spPr>
          <a:xfrm>
            <a:off x="4572000" y="2209322"/>
            <a:ext cx="445562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gn="ctr"/>
            <a:r>
              <a:rPr lang="fr-FR" dirty="0">
                <a:solidFill>
                  <a:srgbClr val="92D050"/>
                </a:solidFill>
              </a:rPr>
              <a:t>Faire une capture d’</a:t>
            </a:r>
            <a:r>
              <a:rPr lang="fr-FR" dirty="0" err="1">
                <a:solidFill>
                  <a:srgbClr val="92D050"/>
                </a:solidFill>
              </a:rPr>
              <a:t>ecran</a:t>
            </a:r>
            <a:r>
              <a:rPr lang="fr-FR" dirty="0">
                <a:solidFill>
                  <a:srgbClr val="92D050"/>
                </a:solidFill>
              </a:rPr>
              <a:t> des problèmes ici et faire correction par animation</a:t>
            </a:r>
          </a:p>
        </p:txBody>
      </p:sp>
      <p:pic>
        <p:nvPicPr>
          <p:cNvPr id="18" name="Image 17">
            <a:extLst>
              <a:ext uri="{FF2B5EF4-FFF2-40B4-BE49-F238E27FC236}">
                <a16:creationId xmlns:a16="http://schemas.microsoft.com/office/drawing/2014/main" id="{16D48F68-6AE4-CB60-A480-68E7EE98E2AE}"/>
              </a:ext>
            </a:extLst>
          </p:cNvPr>
          <p:cNvPicPr>
            <a:picLocks noChangeAspect="1"/>
          </p:cNvPicPr>
          <p:nvPr/>
        </p:nvPicPr>
        <p:blipFill>
          <a:blip r:embed="rId4"/>
          <a:stretch>
            <a:fillRect/>
          </a:stretch>
        </p:blipFill>
        <p:spPr>
          <a:xfrm>
            <a:off x="1510612" y="560731"/>
            <a:ext cx="1703178" cy="1631332"/>
          </a:xfrm>
          <a:prstGeom prst="rect">
            <a:avLst/>
          </a:prstGeom>
        </p:spPr>
      </p:pic>
      <p:pic>
        <p:nvPicPr>
          <p:cNvPr id="20" name="Image 19">
            <a:extLst>
              <a:ext uri="{FF2B5EF4-FFF2-40B4-BE49-F238E27FC236}">
                <a16:creationId xmlns:a16="http://schemas.microsoft.com/office/drawing/2014/main" id="{7C0FE60C-AC5B-8F33-4A44-6BD9CCBFE910}"/>
              </a:ext>
            </a:extLst>
          </p:cNvPr>
          <p:cNvPicPr>
            <a:picLocks noChangeAspect="1"/>
          </p:cNvPicPr>
          <p:nvPr/>
        </p:nvPicPr>
        <p:blipFill>
          <a:blip r:embed="rId5"/>
          <a:stretch>
            <a:fillRect/>
          </a:stretch>
        </p:blipFill>
        <p:spPr>
          <a:xfrm>
            <a:off x="1469052" y="2139161"/>
            <a:ext cx="1738948" cy="1444544"/>
          </a:xfrm>
          <a:prstGeom prst="rect">
            <a:avLst/>
          </a:prstGeom>
        </p:spPr>
      </p:pic>
      <p:pic>
        <p:nvPicPr>
          <p:cNvPr id="22" name="Image 21">
            <a:extLst>
              <a:ext uri="{FF2B5EF4-FFF2-40B4-BE49-F238E27FC236}">
                <a16:creationId xmlns:a16="http://schemas.microsoft.com/office/drawing/2014/main" id="{B47DEF7D-9E20-0FFE-9E14-420F7D91A5F0}"/>
              </a:ext>
            </a:extLst>
          </p:cNvPr>
          <p:cNvPicPr>
            <a:picLocks noChangeAspect="1"/>
          </p:cNvPicPr>
          <p:nvPr/>
        </p:nvPicPr>
        <p:blipFill>
          <a:blip r:embed="rId6"/>
          <a:stretch>
            <a:fillRect/>
          </a:stretch>
        </p:blipFill>
        <p:spPr>
          <a:xfrm>
            <a:off x="1440627" y="3512168"/>
            <a:ext cx="1795798" cy="1631332"/>
          </a:xfrm>
          <a:prstGeom prst="rect">
            <a:avLst/>
          </a:prstGeom>
        </p:spPr>
      </p:pic>
      <p:pic>
        <p:nvPicPr>
          <p:cNvPr id="23" name="Picture 2" descr="Ardoise effaçable à sec 1 face unie / 1 face seyès 20 x 28 cm">
            <a:extLst>
              <a:ext uri="{FF2B5EF4-FFF2-40B4-BE49-F238E27FC236}">
                <a16:creationId xmlns:a16="http://schemas.microsoft.com/office/drawing/2014/main" id="{A8C4279D-71C5-9ABC-4B65-D13765E15C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3519" y="98988"/>
            <a:ext cx="934757" cy="67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859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17B468F4-933D-D667-BB1B-56E06762E25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B06FDDE-FA8F-9653-4BD6-A640F3BB8B2E}"/>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EE4D7E23-0967-349A-E1D7-E501E97F161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6B5202B8-949E-6576-C1B4-53137BC23B79}"/>
              </a:ext>
            </a:extLst>
          </p:cNvPr>
          <p:cNvSpPr>
            <a:spLocks noGrp="1"/>
          </p:cNvSpPr>
          <p:nvPr>
            <p:ph type="subTitle" idx="1"/>
          </p:nvPr>
        </p:nvSpPr>
        <p:spPr>
          <a:xfrm>
            <a:off x="203567" y="512873"/>
            <a:ext cx="5876700" cy="1145700"/>
          </a:xfrm>
        </p:spPr>
        <p:txBody>
          <a:bodyPr/>
          <a:lstStyle/>
          <a:p>
            <a:r>
              <a:rPr lang="fr-FR" b="1" u="sng" dirty="0"/>
              <a:t>Observe les tracés ci-dessous :</a:t>
            </a:r>
          </a:p>
        </p:txBody>
      </p:sp>
      <p:cxnSp>
        <p:nvCxnSpPr>
          <p:cNvPr id="13" name="Connecteur droit 12">
            <a:extLst>
              <a:ext uri="{FF2B5EF4-FFF2-40B4-BE49-F238E27FC236}">
                <a16:creationId xmlns:a16="http://schemas.microsoft.com/office/drawing/2014/main" id="{D94E1A38-B0CA-808C-DD91-36920E1174D8}"/>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958EB1CA-CDCA-1C61-C783-8F043F0BD54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0D0CA4BC-4000-6D46-DB27-F83BB59945C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6C10A246-8DAC-2723-58DF-519980AF1CA3}"/>
              </a:ext>
            </a:extLst>
          </p:cNvPr>
          <p:cNvPicPr>
            <a:picLocks noChangeAspect="1"/>
          </p:cNvPicPr>
          <p:nvPr/>
        </p:nvPicPr>
        <p:blipFill>
          <a:blip r:embed="rId3"/>
          <a:stretch>
            <a:fillRect/>
          </a:stretch>
        </p:blipFill>
        <p:spPr>
          <a:xfrm>
            <a:off x="4688376" y="98988"/>
            <a:ext cx="640745" cy="868912"/>
          </a:xfrm>
          <a:prstGeom prst="rect">
            <a:avLst/>
          </a:prstGeom>
        </p:spPr>
      </p:pic>
      <p:sp>
        <p:nvSpPr>
          <p:cNvPr id="2" name="Sous-titre 6">
            <a:extLst>
              <a:ext uri="{FF2B5EF4-FFF2-40B4-BE49-F238E27FC236}">
                <a16:creationId xmlns:a16="http://schemas.microsoft.com/office/drawing/2014/main" id="{29B7DA78-8950-6D65-E1EB-F646FBEE09D6}"/>
              </a:ext>
            </a:extLst>
          </p:cNvPr>
          <p:cNvSpPr txBox="1">
            <a:spLocks/>
          </p:cNvSpPr>
          <p:nvPr/>
        </p:nvSpPr>
        <p:spPr>
          <a:xfrm>
            <a:off x="4587242" y="512873"/>
            <a:ext cx="445562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gn="ctr"/>
            <a:r>
              <a:rPr lang="fr-FR" b="1" u="sng" dirty="0"/>
              <a:t>Faire exercice 1 et 2</a:t>
            </a:r>
          </a:p>
        </p:txBody>
      </p:sp>
      <p:sp>
        <p:nvSpPr>
          <p:cNvPr id="5" name="Ellipse 4">
            <a:extLst>
              <a:ext uri="{FF2B5EF4-FFF2-40B4-BE49-F238E27FC236}">
                <a16:creationId xmlns:a16="http://schemas.microsoft.com/office/drawing/2014/main" id="{682D0A52-7CB7-CE4F-1611-A7543BFCACF4}"/>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p.23</a:t>
            </a:r>
          </a:p>
        </p:txBody>
      </p:sp>
      <p:pic>
        <p:nvPicPr>
          <p:cNvPr id="10" name="Image 9">
            <a:extLst>
              <a:ext uri="{FF2B5EF4-FFF2-40B4-BE49-F238E27FC236}">
                <a16:creationId xmlns:a16="http://schemas.microsoft.com/office/drawing/2014/main" id="{5F64831E-6F8F-ECAA-910A-3C769A530EF7}"/>
              </a:ext>
            </a:extLst>
          </p:cNvPr>
          <p:cNvPicPr>
            <a:picLocks noChangeAspect="1"/>
          </p:cNvPicPr>
          <p:nvPr/>
        </p:nvPicPr>
        <p:blipFill>
          <a:blip r:embed="rId4"/>
          <a:stretch>
            <a:fillRect/>
          </a:stretch>
        </p:blipFill>
        <p:spPr>
          <a:xfrm>
            <a:off x="4677705" y="1115515"/>
            <a:ext cx="3557437" cy="3873490"/>
          </a:xfrm>
          <a:prstGeom prst="rect">
            <a:avLst/>
          </a:prstGeom>
        </p:spPr>
      </p:pic>
      <p:sp>
        <p:nvSpPr>
          <p:cNvPr id="11" name="ZoneTexte 10">
            <a:extLst>
              <a:ext uri="{FF2B5EF4-FFF2-40B4-BE49-F238E27FC236}">
                <a16:creationId xmlns:a16="http://schemas.microsoft.com/office/drawing/2014/main" id="{AEB5795D-CBE7-F922-5AE6-082337B19680}"/>
              </a:ext>
            </a:extLst>
          </p:cNvPr>
          <p:cNvSpPr txBox="1"/>
          <p:nvPr/>
        </p:nvSpPr>
        <p:spPr>
          <a:xfrm>
            <a:off x="7835477" y="1940129"/>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1</a:t>
            </a:r>
          </a:p>
          <a:p>
            <a:r>
              <a:rPr lang="fr-FR" b="1" dirty="0">
                <a:solidFill>
                  <a:srgbClr val="00B050"/>
                </a:solidFill>
              </a:rPr>
              <a:t>Vert : 1 et 2</a:t>
            </a:r>
          </a:p>
          <a:p>
            <a:r>
              <a:rPr lang="fr-FR" b="1" dirty="0">
                <a:solidFill>
                  <a:srgbClr val="7030A0"/>
                </a:solidFill>
              </a:rPr>
              <a:t>Violet : 1 et 2</a:t>
            </a:r>
          </a:p>
        </p:txBody>
      </p:sp>
      <p:pic>
        <p:nvPicPr>
          <p:cNvPr id="15" name="Image 14">
            <a:extLst>
              <a:ext uri="{FF2B5EF4-FFF2-40B4-BE49-F238E27FC236}">
                <a16:creationId xmlns:a16="http://schemas.microsoft.com/office/drawing/2014/main" id="{D61C0CB7-2121-FB5F-6DCE-95DDFA67AC42}"/>
              </a:ext>
            </a:extLst>
          </p:cNvPr>
          <p:cNvPicPr>
            <a:picLocks noChangeAspect="1"/>
          </p:cNvPicPr>
          <p:nvPr/>
        </p:nvPicPr>
        <p:blipFill>
          <a:blip r:embed="rId5"/>
          <a:stretch>
            <a:fillRect/>
          </a:stretch>
        </p:blipFill>
        <p:spPr>
          <a:xfrm>
            <a:off x="620684" y="2915231"/>
            <a:ext cx="1954010" cy="2183894"/>
          </a:xfrm>
          <a:prstGeom prst="rect">
            <a:avLst/>
          </a:prstGeom>
        </p:spPr>
      </p:pic>
      <p:sp>
        <p:nvSpPr>
          <p:cNvPr id="16" name="Sous-titre 6">
            <a:extLst>
              <a:ext uri="{FF2B5EF4-FFF2-40B4-BE49-F238E27FC236}">
                <a16:creationId xmlns:a16="http://schemas.microsoft.com/office/drawing/2014/main" id="{491956FB-B455-84FB-7DD1-4170623710D1}"/>
              </a:ext>
            </a:extLst>
          </p:cNvPr>
          <p:cNvSpPr txBox="1">
            <a:spLocks/>
          </p:cNvSpPr>
          <p:nvPr/>
        </p:nvSpPr>
        <p:spPr>
          <a:xfrm>
            <a:off x="-82923" y="720976"/>
            <a:ext cx="4893048"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dirty="0">
                <a:solidFill>
                  <a:schemeClr val="tx1"/>
                </a:solidFill>
              </a:rPr>
              <a:t>Comment nomme t’on les lettres ?</a:t>
            </a:r>
          </a:p>
          <a:p>
            <a:endParaRPr lang="fr-FR" dirty="0">
              <a:solidFill>
                <a:schemeClr val="tx1"/>
              </a:solidFill>
            </a:endParaRPr>
          </a:p>
          <a:p>
            <a:r>
              <a:rPr lang="fr-FR" dirty="0">
                <a:solidFill>
                  <a:schemeClr val="tx1"/>
                </a:solidFill>
              </a:rPr>
              <a:t>Comment appelle t’on le tracé bleu ? Comment on le code ?</a:t>
            </a:r>
          </a:p>
          <a:p>
            <a:endParaRPr lang="fr-FR" dirty="0">
              <a:solidFill>
                <a:schemeClr val="tx1"/>
              </a:solidFill>
            </a:endParaRPr>
          </a:p>
          <a:p>
            <a:r>
              <a:rPr lang="fr-FR" dirty="0">
                <a:solidFill>
                  <a:schemeClr val="tx1"/>
                </a:solidFill>
              </a:rPr>
              <a:t>Comment appelle t’on le tracé rouge ? Comment on le code ?</a:t>
            </a:r>
          </a:p>
          <a:p>
            <a:endParaRPr lang="fr-FR" sz="400" dirty="0">
              <a:solidFill>
                <a:schemeClr val="tx1"/>
              </a:solidFill>
            </a:endParaRPr>
          </a:p>
          <a:p>
            <a:r>
              <a:rPr lang="fr-FR" dirty="0">
                <a:solidFill>
                  <a:schemeClr val="tx1"/>
                </a:solidFill>
              </a:rPr>
              <a:t>Comment appelle t’on le tracé noir ?</a:t>
            </a:r>
          </a:p>
          <a:p>
            <a:endParaRPr lang="fr-FR" dirty="0">
              <a:solidFill>
                <a:schemeClr val="tx1"/>
              </a:solidFill>
            </a:endParaRPr>
          </a:p>
          <a:p>
            <a:r>
              <a:rPr lang="fr-FR" dirty="0">
                <a:solidFill>
                  <a:schemeClr val="tx1"/>
                </a:solidFill>
              </a:rPr>
              <a:t>                                                  </a:t>
            </a:r>
          </a:p>
        </p:txBody>
      </p:sp>
      <p:pic>
        <p:nvPicPr>
          <p:cNvPr id="1026" name="Picture 2" descr="Demi-droite — Wikipédia">
            <a:extLst>
              <a:ext uri="{FF2B5EF4-FFF2-40B4-BE49-F238E27FC236}">
                <a16:creationId xmlns:a16="http://schemas.microsoft.com/office/drawing/2014/main" id="{487B10DF-D8F3-D757-16BF-E967CA4980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0624" y="3428040"/>
            <a:ext cx="1954010" cy="959939"/>
          </a:xfrm>
          <a:prstGeom prst="rect">
            <a:avLst/>
          </a:prstGeom>
          <a:noFill/>
          <a:extLst>
            <a:ext uri="{909E8E84-426E-40DD-AFC4-6F175D3DCCD1}">
              <a14:hiddenFill xmlns:a14="http://schemas.microsoft.com/office/drawing/2010/main">
                <a:solidFill>
                  <a:srgbClr val="FFFFFF"/>
                </a:solidFill>
              </a14:hiddenFill>
            </a:ext>
          </a:extLst>
        </p:spPr>
      </p:pic>
      <p:sp>
        <p:nvSpPr>
          <p:cNvPr id="18" name="Sous-titre 6">
            <a:extLst>
              <a:ext uri="{FF2B5EF4-FFF2-40B4-BE49-F238E27FC236}">
                <a16:creationId xmlns:a16="http://schemas.microsoft.com/office/drawing/2014/main" id="{0D84227C-D55C-C274-FAAE-80362C85B472}"/>
              </a:ext>
            </a:extLst>
          </p:cNvPr>
          <p:cNvSpPr txBox="1">
            <a:spLocks/>
          </p:cNvSpPr>
          <p:nvPr/>
        </p:nvSpPr>
        <p:spPr>
          <a:xfrm>
            <a:off x="486293" y="926086"/>
            <a:ext cx="1336965" cy="4497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dirty="0">
                <a:solidFill>
                  <a:srgbClr val="FF0000"/>
                </a:solidFill>
              </a:rPr>
              <a:t>Des points</a:t>
            </a:r>
            <a:r>
              <a:rPr lang="fr-FR" dirty="0">
                <a:solidFill>
                  <a:schemeClr val="tx1"/>
                </a:solidFill>
              </a:rPr>
              <a:t>.</a:t>
            </a:r>
          </a:p>
        </p:txBody>
      </p:sp>
      <p:sp>
        <p:nvSpPr>
          <p:cNvPr id="19" name="Sous-titre 6">
            <a:extLst>
              <a:ext uri="{FF2B5EF4-FFF2-40B4-BE49-F238E27FC236}">
                <a16:creationId xmlns:a16="http://schemas.microsoft.com/office/drawing/2014/main" id="{BACBC015-726B-4300-5A45-0B00E0AA4BDE}"/>
              </a:ext>
            </a:extLst>
          </p:cNvPr>
          <p:cNvSpPr txBox="1">
            <a:spLocks/>
          </p:cNvSpPr>
          <p:nvPr/>
        </p:nvSpPr>
        <p:spPr>
          <a:xfrm>
            <a:off x="1162225" y="1466426"/>
            <a:ext cx="1878350" cy="4497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dirty="0">
                <a:solidFill>
                  <a:srgbClr val="FF0000"/>
                </a:solidFill>
              </a:rPr>
              <a:t>Une droite</a:t>
            </a:r>
            <a:r>
              <a:rPr lang="fr-FR" dirty="0">
                <a:solidFill>
                  <a:schemeClr val="tx1"/>
                </a:solidFill>
              </a:rPr>
              <a:t>. </a:t>
            </a:r>
            <a:r>
              <a:rPr lang="fr-FR" dirty="0">
                <a:solidFill>
                  <a:srgbClr val="FF0000"/>
                </a:solidFill>
              </a:rPr>
              <a:t>(BD)</a:t>
            </a:r>
          </a:p>
        </p:txBody>
      </p:sp>
      <p:sp>
        <p:nvSpPr>
          <p:cNvPr id="20" name="Sous-titre 6">
            <a:extLst>
              <a:ext uri="{FF2B5EF4-FFF2-40B4-BE49-F238E27FC236}">
                <a16:creationId xmlns:a16="http://schemas.microsoft.com/office/drawing/2014/main" id="{2319D6C3-A240-4890-49D9-472691DF066F}"/>
              </a:ext>
            </a:extLst>
          </p:cNvPr>
          <p:cNvSpPr txBox="1">
            <a:spLocks/>
          </p:cNvSpPr>
          <p:nvPr/>
        </p:nvSpPr>
        <p:spPr>
          <a:xfrm>
            <a:off x="988763" y="2157185"/>
            <a:ext cx="1878350" cy="4497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dirty="0">
                <a:solidFill>
                  <a:srgbClr val="FF0000"/>
                </a:solidFill>
              </a:rPr>
              <a:t>Un segment</a:t>
            </a:r>
            <a:r>
              <a:rPr lang="fr-FR" dirty="0">
                <a:solidFill>
                  <a:schemeClr val="tx1"/>
                </a:solidFill>
              </a:rPr>
              <a:t>. </a:t>
            </a:r>
            <a:r>
              <a:rPr lang="fr-FR" dirty="0">
                <a:solidFill>
                  <a:srgbClr val="FF0000"/>
                </a:solidFill>
              </a:rPr>
              <a:t>[CA]</a:t>
            </a:r>
          </a:p>
        </p:txBody>
      </p:sp>
      <p:sp>
        <p:nvSpPr>
          <p:cNvPr id="21" name="Sous-titre 6">
            <a:extLst>
              <a:ext uri="{FF2B5EF4-FFF2-40B4-BE49-F238E27FC236}">
                <a16:creationId xmlns:a16="http://schemas.microsoft.com/office/drawing/2014/main" id="{0B7C236A-8DD5-1E9B-6E8B-FB61952AA1CB}"/>
              </a:ext>
            </a:extLst>
          </p:cNvPr>
          <p:cNvSpPr txBox="1">
            <a:spLocks/>
          </p:cNvSpPr>
          <p:nvPr/>
        </p:nvSpPr>
        <p:spPr>
          <a:xfrm>
            <a:off x="2574694" y="2739874"/>
            <a:ext cx="1878350" cy="4497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dirty="0">
                <a:solidFill>
                  <a:srgbClr val="FF0000"/>
                </a:solidFill>
              </a:rPr>
              <a:t>Une demi-droite.</a:t>
            </a:r>
          </a:p>
        </p:txBody>
      </p:sp>
      <mc:AlternateContent xmlns:mc="http://schemas.openxmlformats.org/markup-compatibility/2006">
        <mc:Choice xmlns:p14="http://schemas.microsoft.com/office/powerpoint/2010/main" Requires="p14">
          <p:contentPart p14:bwMode="auto" r:id="rId7">
            <p14:nvContentPartPr>
              <p14:cNvPr id="22" name="Encre 21">
                <a:extLst>
                  <a:ext uri="{FF2B5EF4-FFF2-40B4-BE49-F238E27FC236}">
                    <a16:creationId xmlns:a16="http://schemas.microsoft.com/office/drawing/2014/main" id="{3E38FBC5-F872-EA3D-1D4D-962173E425D9}"/>
                  </a:ext>
                </a:extLst>
              </p14:cNvPr>
              <p14:cNvContentPartPr/>
              <p14:nvPr/>
            </p14:nvContentPartPr>
            <p14:xfrm>
              <a:off x="2731996" y="3718178"/>
              <a:ext cx="360" cy="360"/>
            </p14:xfrm>
          </p:contentPart>
        </mc:Choice>
        <mc:Fallback>
          <p:pic>
            <p:nvPicPr>
              <p:cNvPr id="22" name="Encre 21">
                <a:extLst>
                  <a:ext uri="{FF2B5EF4-FFF2-40B4-BE49-F238E27FC236}">
                    <a16:creationId xmlns:a16="http://schemas.microsoft.com/office/drawing/2014/main" id="{3E38FBC5-F872-EA3D-1D4D-962173E425D9}"/>
                  </a:ext>
                </a:extLst>
              </p:cNvPr>
              <p:cNvPicPr/>
              <p:nvPr/>
            </p:nvPicPr>
            <p:blipFill>
              <a:blip r:embed="rId8"/>
              <a:stretch>
                <a:fillRect/>
              </a:stretch>
            </p:blipFill>
            <p:spPr>
              <a:xfrm>
                <a:off x="2725876" y="3712058"/>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23" name="Encre 22">
                <a:extLst>
                  <a:ext uri="{FF2B5EF4-FFF2-40B4-BE49-F238E27FC236}">
                    <a16:creationId xmlns:a16="http://schemas.microsoft.com/office/drawing/2014/main" id="{6D74EAC3-841F-BF91-E3DB-0FCD4CC8AA45}"/>
                  </a:ext>
                </a:extLst>
              </p14:cNvPr>
              <p14:cNvContentPartPr/>
              <p14:nvPr/>
            </p14:nvContentPartPr>
            <p14:xfrm>
              <a:off x="2057495" y="3189345"/>
              <a:ext cx="271080" cy="73080"/>
            </p14:xfrm>
          </p:contentPart>
        </mc:Choice>
        <mc:Fallback>
          <p:pic>
            <p:nvPicPr>
              <p:cNvPr id="23" name="Encre 22">
                <a:extLst>
                  <a:ext uri="{FF2B5EF4-FFF2-40B4-BE49-F238E27FC236}">
                    <a16:creationId xmlns:a16="http://schemas.microsoft.com/office/drawing/2014/main" id="{6D74EAC3-841F-BF91-E3DB-0FCD4CC8AA45}"/>
                  </a:ext>
                </a:extLst>
              </p:cNvPr>
              <p:cNvPicPr/>
              <p:nvPr/>
            </p:nvPicPr>
            <p:blipFill>
              <a:blip r:embed="rId10"/>
              <a:stretch>
                <a:fillRect/>
              </a:stretch>
            </p:blipFill>
            <p:spPr>
              <a:xfrm>
                <a:off x="2051375" y="3183225"/>
                <a:ext cx="283320" cy="853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24" name="Encre 23">
                <a:extLst>
                  <a:ext uri="{FF2B5EF4-FFF2-40B4-BE49-F238E27FC236}">
                    <a16:creationId xmlns:a16="http://schemas.microsoft.com/office/drawing/2014/main" id="{FBBAD5B9-0049-1E79-EEE5-63C27BDB5FBD}"/>
                  </a:ext>
                </a:extLst>
              </p14:cNvPr>
              <p14:cNvContentPartPr/>
              <p14:nvPr/>
            </p14:nvContentPartPr>
            <p14:xfrm>
              <a:off x="2073335" y="3100065"/>
              <a:ext cx="240840" cy="242280"/>
            </p14:xfrm>
          </p:contentPart>
        </mc:Choice>
        <mc:Fallback>
          <p:pic>
            <p:nvPicPr>
              <p:cNvPr id="24" name="Encre 23">
                <a:extLst>
                  <a:ext uri="{FF2B5EF4-FFF2-40B4-BE49-F238E27FC236}">
                    <a16:creationId xmlns:a16="http://schemas.microsoft.com/office/drawing/2014/main" id="{FBBAD5B9-0049-1E79-EEE5-63C27BDB5FBD}"/>
                  </a:ext>
                </a:extLst>
              </p:cNvPr>
              <p:cNvPicPr/>
              <p:nvPr/>
            </p:nvPicPr>
            <p:blipFill>
              <a:blip r:embed="rId12"/>
              <a:stretch>
                <a:fillRect/>
              </a:stretch>
            </p:blipFill>
            <p:spPr>
              <a:xfrm>
                <a:off x="2067215" y="3093945"/>
                <a:ext cx="253080"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7" name="Encre 26">
                <a:extLst>
                  <a:ext uri="{FF2B5EF4-FFF2-40B4-BE49-F238E27FC236}">
                    <a16:creationId xmlns:a16="http://schemas.microsoft.com/office/drawing/2014/main" id="{A7D5BC68-BC5C-9ED7-8705-05877B400204}"/>
                  </a:ext>
                </a:extLst>
              </p14:cNvPr>
              <p14:cNvContentPartPr/>
              <p14:nvPr/>
            </p14:nvContentPartPr>
            <p14:xfrm>
              <a:off x="2261975" y="2876505"/>
              <a:ext cx="360" cy="360"/>
            </p14:xfrm>
          </p:contentPart>
        </mc:Choice>
        <mc:Fallback>
          <p:pic>
            <p:nvPicPr>
              <p:cNvPr id="27" name="Encre 26">
                <a:extLst>
                  <a:ext uri="{FF2B5EF4-FFF2-40B4-BE49-F238E27FC236}">
                    <a16:creationId xmlns:a16="http://schemas.microsoft.com/office/drawing/2014/main" id="{A7D5BC68-BC5C-9ED7-8705-05877B400204}"/>
                  </a:ext>
                </a:extLst>
              </p:cNvPr>
              <p:cNvPicPr/>
              <p:nvPr/>
            </p:nvPicPr>
            <p:blipFill>
              <a:blip r:embed="rId8"/>
              <a:stretch>
                <a:fillRect/>
              </a:stretch>
            </p:blipFill>
            <p:spPr>
              <a:xfrm>
                <a:off x="2255855" y="2870385"/>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1" name="Encre 30">
                <a:extLst>
                  <a:ext uri="{FF2B5EF4-FFF2-40B4-BE49-F238E27FC236}">
                    <a16:creationId xmlns:a16="http://schemas.microsoft.com/office/drawing/2014/main" id="{06B4FD56-FEAC-D9DD-0649-F100E37E98F1}"/>
                  </a:ext>
                </a:extLst>
              </p14:cNvPr>
              <p14:cNvContentPartPr/>
              <p14:nvPr/>
            </p14:nvContentPartPr>
            <p14:xfrm>
              <a:off x="1921104" y="4527960"/>
              <a:ext cx="333360" cy="323280"/>
            </p14:xfrm>
          </p:contentPart>
        </mc:Choice>
        <mc:Fallback>
          <p:pic>
            <p:nvPicPr>
              <p:cNvPr id="31" name="Encre 30">
                <a:extLst>
                  <a:ext uri="{FF2B5EF4-FFF2-40B4-BE49-F238E27FC236}">
                    <a16:creationId xmlns:a16="http://schemas.microsoft.com/office/drawing/2014/main" id="{06B4FD56-FEAC-D9DD-0649-F100E37E98F1}"/>
                  </a:ext>
                </a:extLst>
              </p:cNvPr>
              <p:cNvPicPr/>
              <p:nvPr/>
            </p:nvPicPr>
            <p:blipFill>
              <a:blip r:embed="rId15"/>
              <a:stretch>
                <a:fillRect/>
              </a:stretch>
            </p:blipFill>
            <p:spPr>
              <a:xfrm>
                <a:off x="1858464" y="4465320"/>
                <a:ext cx="459000" cy="448920"/>
              </a:xfrm>
              <a:prstGeom prst="rect">
                <a:avLst/>
              </a:prstGeom>
            </p:spPr>
          </p:pic>
        </mc:Fallback>
      </mc:AlternateContent>
    </p:spTree>
    <p:extLst>
      <p:ext uri="{BB962C8B-B14F-4D97-AF65-F5344CB8AC3E}">
        <p14:creationId xmlns:p14="http://schemas.microsoft.com/office/powerpoint/2010/main" val="257125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E9333ED3-0C2F-7770-E614-C935DD0EAFBF}"/>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88960903-0162-C7AD-E590-64B0CE924090}"/>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3F0C85AE-034D-7A3C-231F-E4DD87118CD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4A09C5DC-9CF6-29D5-E4BC-54032E69FD7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0F49964D-8ACF-EEF6-2FB9-8F697446C6FD}"/>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F717E51B-3538-0859-8BB6-61C3C40FF414}"/>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6EF80DAA-B05D-C93E-6FFA-BA900F29D7FA}"/>
              </a:ext>
            </a:extLst>
          </p:cNvPr>
          <p:cNvPicPr>
            <a:picLocks noChangeAspect="1"/>
          </p:cNvPicPr>
          <p:nvPr/>
        </p:nvPicPr>
        <p:blipFill>
          <a:blip r:embed="rId3"/>
          <a:stretch>
            <a:fillRect/>
          </a:stretch>
        </p:blipFill>
        <p:spPr>
          <a:xfrm>
            <a:off x="4688376" y="98988"/>
            <a:ext cx="640745" cy="868912"/>
          </a:xfrm>
          <a:prstGeom prst="rect">
            <a:avLst/>
          </a:prstGeom>
        </p:spPr>
      </p:pic>
      <p:pic>
        <p:nvPicPr>
          <p:cNvPr id="5" name="Image 4">
            <a:extLst>
              <a:ext uri="{FF2B5EF4-FFF2-40B4-BE49-F238E27FC236}">
                <a16:creationId xmlns:a16="http://schemas.microsoft.com/office/drawing/2014/main" id="{AF15E572-BA8A-4E23-4DF0-9158054B730D}"/>
              </a:ext>
            </a:extLst>
          </p:cNvPr>
          <p:cNvPicPr>
            <a:picLocks noChangeAspect="1"/>
          </p:cNvPicPr>
          <p:nvPr/>
        </p:nvPicPr>
        <p:blipFill>
          <a:blip r:embed="rId4"/>
          <a:stretch>
            <a:fillRect/>
          </a:stretch>
        </p:blipFill>
        <p:spPr>
          <a:xfrm>
            <a:off x="4803120" y="987225"/>
            <a:ext cx="4015042" cy="4015042"/>
          </a:xfrm>
          <a:prstGeom prst="rect">
            <a:avLst/>
          </a:prstGeom>
        </p:spPr>
      </p:pic>
      <p:sp>
        <p:nvSpPr>
          <p:cNvPr id="10" name="Ellipse 9">
            <a:extLst>
              <a:ext uri="{FF2B5EF4-FFF2-40B4-BE49-F238E27FC236}">
                <a16:creationId xmlns:a16="http://schemas.microsoft.com/office/drawing/2014/main" id="{1E80A210-5FCC-437B-E752-DBC4EB21EA6A}"/>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p.23</a:t>
            </a:r>
          </a:p>
        </p:txBody>
      </p:sp>
      <p:pic>
        <p:nvPicPr>
          <p:cNvPr id="15" name="Image 14">
            <a:extLst>
              <a:ext uri="{FF2B5EF4-FFF2-40B4-BE49-F238E27FC236}">
                <a16:creationId xmlns:a16="http://schemas.microsoft.com/office/drawing/2014/main" id="{09281BC3-7529-B414-23D8-049726723FC9}"/>
              </a:ext>
            </a:extLst>
          </p:cNvPr>
          <p:cNvPicPr>
            <a:picLocks noChangeAspect="1"/>
          </p:cNvPicPr>
          <p:nvPr/>
        </p:nvPicPr>
        <p:blipFill>
          <a:blip r:embed="rId5"/>
          <a:stretch>
            <a:fillRect/>
          </a:stretch>
        </p:blipFill>
        <p:spPr>
          <a:xfrm>
            <a:off x="3585349" y="118313"/>
            <a:ext cx="737269" cy="1048500"/>
          </a:xfrm>
          <a:prstGeom prst="rect">
            <a:avLst/>
          </a:prstGeom>
        </p:spPr>
      </p:pic>
      <p:sp>
        <p:nvSpPr>
          <p:cNvPr id="16" name="Ellipse 15">
            <a:extLst>
              <a:ext uri="{FF2B5EF4-FFF2-40B4-BE49-F238E27FC236}">
                <a16:creationId xmlns:a16="http://schemas.microsoft.com/office/drawing/2014/main" id="{2B5833B2-E988-14BE-2599-7969DB43798F}"/>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p.8</a:t>
            </a:r>
          </a:p>
        </p:txBody>
      </p:sp>
      <p:pic>
        <p:nvPicPr>
          <p:cNvPr id="20" name="Image 19">
            <a:extLst>
              <a:ext uri="{FF2B5EF4-FFF2-40B4-BE49-F238E27FC236}">
                <a16:creationId xmlns:a16="http://schemas.microsoft.com/office/drawing/2014/main" id="{6456B63E-2011-FF8D-BE01-45CA1ED146BB}"/>
              </a:ext>
            </a:extLst>
          </p:cNvPr>
          <p:cNvPicPr>
            <a:picLocks noChangeAspect="1"/>
          </p:cNvPicPr>
          <p:nvPr/>
        </p:nvPicPr>
        <p:blipFill>
          <a:blip r:embed="rId6"/>
          <a:stretch>
            <a:fillRect/>
          </a:stretch>
        </p:blipFill>
        <p:spPr>
          <a:xfrm rot="5400000">
            <a:off x="674883" y="718773"/>
            <a:ext cx="3211035" cy="4504946"/>
          </a:xfrm>
          <a:prstGeom prst="rect">
            <a:avLst/>
          </a:prstGeom>
        </p:spPr>
      </p:pic>
    </p:spTree>
    <p:extLst>
      <p:ext uri="{BB962C8B-B14F-4D97-AF65-F5344CB8AC3E}">
        <p14:creationId xmlns:p14="http://schemas.microsoft.com/office/powerpoint/2010/main" val="491199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08D79360-006B-FCD1-73D8-8D92D336E0F0}"/>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2E85ADA9-D02B-0030-09B7-A5C830934287}"/>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CF104032-0736-1127-BA38-76AFF98FD203}"/>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60F13005-23AC-6B14-F35E-8C1B0603F3A9}"/>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386AD1C0-3048-8EA3-19CF-0B9277DC80DD}"/>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D73EF210-8549-515E-F386-752BE4E6D7AD}"/>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14A55CCC-8067-1F3A-9862-0A1C1C92454D}"/>
              </a:ext>
            </a:extLst>
          </p:cNvPr>
          <p:cNvPicPr>
            <a:picLocks noChangeAspect="1"/>
          </p:cNvPicPr>
          <p:nvPr/>
        </p:nvPicPr>
        <p:blipFill>
          <a:blip r:embed="rId3"/>
          <a:stretch>
            <a:fillRect/>
          </a:stretch>
        </p:blipFill>
        <p:spPr>
          <a:xfrm>
            <a:off x="4688376" y="98988"/>
            <a:ext cx="640745" cy="868912"/>
          </a:xfrm>
          <a:prstGeom prst="rect">
            <a:avLst/>
          </a:prstGeom>
        </p:spPr>
      </p:pic>
      <p:pic>
        <p:nvPicPr>
          <p:cNvPr id="5" name="Image 4">
            <a:extLst>
              <a:ext uri="{FF2B5EF4-FFF2-40B4-BE49-F238E27FC236}">
                <a16:creationId xmlns:a16="http://schemas.microsoft.com/office/drawing/2014/main" id="{F02FAE9B-4524-C0DB-660F-36EBFD20D7B0}"/>
              </a:ext>
            </a:extLst>
          </p:cNvPr>
          <p:cNvPicPr>
            <a:picLocks noChangeAspect="1"/>
          </p:cNvPicPr>
          <p:nvPr/>
        </p:nvPicPr>
        <p:blipFill>
          <a:blip r:embed="rId4"/>
          <a:stretch>
            <a:fillRect/>
          </a:stretch>
        </p:blipFill>
        <p:spPr>
          <a:xfrm>
            <a:off x="4803120" y="987225"/>
            <a:ext cx="4015042" cy="4015042"/>
          </a:xfrm>
          <a:prstGeom prst="rect">
            <a:avLst/>
          </a:prstGeom>
        </p:spPr>
      </p:pic>
      <p:sp>
        <p:nvSpPr>
          <p:cNvPr id="10" name="Ellipse 9">
            <a:extLst>
              <a:ext uri="{FF2B5EF4-FFF2-40B4-BE49-F238E27FC236}">
                <a16:creationId xmlns:a16="http://schemas.microsoft.com/office/drawing/2014/main" id="{B97BCC26-7C2E-4C9F-A7FE-2F6F3E49B71C}"/>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p.23</a:t>
            </a:r>
          </a:p>
        </p:txBody>
      </p:sp>
      <p:pic>
        <p:nvPicPr>
          <p:cNvPr id="15" name="Image 14">
            <a:extLst>
              <a:ext uri="{FF2B5EF4-FFF2-40B4-BE49-F238E27FC236}">
                <a16:creationId xmlns:a16="http://schemas.microsoft.com/office/drawing/2014/main" id="{B7135BAE-F1B1-82C0-1D76-400F10FF38AC}"/>
              </a:ext>
            </a:extLst>
          </p:cNvPr>
          <p:cNvPicPr>
            <a:picLocks noChangeAspect="1"/>
          </p:cNvPicPr>
          <p:nvPr/>
        </p:nvPicPr>
        <p:blipFill>
          <a:blip r:embed="rId5"/>
          <a:stretch>
            <a:fillRect/>
          </a:stretch>
        </p:blipFill>
        <p:spPr>
          <a:xfrm>
            <a:off x="3585349" y="118313"/>
            <a:ext cx="737269" cy="1048500"/>
          </a:xfrm>
          <a:prstGeom prst="rect">
            <a:avLst/>
          </a:prstGeom>
        </p:spPr>
      </p:pic>
      <p:sp>
        <p:nvSpPr>
          <p:cNvPr id="16" name="Ellipse 15">
            <a:extLst>
              <a:ext uri="{FF2B5EF4-FFF2-40B4-BE49-F238E27FC236}">
                <a16:creationId xmlns:a16="http://schemas.microsoft.com/office/drawing/2014/main" id="{D002120E-37C4-5FA9-23F6-2B7E844D16C1}"/>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p.8</a:t>
            </a:r>
          </a:p>
        </p:txBody>
      </p:sp>
      <p:pic>
        <p:nvPicPr>
          <p:cNvPr id="2" name="Image 1">
            <a:extLst>
              <a:ext uri="{FF2B5EF4-FFF2-40B4-BE49-F238E27FC236}">
                <a16:creationId xmlns:a16="http://schemas.microsoft.com/office/drawing/2014/main" id="{80BA2BE6-DC58-5A47-6630-F81E38D145A2}"/>
              </a:ext>
            </a:extLst>
          </p:cNvPr>
          <p:cNvPicPr>
            <a:picLocks noChangeAspect="1"/>
          </p:cNvPicPr>
          <p:nvPr/>
        </p:nvPicPr>
        <p:blipFill>
          <a:blip r:embed="rId6"/>
          <a:stretch>
            <a:fillRect/>
          </a:stretch>
        </p:blipFill>
        <p:spPr>
          <a:xfrm rot="5400000">
            <a:off x="680971" y="828701"/>
            <a:ext cx="3210066" cy="4530432"/>
          </a:xfrm>
          <a:prstGeom prst="rect">
            <a:avLst/>
          </a:prstGeom>
        </p:spPr>
      </p:pic>
      <p:sp>
        <p:nvSpPr>
          <p:cNvPr id="3" name="ZoneTexte 2">
            <a:extLst>
              <a:ext uri="{FF2B5EF4-FFF2-40B4-BE49-F238E27FC236}">
                <a16:creationId xmlns:a16="http://schemas.microsoft.com/office/drawing/2014/main" id="{C7E4A7F4-214E-04D2-99B2-D93030477BE5}"/>
              </a:ext>
            </a:extLst>
          </p:cNvPr>
          <p:cNvSpPr txBox="1"/>
          <p:nvPr/>
        </p:nvSpPr>
        <p:spPr>
          <a:xfrm>
            <a:off x="220292" y="1889879"/>
            <a:ext cx="4001193" cy="2308324"/>
          </a:xfrm>
          <a:prstGeom prst="rect">
            <a:avLst/>
          </a:prstGeom>
          <a:noFill/>
        </p:spPr>
        <p:txBody>
          <a:bodyPr wrap="square" rtlCol="0">
            <a:spAutoFit/>
          </a:bodyPr>
          <a:lstStyle/>
          <a:p>
            <a:pPr algn="just"/>
            <a:r>
              <a:rPr lang="fr-FR" sz="1800" dirty="0">
                <a:solidFill>
                  <a:srgbClr val="FF0000"/>
                </a:solidFill>
              </a:rPr>
              <a:t>Même s’il n’est pas tracé, un objet géométrique existe : un segment entre deux points, la droite qui passe par ces points, la demi-droite qui a pour origine un point et passa par l’autre. Il est possible de prolonger la droite dans les deux sens, elle </a:t>
            </a:r>
            <a:r>
              <a:rPr lang="fr-FR" sz="1800" dirty="0" err="1">
                <a:solidFill>
                  <a:srgbClr val="FF0000"/>
                </a:solidFill>
              </a:rPr>
              <a:t>ln’a</a:t>
            </a:r>
            <a:r>
              <a:rPr lang="fr-FR" sz="1800" dirty="0">
                <a:solidFill>
                  <a:srgbClr val="FF0000"/>
                </a:solidFill>
              </a:rPr>
              <a:t> ni début ni fin.</a:t>
            </a:r>
          </a:p>
        </p:txBody>
      </p:sp>
    </p:spTree>
    <p:extLst>
      <p:ext uri="{BB962C8B-B14F-4D97-AF65-F5344CB8AC3E}">
        <p14:creationId xmlns:p14="http://schemas.microsoft.com/office/powerpoint/2010/main" val="3695246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81F0B45-718C-454B-C3E0-ED8C6B501E51}"/>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68D75694-D644-DA58-4C14-2DCB836DAED0}"/>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FD1E9FA9-A0DE-9347-22BA-C259D94F678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28D3747D-A402-5541-20C8-3EECA281DBF3}"/>
              </a:ext>
            </a:extLst>
          </p:cNvPr>
          <p:cNvSpPr>
            <a:spLocks noGrp="1"/>
          </p:cNvSpPr>
          <p:nvPr>
            <p:ph type="subTitle" idx="1"/>
          </p:nvPr>
        </p:nvSpPr>
        <p:spPr>
          <a:xfrm>
            <a:off x="-135926" y="694367"/>
            <a:ext cx="5876700" cy="1145700"/>
          </a:xfrm>
        </p:spPr>
        <p:txBody>
          <a:bodyPr/>
          <a:lstStyle/>
          <a:p>
            <a:r>
              <a:rPr lang="fr-FR" b="1" u="sng" dirty="0"/>
              <a:t>Faire j’applique</a:t>
            </a:r>
          </a:p>
        </p:txBody>
      </p:sp>
      <p:cxnSp>
        <p:nvCxnSpPr>
          <p:cNvPr id="13" name="Connecteur droit 12">
            <a:extLst>
              <a:ext uri="{FF2B5EF4-FFF2-40B4-BE49-F238E27FC236}">
                <a16:creationId xmlns:a16="http://schemas.microsoft.com/office/drawing/2014/main" id="{F2F2E62E-EDD9-1954-42A9-23D37345B22C}"/>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66606202-09CC-D049-BC50-9947FBD2CA9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EE82C379-B890-21F2-C827-812C4C41D719}"/>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7A91819C-1DA9-028A-E855-885298349420}"/>
              </a:ext>
            </a:extLst>
          </p:cNvPr>
          <p:cNvPicPr>
            <a:picLocks noChangeAspect="1"/>
          </p:cNvPicPr>
          <p:nvPr/>
        </p:nvPicPr>
        <p:blipFill>
          <a:blip r:embed="rId3"/>
          <a:stretch>
            <a:fillRect/>
          </a:stretch>
        </p:blipFill>
        <p:spPr>
          <a:xfrm>
            <a:off x="4688376" y="98988"/>
            <a:ext cx="640745" cy="868912"/>
          </a:xfrm>
          <a:prstGeom prst="rect">
            <a:avLst/>
          </a:prstGeom>
        </p:spPr>
      </p:pic>
      <p:pic>
        <p:nvPicPr>
          <p:cNvPr id="5" name="Image 4">
            <a:extLst>
              <a:ext uri="{FF2B5EF4-FFF2-40B4-BE49-F238E27FC236}">
                <a16:creationId xmlns:a16="http://schemas.microsoft.com/office/drawing/2014/main" id="{B71AD9E3-424A-6885-D680-AA737020AE9E}"/>
              </a:ext>
            </a:extLst>
          </p:cNvPr>
          <p:cNvPicPr>
            <a:picLocks noChangeAspect="1"/>
          </p:cNvPicPr>
          <p:nvPr/>
        </p:nvPicPr>
        <p:blipFill>
          <a:blip r:embed="rId4"/>
          <a:stretch>
            <a:fillRect/>
          </a:stretch>
        </p:blipFill>
        <p:spPr>
          <a:xfrm>
            <a:off x="4803120" y="987225"/>
            <a:ext cx="4015042" cy="4015042"/>
          </a:xfrm>
          <a:prstGeom prst="rect">
            <a:avLst/>
          </a:prstGeom>
        </p:spPr>
      </p:pic>
      <p:sp>
        <p:nvSpPr>
          <p:cNvPr id="10" name="Ellipse 9">
            <a:extLst>
              <a:ext uri="{FF2B5EF4-FFF2-40B4-BE49-F238E27FC236}">
                <a16:creationId xmlns:a16="http://schemas.microsoft.com/office/drawing/2014/main" id="{22721F9D-0B5E-5CBB-C4CC-3E3C09E68EEF}"/>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p.23</a:t>
            </a:r>
          </a:p>
        </p:txBody>
      </p:sp>
      <p:pic>
        <p:nvPicPr>
          <p:cNvPr id="6" name="Image 5">
            <a:extLst>
              <a:ext uri="{FF2B5EF4-FFF2-40B4-BE49-F238E27FC236}">
                <a16:creationId xmlns:a16="http://schemas.microsoft.com/office/drawing/2014/main" id="{E695CED5-0105-03AB-7A38-D0452AB50E77}"/>
              </a:ext>
            </a:extLst>
          </p:cNvPr>
          <p:cNvPicPr>
            <a:picLocks noChangeAspect="1"/>
          </p:cNvPicPr>
          <p:nvPr/>
        </p:nvPicPr>
        <p:blipFill>
          <a:blip r:embed="rId5"/>
          <a:stretch>
            <a:fillRect/>
          </a:stretch>
        </p:blipFill>
        <p:spPr>
          <a:xfrm>
            <a:off x="30422" y="1504597"/>
            <a:ext cx="9072014" cy="2790311"/>
          </a:xfrm>
          <a:prstGeom prst="rect">
            <a:avLst/>
          </a:prstGeom>
        </p:spPr>
      </p:pic>
      <p:sp>
        <p:nvSpPr>
          <p:cNvPr id="11" name="Ellipse 10">
            <a:extLst>
              <a:ext uri="{FF2B5EF4-FFF2-40B4-BE49-F238E27FC236}">
                <a16:creationId xmlns:a16="http://schemas.microsoft.com/office/drawing/2014/main" id="{B62EFBE3-B754-8E35-9D99-8619BF777F75}"/>
              </a:ext>
            </a:extLst>
          </p:cNvPr>
          <p:cNvSpPr/>
          <p:nvPr/>
        </p:nvSpPr>
        <p:spPr>
          <a:xfrm>
            <a:off x="101600"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p.24</a:t>
            </a:r>
          </a:p>
        </p:txBody>
      </p:sp>
    </p:spTree>
    <p:extLst>
      <p:ext uri="{BB962C8B-B14F-4D97-AF65-F5344CB8AC3E}">
        <p14:creationId xmlns:p14="http://schemas.microsoft.com/office/powerpoint/2010/main" val="2050901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08FB467D-2C3E-40F1-9E8E-475C377B04B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CBFCDB86-D9A4-3303-C1F3-337A42B277DD}"/>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B598BA9F-E28C-38AB-78DC-C615031B72FA}"/>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D088C22B-56D4-3A42-CC44-2B9241009652}"/>
              </a:ext>
            </a:extLst>
          </p:cNvPr>
          <p:cNvSpPr>
            <a:spLocks noGrp="1"/>
          </p:cNvSpPr>
          <p:nvPr>
            <p:ph type="subTitle" idx="1"/>
          </p:nvPr>
        </p:nvSpPr>
        <p:spPr>
          <a:xfrm>
            <a:off x="924168" y="473513"/>
            <a:ext cx="5876700" cy="1145700"/>
          </a:xfrm>
        </p:spPr>
        <p:txBody>
          <a:bodyPr/>
          <a:lstStyle/>
          <a:p>
            <a:r>
              <a:rPr lang="fr-FR" b="1" u="sng" dirty="0"/>
              <a:t>Faire exercices 1 à 3.</a:t>
            </a:r>
          </a:p>
        </p:txBody>
      </p:sp>
      <p:cxnSp>
        <p:nvCxnSpPr>
          <p:cNvPr id="13" name="Connecteur droit 12">
            <a:extLst>
              <a:ext uri="{FF2B5EF4-FFF2-40B4-BE49-F238E27FC236}">
                <a16:creationId xmlns:a16="http://schemas.microsoft.com/office/drawing/2014/main" id="{2194E127-6B1A-D4F1-EB35-2E62DE9805BB}"/>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8F244B38-2C5A-ED0D-E7AF-C78C7804505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DC07234B-4E46-E754-F15E-01AA3CD2D524}"/>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B1644228-BE6D-A392-9479-3D523C9F041C}"/>
              </a:ext>
            </a:extLst>
          </p:cNvPr>
          <p:cNvPicPr>
            <a:picLocks noChangeAspect="1"/>
          </p:cNvPicPr>
          <p:nvPr/>
        </p:nvPicPr>
        <p:blipFill>
          <a:blip r:embed="rId3"/>
          <a:stretch>
            <a:fillRect/>
          </a:stretch>
        </p:blipFill>
        <p:spPr>
          <a:xfrm>
            <a:off x="4688376" y="98988"/>
            <a:ext cx="640745" cy="868912"/>
          </a:xfrm>
          <a:prstGeom prst="rect">
            <a:avLst/>
          </a:prstGeom>
        </p:spPr>
      </p:pic>
      <p:pic>
        <p:nvPicPr>
          <p:cNvPr id="5" name="Image 4">
            <a:extLst>
              <a:ext uri="{FF2B5EF4-FFF2-40B4-BE49-F238E27FC236}">
                <a16:creationId xmlns:a16="http://schemas.microsoft.com/office/drawing/2014/main" id="{53D326E4-6593-6E29-FDF7-3AF502E04962}"/>
              </a:ext>
            </a:extLst>
          </p:cNvPr>
          <p:cNvPicPr>
            <a:picLocks noChangeAspect="1"/>
          </p:cNvPicPr>
          <p:nvPr/>
        </p:nvPicPr>
        <p:blipFill>
          <a:blip r:embed="rId4"/>
          <a:stretch>
            <a:fillRect/>
          </a:stretch>
        </p:blipFill>
        <p:spPr>
          <a:xfrm>
            <a:off x="4803120" y="987225"/>
            <a:ext cx="4015042" cy="4015042"/>
          </a:xfrm>
          <a:prstGeom prst="rect">
            <a:avLst/>
          </a:prstGeom>
        </p:spPr>
      </p:pic>
      <p:sp>
        <p:nvSpPr>
          <p:cNvPr id="10" name="Ellipse 9">
            <a:extLst>
              <a:ext uri="{FF2B5EF4-FFF2-40B4-BE49-F238E27FC236}">
                <a16:creationId xmlns:a16="http://schemas.microsoft.com/office/drawing/2014/main" id="{8C016A3D-53E9-EEAD-84A9-052CB4663FAF}"/>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p.23</a:t>
            </a:r>
          </a:p>
        </p:txBody>
      </p:sp>
      <p:pic>
        <p:nvPicPr>
          <p:cNvPr id="2" name="Image 1">
            <a:extLst>
              <a:ext uri="{FF2B5EF4-FFF2-40B4-BE49-F238E27FC236}">
                <a16:creationId xmlns:a16="http://schemas.microsoft.com/office/drawing/2014/main" id="{31DBA59A-9986-92D1-D94A-ACEE7486F876}"/>
              </a:ext>
            </a:extLst>
          </p:cNvPr>
          <p:cNvPicPr>
            <a:picLocks noChangeAspect="1"/>
          </p:cNvPicPr>
          <p:nvPr/>
        </p:nvPicPr>
        <p:blipFill>
          <a:blip r:embed="rId5"/>
          <a:stretch>
            <a:fillRect/>
          </a:stretch>
        </p:blipFill>
        <p:spPr>
          <a:xfrm>
            <a:off x="905926" y="838748"/>
            <a:ext cx="2405258" cy="4260377"/>
          </a:xfrm>
          <a:prstGeom prst="rect">
            <a:avLst/>
          </a:prstGeom>
        </p:spPr>
      </p:pic>
      <p:pic>
        <p:nvPicPr>
          <p:cNvPr id="11" name="Image 10">
            <a:extLst>
              <a:ext uri="{FF2B5EF4-FFF2-40B4-BE49-F238E27FC236}">
                <a16:creationId xmlns:a16="http://schemas.microsoft.com/office/drawing/2014/main" id="{DD30D717-8B5C-4B88-AB56-56980EAB186F}"/>
              </a:ext>
            </a:extLst>
          </p:cNvPr>
          <p:cNvPicPr>
            <a:picLocks noChangeAspect="1"/>
          </p:cNvPicPr>
          <p:nvPr/>
        </p:nvPicPr>
        <p:blipFill>
          <a:blip r:embed="rId3"/>
          <a:stretch>
            <a:fillRect/>
          </a:stretch>
        </p:blipFill>
        <p:spPr>
          <a:xfrm>
            <a:off x="3810326" y="78417"/>
            <a:ext cx="640745" cy="868912"/>
          </a:xfrm>
          <a:prstGeom prst="rect">
            <a:avLst/>
          </a:prstGeom>
        </p:spPr>
      </p:pic>
      <p:sp>
        <p:nvSpPr>
          <p:cNvPr id="12" name="Ellipse 11">
            <a:extLst>
              <a:ext uri="{FF2B5EF4-FFF2-40B4-BE49-F238E27FC236}">
                <a16:creationId xmlns:a16="http://schemas.microsoft.com/office/drawing/2014/main" id="{DD9DA132-89D4-DFAA-583E-AABF1159B262}"/>
              </a:ext>
            </a:extLst>
          </p:cNvPr>
          <p:cNvSpPr/>
          <p:nvPr/>
        </p:nvSpPr>
        <p:spPr>
          <a:xfrm>
            <a:off x="81817"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p.25</a:t>
            </a:r>
          </a:p>
        </p:txBody>
      </p:sp>
    </p:spTree>
    <p:extLst>
      <p:ext uri="{BB962C8B-B14F-4D97-AF65-F5344CB8AC3E}">
        <p14:creationId xmlns:p14="http://schemas.microsoft.com/office/powerpoint/2010/main" val="145700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63D38FCF-2791-1BF7-E232-E6F069D912E9}"/>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9306DF0E-1C87-A8F8-8E76-4D0005114B6D}"/>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4BEFA3C7-E33A-2F22-E9D5-9308E5DD5057}"/>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A3E8E4ED-AEB6-4385-A2D7-EE092DD28557}"/>
              </a:ext>
            </a:extLst>
          </p:cNvPr>
          <p:cNvSpPr>
            <a:spLocks noGrp="1"/>
          </p:cNvSpPr>
          <p:nvPr>
            <p:ph type="subTitle" idx="1"/>
          </p:nvPr>
        </p:nvSpPr>
        <p:spPr>
          <a:xfrm>
            <a:off x="924168" y="473513"/>
            <a:ext cx="5876700" cy="1145700"/>
          </a:xfrm>
        </p:spPr>
        <p:txBody>
          <a:bodyPr/>
          <a:lstStyle/>
          <a:p>
            <a:r>
              <a:rPr lang="fr-FR" b="1" u="sng" dirty="0"/>
              <a:t>Faire exercices 1 à 3.</a:t>
            </a:r>
          </a:p>
        </p:txBody>
      </p:sp>
      <p:cxnSp>
        <p:nvCxnSpPr>
          <p:cNvPr id="13" name="Connecteur droit 12">
            <a:extLst>
              <a:ext uri="{FF2B5EF4-FFF2-40B4-BE49-F238E27FC236}">
                <a16:creationId xmlns:a16="http://schemas.microsoft.com/office/drawing/2014/main" id="{47D6E4D0-EB07-959A-9301-7E24EAA8A44B}"/>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1E8D952F-19DA-DAE4-6751-642E26DFA78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C8969CE6-C262-8C2A-36F5-7C4115591FA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CBB57D59-6A92-A280-72A9-4FE99BDBFF61}"/>
              </a:ext>
            </a:extLst>
          </p:cNvPr>
          <p:cNvPicPr>
            <a:picLocks noChangeAspect="1"/>
          </p:cNvPicPr>
          <p:nvPr/>
        </p:nvPicPr>
        <p:blipFill>
          <a:blip r:embed="rId3"/>
          <a:stretch>
            <a:fillRect/>
          </a:stretch>
        </p:blipFill>
        <p:spPr>
          <a:xfrm>
            <a:off x="4688376" y="98988"/>
            <a:ext cx="640745" cy="868912"/>
          </a:xfrm>
          <a:prstGeom prst="rect">
            <a:avLst/>
          </a:prstGeom>
        </p:spPr>
      </p:pic>
      <p:pic>
        <p:nvPicPr>
          <p:cNvPr id="5" name="Image 4">
            <a:extLst>
              <a:ext uri="{FF2B5EF4-FFF2-40B4-BE49-F238E27FC236}">
                <a16:creationId xmlns:a16="http://schemas.microsoft.com/office/drawing/2014/main" id="{359AE762-3EC8-9BAF-4B19-AF3D09D7B647}"/>
              </a:ext>
            </a:extLst>
          </p:cNvPr>
          <p:cNvPicPr>
            <a:picLocks noChangeAspect="1"/>
          </p:cNvPicPr>
          <p:nvPr/>
        </p:nvPicPr>
        <p:blipFill>
          <a:blip r:embed="rId4"/>
          <a:stretch>
            <a:fillRect/>
          </a:stretch>
        </p:blipFill>
        <p:spPr>
          <a:xfrm>
            <a:off x="4803120" y="987225"/>
            <a:ext cx="4015042" cy="4015042"/>
          </a:xfrm>
          <a:prstGeom prst="rect">
            <a:avLst/>
          </a:prstGeom>
        </p:spPr>
      </p:pic>
      <p:sp>
        <p:nvSpPr>
          <p:cNvPr id="10" name="Ellipse 9">
            <a:extLst>
              <a:ext uri="{FF2B5EF4-FFF2-40B4-BE49-F238E27FC236}">
                <a16:creationId xmlns:a16="http://schemas.microsoft.com/office/drawing/2014/main" id="{379A7113-7D65-BCB3-0C85-62CA02841FF1}"/>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p.23</a:t>
            </a:r>
          </a:p>
        </p:txBody>
      </p:sp>
      <p:pic>
        <p:nvPicPr>
          <p:cNvPr id="11" name="Image 10">
            <a:extLst>
              <a:ext uri="{FF2B5EF4-FFF2-40B4-BE49-F238E27FC236}">
                <a16:creationId xmlns:a16="http://schemas.microsoft.com/office/drawing/2014/main" id="{84D21063-5348-E504-43CA-612083007701}"/>
              </a:ext>
            </a:extLst>
          </p:cNvPr>
          <p:cNvPicPr>
            <a:picLocks noChangeAspect="1"/>
          </p:cNvPicPr>
          <p:nvPr/>
        </p:nvPicPr>
        <p:blipFill>
          <a:blip r:embed="rId3"/>
          <a:stretch>
            <a:fillRect/>
          </a:stretch>
        </p:blipFill>
        <p:spPr>
          <a:xfrm>
            <a:off x="3810326" y="78417"/>
            <a:ext cx="640745" cy="868912"/>
          </a:xfrm>
          <a:prstGeom prst="rect">
            <a:avLst/>
          </a:prstGeom>
        </p:spPr>
      </p:pic>
      <p:sp>
        <p:nvSpPr>
          <p:cNvPr id="12" name="Ellipse 11">
            <a:extLst>
              <a:ext uri="{FF2B5EF4-FFF2-40B4-BE49-F238E27FC236}">
                <a16:creationId xmlns:a16="http://schemas.microsoft.com/office/drawing/2014/main" id="{CF598A19-91AC-555C-14DA-CBC8AB0D3019}"/>
              </a:ext>
            </a:extLst>
          </p:cNvPr>
          <p:cNvSpPr/>
          <p:nvPr/>
        </p:nvSpPr>
        <p:spPr>
          <a:xfrm>
            <a:off x="81817"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p.25</a:t>
            </a:r>
          </a:p>
        </p:txBody>
      </p:sp>
      <p:pic>
        <p:nvPicPr>
          <p:cNvPr id="14" name="Image 13">
            <a:extLst>
              <a:ext uri="{FF2B5EF4-FFF2-40B4-BE49-F238E27FC236}">
                <a16:creationId xmlns:a16="http://schemas.microsoft.com/office/drawing/2014/main" id="{14A616AA-E34F-1C58-614B-232E1885B74B}"/>
              </a:ext>
            </a:extLst>
          </p:cNvPr>
          <p:cNvPicPr>
            <a:picLocks noChangeAspect="1"/>
          </p:cNvPicPr>
          <p:nvPr/>
        </p:nvPicPr>
        <p:blipFill>
          <a:blip r:embed="rId5"/>
          <a:stretch>
            <a:fillRect/>
          </a:stretch>
        </p:blipFill>
        <p:spPr>
          <a:xfrm>
            <a:off x="0" y="1503080"/>
            <a:ext cx="4452628" cy="2256120"/>
          </a:xfrm>
          <a:prstGeom prst="rect">
            <a:avLst/>
          </a:prstGeom>
        </p:spPr>
      </p:pic>
    </p:spTree>
    <p:extLst>
      <p:ext uri="{BB962C8B-B14F-4D97-AF65-F5344CB8AC3E}">
        <p14:creationId xmlns:p14="http://schemas.microsoft.com/office/powerpoint/2010/main" val="1411845638"/>
      </p:ext>
    </p:extLst>
  </p:cSld>
  <p:clrMapOvr>
    <a:masterClrMapping/>
  </p:clrMapOvr>
</p:sld>
</file>

<file path=ppt/theme/theme1.xml><?xml version="1.0" encoding="utf-8"?>
<a:theme xmlns:a="http://schemas.openxmlformats.org/drawingml/2006/main" name="Linear Algebra - Mathematics - 12th Grade by Slidesgo">
  <a:themeElements>
    <a:clrScheme name="Simple Light">
      <a:dk1>
        <a:srgbClr val="303C50"/>
      </a:dk1>
      <a:lt1>
        <a:srgbClr val="FCF8E3"/>
      </a:lt1>
      <a:dk2>
        <a:srgbClr val="556A8E"/>
      </a:dk2>
      <a:lt2>
        <a:srgbClr val="BBC3D2"/>
      </a:lt2>
      <a:accent1>
        <a:srgbClr val="F4A4BE"/>
      </a:accent1>
      <a:accent2>
        <a:srgbClr val="EECCD6"/>
      </a:accent2>
      <a:accent3>
        <a:srgbClr val="FFE471"/>
      </a:accent3>
      <a:accent4>
        <a:srgbClr val="FFF3C0"/>
      </a:accent4>
      <a:accent5>
        <a:srgbClr val="FFFFFF"/>
      </a:accent5>
      <a:accent6>
        <a:srgbClr val="FFFFFF"/>
      </a:accent6>
      <a:hlink>
        <a:srgbClr val="303C5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9902</TotalTime>
  <Words>1020</Words>
  <Application>Microsoft Office PowerPoint</Application>
  <PresentationFormat>Affichage à l'écran (16:9)</PresentationFormat>
  <Paragraphs>183</Paragraphs>
  <Slides>19</Slides>
  <Notes>19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Wingdings</vt:lpstr>
      <vt:lpstr>Fira Sans</vt:lpstr>
      <vt:lpstr>Arial</vt:lpstr>
      <vt:lpstr>Vazirmatn</vt:lpstr>
      <vt:lpstr>Linear Algebra - Mathematics - 12th Grade by Slidesgo</vt:lpstr>
      <vt:lpstr>Séquence 5</vt:lpstr>
      <vt:lpstr>Point, droite, demi-droite et segment S1</vt:lpstr>
      <vt:lpstr>CM1</vt:lpstr>
      <vt:lpstr>CM1</vt:lpstr>
      <vt:lpstr>CM1</vt:lpstr>
      <vt:lpstr>CM1</vt:lpstr>
      <vt:lpstr>CM1</vt:lpstr>
      <vt:lpstr>CM1</vt:lpstr>
      <vt:lpstr>CM1</vt:lpstr>
      <vt:lpstr>02</vt:lpstr>
      <vt:lpstr>CM1</vt:lpstr>
      <vt:lpstr>CM1</vt:lpstr>
      <vt:lpstr>CM1</vt:lpstr>
      <vt:lpstr>CM1</vt:lpstr>
      <vt:lpstr>CM1</vt:lpstr>
      <vt:lpstr>CM1</vt:lpstr>
      <vt:lpstr>CM1</vt:lpstr>
      <vt:lpstr>CM1</vt:lpstr>
      <vt:lpstr>CM1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Solène Ezingeard</cp:lastModifiedBy>
  <cp:revision>141</cp:revision>
  <dcterms:modified xsi:type="dcterms:W3CDTF">2026-07-26T09:39:31Z</dcterms:modified>
</cp:coreProperties>
</file>