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2"/>
  </p:notesMasterIdLst>
  <p:sldIdLst>
    <p:sldId id="256" r:id="rId2"/>
    <p:sldId id="269" r:id="rId3"/>
    <p:sldId id="286" r:id="rId4"/>
    <p:sldId id="270" r:id="rId5"/>
    <p:sldId id="290" r:id="rId6"/>
    <p:sldId id="279" r:id="rId7"/>
    <p:sldId id="307" r:id="rId8"/>
    <p:sldId id="277" r:id="rId9"/>
    <p:sldId id="308" r:id="rId10"/>
    <p:sldId id="309" r:id="rId11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13"/>
      <p:bold r:id="rId14"/>
      <p:italic r:id="rId15"/>
      <p:boldItalic r:id="rId16"/>
    </p:embeddedFont>
    <p:embeddedFont>
      <p:font typeface="Vazirmatn" panose="020B0604020202020204" charset="-78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61582-ECC1-4F71-A296-99AD705796FD}">
  <a:tblStyle styleId="{31D61582-ECC1-4F71-A296-99AD705796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CACAE70-94EC-4360-AFD4-CE54935059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81" autoAdjust="0"/>
    <p:restoredTop sz="82754" autoAdjust="0"/>
  </p:normalViewPr>
  <p:slideViewPr>
    <p:cSldViewPr snapToGrid="0">
      <p:cViewPr>
        <p:scale>
          <a:sx n="63" d="100"/>
          <a:sy n="63" d="100"/>
        </p:scale>
        <p:origin x="1587" y="7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8" name="Google Shape;403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9" name="Google Shape;403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1AA67E5D-511E-B17F-6818-C9AC8CD12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49FD21C6-097D-EF4A-DC5F-389911F58E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6367C186-EAD4-F276-77E2-8BF55F6DEA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exercices et correction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485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620F3232-9355-993D-03E1-3B00070E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2F03B9AB-EA9A-DB30-32F6-987CDF9187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FC4089EC-BC2C-58B9-1080-64A5FBE490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418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DD62814-0A5F-2B9E-B2DD-173C93D9B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3B25F097-CD59-9431-09B2-D5FB9A5634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C3880033-10E4-2F20-B804-DBBC57B6DE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6835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64F34B7-9C79-D498-0194-5CF7C9FCA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4B5C2F0-5FAD-5628-1B16-E81B25BA2B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5196CE5-7CAB-C58E-755B-44927FD463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CM1: Laisser chercher sur l’ardoise. Ne pas ouvrir le manuel 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Corriger en montrant les possibilités du plus restreint au moins restreint.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les exercices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3533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0FCBF4C-AC7E-DAFA-74F3-47A8ED5B4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573B7461-3C17-86AF-55C6-0F13493F02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208D4B31-5B32-6A28-2594-061C31D3BE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exercice 1, 3 et 4 et corriger.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exercices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0951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480D0A93-BEE7-7599-2CAB-BE640E680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42038BFB-D24C-FB19-3ED9-AF0448653F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88CFA060-AB9E-F086-18C0-B9957BFB28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7896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299F6049-FC9F-9817-EC1D-454FEE9AA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27430F5E-3D82-6D2B-D07C-679E624EFD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A6FBA03F-4725-B59A-D381-77364F4D36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5559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FAA814E-197A-740B-AB9B-3FEC31B7A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9F868A19-651A-5CA7-D08F-1EE2CC68D9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318A2FD-4268-F535-B429-62910162AA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Aider en montrant potentiellement le début.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3614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8AB3BF4F-C702-0160-8B25-284531417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E8C7AE1B-62CA-860B-F7F6-0730273000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DBA1C1A6-956D-9625-8203-A496A7A71F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exercices et correction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6527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17250" y="152335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17250" y="3346750"/>
            <a:ext cx="55095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6725550" y="536650"/>
            <a:ext cx="1705200" cy="384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0" y="-797715"/>
            <a:ext cx="10007772" cy="6356862"/>
            <a:chOff x="0" y="-797715"/>
            <a:chExt cx="10007772" cy="6356862"/>
          </a:xfrm>
        </p:grpSpPr>
        <p:grpSp>
          <p:nvGrpSpPr>
            <p:cNvPr id="14" name="Google Shape;14;p2"/>
            <p:cNvGrpSpPr/>
            <p:nvPr/>
          </p:nvGrpSpPr>
          <p:grpSpPr>
            <a:xfrm rot="-1810199">
              <a:off x="8098743" y="3979047"/>
              <a:ext cx="1251126" cy="782740"/>
              <a:chOff x="6880435" y="4156402"/>
              <a:chExt cx="650771" cy="407141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 rot="3195961">
              <a:off x="6881663" y="4415603"/>
              <a:ext cx="949013" cy="865520"/>
              <a:chOff x="5882939" y="3323344"/>
              <a:chExt cx="444901" cy="405775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 rot="1830349">
              <a:off x="8814229" y="2978000"/>
              <a:ext cx="1071906" cy="771565"/>
              <a:chOff x="5859955" y="1906764"/>
              <a:chExt cx="497056" cy="35777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2"/>
            <p:cNvGrpSpPr/>
            <p:nvPr/>
          </p:nvGrpSpPr>
          <p:grpSpPr>
            <a:xfrm rot="9185211">
              <a:off x="8727244" y="888250"/>
              <a:ext cx="1081988" cy="684887"/>
              <a:chOff x="4808808" y="1957984"/>
              <a:chExt cx="404920" cy="256310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2"/>
            <p:cNvGrpSpPr/>
            <p:nvPr/>
          </p:nvGrpSpPr>
          <p:grpSpPr>
            <a:xfrm rot="-7481750">
              <a:off x="8305682" y="-593996"/>
              <a:ext cx="949017" cy="865523"/>
              <a:chOff x="5882939" y="3323344"/>
              <a:chExt cx="444901" cy="405775"/>
            </a:xfrm>
          </p:grpSpPr>
          <p:sp>
            <p:nvSpPr>
              <p:cNvPr id="48" name="Google Shape;48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 rot="1830349">
              <a:off x="1111004" y="-68825"/>
              <a:ext cx="1071906" cy="771565"/>
              <a:chOff x="5859955" y="1906764"/>
              <a:chExt cx="497056" cy="35777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 rot="291105">
              <a:off x="30859" y="653216"/>
              <a:ext cx="1251100" cy="782723"/>
              <a:chOff x="6880435" y="4156402"/>
              <a:chExt cx="650771" cy="407141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 rot="2304760">
              <a:off x="808884" y="4612269"/>
              <a:ext cx="1081965" cy="684873"/>
              <a:chOff x="4808808" y="1957984"/>
              <a:chExt cx="404920" cy="256310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80;p2"/>
            <p:cNvGrpSpPr/>
            <p:nvPr/>
          </p:nvGrpSpPr>
          <p:grpSpPr>
            <a:xfrm>
              <a:off x="143387" y="3102705"/>
              <a:ext cx="949019" cy="865518"/>
              <a:chOff x="5882939" y="3323344"/>
              <a:chExt cx="444901" cy="405775"/>
            </a:xfrm>
          </p:grpSpPr>
          <p:sp>
            <p:nvSpPr>
              <p:cNvPr id="81" name="Google Shape;81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85;p2"/>
          <p:cNvGrpSpPr/>
          <p:nvPr/>
        </p:nvGrpSpPr>
        <p:grpSpPr>
          <a:xfrm>
            <a:off x="-686126" y="-797733"/>
            <a:ext cx="10366293" cy="6356875"/>
            <a:chOff x="-686126" y="-797733"/>
            <a:chExt cx="10366293" cy="6356875"/>
          </a:xfrm>
        </p:grpSpPr>
        <p:grpSp>
          <p:nvGrpSpPr>
            <p:cNvPr id="86" name="Google Shape;86;p2"/>
            <p:cNvGrpSpPr/>
            <p:nvPr/>
          </p:nvGrpSpPr>
          <p:grpSpPr>
            <a:xfrm rot="1967023">
              <a:off x="8022457" y="3837852"/>
              <a:ext cx="1107620" cy="218172"/>
              <a:chOff x="4737493" y="4305992"/>
              <a:chExt cx="547410" cy="107830"/>
            </a:xfrm>
          </p:grpSpPr>
          <p:sp>
            <p:nvSpPr>
              <p:cNvPr id="87" name="Google Shape;87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 rot="-4946701">
              <a:off x="8112488" y="2706040"/>
              <a:ext cx="979619" cy="216229"/>
              <a:chOff x="7968422" y="675563"/>
              <a:chExt cx="462304" cy="102049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" name="Google Shape;114;p2"/>
            <p:cNvGrpSpPr/>
            <p:nvPr/>
          </p:nvGrpSpPr>
          <p:grpSpPr>
            <a:xfrm rot="-1872959">
              <a:off x="8385761" y="5005094"/>
              <a:ext cx="677116" cy="330879"/>
              <a:chOff x="7053208" y="3451133"/>
              <a:chExt cx="306539" cy="149789"/>
            </a:xfrm>
          </p:grpSpPr>
          <p:sp>
            <p:nvSpPr>
              <p:cNvPr id="115" name="Google Shape;115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2"/>
            <p:cNvGrpSpPr/>
            <p:nvPr/>
          </p:nvGrpSpPr>
          <p:grpSpPr>
            <a:xfrm rot="1857328">
              <a:off x="6306150" y="-154994"/>
              <a:ext cx="461608" cy="269559"/>
              <a:chOff x="5999959" y="663349"/>
              <a:chExt cx="216246" cy="126280"/>
            </a:xfrm>
          </p:grpSpPr>
          <p:sp>
            <p:nvSpPr>
              <p:cNvPr id="125" name="Google Shape;125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2"/>
            <p:cNvGrpSpPr/>
            <p:nvPr/>
          </p:nvGrpSpPr>
          <p:grpSpPr>
            <a:xfrm rot="-1936651">
              <a:off x="8632654" y="457089"/>
              <a:ext cx="1045682" cy="309432"/>
              <a:chOff x="5813594" y="2813041"/>
              <a:chExt cx="591605" cy="175073"/>
            </a:xfrm>
          </p:grpSpPr>
          <p:sp>
            <p:nvSpPr>
              <p:cNvPr id="133" name="Google Shape;133;p2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2"/>
            <p:cNvGrpSpPr/>
            <p:nvPr/>
          </p:nvGrpSpPr>
          <p:grpSpPr>
            <a:xfrm rot="-4946701">
              <a:off x="7202988" y="-406085"/>
              <a:ext cx="979619" cy="216229"/>
              <a:chOff x="7968422" y="675563"/>
              <a:chExt cx="462304" cy="10204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" name="Google Shape;162;p2"/>
            <p:cNvGrpSpPr/>
            <p:nvPr/>
          </p:nvGrpSpPr>
          <p:grpSpPr>
            <a:xfrm rot="-1872959">
              <a:off x="2277086" y="151506"/>
              <a:ext cx="677116" cy="330879"/>
              <a:chOff x="7053208" y="3451133"/>
              <a:chExt cx="306539" cy="149789"/>
            </a:xfrm>
          </p:grpSpPr>
          <p:sp>
            <p:nvSpPr>
              <p:cNvPr id="163" name="Google Shape;163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2"/>
            <p:cNvGrpSpPr/>
            <p:nvPr/>
          </p:nvGrpSpPr>
          <p:grpSpPr>
            <a:xfrm rot="1974685">
              <a:off x="119287" y="480725"/>
              <a:ext cx="1187875" cy="262190"/>
              <a:chOff x="7968422" y="675563"/>
              <a:chExt cx="462304" cy="102049"/>
            </a:xfrm>
          </p:grpSpPr>
          <p:sp>
            <p:nvSpPr>
              <p:cNvPr id="173" name="Google Shape;173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" name="Google Shape;186;p2"/>
            <p:cNvGrpSpPr/>
            <p:nvPr/>
          </p:nvGrpSpPr>
          <p:grpSpPr>
            <a:xfrm rot="-2124795">
              <a:off x="538436" y="-186596"/>
              <a:ext cx="714312" cy="332767"/>
              <a:chOff x="8025882" y="2821184"/>
              <a:chExt cx="340424" cy="158589"/>
            </a:xfrm>
          </p:grpSpPr>
          <p:sp>
            <p:nvSpPr>
              <p:cNvPr id="187" name="Google Shape;187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 rot="-1304569">
              <a:off x="220179" y="2524907"/>
              <a:ext cx="795426" cy="288904"/>
              <a:chOff x="3720033" y="657636"/>
              <a:chExt cx="380942" cy="138367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" name="Google Shape;205;p2"/>
            <p:cNvGrpSpPr/>
            <p:nvPr/>
          </p:nvGrpSpPr>
          <p:grpSpPr>
            <a:xfrm rot="-1237466">
              <a:off x="444662" y="4324379"/>
              <a:ext cx="714306" cy="332764"/>
              <a:chOff x="8025882" y="2821184"/>
              <a:chExt cx="340424" cy="158589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 rot="1967023">
              <a:off x="-715268" y="3814614"/>
              <a:ext cx="1107620" cy="218172"/>
              <a:chOff x="4737493" y="4305992"/>
              <a:chExt cx="547410" cy="107830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" name="Google Shape;231;p2"/>
            <p:cNvGrpSpPr/>
            <p:nvPr/>
          </p:nvGrpSpPr>
          <p:grpSpPr>
            <a:xfrm rot="-4946701">
              <a:off x="-318237" y="4951265"/>
              <a:ext cx="979619" cy="216229"/>
              <a:chOff x="7968422" y="675563"/>
              <a:chExt cx="462304" cy="102049"/>
            </a:xfrm>
          </p:grpSpPr>
          <p:sp>
            <p:nvSpPr>
              <p:cNvPr id="232" name="Google Shape;232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2"/>
            <p:cNvGrpSpPr/>
            <p:nvPr/>
          </p:nvGrpSpPr>
          <p:grpSpPr>
            <a:xfrm rot="-5138042">
              <a:off x="2079219" y="4713580"/>
              <a:ext cx="461598" cy="269558"/>
              <a:chOff x="5999959" y="663349"/>
              <a:chExt cx="216246" cy="126280"/>
            </a:xfrm>
          </p:grpSpPr>
          <p:sp>
            <p:nvSpPr>
              <p:cNvPr id="246" name="Google Shape;246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3"/>
          <p:cNvGrpSpPr/>
          <p:nvPr/>
        </p:nvGrpSpPr>
        <p:grpSpPr>
          <a:xfrm>
            <a:off x="-278132" y="-243845"/>
            <a:ext cx="9727651" cy="5779482"/>
            <a:chOff x="-278132" y="-243845"/>
            <a:chExt cx="9727651" cy="5779482"/>
          </a:xfrm>
        </p:grpSpPr>
        <p:grpSp>
          <p:nvGrpSpPr>
            <p:cNvPr id="256" name="Google Shape;256;p3"/>
            <p:cNvGrpSpPr/>
            <p:nvPr/>
          </p:nvGrpSpPr>
          <p:grpSpPr>
            <a:xfrm rot="-1810199">
              <a:off x="-166182" y="3979047"/>
              <a:ext cx="1251126" cy="782740"/>
              <a:chOff x="6880435" y="4156402"/>
              <a:chExt cx="650771" cy="407141"/>
            </a:xfrm>
          </p:grpSpPr>
          <p:sp>
            <p:nvSpPr>
              <p:cNvPr id="257" name="Google Shape;257;p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3"/>
            <p:cNvGrpSpPr/>
            <p:nvPr/>
          </p:nvGrpSpPr>
          <p:grpSpPr>
            <a:xfrm rot="-2463724">
              <a:off x="2142293" y="384557"/>
              <a:ext cx="787510" cy="743427"/>
              <a:chOff x="3712416" y="2719728"/>
              <a:chExt cx="383381" cy="361907"/>
            </a:xfrm>
          </p:grpSpPr>
          <p:sp>
            <p:nvSpPr>
              <p:cNvPr id="262" name="Google Shape;262;p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3"/>
            <p:cNvGrpSpPr/>
            <p:nvPr/>
          </p:nvGrpSpPr>
          <p:grpSpPr>
            <a:xfrm rot="3195961">
              <a:off x="1481363" y="4463753"/>
              <a:ext cx="949013" cy="865520"/>
              <a:chOff x="5882939" y="3323344"/>
              <a:chExt cx="444901" cy="405775"/>
            </a:xfrm>
          </p:grpSpPr>
          <p:sp>
            <p:nvSpPr>
              <p:cNvPr id="286" name="Google Shape;286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3"/>
            <p:cNvGrpSpPr/>
            <p:nvPr/>
          </p:nvGrpSpPr>
          <p:grpSpPr>
            <a:xfrm rot="9185211">
              <a:off x="79544" y="942875"/>
              <a:ext cx="1081988" cy="684887"/>
              <a:chOff x="4808808" y="1957984"/>
              <a:chExt cx="404920" cy="256310"/>
            </a:xfrm>
          </p:grpSpPr>
          <p:sp>
            <p:nvSpPr>
              <p:cNvPr id="291" name="Google Shape;291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3" name="Google Shape;293;p3"/>
            <p:cNvGrpSpPr/>
            <p:nvPr/>
          </p:nvGrpSpPr>
          <p:grpSpPr>
            <a:xfrm rot="1830349">
              <a:off x="549304" y="2978000"/>
              <a:ext cx="1071906" cy="771565"/>
              <a:chOff x="5859955" y="1906764"/>
              <a:chExt cx="497056" cy="357770"/>
            </a:xfrm>
          </p:grpSpPr>
          <p:sp>
            <p:nvSpPr>
              <p:cNvPr id="294" name="Google Shape;294;p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3"/>
            <p:cNvGrpSpPr/>
            <p:nvPr/>
          </p:nvGrpSpPr>
          <p:grpSpPr>
            <a:xfrm rot="-7481750">
              <a:off x="1042444" y="1556554"/>
              <a:ext cx="949017" cy="865523"/>
              <a:chOff x="5882939" y="3323344"/>
              <a:chExt cx="444901" cy="405775"/>
            </a:xfrm>
          </p:grpSpPr>
          <p:sp>
            <p:nvSpPr>
              <p:cNvPr id="314" name="Google Shape;314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3"/>
            <p:cNvGrpSpPr/>
            <p:nvPr/>
          </p:nvGrpSpPr>
          <p:grpSpPr>
            <a:xfrm rot="2304760">
              <a:off x="8271884" y="4483869"/>
              <a:ext cx="1081965" cy="684873"/>
              <a:chOff x="4808808" y="1957984"/>
              <a:chExt cx="404920" cy="256310"/>
            </a:xfrm>
          </p:grpSpPr>
          <p:sp>
            <p:nvSpPr>
              <p:cNvPr id="319" name="Google Shape;319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" name="Google Shape;321;p3"/>
            <p:cNvGrpSpPr/>
            <p:nvPr/>
          </p:nvGrpSpPr>
          <p:grpSpPr>
            <a:xfrm>
              <a:off x="8470437" y="-243845"/>
              <a:ext cx="949019" cy="865518"/>
              <a:chOff x="5882939" y="3323344"/>
              <a:chExt cx="444901" cy="405775"/>
            </a:xfrm>
          </p:grpSpPr>
          <p:sp>
            <p:nvSpPr>
              <p:cNvPr id="322" name="Google Shape;322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" name="Google Shape;326;p3"/>
          <p:cNvGrpSpPr/>
          <p:nvPr/>
        </p:nvGrpSpPr>
        <p:grpSpPr>
          <a:xfrm>
            <a:off x="-213326" y="-279380"/>
            <a:ext cx="9638381" cy="5960200"/>
            <a:chOff x="-213326" y="-279380"/>
            <a:chExt cx="9638381" cy="5960200"/>
          </a:xfrm>
        </p:grpSpPr>
        <p:grpSp>
          <p:nvGrpSpPr>
            <p:cNvPr id="327" name="Google Shape;327;p3"/>
            <p:cNvGrpSpPr/>
            <p:nvPr/>
          </p:nvGrpSpPr>
          <p:grpSpPr>
            <a:xfrm rot="1967023">
              <a:off x="-242468" y="3837852"/>
              <a:ext cx="1107620" cy="218172"/>
              <a:chOff x="4737493" y="4305992"/>
              <a:chExt cx="547410" cy="107830"/>
            </a:xfrm>
          </p:grpSpPr>
          <p:sp>
            <p:nvSpPr>
              <p:cNvPr id="328" name="Google Shape;328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" name="Google Shape;341;p3"/>
            <p:cNvGrpSpPr/>
            <p:nvPr/>
          </p:nvGrpSpPr>
          <p:grpSpPr>
            <a:xfrm rot="1857328">
              <a:off x="1689500" y="316868"/>
              <a:ext cx="461608" cy="269559"/>
              <a:chOff x="5999959" y="663349"/>
              <a:chExt cx="216246" cy="126280"/>
            </a:xfrm>
          </p:grpSpPr>
          <p:sp>
            <p:nvSpPr>
              <p:cNvPr id="342" name="Google Shape;342;p3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3"/>
            <p:cNvGrpSpPr/>
            <p:nvPr/>
          </p:nvGrpSpPr>
          <p:grpSpPr>
            <a:xfrm rot="-1936651">
              <a:off x="97704" y="472639"/>
              <a:ext cx="1045682" cy="309432"/>
              <a:chOff x="5813594" y="2813041"/>
              <a:chExt cx="591605" cy="175073"/>
            </a:xfrm>
          </p:grpSpPr>
          <p:sp>
            <p:nvSpPr>
              <p:cNvPr id="350" name="Google Shape;350;p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5" name="Google Shape;365;p3"/>
            <p:cNvGrpSpPr/>
            <p:nvPr/>
          </p:nvGrpSpPr>
          <p:grpSpPr>
            <a:xfrm rot="-2699656">
              <a:off x="-152299" y="2706264"/>
              <a:ext cx="979615" cy="216234"/>
              <a:chOff x="7968422" y="675563"/>
              <a:chExt cx="462304" cy="102049"/>
            </a:xfrm>
          </p:grpSpPr>
          <p:sp>
            <p:nvSpPr>
              <p:cNvPr id="366" name="Google Shape;366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" name="Google Shape;379;p3"/>
            <p:cNvGrpSpPr/>
            <p:nvPr/>
          </p:nvGrpSpPr>
          <p:grpSpPr>
            <a:xfrm rot="-1872959">
              <a:off x="120836" y="5005094"/>
              <a:ext cx="677116" cy="330879"/>
              <a:chOff x="7053208" y="3451133"/>
              <a:chExt cx="306539" cy="149789"/>
            </a:xfrm>
          </p:grpSpPr>
          <p:sp>
            <p:nvSpPr>
              <p:cNvPr id="380" name="Google Shape;380;p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" name="Google Shape;389;p3"/>
            <p:cNvGrpSpPr/>
            <p:nvPr/>
          </p:nvGrpSpPr>
          <p:grpSpPr>
            <a:xfrm rot="-2390308">
              <a:off x="2213166" y="5175902"/>
              <a:ext cx="979632" cy="216236"/>
              <a:chOff x="7968422" y="675563"/>
              <a:chExt cx="462304" cy="102049"/>
            </a:xfrm>
          </p:grpSpPr>
          <p:sp>
            <p:nvSpPr>
              <p:cNvPr id="390" name="Google Shape;390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" name="Google Shape;403;p3"/>
            <p:cNvGrpSpPr/>
            <p:nvPr/>
          </p:nvGrpSpPr>
          <p:grpSpPr>
            <a:xfrm rot="-1304552">
              <a:off x="8793039" y="727252"/>
              <a:ext cx="612594" cy="222495"/>
              <a:chOff x="3720033" y="657636"/>
              <a:chExt cx="380942" cy="138367"/>
            </a:xfrm>
          </p:grpSpPr>
          <p:sp>
            <p:nvSpPr>
              <p:cNvPr id="404" name="Google Shape;404;p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" name="Google Shape;410;p3"/>
            <p:cNvGrpSpPr/>
            <p:nvPr/>
          </p:nvGrpSpPr>
          <p:grpSpPr>
            <a:xfrm rot="-1237466">
              <a:off x="8587787" y="4163404"/>
              <a:ext cx="714306" cy="332764"/>
              <a:chOff x="8025882" y="2821184"/>
              <a:chExt cx="340424" cy="158589"/>
            </a:xfrm>
          </p:grpSpPr>
          <p:sp>
            <p:nvSpPr>
              <p:cNvPr id="411" name="Google Shape;411;p3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3"/>
            <p:cNvGrpSpPr/>
            <p:nvPr/>
          </p:nvGrpSpPr>
          <p:grpSpPr>
            <a:xfrm rot="1967023">
              <a:off x="7308907" y="3114"/>
              <a:ext cx="1107620" cy="218172"/>
              <a:chOff x="4737493" y="4305992"/>
              <a:chExt cx="547410" cy="107830"/>
            </a:xfrm>
          </p:grpSpPr>
          <p:sp>
            <p:nvSpPr>
              <p:cNvPr id="423" name="Google Shape;423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3"/>
            <p:cNvGrpSpPr/>
            <p:nvPr/>
          </p:nvGrpSpPr>
          <p:grpSpPr>
            <a:xfrm rot="594971">
              <a:off x="7280270" y="4788387"/>
              <a:ext cx="979601" cy="216235"/>
              <a:chOff x="7968422" y="675563"/>
              <a:chExt cx="462304" cy="102049"/>
            </a:xfrm>
          </p:grpSpPr>
          <p:sp>
            <p:nvSpPr>
              <p:cNvPr id="437" name="Google Shape;437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0" name="Google Shape;450;p3"/>
          <p:cNvSpPr txBox="1">
            <a:spLocks noGrp="1"/>
          </p:cNvSpPr>
          <p:nvPr>
            <p:ph type="title"/>
          </p:nvPr>
        </p:nvSpPr>
        <p:spPr>
          <a:xfrm>
            <a:off x="3148350" y="2161875"/>
            <a:ext cx="5067600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451" name="Google Shape;451;p3"/>
          <p:cNvSpPr txBox="1">
            <a:spLocks noGrp="1"/>
          </p:cNvSpPr>
          <p:nvPr>
            <p:ph type="title" idx="2" hasCustomPrompt="1"/>
          </p:nvPr>
        </p:nvSpPr>
        <p:spPr>
          <a:xfrm>
            <a:off x="6563850" y="1095225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r>
              <a:t>xx%</a:t>
            </a:r>
          </a:p>
        </p:txBody>
      </p:sp>
      <p:sp>
        <p:nvSpPr>
          <p:cNvPr id="452" name="Google Shape;452;p3"/>
          <p:cNvSpPr txBox="1">
            <a:spLocks noGrp="1"/>
          </p:cNvSpPr>
          <p:nvPr>
            <p:ph type="subTitle" idx="1"/>
          </p:nvPr>
        </p:nvSpPr>
        <p:spPr>
          <a:xfrm>
            <a:off x="3148350" y="3673275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7" name="Google Shape;2677;p2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8" name="Google Shape;2678;p24"/>
          <p:cNvGrpSpPr/>
          <p:nvPr/>
        </p:nvGrpSpPr>
        <p:grpSpPr>
          <a:xfrm>
            <a:off x="-294557" y="512381"/>
            <a:ext cx="9459274" cy="3365624"/>
            <a:chOff x="-294557" y="512381"/>
            <a:chExt cx="9459274" cy="3365624"/>
          </a:xfrm>
        </p:grpSpPr>
        <p:grpSp>
          <p:nvGrpSpPr>
            <p:cNvPr id="2679" name="Google Shape;2679;p24"/>
            <p:cNvGrpSpPr/>
            <p:nvPr/>
          </p:nvGrpSpPr>
          <p:grpSpPr>
            <a:xfrm rot="2258642">
              <a:off x="-339773" y="3031313"/>
              <a:ext cx="1029115" cy="202717"/>
              <a:chOff x="4737493" y="4305992"/>
              <a:chExt cx="547410" cy="107830"/>
            </a:xfrm>
          </p:grpSpPr>
          <p:sp>
            <p:nvSpPr>
              <p:cNvPr id="2680" name="Google Shape;2680;p24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24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24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24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24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24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24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24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24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24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24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24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24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3" name="Google Shape;2693;p24"/>
            <p:cNvGrpSpPr/>
            <p:nvPr/>
          </p:nvGrpSpPr>
          <p:grpSpPr>
            <a:xfrm rot="3128191">
              <a:off x="8668129" y="3460030"/>
              <a:ext cx="475920" cy="285182"/>
              <a:chOff x="5983345" y="4283994"/>
              <a:chExt cx="253151" cy="151694"/>
            </a:xfrm>
          </p:grpSpPr>
          <p:sp>
            <p:nvSpPr>
              <p:cNvPr id="2694" name="Google Shape;2694;p24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24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24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24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24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24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24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24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24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3" name="Google Shape;2703;p24"/>
            <p:cNvGrpSpPr/>
            <p:nvPr/>
          </p:nvGrpSpPr>
          <p:grpSpPr>
            <a:xfrm rot="-2416383">
              <a:off x="8592812" y="634022"/>
              <a:ext cx="447780" cy="194821"/>
              <a:chOff x="8075001" y="4307963"/>
              <a:chExt cx="238179" cy="103627"/>
            </a:xfrm>
          </p:grpSpPr>
          <p:sp>
            <p:nvSpPr>
              <p:cNvPr id="2704" name="Google Shape;2704;p24"/>
              <p:cNvSpPr/>
              <p:nvPr/>
            </p:nvSpPr>
            <p:spPr>
              <a:xfrm>
                <a:off x="8075001" y="4316959"/>
                <a:ext cx="78476" cy="92857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1414" extrusionOk="0">
                    <a:moveTo>
                      <a:pt x="695" y="0"/>
                    </a:moveTo>
                    <a:cubicBezTo>
                      <a:pt x="482" y="0"/>
                      <a:pt x="258" y="67"/>
                      <a:pt x="152" y="165"/>
                    </a:cubicBezTo>
                    <a:cubicBezTo>
                      <a:pt x="0" y="304"/>
                      <a:pt x="91" y="450"/>
                      <a:pt x="220" y="567"/>
                    </a:cubicBezTo>
                    <a:cubicBezTo>
                      <a:pt x="321" y="661"/>
                      <a:pt x="437" y="729"/>
                      <a:pt x="551" y="797"/>
                    </a:cubicBezTo>
                    <a:cubicBezTo>
                      <a:pt x="638" y="852"/>
                      <a:pt x="755" y="904"/>
                      <a:pt x="803" y="997"/>
                    </a:cubicBezTo>
                    <a:cubicBezTo>
                      <a:pt x="898" y="1180"/>
                      <a:pt x="708" y="1286"/>
                      <a:pt x="543" y="1286"/>
                    </a:cubicBezTo>
                    <a:cubicBezTo>
                      <a:pt x="538" y="1286"/>
                      <a:pt x="533" y="1286"/>
                      <a:pt x="528" y="1286"/>
                    </a:cubicBezTo>
                    <a:cubicBezTo>
                      <a:pt x="447" y="1286"/>
                      <a:pt x="447" y="1409"/>
                      <a:pt x="528" y="1412"/>
                    </a:cubicBezTo>
                    <a:cubicBezTo>
                      <a:pt x="542" y="1413"/>
                      <a:pt x="556" y="1413"/>
                      <a:pt x="570" y="1413"/>
                    </a:cubicBezTo>
                    <a:cubicBezTo>
                      <a:pt x="864" y="1413"/>
                      <a:pt x="1148" y="1219"/>
                      <a:pt x="907" y="910"/>
                    </a:cubicBezTo>
                    <a:cubicBezTo>
                      <a:pt x="774" y="742"/>
                      <a:pt x="551" y="664"/>
                      <a:pt x="382" y="537"/>
                    </a:cubicBezTo>
                    <a:cubicBezTo>
                      <a:pt x="259" y="450"/>
                      <a:pt x="175" y="294"/>
                      <a:pt x="337" y="194"/>
                    </a:cubicBezTo>
                    <a:cubicBezTo>
                      <a:pt x="415" y="145"/>
                      <a:pt x="531" y="126"/>
                      <a:pt x="616" y="116"/>
                    </a:cubicBezTo>
                    <a:cubicBezTo>
                      <a:pt x="635" y="115"/>
                      <a:pt x="656" y="114"/>
                      <a:pt x="677" y="114"/>
                    </a:cubicBezTo>
                    <a:cubicBezTo>
                      <a:pt x="854" y="114"/>
                      <a:pt x="1095" y="166"/>
                      <a:pt x="1118" y="359"/>
                    </a:cubicBezTo>
                    <a:cubicBezTo>
                      <a:pt x="1121" y="378"/>
                      <a:pt x="1135" y="386"/>
                      <a:pt x="1150" y="386"/>
                    </a:cubicBezTo>
                    <a:cubicBezTo>
                      <a:pt x="1169" y="386"/>
                      <a:pt x="1189" y="373"/>
                      <a:pt x="1189" y="353"/>
                    </a:cubicBezTo>
                    <a:cubicBezTo>
                      <a:pt x="1194" y="97"/>
                      <a:pt x="953" y="0"/>
                      <a:pt x="6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24"/>
              <p:cNvSpPr/>
              <p:nvPr/>
            </p:nvSpPr>
            <p:spPr>
              <a:xfrm>
                <a:off x="8142639" y="4370938"/>
                <a:ext cx="40321" cy="8012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2" extrusionOk="0">
                    <a:moveTo>
                      <a:pt x="556" y="0"/>
                    </a:moveTo>
                    <a:cubicBezTo>
                      <a:pt x="554" y="0"/>
                      <a:pt x="553" y="0"/>
                      <a:pt x="551" y="1"/>
                    </a:cubicBezTo>
                    <a:cubicBezTo>
                      <a:pt x="412" y="11"/>
                      <a:pt x="275" y="25"/>
                      <a:pt x="134" y="25"/>
                    </a:cubicBezTo>
                    <a:cubicBezTo>
                      <a:pt x="108" y="25"/>
                      <a:pt x="82" y="24"/>
                      <a:pt x="55" y="23"/>
                    </a:cubicBezTo>
                    <a:cubicBezTo>
                      <a:pt x="0" y="23"/>
                      <a:pt x="3" y="104"/>
                      <a:pt x="55" y="111"/>
                    </a:cubicBezTo>
                    <a:cubicBezTo>
                      <a:pt x="125" y="117"/>
                      <a:pt x="197" y="121"/>
                      <a:pt x="268" y="121"/>
                    </a:cubicBezTo>
                    <a:cubicBezTo>
                      <a:pt x="369" y="121"/>
                      <a:pt x="469" y="113"/>
                      <a:pt x="564" y="94"/>
                    </a:cubicBezTo>
                    <a:cubicBezTo>
                      <a:pt x="614" y="85"/>
                      <a:pt x="604" y="0"/>
                      <a:pt x="5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24"/>
              <p:cNvSpPr/>
              <p:nvPr/>
            </p:nvSpPr>
            <p:spPr>
              <a:xfrm>
                <a:off x="8139881" y="4360431"/>
                <a:ext cx="44524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678" h="100" extrusionOk="0">
                    <a:moveTo>
                      <a:pt x="520" y="1"/>
                    </a:moveTo>
                    <a:cubicBezTo>
                      <a:pt x="364" y="1"/>
                      <a:pt x="205" y="8"/>
                      <a:pt x="49" y="21"/>
                    </a:cubicBezTo>
                    <a:cubicBezTo>
                      <a:pt x="8" y="28"/>
                      <a:pt x="0" y="96"/>
                      <a:pt x="46" y="96"/>
                    </a:cubicBezTo>
                    <a:cubicBezTo>
                      <a:pt x="47" y="96"/>
                      <a:pt x="48" y="96"/>
                      <a:pt x="49" y="96"/>
                    </a:cubicBezTo>
                    <a:cubicBezTo>
                      <a:pt x="136" y="91"/>
                      <a:pt x="224" y="89"/>
                      <a:pt x="311" y="89"/>
                    </a:cubicBezTo>
                    <a:cubicBezTo>
                      <a:pt x="413" y="89"/>
                      <a:pt x="513" y="92"/>
                      <a:pt x="612" y="99"/>
                    </a:cubicBezTo>
                    <a:cubicBezTo>
                      <a:pt x="615" y="99"/>
                      <a:pt x="618" y="100"/>
                      <a:pt x="620" y="100"/>
                    </a:cubicBezTo>
                    <a:cubicBezTo>
                      <a:pt x="677" y="100"/>
                      <a:pt x="674" y="2"/>
                      <a:pt x="612" y="2"/>
                    </a:cubicBezTo>
                    <a:cubicBezTo>
                      <a:pt x="582" y="1"/>
                      <a:pt x="551" y="1"/>
                      <a:pt x="5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24"/>
              <p:cNvSpPr/>
              <p:nvPr/>
            </p:nvSpPr>
            <p:spPr>
              <a:xfrm>
                <a:off x="8170942" y="4307963"/>
                <a:ext cx="62978" cy="103627"/>
              </a:xfrm>
              <a:custGeom>
                <a:avLst/>
                <a:gdLst/>
                <a:ahLst/>
                <a:cxnLst/>
                <a:rect l="l" t="t" r="r" b="b"/>
                <a:pathLst>
                  <a:path w="959" h="1578" extrusionOk="0">
                    <a:moveTo>
                      <a:pt x="845" y="1"/>
                    </a:moveTo>
                    <a:cubicBezTo>
                      <a:pt x="818" y="1"/>
                      <a:pt x="791" y="16"/>
                      <a:pt x="784" y="49"/>
                    </a:cubicBezTo>
                    <a:cubicBezTo>
                      <a:pt x="706" y="496"/>
                      <a:pt x="658" y="950"/>
                      <a:pt x="629" y="1410"/>
                    </a:cubicBezTo>
                    <a:cubicBezTo>
                      <a:pt x="515" y="1300"/>
                      <a:pt x="428" y="1031"/>
                      <a:pt x="376" y="927"/>
                    </a:cubicBezTo>
                    <a:cubicBezTo>
                      <a:pt x="279" y="746"/>
                      <a:pt x="188" y="558"/>
                      <a:pt x="94" y="373"/>
                    </a:cubicBezTo>
                    <a:cubicBezTo>
                      <a:pt x="86" y="355"/>
                      <a:pt x="72" y="348"/>
                      <a:pt x="59" y="348"/>
                    </a:cubicBezTo>
                    <a:cubicBezTo>
                      <a:pt x="30" y="348"/>
                      <a:pt x="1" y="380"/>
                      <a:pt x="16" y="415"/>
                    </a:cubicBezTo>
                    <a:cubicBezTo>
                      <a:pt x="136" y="687"/>
                      <a:pt x="266" y="950"/>
                      <a:pt x="399" y="1215"/>
                    </a:cubicBezTo>
                    <a:cubicBezTo>
                      <a:pt x="467" y="1348"/>
                      <a:pt x="515" y="1526"/>
                      <a:pt x="674" y="1575"/>
                    </a:cubicBezTo>
                    <a:cubicBezTo>
                      <a:pt x="680" y="1577"/>
                      <a:pt x="687" y="1578"/>
                      <a:pt x="693" y="1578"/>
                    </a:cubicBezTo>
                    <a:cubicBezTo>
                      <a:pt x="726" y="1578"/>
                      <a:pt x="752" y="1549"/>
                      <a:pt x="755" y="1514"/>
                    </a:cubicBezTo>
                    <a:cubicBezTo>
                      <a:pt x="784" y="1060"/>
                      <a:pt x="833" y="610"/>
                      <a:pt x="901" y="163"/>
                    </a:cubicBezTo>
                    <a:cubicBezTo>
                      <a:pt x="933" y="150"/>
                      <a:pt x="959" y="114"/>
                      <a:pt x="933" y="75"/>
                    </a:cubicBezTo>
                    <a:cubicBezTo>
                      <a:pt x="927" y="59"/>
                      <a:pt x="914" y="49"/>
                      <a:pt x="904" y="33"/>
                    </a:cubicBezTo>
                    <a:cubicBezTo>
                      <a:pt x="892" y="12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24"/>
              <p:cNvSpPr/>
              <p:nvPr/>
            </p:nvSpPr>
            <p:spPr>
              <a:xfrm>
                <a:off x="8243702" y="4368508"/>
                <a:ext cx="18322" cy="12871"/>
              </a:xfrm>
              <a:custGeom>
                <a:avLst/>
                <a:gdLst/>
                <a:ahLst/>
                <a:cxnLst/>
                <a:rect l="l" t="t" r="r" b="b"/>
                <a:pathLst>
                  <a:path w="279" h="196" extrusionOk="0">
                    <a:moveTo>
                      <a:pt x="194" y="0"/>
                    </a:moveTo>
                    <a:cubicBezTo>
                      <a:pt x="166" y="0"/>
                      <a:pt x="138" y="13"/>
                      <a:pt x="113" y="34"/>
                    </a:cubicBezTo>
                    <a:cubicBezTo>
                      <a:pt x="108" y="33"/>
                      <a:pt x="102" y="32"/>
                      <a:pt x="97" y="32"/>
                    </a:cubicBezTo>
                    <a:cubicBezTo>
                      <a:pt x="61" y="32"/>
                      <a:pt x="27" y="59"/>
                      <a:pt x="16" y="93"/>
                    </a:cubicBezTo>
                    <a:cubicBezTo>
                      <a:pt x="0" y="148"/>
                      <a:pt x="36" y="180"/>
                      <a:pt x="84" y="190"/>
                    </a:cubicBezTo>
                    <a:cubicBezTo>
                      <a:pt x="98" y="194"/>
                      <a:pt x="111" y="195"/>
                      <a:pt x="123" y="195"/>
                    </a:cubicBezTo>
                    <a:cubicBezTo>
                      <a:pt x="198" y="195"/>
                      <a:pt x="261" y="135"/>
                      <a:pt x="269" y="60"/>
                    </a:cubicBezTo>
                    <a:cubicBezTo>
                      <a:pt x="279" y="28"/>
                      <a:pt x="243" y="5"/>
                      <a:pt x="211" y="2"/>
                    </a:cubicBezTo>
                    <a:cubicBezTo>
                      <a:pt x="205" y="1"/>
                      <a:pt x="199" y="0"/>
                      <a:pt x="1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24"/>
              <p:cNvSpPr/>
              <p:nvPr/>
            </p:nvSpPr>
            <p:spPr>
              <a:xfrm>
                <a:off x="8268590" y="4320505"/>
                <a:ext cx="44590" cy="7887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201" extrusionOk="0">
                    <a:moveTo>
                      <a:pt x="207" y="0"/>
                    </a:moveTo>
                    <a:cubicBezTo>
                      <a:pt x="198" y="0"/>
                      <a:pt x="188" y="6"/>
                      <a:pt x="181" y="20"/>
                    </a:cubicBezTo>
                    <a:cubicBezTo>
                      <a:pt x="52" y="296"/>
                      <a:pt x="0" y="752"/>
                      <a:pt x="159" y="1028"/>
                    </a:cubicBezTo>
                    <a:cubicBezTo>
                      <a:pt x="217" y="1128"/>
                      <a:pt x="338" y="1200"/>
                      <a:pt x="450" y="1200"/>
                    </a:cubicBezTo>
                    <a:cubicBezTo>
                      <a:pt x="533" y="1200"/>
                      <a:pt x="610" y="1161"/>
                      <a:pt x="654" y="1067"/>
                    </a:cubicBezTo>
                    <a:cubicBezTo>
                      <a:pt x="679" y="1018"/>
                      <a:pt x="642" y="978"/>
                      <a:pt x="602" y="978"/>
                    </a:cubicBezTo>
                    <a:cubicBezTo>
                      <a:pt x="584" y="978"/>
                      <a:pt x="565" y="986"/>
                      <a:pt x="551" y="1005"/>
                    </a:cubicBezTo>
                    <a:cubicBezTo>
                      <a:pt x="513" y="1058"/>
                      <a:pt x="473" y="1079"/>
                      <a:pt x="434" y="1079"/>
                    </a:cubicBezTo>
                    <a:cubicBezTo>
                      <a:pt x="340" y="1079"/>
                      <a:pt x="255" y="951"/>
                      <a:pt x="227" y="866"/>
                    </a:cubicBezTo>
                    <a:cubicBezTo>
                      <a:pt x="204" y="785"/>
                      <a:pt x="194" y="694"/>
                      <a:pt x="191" y="610"/>
                    </a:cubicBezTo>
                    <a:lnTo>
                      <a:pt x="191" y="610"/>
                    </a:lnTo>
                    <a:cubicBezTo>
                      <a:pt x="292" y="613"/>
                      <a:pt x="389" y="610"/>
                      <a:pt x="492" y="623"/>
                    </a:cubicBezTo>
                    <a:cubicBezTo>
                      <a:pt x="494" y="623"/>
                      <a:pt x="496" y="623"/>
                      <a:pt x="498" y="623"/>
                    </a:cubicBezTo>
                    <a:cubicBezTo>
                      <a:pt x="560" y="623"/>
                      <a:pt x="562" y="513"/>
                      <a:pt x="495" y="513"/>
                    </a:cubicBezTo>
                    <a:cubicBezTo>
                      <a:pt x="494" y="513"/>
                      <a:pt x="493" y="513"/>
                      <a:pt x="492" y="513"/>
                    </a:cubicBezTo>
                    <a:cubicBezTo>
                      <a:pt x="389" y="513"/>
                      <a:pt x="288" y="516"/>
                      <a:pt x="191" y="532"/>
                    </a:cubicBezTo>
                    <a:cubicBezTo>
                      <a:pt x="191" y="367"/>
                      <a:pt x="224" y="205"/>
                      <a:pt x="243" y="43"/>
                    </a:cubicBezTo>
                    <a:cubicBezTo>
                      <a:pt x="245" y="22"/>
                      <a:pt x="226" y="0"/>
                      <a:pt x="2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10" name="Google Shape;2710;p24"/>
          <p:cNvGrpSpPr/>
          <p:nvPr/>
        </p:nvGrpSpPr>
        <p:grpSpPr>
          <a:xfrm>
            <a:off x="-507479" y="637812"/>
            <a:ext cx="10366313" cy="4396289"/>
            <a:chOff x="-507479" y="637812"/>
            <a:chExt cx="10366313" cy="4396289"/>
          </a:xfrm>
        </p:grpSpPr>
        <p:grpSp>
          <p:nvGrpSpPr>
            <p:cNvPr id="2711" name="Google Shape;2711;p24"/>
            <p:cNvGrpSpPr/>
            <p:nvPr/>
          </p:nvGrpSpPr>
          <p:grpSpPr>
            <a:xfrm rot="-2520871">
              <a:off x="8466656" y="895447"/>
              <a:ext cx="1026559" cy="668517"/>
              <a:chOff x="6925286" y="2716904"/>
              <a:chExt cx="562593" cy="366373"/>
            </a:xfrm>
          </p:grpSpPr>
          <p:sp>
            <p:nvSpPr>
              <p:cNvPr id="2712" name="Google Shape;2712;p24"/>
              <p:cNvSpPr/>
              <p:nvPr/>
            </p:nvSpPr>
            <p:spPr>
              <a:xfrm>
                <a:off x="6974472" y="2716904"/>
                <a:ext cx="513408" cy="366373"/>
              </a:xfrm>
              <a:custGeom>
                <a:avLst/>
                <a:gdLst/>
                <a:ahLst/>
                <a:cxnLst/>
                <a:rect l="l" t="t" r="r" b="b"/>
                <a:pathLst>
                  <a:path w="7818" h="5579" extrusionOk="0">
                    <a:moveTo>
                      <a:pt x="3859" y="1235"/>
                    </a:moveTo>
                    <a:cubicBezTo>
                      <a:pt x="4180" y="1618"/>
                      <a:pt x="4478" y="2010"/>
                      <a:pt x="4769" y="2411"/>
                    </a:cubicBezTo>
                    <a:cubicBezTo>
                      <a:pt x="4656" y="2512"/>
                      <a:pt x="4539" y="2609"/>
                      <a:pt x="4426" y="2709"/>
                    </a:cubicBezTo>
                    <a:lnTo>
                      <a:pt x="4108" y="2453"/>
                    </a:lnTo>
                    <a:cubicBezTo>
                      <a:pt x="3888" y="2282"/>
                      <a:pt x="3652" y="2120"/>
                      <a:pt x="3422" y="1951"/>
                    </a:cubicBezTo>
                    <a:cubicBezTo>
                      <a:pt x="3564" y="1718"/>
                      <a:pt x="3710" y="1475"/>
                      <a:pt x="3859" y="1235"/>
                    </a:cubicBezTo>
                    <a:close/>
                    <a:moveTo>
                      <a:pt x="4847" y="2515"/>
                    </a:moveTo>
                    <a:cubicBezTo>
                      <a:pt x="5106" y="2871"/>
                      <a:pt x="5356" y="3231"/>
                      <a:pt x="5612" y="3587"/>
                    </a:cubicBezTo>
                    <a:lnTo>
                      <a:pt x="5378" y="3587"/>
                    </a:lnTo>
                    <a:cubicBezTo>
                      <a:pt x="5106" y="3309"/>
                      <a:pt x="4818" y="3046"/>
                      <a:pt x="4523" y="2790"/>
                    </a:cubicBezTo>
                    <a:cubicBezTo>
                      <a:pt x="4633" y="2696"/>
                      <a:pt x="4737" y="2606"/>
                      <a:pt x="4847" y="2515"/>
                    </a:cubicBezTo>
                    <a:close/>
                    <a:moveTo>
                      <a:pt x="7604" y="182"/>
                    </a:moveTo>
                    <a:lnTo>
                      <a:pt x="7604" y="182"/>
                    </a:lnTo>
                    <a:cubicBezTo>
                      <a:pt x="7585" y="762"/>
                      <a:pt x="7572" y="1345"/>
                      <a:pt x="7581" y="1925"/>
                    </a:cubicBezTo>
                    <a:cubicBezTo>
                      <a:pt x="7588" y="2470"/>
                      <a:pt x="7555" y="3062"/>
                      <a:pt x="7666" y="3600"/>
                    </a:cubicBezTo>
                    <a:cubicBezTo>
                      <a:pt x="7037" y="3600"/>
                      <a:pt x="6405" y="3594"/>
                      <a:pt x="5774" y="3594"/>
                    </a:cubicBezTo>
                    <a:cubicBezTo>
                      <a:pt x="5498" y="3208"/>
                      <a:pt x="5226" y="2819"/>
                      <a:pt x="4948" y="2434"/>
                    </a:cubicBezTo>
                    <a:cubicBezTo>
                      <a:pt x="5832" y="1682"/>
                      <a:pt x="6713" y="924"/>
                      <a:pt x="7604" y="182"/>
                    </a:cubicBezTo>
                    <a:close/>
                    <a:moveTo>
                      <a:pt x="4423" y="2884"/>
                    </a:moveTo>
                    <a:cubicBezTo>
                      <a:pt x="4688" y="3108"/>
                      <a:pt x="4944" y="3344"/>
                      <a:pt x="5191" y="3594"/>
                    </a:cubicBezTo>
                    <a:cubicBezTo>
                      <a:pt x="4633" y="3597"/>
                      <a:pt x="4073" y="3613"/>
                      <a:pt x="3519" y="3652"/>
                    </a:cubicBezTo>
                    <a:cubicBezTo>
                      <a:pt x="3823" y="3399"/>
                      <a:pt x="4121" y="3143"/>
                      <a:pt x="4423" y="2884"/>
                    </a:cubicBezTo>
                    <a:close/>
                    <a:moveTo>
                      <a:pt x="2262" y="1183"/>
                    </a:moveTo>
                    <a:cubicBezTo>
                      <a:pt x="2560" y="1491"/>
                      <a:pt x="2900" y="1747"/>
                      <a:pt x="3244" y="1993"/>
                    </a:cubicBezTo>
                    <a:cubicBezTo>
                      <a:pt x="2822" y="2703"/>
                      <a:pt x="2414" y="3415"/>
                      <a:pt x="2025" y="4138"/>
                    </a:cubicBezTo>
                    <a:cubicBezTo>
                      <a:pt x="1847" y="4137"/>
                      <a:pt x="1669" y="4136"/>
                      <a:pt x="1490" y="4136"/>
                    </a:cubicBezTo>
                    <a:cubicBezTo>
                      <a:pt x="1053" y="4136"/>
                      <a:pt x="616" y="4140"/>
                      <a:pt x="179" y="4154"/>
                    </a:cubicBezTo>
                    <a:cubicBezTo>
                      <a:pt x="940" y="3221"/>
                      <a:pt x="1582" y="2175"/>
                      <a:pt x="2262" y="1183"/>
                    </a:cubicBezTo>
                    <a:close/>
                    <a:moveTo>
                      <a:pt x="3354" y="2071"/>
                    </a:moveTo>
                    <a:cubicBezTo>
                      <a:pt x="3548" y="2207"/>
                      <a:pt x="3746" y="2346"/>
                      <a:pt x="3937" y="2492"/>
                    </a:cubicBezTo>
                    <a:cubicBezTo>
                      <a:pt x="4070" y="2593"/>
                      <a:pt x="4199" y="2696"/>
                      <a:pt x="4329" y="2803"/>
                    </a:cubicBezTo>
                    <a:cubicBezTo>
                      <a:pt x="4008" y="3085"/>
                      <a:pt x="3687" y="3373"/>
                      <a:pt x="3373" y="3665"/>
                    </a:cubicBezTo>
                    <a:cubicBezTo>
                      <a:pt x="3344" y="3675"/>
                      <a:pt x="3341" y="3710"/>
                      <a:pt x="3363" y="3726"/>
                    </a:cubicBezTo>
                    <a:cubicBezTo>
                      <a:pt x="3371" y="3736"/>
                      <a:pt x="3385" y="3742"/>
                      <a:pt x="3398" y="3742"/>
                    </a:cubicBezTo>
                    <a:cubicBezTo>
                      <a:pt x="3408" y="3742"/>
                      <a:pt x="3417" y="3740"/>
                      <a:pt x="3425" y="3733"/>
                    </a:cubicBezTo>
                    <a:cubicBezTo>
                      <a:pt x="3957" y="3768"/>
                      <a:pt x="4492" y="3776"/>
                      <a:pt x="5029" y="3776"/>
                    </a:cubicBezTo>
                    <a:cubicBezTo>
                      <a:pt x="5142" y="3776"/>
                      <a:pt x="5255" y="3776"/>
                      <a:pt x="5369" y="3775"/>
                    </a:cubicBezTo>
                    <a:cubicBezTo>
                      <a:pt x="5492" y="3901"/>
                      <a:pt x="5612" y="4031"/>
                      <a:pt x="5725" y="4164"/>
                    </a:cubicBezTo>
                    <a:cubicBezTo>
                      <a:pt x="5285" y="4152"/>
                      <a:pt x="4844" y="4149"/>
                      <a:pt x="4404" y="4149"/>
                    </a:cubicBezTo>
                    <a:cubicBezTo>
                      <a:pt x="3995" y="4149"/>
                      <a:pt x="3587" y="4151"/>
                      <a:pt x="3179" y="4151"/>
                    </a:cubicBezTo>
                    <a:cubicBezTo>
                      <a:pt x="3086" y="4151"/>
                      <a:pt x="2993" y="4151"/>
                      <a:pt x="2900" y="4151"/>
                    </a:cubicBezTo>
                    <a:cubicBezTo>
                      <a:pt x="2651" y="4151"/>
                      <a:pt x="2408" y="4148"/>
                      <a:pt x="2162" y="4148"/>
                    </a:cubicBezTo>
                    <a:cubicBezTo>
                      <a:pt x="2547" y="3448"/>
                      <a:pt x="2942" y="2755"/>
                      <a:pt x="3354" y="2071"/>
                    </a:cubicBezTo>
                    <a:close/>
                    <a:moveTo>
                      <a:pt x="5738" y="3762"/>
                    </a:moveTo>
                    <a:cubicBezTo>
                      <a:pt x="6127" y="4310"/>
                      <a:pt x="6519" y="4844"/>
                      <a:pt x="6950" y="5359"/>
                    </a:cubicBezTo>
                    <a:cubicBezTo>
                      <a:pt x="5997" y="5401"/>
                      <a:pt x="5041" y="5430"/>
                      <a:pt x="4089" y="5443"/>
                    </a:cubicBezTo>
                    <a:cubicBezTo>
                      <a:pt x="3623" y="5450"/>
                      <a:pt x="3159" y="5450"/>
                      <a:pt x="2693" y="5450"/>
                    </a:cubicBezTo>
                    <a:cubicBezTo>
                      <a:pt x="2453" y="5450"/>
                      <a:pt x="2207" y="5438"/>
                      <a:pt x="1963" y="5438"/>
                    </a:cubicBezTo>
                    <a:cubicBezTo>
                      <a:pt x="1785" y="5438"/>
                      <a:pt x="1607" y="5444"/>
                      <a:pt x="1433" y="5466"/>
                    </a:cubicBezTo>
                    <a:cubicBezTo>
                      <a:pt x="1646" y="5071"/>
                      <a:pt x="1867" y="4672"/>
                      <a:pt x="2084" y="4277"/>
                    </a:cubicBezTo>
                    <a:lnTo>
                      <a:pt x="2900" y="4277"/>
                    </a:lnTo>
                    <a:cubicBezTo>
                      <a:pt x="3574" y="4280"/>
                      <a:pt x="4250" y="4290"/>
                      <a:pt x="4924" y="4290"/>
                    </a:cubicBezTo>
                    <a:cubicBezTo>
                      <a:pt x="5196" y="4290"/>
                      <a:pt x="5467" y="4288"/>
                      <a:pt x="5738" y="4284"/>
                    </a:cubicBezTo>
                    <a:cubicBezTo>
                      <a:pt x="5787" y="4284"/>
                      <a:pt x="5806" y="4235"/>
                      <a:pt x="5793" y="4199"/>
                    </a:cubicBezTo>
                    <a:cubicBezTo>
                      <a:pt x="5842" y="4196"/>
                      <a:pt x="5881" y="4131"/>
                      <a:pt x="5838" y="4086"/>
                    </a:cubicBezTo>
                    <a:cubicBezTo>
                      <a:pt x="5741" y="3976"/>
                      <a:pt x="5644" y="3872"/>
                      <a:pt x="5547" y="3765"/>
                    </a:cubicBezTo>
                    <a:cubicBezTo>
                      <a:pt x="5612" y="3765"/>
                      <a:pt x="5673" y="3765"/>
                      <a:pt x="5738" y="3762"/>
                    </a:cubicBezTo>
                    <a:close/>
                    <a:moveTo>
                      <a:pt x="7678" y="0"/>
                    </a:moveTo>
                    <a:cubicBezTo>
                      <a:pt x="7667" y="0"/>
                      <a:pt x="7656" y="3"/>
                      <a:pt x="7646" y="7"/>
                    </a:cubicBezTo>
                    <a:cubicBezTo>
                      <a:pt x="7639" y="5"/>
                      <a:pt x="7632" y="4"/>
                      <a:pt x="7625" y="4"/>
                    </a:cubicBezTo>
                    <a:cubicBezTo>
                      <a:pt x="7609" y="4"/>
                      <a:pt x="7595" y="9"/>
                      <a:pt x="7581" y="20"/>
                    </a:cubicBezTo>
                    <a:cubicBezTo>
                      <a:pt x="6668" y="778"/>
                      <a:pt x="5761" y="1540"/>
                      <a:pt x="4867" y="2317"/>
                    </a:cubicBezTo>
                    <a:cubicBezTo>
                      <a:pt x="4556" y="1893"/>
                      <a:pt x="4235" y="1472"/>
                      <a:pt x="3895" y="1070"/>
                    </a:cubicBezTo>
                    <a:cubicBezTo>
                      <a:pt x="3883" y="1057"/>
                      <a:pt x="3867" y="1051"/>
                      <a:pt x="3851" y="1051"/>
                    </a:cubicBezTo>
                    <a:cubicBezTo>
                      <a:pt x="3827" y="1051"/>
                      <a:pt x="3803" y="1064"/>
                      <a:pt x="3791" y="1083"/>
                    </a:cubicBezTo>
                    <a:cubicBezTo>
                      <a:pt x="3629" y="1345"/>
                      <a:pt x="3470" y="1608"/>
                      <a:pt x="3312" y="1870"/>
                    </a:cubicBezTo>
                    <a:cubicBezTo>
                      <a:pt x="2955" y="1618"/>
                      <a:pt x="2602" y="1349"/>
                      <a:pt x="2301" y="1025"/>
                    </a:cubicBezTo>
                    <a:cubicBezTo>
                      <a:pt x="2288" y="1012"/>
                      <a:pt x="2272" y="1006"/>
                      <a:pt x="2256" y="1006"/>
                    </a:cubicBezTo>
                    <a:cubicBezTo>
                      <a:pt x="2233" y="1006"/>
                      <a:pt x="2209" y="1018"/>
                      <a:pt x="2194" y="1038"/>
                    </a:cubicBezTo>
                    <a:cubicBezTo>
                      <a:pt x="1484" y="2074"/>
                      <a:pt x="798" y="3134"/>
                      <a:pt x="59" y="4151"/>
                    </a:cubicBezTo>
                    <a:lnTo>
                      <a:pt x="53" y="4151"/>
                    </a:lnTo>
                    <a:cubicBezTo>
                      <a:pt x="1" y="4154"/>
                      <a:pt x="1" y="4229"/>
                      <a:pt x="53" y="4232"/>
                    </a:cubicBezTo>
                    <a:lnTo>
                      <a:pt x="88" y="4232"/>
                    </a:lnTo>
                    <a:cubicBezTo>
                      <a:pt x="707" y="4261"/>
                      <a:pt x="1329" y="4264"/>
                      <a:pt x="1944" y="4264"/>
                    </a:cubicBezTo>
                    <a:cubicBezTo>
                      <a:pt x="1724" y="4672"/>
                      <a:pt x="1510" y="5087"/>
                      <a:pt x="1303" y="5508"/>
                    </a:cubicBezTo>
                    <a:cubicBezTo>
                      <a:pt x="1287" y="5539"/>
                      <a:pt x="1315" y="5567"/>
                      <a:pt x="1340" y="5567"/>
                    </a:cubicBezTo>
                    <a:cubicBezTo>
                      <a:pt x="1352" y="5567"/>
                      <a:pt x="1364" y="5561"/>
                      <a:pt x="1371" y="5547"/>
                    </a:cubicBezTo>
                    <a:cubicBezTo>
                      <a:pt x="1378" y="5541"/>
                      <a:pt x="1381" y="5531"/>
                      <a:pt x="1384" y="5528"/>
                    </a:cubicBezTo>
                    <a:cubicBezTo>
                      <a:pt x="1620" y="5569"/>
                      <a:pt x="1866" y="5579"/>
                      <a:pt x="2111" y="5579"/>
                    </a:cubicBezTo>
                    <a:cubicBezTo>
                      <a:pt x="2303" y="5579"/>
                      <a:pt x="2495" y="5573"/>
                      <a:pt x="2683" y="5573"/>
                    </a:cubicBezTo>
                    <a:cubicBezTo>
                      <a:pt x="2800" y="5574"/>
                      <a:pt x="2916" y="5574"/>
                      <a:pt x="3033" y="5574"/>
                    </a:cubicBezTo>
                    <a:cubicBezTo>
                      <a:pt x="3383" y="5574"/>
                      <a:pt x="3733" y="5571"/>
                      <a:pt x="4083" y="5563"/>
                    </a:cubicBezTo>
                    <a:cubicBezTo>
                      <a:pt x="5035" y="5554"/>
                      <a:pt x="5987" y="5524"/>
                      <a:pt x="6940" y="5479"/>
                    </a:cubicBezTo>
                    <a:cubicBezTo>
                      <a:pt x="6979" y="5479"/>
                      <a:pt x="7001" y="5447"/>
                      <a:pt x="7005" y="5414"/>
                    </a:cubicBezTo>
                    <a:cubicBezTo>
                      <a:pt x="7012" y="5418"/>
                      <a:pt x="7019" y="5419"/>
                      <a:pt x="7026" y="5419"/>
                    </a:cubicBezTo>
                    <a:cubicBezTo>
                      <a:pt x="7072" y="5419"/>
                      <a:pt x="7115" y="5352"/>
                      <a:pt x="7076" y="5301"/>
                    </a:cubicBezTo>
                    <a:cubicBezTo>
                      <a:pt x="6655" y="4802"/>
                      <a:pt x="6273" y="4277"/>
                      <a:pt x="5890" y="3746"/>
                    </a:cubicBezTo>
                    <a:cubicBezTo>
                      <a:pt x="6506" y="3733"/>
                      <a:pt x="7118" y="3717"/>
                      <a:pt x="7724" y="3714"/>
                    </a:cubicBezTo>
                    <a:cubicBezTo>
                      <a:pt x="7729" y="3714"/>
                      <a:pt x="7735" y="3715"/>
                      <a:pt x="7739" y="3715"/>
                    </a:cubicBezTo>
                    <a:cubicBezTo>
                      <a:pt x="7818" y="3715"/>
                      <a:pt x="7813" y="3600"/>
                      <a:pt x="7734" y="3597"/>
                    </a:cubicBezTo>
                    <a:cubicBezTo>
                      <a:pt x="7792" y="3027"/>
                      <a:pt x="7714" y="2424"/>
                      <a:pt x="7711" y="1851"/>
                    </a:cubicBezTo>
                    <a:cubicBezTo>
                      <a:pt x="7704" y="1255"/>
                      <a:pt x="7717" y="662"/>
                      <a:pt x="7743" y="66"/>
                    </a:cubicBezTo>
                    <a:cubicBezTo>
                      <a:pt x="7746" y="22"/>
                      <a:pt x="7712" y="0"/>
                      <a:pt x="76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24"/>
              <p:cNvSpPr/>
              <p:nvPr/>
            </p:nvSpPr>
            <p:spPr>
              <a:xfrm>
                <a:off x="6925286" y="2954095"/>
                <a:ext cx="32375" cy="47020"/>
              </a:xfrm>
              <a:custGeom>
                <a:avLst/>
                <a:gdLst/>
                <a:ahLst/>
                <a:cxnLst/>
                <a:rect l="l" t="t" r="r" b="b"/>
                <a:pathLst>
                  <a:path w="493" h="716" extrusionOk="0">
                    <a:moveTo>
                      <a:pt x="209" y="215"/>
                    </a:moveTo>
                    <a:lnTo>
                      <a:pt x="270" y="348"/>
                    </a:lnTo>
                    <a:cubicBezTo>
                      <a:pt x="273" y="361"/>
                      <a:pt x="283" y="380"/>
                      <a:pt x="296" y="406"/>
                    </a:cubicBezTo>
                    <a:cubicBezTo>
                      <a:pt x="248" y="406"/>
                      <a:pt x="199" y="409"/>
                      <a:pt x="150" y="419"/>
                    </a:cubicBezTo>
                    <a:cubicBezTo>
                      <a:pt x="167" y="348"/>
                      <a:pt x="186" y="280"/>
                      <a:pt x="209" y="215"/>
                    </a:cubicBezTo>
                    <a:close/>
                    <a:moveTo>
                      <a:pt x="204" y="1"/>
                    </a:moveTo>
                    <a:cubicBezTo>
                      <a:pt x="177" y="1"/>
                      <a:pt x="150" y="18"/>
                      <a:pt x="141" y="46"/>
                    </a:cubicBezTo>
                    <a:cubicBezTo>
                      <a:pt x="95" y="176"/>
                      <a:pt x="56" y="309"/>
                      <a:pt x="31" y="442"/>
                    </a:cubicBezTo>
                    <a:cubicBezTo>
                      <a:pt x="14" y="458"/>
                      <a:pt x="14" y="484"/>
                      <a:pt x="24" y="500"/>
                    </a:cubicBezTo>
                    <a:cubicBezTo>
                      <a:pt x="14" y="555"/>
                      <a:pt x="8" y="617"/>
                      <a:pt x="5" y="672"/>
                    </a:cubicBezTo>
                    <a:cubicBezTo>
                      <a:pt x="1" y="699"/>
                      <a:pt x="25" y="715"/>
                      <a:pt x="49" y="715"/>
                    </a:cubicBezTo>
                    <a:cubicBezTo>
                      <a:pt x="68" y="715"/>
                      <a:pt x="86" y="706"/>
                      <a:pt x="92" y="685"/>
                    </a:cubicBezTo>
                    <a:cubicBezTo>
                      <a:pt x="105" y="630"/>
                      <a:pt x="112" y="575"/>
                      <a:pt x="124" y="519"/>
                    </a:cubicBezTo>
                    <a:cubicBezTo>
                      <a:pt x="193" y="516"/>
                      <a:pt x="267" y="510"/>
                      <a:pt x="335" y="506"/>
                    </a:cubicBezTo>
                    <a:cubicBezTo>
                      <a:pt x="338" y="523"/>
                      <a:pt x="345" y="539"/>
                      <a:pt x="348" y="552"/>
                    </a:cubicBezTo>
                    <a:cubicBezTo>
                      <a:pt x="335" y="565"/>
                      <a:pt x="329" y="575"/>
                      <a:pt x="329" y="591"/>
                    </a:cubicBezTo>
                    <a:lnTo>
                      <a:pt x="329" y="604"/>
                    </a:lnTo>
                    <a:cubicBezTo>
                      <a:pt x="329" y="623"/>
                      <a:pt x="338" y="646"/>
                      <a:pt x="354" y="655"/>
                    </a:cubicBezTo>
                    <a:lnTo>
                      <a:pt x="364" y="662"/>
                    </a:lnTo>
                    <a:cubicBezTo>
                      <a:pt x="374" y="667"/>
                      <a:pt x="384" y="669"/>
                      <a:pt x="393" y="669"/>
                    </a:cubicBezTo>
                    <a:cubicBezTo>
                      <a:pt x="414" y="669"/>
                      <a:pt x="433" y="657"/>
                      <a:pt x="448" y="639"/>
                    </a:cubicBezTo>
                    <a:cubicBezTo>
                      <a:pt x="481" y="600"/>
                      <a:pt x="471" y="542"/>
                      <a:pt x="452" y="487"/>
                    </a:cubicBezTo>
                    <a:cubicBezTo>
                      <a:pt x="493" y="462"/>
                      <a:pt x="484" y="393"/>
                      <a:pt x="430" y="393"/>
                    </a:cubicBezTo>
                    <a:cubicBezTo>
                      <a:pt x="428" y="393"/>
                      <a:pt x="427" y="393"/>
                      <a:pt x="426" y="393"/>
                    </a:cubicBezTo>
                    <a:lnTo>
                      <a:pt x="419" y="393"/>
                    </a:lnTo>
                    <a:cubicBezTo>
                      <a:pt x="416" y="387"/>
                      <a:pt x="416" y="380"/>
                      <a:pt x="413" y="374"/>
                    </a:cubicBezTo>
                    <a:cubicBezTo>
                      <a:pt x="371" y="257"/>
                      <a:pt x="316" y="137"/>
                      <a:pt x="254" y="30"/>
                    </a:cubicBezTo>
                    <a:cubicBezTo>
                      <a:pt x="242" y="10"/>
                      <a:pt x="223" y="1"/>
                      <a:pt x="2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24"/>
              <p:cNvSpPr/>
              <p:nvPr/>
            </p:nvSpPr>
            <p:spPr>
              <a:xfrm>
                <a:off x="7221712" y="3023243"/>
                <a:ext cx="34083" cy="42357"/>
              </a:xfrm>
              <a:custGeom>
                <a:avLst/>
                <a:gdLst/>
                <a:ahLst/>
                <a:cxnLst/>
                <a:rect l="l" t="t" r="r" b="b"/>
                <a:pathLst>
                  <a:path w="519" h="645" extrusionOk="0">
                    <a:moveTo>
                      <a:pt x="185" y="75"/>
                    </a:moveTo>
                    <a:cubicBezTo>
                      <a:pt x="207" y="75"/>
                      <a:pt x="229" y="83"/>
                      <a:pt x="246" y="101"/>
                    </a:cubicBezTo>
                    <a:cubicBezTo>
                      <a:pt x="292" y="150"/>
                      <a:pt x="269" y="231"/>
                      <a:pt x="204" y="250"/>
                    </a:cubicBezTo>
                    <a:cubicBezTo>
                      <a:pt x="150" y="266"/>
                      <a:pt x="155" y="357"/>
                      <a:pt x="211" y="357"/>
                    </a:cubicBezTo>
                    <a:cubicBezTo>
                      <a:pt x="212" y="357"/>
                      <a:pt x="213" y="357"/>
                      <a:pt x="214" y="357"/>
                    </a:cubicBezTo>
                    <a:cubicBezTo>
                      <a:pt x="217" y="357"/>
                      <a:pt x="224" y="357"/>
                      <a:pt x="227" y="354"/>
                    </a:cubicBezTo>
                    <a:cubicBezTo>
                      <a:pt x="250" y="349"/>
                      <a:pt x="273" y="345"/>
                      <a:pt x="296" y="345"/>
                    </a:cubicBezTo>
                    <a:cubicBezTo>
                      <a:pt x="305" y="345"/>
                      <a:pt x="315" y="346"/>
                      <a:pt x="324" y="348"/>
                    </a:cubicBezTo>
                    <a:cubicBezTo>
                      <a:pt x="356" y="357"/>
                      <a:pt x="402" y="374"/>
                      <a:pt x="392" y="412"/>
                    </a:cubicBezTo>
                    <a:cubicBezTo>
                      <a:pt x="386" y="442"/>
                      <a:pt x="327" y="461"/>
                      <a:pt x="308" y="467"/>
                    </a:cubicBezTo>
                    <a:cubicBezTo>
                      <a:pt x="256" y="484"/>
                      <a:pt x="204" y="484"/>
                      <a:pt x="156" y="493"/>
                    </a:cubicBezTo>
                    <a:cubicBezTo>
                      <a:pt x="149" y="487"/>
                      <a:pt x="146" y="484"/>
                      <a:pt x="139" y="477"/>
                    </a:cubicBezTo>
                    <a:cubicBezTo>
                      <a:pt x="139" y="364"/>
                      <a:pt x="117" y="247"/>
                      <a:pt x="78" y="143"/>
                    </a:cubicBezTo>
                    <a:lnTo>
                      <a:pt x="81" y="137"/>
                    </a:lnTo>
                    <a:cubicBezTo>
                      <a:pt x="100" y="101"/>
                      <a:pt x="143" y="75"/>
                      <a:pt x="185" y="75"/>
                    </a:cubicBezTo>
                    <a:close/>
                    <a:moveTo>
                      <a:pt x="206" y="0"/>
                    </a:moveTo>
                    <a:cubicBezTo>
                      <a:pt x="138" y="0"/>
                      <a:pt x="69" y="39"/>
                      <a:pt x="36" y="101"/>
                    </a:cubicBezTo>
                    <a:cubicBezTo>
                      <a:pt x="16" y="105"/>
                      <a:pt x="0" y="118"/>
                      <a:pt x="0" y="137"/>
                    </a:cubicBezTo>
                    <a:cubicBezTo>
                      <a:pt x="16" y="267"/>
                      <a:pt x="29" y="390"/>
                      <a:pt x="26" y="519"/>
                    </a:cubicBezTo>
                    <a:cubicBezTo>
                      <a:pt x="26" y="526"/>
                      <a:pt x="26" y="535"/>
                      <a:pt x="29" y="542"/>
                    </a:cubicBezTo>
                    <a:cubicBezTo>
                      <a:pt x="26" y="552"/>
                      <a:pt x="26" y="555"/>
                      <a:pt x="20" y="565"/>
                    </a:cubicBezTo>
                    <a:cubicBezTo>
                      <a:pt x="7" y="606"/>
                      <a:pt x="45" y="645"/>
                      <a:pt x="84" y="645"/>
                    </a:cubicBezTo>
                    <a:cubicBezTo>
                      <a:pt x="94" y="645"/>
                      <a:pt x="104" y="642"/>
                      <a:pt x="113" y="636"/>
                    </a:cubicBezTo>
                    <a:cubicBezTo>
                      <a:pt x="230" y="558"/>
                      <a:pt x="505" y="613"/>
                      <a:pt x="509" y="396"/>
                    </a:cubicBezTo>
                    <a:cubicBezTo>
                      <a:pt x="518" y="296"/>
                      <a:pt x="437" y="250"/>
                      <a:pt x="353" y="244"/>
                    </a:cubicBezTo>
                    <a:cubicBezTo>
                      <a:pt x="382" y="182"/>
                      <a:pt x="376" y="114"/>
                      <a:pt x="327" y="56"/>
                    </a:cubicBezTo>
                    <a:cubicBezTo>
                      <a:pt x="295" y="17"/>
                      <a:pt x="251" y="0"/>
                      <a:pt x="2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24"/>
              <p:cNvSpPr/>
              <p:nvPr/>
            </p:nvSpPr>
            <p:spPr>
              <a:xfrm>
                <a:off x="7422721" y="2861438"/>
                <a:ext cx="45115" cy="39402"/>
              </a:xfrm>
              <a:custGeom>
                <a:avLst/>
                <a:gdLst/>
                <a:ahLst/>
                <a:cxnLst/>
                <a:rect l="l" t="t" r="r" b="b"/>
                <a:pathLst>
                  <a:path w="687" h="600" extrusionOk="0">
                    <a:moveTo>
                      <a:pt x="485" y="1"/>
                    </a:moveTo>
                    <a:cubicBezTo>
                      <a:pt x="376" y="1"/>
                      <a:pt x="266" y="50"/>
                      <a:pt x="182" y="120"/>
                    </a:cubicBezTo>
                    <a:cubicBezTo>
                      <a:pt x="98" y="188"/>
                      <a:pt x="1" y="311"/>
                      <a:pt x="59" y="427"/>
                    </a:cubicBezTo>
                    <a:cubicBezTo>
                      <a:pt x="115" y="537"/>
                      <a:pt x="257" y="599"/>
                      <a:pt x="394" y="599"/>
                    </a:cubicBezTo>
                    <a:cubicBezTo>
                      <a:pt x="502" y="599"/>
                      <a:pt x="607" y="560"/>
                      <a:pt x="661" y="476"/>
                    </a:cubicBezTo>
                    <a:cubicBezTo>
                      <a:pt x="687" y="442"/>
                      <a:pt x="655" y="388"/>
                      <a:pt x="615" y="388"/>
                    </a:cubicBezTo>
                    <a:cubicBezTo>
                      <a:pt x="609" y="388"/>
                      <a:pt x="603" y="389"/>
                      <a:pt x="597" y="392"/>
                    </a:cubicBezTo>
                    <a:cubicBezTo>
                      <a:pt x="532" y="414"/>
                      <a:pt x="483" y="460"/>
                      <a:pt x="409" y="463"/>
                    </a:cubicBezTo>
                    <a:cubicBezTo>
                      <a:pt x="398" y="464"/>
                      <a:pt x="386" y="465"/>
                      <a:pt x="373" y="465"/>
                    </a:cubicBezTo>
                    <a:cubicBezTo>
                      <a:pt x="307" y="465"/>
                      <a:pt x="224" y="443"/>
                      <a:pt x="188" y="392"/>
                    </a:cubicBezTo>
                    <a:cubicBezTo>
                      <a:pt x="127" y="307"/>
                      <a:pt x="253" y="210"/>
                      <a:pt x="311" y="168"/>
                    </a:cubicBezTo>
                    <a:cubicBezTo>
                      <a:pt x="383" y="123"/>
                      <a:pt x="454" y="107"/>
                      <a:pt x="535" y="97"/>
                    </a:cubicBezTo>
                    <a:cubicBezTo>
                      <a:pt x="593" y="87"/>
                      <a:pt x="571" y="6"/>
                      <a:pt x="522" y="3"/>
                    </a:cubicBezTo>
                    <a:cubicBezTo>
                      <a:pt x="510" y="2"/>
                      <a:pt x="497" y="1"/>
                      <a:pt x="4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6" name="Google Shape;2716;p24"/>
            <p:cNvGrpSpPr/>
            <p:nvPr/>
          </p:nvGrpSpPr>
          <p:grpSpPr>
            <a:xfrm rot="3247306">
              <a:off x="-272169" y="3564361"/>
              <a:ext cx="765347" cy="971813"/>
              <a:chOff x="7996659" y="1819688"/>
              <a:chExt cx="419434" cy="532584"/>
            </a:xfrm>
          </p:grpSpPr>
          <p:sp>
            <p:nvSpPr>
              <p:cNvPr id="2717" name="Google Shape;2717;p24"/>
              <p:cNvSpPr/>
              <p:nvPr/>
            </p:nvSpPr>
            <p:spPr>
              <a:xfrm>
                <a:off x="7996659" y="1819688"/>
                <a:ext cx="419434" cy="532584"/>
              </a:xfrm>
              <a:custGeom>
                <a:avLst/>
                <a:gdLst/>
                <a:ahLst/>
                <a:cxnLst/>
                <a:rect l="l" t="t" r="r" b="b"/>
                <a:pathLst>
                  <a:path w="6387" h="8110" extrusionOk="0">
                    <a:moveTo>
                      <a:pt x="3158" y="136"/>
                    </a:moveTo>
                    <a:cubicBezTo>
                      <a:pt x="3547" y="136"/>
                      <a:pt x="3936" y="167"/>
                      <a:pt x="4316" y="246"/>
                    </a:cubicBezTo>
                    <a:cubicBezTo>
                      <a:pt x="4750" y="336"/>
                      <a:pt x="5366" y="485"/>
                      <a:pt x="5647" y="855"/>
                    </a:cubicBezTo>
                    <a:cubicBezTo>
                      <a:pt x="6386" y="1817"/>
                      <a:pt x="3548" y="1992"/>
                      <a:pt x="3078" y="1995"/>
                    </a:cubicBezTo>
                    <a:cubicBezTo>
                      <a:pt x="3044" y="1996"/>
                      <a:pt x="3009" y="1996"/>
                      <a:pt x="2974" y="1996"/>
                    </a:cubicBezTo>
                    <a:cubicBezTo>
                      <a:pt x="2484" y="1996"/>
                      <a:pt x="1994" y="1953"/>
                      <a:pt x="1511" y="1866"/>
                    </a:cubicBezTo>
                    <a:cubicBezTo>
                      <a:pt x="1313" y="1830"/>
                      <a:pt x="769" y="1713"/>
                      <a:pt x="458" y="1493"/>
                    </a:cubicBezTo>
                    <a:cubicBezTo>
                      <a:pt x="399" y="1418"/>
                      <a:pt x="335" y="1344"/>
                      <a:pt x="263" y="1276"/>
                    </a:cubicBezTo>
                    <a:cubicBezTo>
                      <a:pt x="231" y="1208"/>
                      <a:pt x="221" y="1133"/>
                      <a:pt x="247" y="1059"/>
                    </a:cubicBezTo>
                    <a:cubicBezTo>
                      <a:pt x="250" y="1052"/>
                      <a:pt x="254" y="1049"/>
                      <a:pt x="260" y="1039"/>
                    </a:cubicBezTo>
                    <a:cubicBezTo>
                      <a:pt x="684" y="174"/>
                      <a:pt x="2013" y="174"/>
                      <a:pt x="2845" y="142"/>
                    </a:cubicBezTo>
                    <a:cubicBezTo>
                      <a:pt x="2950" y="138"/>
                      <a:pt x="3054" y="136"/>
                      <a:pt x="3158" y="136"/>
                    </a:cubicBezTo>
                    <a:close/>
                    <a:moveTo>
                      <a:pt x="5453" y="1739"/>
                    </a:moveTo>
                    <a:lnTo>
                      <a:pt x="5453" y="1739"/>
                    </a:lnTo>
                    <a:cubicBezTo>
                      <a:pt x="4896" y="2445"/>
                      <a:pt x="4698" y="3349"/>
                      <a:pt x="4701" y="4266"/>
                    </a:cubicBezTo>
                    <a:cubicBezTo>
                      <a:pt x="4685" y="4266"/>
                      <a:pt x="4666" y="4273"/>
                      <a:pt x="4653" y="4289"/>
                    </a:cubicBezTo>
                    <a:cubicBezTo>
                      <a:pt x="4372" y="4750"/>
                      <a:pt x="3818" y="4855"/>
                      <a:pt x="3305" y="4855"/>
                    </a:cubicBezTo>
                    <a:cubicBezTo>
                      <a:pt x="3256" y="4855"/>
                      <a:pt x="3207" y="4854"/>
                      <a:pt x="3159" y="4852"/>
                    </a:cubicBezTo>
                    <a:cubicBezTo>
                      <a:pt x="2631" y="4833"/>
                      <a:pt x="2009" y="4703"/>
                      <a:pt x="1643" y="4292"/>
                    </a:cubicBezTo>
                    <a:cubicBezTo>
                      <a:pt x="1702" y="3813"/>
                      <a:pt x="1559" y="3365"/>
                      <a:pt x="1329" y="2922"/>
                    </a:cubicBezTo>
                    <a:cubicBezTo>
                      <a:pt x="1125" y="2523"/>
                      <a:pt x="918" y="2112"/>
                      <a:pt x="655" y="1742"/>
                    </a:cubicBezTo>
                    <a:lnTo>
                      <a:pt x="655" y="1742"/>
                    </a:lnTo>
                    <a:cubicBezTo>
                      <a:pt x="931" y="1885"/>
                      <a:pt x="1251" y="1950"/>
                      <a:pt x="1543" y="2002"/>
                    </a:cubicBezTo>
                    <a:cubicBezTo>
                      <a:pt x="2039" y="2087"/>
                      <a:pt x="2549" y="2133"/>
                      <a:pt x="3060" y="2133"/>
                    </a:cubicBezTo>
                    <a:cubicBezTo>
                      <a:pt x="3658" y="2133"/>
                      <a:pt x="4256" y="2070"/>
                      <a:pt x="4831" y="1934"/>
                    </a:cubicBezTo>
                    <a:cubicBezTo>
                      <a:pt x="5022" y="1888"/>
                      <a:pt x="5252" y="1830"/>
                      <a:pt x="5453" y="1739"/>
                    </a:cubicBezTo>
                    <a:close/>
                    <a:moveTo>
                      <a:pt x="1627" y="4431"/>
                    </a:moveTo>
                    <a:cubicBezTo>
                      <a:pt x="1983" y="4882"/>
                      <a:pt x="2758" y="4985"/>
                      <a:pt x="3279" y="4985"/>
                    </a:cubicBezTo>
                    <a:cubicBezTo>
                      <a:pt x="3736" y="4985"/>
                      <a:pt x="4462" y="4907"/>
                      <a:pt x="4705" y="4451"/>
                    </a:cubicBezTo>
                    <a:cubicBezTo>
                      <a:pt x="4724" y="4982"/>
                      <a:pt x="4967" y="5432"/>
                      <a:pt x="5252" y="5870"/>
                    </a:cubicBezTo>
                    <a:cubicBezTo>
                      <a:pt x="5408" y="6113"/>
                      <a:pt x="5586" y="6349"/>
                      <a:pt x="5712" y="6615"/>
                    </a:cubicBezTo>
                    <a:cubicBezTo>
                      <a:pt x="5997" y="7191"/>
                      <a:pt x="5615" y="7499"/>
                      <a:pt x="5106" y="7677"/>
                    </a:cubicBezTo>
                    <a:cubicBezTo>
                      <a:pt x="4455" y="7904"/>
                      <a:pt x="3762" y="7975"/>
                      <a:pt x="3072" y="7979"/>
                    </a:cubicBezTo>
                    <a:cubicBezTo>
                      <a:pt x="2992" y="7979"/>
                      <a:pt x="2912" y="7979"/>
                      <a:pt x="2831" y="7979"/>
                    </a:cubicBezTo>
                    <a:cubicBezTo>
                      <a:pt x="2247" y="7979"/>
                      <a:pt x="1634" y="7961"/>
                      <a:pt x="1073" y="7813"/>
                    </a:cubicBezTo>
                    <a:cubicBezTo>
                      <a:pt x="707" y="7716"/>
                      <a:pt x="150" y="7525"/>
                      <a:pt x="241" y="7046"/>
                    </a:cubicBezTo>
                    <a:cubicBezTo>
                      <a:pt x="305" y="6728"/>
                      <a:pt x="548" y="6407"/>
                      <a:pt x="733" y="6145"/>
                    </a:cubicBezTo>
                    <a:cubicBezTo>
                      <a:pt x="1060" y="5662"/>
                      <a:pt x="1417" y="5193"/>
                      <a:pt x="1582" y="4626"/>
                    </a:cubicBezTo>
                    <a:cubicBezTo>
                      <a:pt x="1601" y="4561"/>
                      <a:pt x="1614" y="4496"/>
                      <a:pt x="1627" y="4431"/>
                    </a:cubicBezTo>
                    <a:close/>
                    <a:moveTo>
                      <a:pt x="3211" y="1"/>
                    </a:moveTo>
                    <a:cubicBezTo>
                      <a:pt x="3107" y="1"/>
                      <a:pt x="3005" y="3"/>
                      <a:pt x="2907" y="6"/>
                    </a:cubicBezTo>
                    <a:cubicBezTo>
                      <a:pt x="2356" y="22"/>
                      <a:pt x="1776" y="74"/>
                      <a:pt x="1238" y="200"/>
                    </a:cubicBezTo>
                    <a:cubicBezTo>
                      <a:pt x="782" y="307"/>
                      <a:pt x="357" y="531"/>
                      <a:pt x="156" y="978"/>
                    </a:cubicBezTo>
                    <a:cubicBezTo>
                      <a:pt x="150" y="997"/>
                      <a:pt x="153" y="1017"/>
                      <a:pt x="160" y="1033"/>
                    </a:cubicBezTo>
                    <a:cubicBezTo>
                      <a:pt x="143" y="1085"/>
                      <a:pt x="143" y="1143"/>
                      <a:pt x="156" y="1195"/>
                    </a:cubicBezTo>
                    <a:cubicBezTo>
                      <a:pt x="134" y="1205"/>
                      <a:pt x="114" y="1237"/>
                      <a:pt x="137" y="1263"/>
                    </a:cubicBezTo>
                    <a:lnTo>
                      <a:pt x="234" y="1386"/>
                    </a:lnTo>
                    <a:cubicBezTo>
                      <a:pt x="263" y="1431"/>
                      <a:pt x="296" y="1470"/>
                      <a:pt x="331" y="1506"/>
                    </a:cubicBezTo>
                    <a:cubicBezTo>
                      <a:pt x="704" y="1998"/>
                      <a:pt x="999" y="2536"/>
                      <a:pt x="1271" y="3090"/>
                    </a:cubicBezTo>
                    <a:cubicBezTo>
                      <a:pt x="1653" y="3868"/>
                      <a:pt x="1566" y="4577"/>
                      <a:pt x="1135" y="5309"/>
                    </a:cubicBezTo>
                    <a:cubicBezTo>
                      <a:pt x="820" y="5837"/>
                      <a:pt x="341" y="6326"/>
                      <a:pt x="150" y="6913"/>
                    </a:cubicBezTo>
                    <a:cubicBezTo>
                      <a:pt x="1" y="7376"/>
                      <a:pt x="260" y="7629"/>
                      <a:pt x="665" y="7807"/>
                    </a:cubicBezTo>
                    <a:cubicBezTo>
                      <a:pt x="1242" y="8060"/>
                      <a:pt x="1903" y="8076"/>
                      <a:pt x="2521" y="8098"/>
                    </a:cubicBezTo>
                    <a:cubicBezTo>
                      <a:pt x="2696" y="8105"/>
                      <a:pt x="2871" y="8109"/>
                      <a:pt x="3046" y="8109"/>
                    </a:cubicBezTo>
                    <a:cubicBezTo>
                      <a:pt x="3554" y="8109"/>
                      <a:pt x="4063" y="8075"/>
                      <a:pt x="4559" y="7969"/>
                    </a:cubicBezTo>
                    <a:cubicBezTo>
                      <a:pt x="5000" y="7878"/>
                      <a:pt x="5758" y="7726"/>
                      <a:pt x="5936" y="7230"/>
                    </a:cubicBezTo>
                    <a:cubicBezTo>
                      <a:pt x="6098" y="6761"/>
                      <a:pt x="5664" y="6252"/>
                      <a:pt x="5430" y="5892"/>
                    </a:cubicBezTo>
                    <a:cubicBezTo>
                      <a:pt x="5226" y="5581"/>
                      <a:pt x="5016" y="5261"/>
                      <a:pt x="4912" y="4901"/>
                    </a:cubicBezTo>
                    <a:cubicBezTo>
                      <a:pt x="4802" y="4525"/>
                      <a:pt x="4844" y="4127"/>
                      <a:pt x="4870" y="3738"/>
                    </a:cubicBezTo>
                    <a:cubicBezTo>
                      <a:pt x="4941" y="2873"/>
                      <a:pt x="5200" y="2115"/>
                      <a:pt x="5842" y="1506"/>
                    </a:cubicBezTo>
                    <a:cubicBezTo>
                      <a:pt x="5874" y="1480"/>
                      <a:pt x="5868" y="1438"/>
                      <a:pt x="5842" y="1415"/>
                    </a:cubicBezTo>
                    <a:cubicBezTo>
                      <a:pt x="6014" y="1127"/>
                      <a:pt x="5852" y="819"/>
                      <a:pt x="5612" y="625"/>
                    </a:cubicBezTo>
                    <a:cubicBezTo>
                      <a:pt x="4988" y="119"/>
                      <a:pt x="4026" y="1"/>
                      <a:pt x="32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24"/>
              <p:cNvSpPr/>
              <p:nvPr/>
            </p:nvSpPr>
            <p:spPr>
              <a:xfrm>
                <a:off x="8107507" y="2077631"/>
                <a:ext cx="23510" cy="12346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88" extrusionOk="0">
                    <a:moveTo>
                      <a:pt x="290" y="1"/>
                    </a:moveTo>
                    <a:cubicBezTo>
                      <a:pt x="285" y="1"/>
                      <a:pt x="279" y="2"/>
                      <a:pt x="273" y="4"/>
                    </a:cubicBezTo>
                    <a:cubicBezTo>
                      <a:pt x="192" y="40"/>
                      <a:pt x="104" y="82"/>
                      <a:pt x="30" y="121"/>
                    </a:cubicBezTo>
                    <a:cubicBezTo>
                      <a:pt x="1" y="141"/>
                      <a:pt x="13" y="188"/>
                      <a:pt x="44" y="188"/>
                    </a:cubicBezTo>
                    <a:cubicBezTo>
                      <a:pt x="48" y="188"/>
                      <a:pt x="52" y="187"/>
                      <a:pt x="56" y="186"/>
                    </a:cubicBezTo>
                    <a:cubicBezTo>
                      <a:pt x="146" y="153"/>
                      <a:pt x="231" y="118"/>
                      <a:pt x="315" y="79"/>
                    </a:cubicBezTo>
                    <a:cubicBezTo>
                      <a:pt x="358" y="56"/>
                      <a:pt x="330" y="1"/>
                      <a:pt x="2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24"/>
              <p:cNvSpPr/>
              <p:nvPr/>
            </p:nvSpPr>
            <p:spPr>
              <a:xfrm>
                <a:off x="8140472" y="2069947"/>
                <a:ext cx="31981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54" extrusionOk="0">
                    <a:moveTo>
                      <a:pt x="419" y="1"/>
                    </a:moveTo>
                    <a:cubicBezTo>
                      <a:pt x="415" y="1"/>
                      <a:pt x="412" y="1"/>
                      <a:pt x="409" y="2"/>
                    </a:cubicBezTo>
                    <a:cubicBezTo>
                      <a:pt x="283" y="18"/>
                      <a:pt x="153" y="50"/>
                      <a:pt x="33" y="89"/>
                    </a:cubicBezTo>
                    <a:cubicBezTo>
                      <a:pt x="2" y="102"/>
                      <a:pt x="1" y="154"/>
                      <a:pt x="36" y="154"/>
                    </a:cubicBezTo>
                    <a:cubicBezTo>
                      <a:pt x="38" y="154"/>
                      <a:pt x="39" y="154"/>
                      <a:pt x="40" y="154"/>
                    </a:cubicBezTo>
                    <a:cubicBezTo>
                      <a:pt x="169" y="144"/>
                      <a:pt x="309" y="121"/>
                      <a:pt x="435" y="86"/>
                    </a:cubicBezTo>
                    <a:cubicBezTo>
                      <a:pt x="487" y="74"/>
                      <a:pt x="470" y="1"/>
                      <a:pt x="4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24"/>
              <p:cNvSpPr/>
              <p:nvPr/>
            </p:nvSpPr>
            <p:spPr>
              <a:xfrm>
                <a:off x="8189854" y="2068306"/>
                <a:ext cx="32638" cy="6304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6" extrusionOk="0">
                    <a:moveTo>
                      <a:pt x="431" y="1"/>
                    </a:moveTo>
                    <a:cubicBezTo>
                      <a:pt x="305" y="1"/>
                      <a:pt x="175" y="4"/>
                      <a:pt x="49" y="10"/>
                    </a:cubicBezTo>
                    <a:cubicBezTo>
                      <a:pt x="0" y="10"/>
                      <a:pt x="0" y="85"/>
                      <a:pt x="49" y="85"/>
                    </a:cubicBezTo>
                    <a:cubicBezTo>
                      <a:pt x="152" y="90"/>
                      <a:pt x="257" y="95"/>
                      <a:pt x="361" y="95"/>
                    </a:cubicBezTo>
                    <a:cubicBezTo>
                      <a:pt x="385" y="95"/>
                      <a:pt x="408" y="95"/>
                      <a:pt x="431" y="95"/>
                    </a:cubicBezTo>
                    <a:cubicBezTo>
                      <a:pt x="432" y="95"/>
                      <a:pt x="433" y="95"/>
                      <a:pt x="435" y="95"/>
                    </a:cubicBezTo>
                    <a:cubicBezTo>
                      <a:pt x="496" y="95"/>
                      <a:pt x="495" y="4"/>
                      <a:pt x="4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24"/>
              <p:cNvSpPr/>
              <p:nvPr/>
            </p:nvSpPr>
            <p:spPr>
              <a:xfrm>
                <a:off x="8236544" y="2072114"/>
                <a:ext cx="29092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443" h="177" extrusionOk="0">
                    <a:moveTo>
                      <a:pt x="52" y="1"/>
                    </a:moveTo>
                    <a:cubicBezTo>
                      <a:pt x="11" y="1"/>
                      <a:pt x="1" y="73"/>
                      <a:pt x="44" y="82"/>
                    </a:cubicBezTo>
                    <a:cubicBezTo>
                      <a:pt x="154" y="101"/>
                      <a:pt x="255" y="134"/>
                      <a:pt x="355" y="173"/>
                    </a:cubicBezTo>
                    <a:cubicBezTo>
                      <a:pt x="363" y="176"/>
                      <a:pt x="370" y="177"/>
                      <a:pt x="377" y="177"/>
                    </a:cubicBezTo>
                    <a:cubicBezTo>
                      <a:pt x="428" y="177"/>
                      <a:pt x="442" y="95"/>
                      <a:pt x="388" y="72"/>
                    </a:cubicBezTo>
                    <a:cubicBezTo>
                      <a:pt x="284" y="27"/>
                      <a:pt x="171" y="7"/>
                      <a:pt x="57" y="1"/>
                    </a:cubicBezTo>
                    <a:cubicBezTo>
                      <a:pt x="55" y="1"/>
                      <a:pt x="54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4"/>
              <p:cNvSpPr/>
              <p:nvPr/>
            </p:nvSpPr>
            <p:spPr>
              <a:xfrm>
                <a:off x="8273450" y="2083869"/>
                <a:ext cx="26662" cy="1911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91" extrusionOk="0">
                    <a:moveTo>
                      <a:pt x="56" y="0"/>
                    </a:moveTo>
                    <a:cubicBezTo>
                      <a:pt x="1" y="0"/>
                      <a:pt x="1" y="84"/>
                      <a:pt x="56" y="88"/>
                    </a:cubicBezTo>
                    <a:cubicBezTo>
                      <a:pt x="169" y="101"/>
                      <a:pt x="234" y="172"/>
                      <a:pt x="292" y="266"/>
                    </a:cubicBezTo>
                    <a:cubicBezTo>
                      <a:pt x="302" y="283"/>
                      <a:pt x="319" y="291"/>
                      <a:pt x="336" y="291"/>
                    </a:cubicBezTo>
                    <a:cubicBezTo>
                      <a:pt x="370" y="291"/>
                      <a:pt x="405" y="261"/>
                      <a:pt x="393" y="220"/>
                    </a:cubicBezTo>
                    <a:cubicBezTo>
                      <a:pt x="347" y="84"/>
                      <a:pt x="195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4"/>
              <p:cNvSpPr/>
              <p:nvPr/>
            </p:nvSpPr>
            <p:spPr>
              <a:xfrm>
                <a:off x="8016425" y="2252832"/>
                <a:ext cx="29157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27" extrusionOk="0">
                    <a:moveTo>
                      <a:pt x="376" y="0"/>
                    </a:moveTo>
                    <a:cubicBezTo>
                      <a:pt x="369" y="0"/>
                      <a:pt x="362" y="2"/>
                      <a:pt x="354" y="6"/>
                    </a:cubicBezTo>
                    <a:cubicBezTo>
                      <a:pt x="225" y="67"/>
                      <a:pt x="111" y="165"/>
                      <a:pt x="17" y="271"/>
                    </a:cubicBezTo>
                    <a:cubicBezTo>
                      <a:pt x="0" y="296"/>
                      <a:pt x="17" y="327"/>
                      <a:pt x="40" y="327"/>
                    </a:cubicBezTo>
                    <a:cubicBezTo>
                      <a:pt x="47" y="327"/>
                      <a:pt x="55" y="324"/>
                      <a:pt x="63" y="317"/>
                    </a:cubicBezTo>
                    <a:cubicBezTo>
                      <a:pt x="170" y="223"/>
                      <a:pt x="277" y="152"/>
                      <a:pt x="400" y="84"/>
                    </a:cubicBezTo>
                    <a:cubicBezTo>
                      <a:pt x="444" y="59"/>
                      <a:pt x="417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4"/>
              <p:cNvSpPr/>
              <p:nvPr/>
            </p:nvSpPr>
            <p:spPr>
              <a:xfrm>
                <a:off x="8061342" y="2237597"/>
                <a:ext cx="38811" cy="13594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07" extrusionOk="0">
                    <a:moveTo>
                      <a:pt x="522" y="0"/>
                    </a:moveTo>
                    <a:cubicBezTo>
                      <a:pt x="519" y="0"/>
                      <a:pt x="516" y="1"/>
                      <a:pt x="513" y="1"/>
                    </a:cubicBezTo>
                    <a:cubicBezTo>
                      <a:pt x="354" y="40"/>
                      <a:pt x="202" y="86"/>
                      <a:pt x="46" y="131"/>
                    </a:cubicBezTo>
                    <a:cubicBezTo>
                      <a:pt x="1" y="143"/>
                      <a:pt x="18" y="206"/>
                      <a:pt x="60" y="206"/>
                    </a:cubicBezTo>
                    <a:cubicBezTo>
                      <a:pt x="63" y="206"/>
                      <a:pt x="66" y="206"/>
                      <a:pt x="69" y="205"/>
                    </a:cubicBezTo>
                    <a:cubicBezTo>
                      <a:pt x="224" y="166"/>
                      <a:pt x="383" y="134"/>
                      <a:pt x="538" y="92"/>
                    </a:cubicBezTo>
                    <a:cubicBezTo>
                      <a:pt x="591" y="77"/>
                      <a:pt x="573" y="0"/>
                      <a:pt x="5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24"/>
              <p:cNvSpPr/>
              <p:nvPr/>
            </p:nvSpPr>
            <p:spPr>
              <a:xfrm>
                <a:off x="8124974" y="2231884"/>
                <a:ext cx="36907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15" extrusionOk="0">
                    <a:moveTo>
                      <a:pt x="507" y="0"/>
                    </a:moveTo>
                    <a:cubicBezTo>
                      <a:pt x="504" y="0"/>
                      <a:pt x="502" y="0"/>
                      <a:pt x="499" y="1"/>
                    </a:cubicBezTo>
                    <a:cubicBezTo>
                      <a:pt x="350" y="17"/>
                      <a:pt x="204" y="36"/>
                      <a:pt x="49" y="36"/>
                    </a:cubicBezTo>
                    <a:cubicBezTo>
                      <a:pt x="0" y="36"/>
                      <a:pt x="0" y="104"/>
                      <a:pt x="49" y="111"/>
                    </a:cubicBezTo>
                    <a:cubicBezTo>
                      <a:pt x="103" y="113"/>
                      <a:pt x="157" y="115"/>
                      <a:pt x="211" y="115"/>
                    </a:cubicBezTo>
                    <a:cubicBezTo>
                      <a:pt x="311" y="115"/>
                      <a:pt x="411" y="110"/>
                      <a:pt x="512" y="95"/>
                    </a:cubicBezTo>
                    <a:cubicBezTo>
                      <a:pt x="561" y="86"/>
                      <a:pt x="552" y="0"/>
                      <a:pt x="5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24"/>
              <p:cNvSpPr/>
              <p:nvPr/>
            </p:nvSpPr>
            <p:spPr>
              <a:xfrm>
                <a:off x="8183485" y="2230439"/>
                <a:ext cx="40321" cy="7946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1" extrusionOk="0">
                    <a:moveTo>
                      <a:pt x="238" y="1"/>
                    </a:moveTo>
                    <a:cubicBezTo>
                      <a:pt x="178" y="1"/>
                      <a:pt x="118" y="3"/>
                      <a:pt x="59" y="7"/>
                    </a:cubicBezTo>
                    <a:cubicBezTo>
                      <a:pt x="1" y="10"/>
                      <a:pt x="0" y="91"/>
                      <a:pt x="55" y="91"/>
                    </a:cubicBezTo>
                    <a:cubicBezTo>
                      <a:pt x="56" y="91"/>
                      <a:pt x="57" y="91"/>
                      <a:pt x="59" y="91"/>
                    </a:cubicBezTo>
                    <a:cubicBezTo>
                      <a:pt x="71" y="91"/>
                      <a:pt x="83" y="90"/>
                      <a:pt x="96" y="90"/>
                    </a:cubicBezTo>
                    <a:cubicBezTo>
                      <a:pt x="248" y="90"/>
                      <a:pt x="398" y="108"/>
                      <a:pt x="551" y="120"/>
                    </a:cubicBezTo>
                    <a:cubicBezTo>
                      <a:pt x="553" y="120"/>
                      <a:pt x="555" y="120"/>
                      <a:pt x="557" y="120"/>
                    </a:cubicBezTo>
                    <a:cubicBezTo>
                      <a:pt x="607" y="120"/>
                      <a:pt x="614" y="42"/>
                      <a:pt x="564" y="29"/>
                    </a:cubicBezTo>
                    <a:cubicBezTo>
                      <a:pt x="457" y="8"/>
                      <a:pt x="348" y="1"/>
                      <a:pt x="2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24"/>
              <p:cNvSpPr/>
              <p:nvPr/>
            </p:nvSpPr>
            <p:spPr>
              <a:xfrm>
                <a:off x="8245738" y="2233591"/>
                <a:ext cx="37629" cy="12215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86" extrusionOk="0">
                    <a:moveTo>
                      <a:pt x="60" y="0"/>
                    </a:moveTo>
                    <a:cubicBezTo>
                      <a:pt x="16" y="0"/>
                      <a:pt x="0" y="63"/>
                      <a:pt x="47" y="78"/>
                    </a:cubicBezTo>
                    <a:cubicBezTo>
                      <a:pt x="193" y="117"/>
                      <a:pt x="342" y="159"/>
                      <a:pt x="491" y="185"/>
                    </a:cubicBezTo>
                    <a:cubicBezTo>
                      <a:pt x="493" y="186"/>
                      <a:pt x="495" y="186"/>
                      <a:pt x="497" y="186"/>
                    </a:cubicBezTo>
                    <a:cubicBezTo>
                      <a:pt x="551" y="186"/>
                      <a:pt x="573" y="107"/>
                      <a:pt x="517" y="91"/>
                    </a:cubicBezTo>
                    <a:cubicBezTo>
                      <a:pt x="371" y="53"/>
                      <a:pt x="215" y="30"/>
                      <a:pt x="66" y="1"/>
                    </a:cubicBezTo>
                    <a:cubicBezTo>
                      <a:pt x="64" y="0"/>
                      <a:pt x="62" y="0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24"/>
              <p:cNvSpPr/>
              <p:nvPr/>
            </p:nvSpPr>
            <p:spPr>
              <a:xfrm>
                <a:off x="8302409" y="2246593"/>
                <a:ext cx="29814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03" extrusionOk="0">
                    <a:moveTo>
                      <a:pt x="56" y="0"/>
                    </a:moveTo>
                    <a:cubicBezTo>
                      <a:pt x="0" y="0"/>
                      <a:pt x="2" y="88"/>
                      <a:pt x="62" y="98"/>
                    </a:cubicBezTo>
                    <a:cubicBezTo>
                      <a:pt x="165" y="104"/>
                      <a:pt x="256" y="140"/>
                      <a:pt x="344" y="195"/>
                    </a:cubicBezTo>
                    <a:cubicBezTo>
                      <a:pt x="354" y="200"/>
                      <a:pt x="363" y="203"/>
                      <a:pt x="373" y="203"/>
                    </a:cubicBezTo>
                    <a:cubicBezTo>
                      <a:pt x="423" y="203"/>
                      <a:pt x="454" y="131"/>
                      <a:pt x="402" y="101"/>
                    </a:cubicBezTo>
                    <a:cubicBezTo>
                      <a:pt x="301" y="36"/>
                      <a:pt x="182" y="7"/>
                      <a:pt x="62" y="0"/>
                    </a:cubicBezTo>
                    <a:cubicBezTo>
                      <a:pt x="60" y="0"/>
                      <a:pt x="58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4"/>
              <p:cNvSpPr/>
              <p:nvPr/>
            </p:nvSpPr>
            <p:spPr>
              <a:xfrm>
                <a:off x="8339774" y="2264455"/>
                <a:ext cx="32966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328" extrusionOk="0">
                    <a:moveTo>
                      <a:pt x="55" y="0"/>
                    </a:moveTo>
                    <a:cubicBezTo>
                      <a:pt x="11" y="0"/>
                      <a:pt x="1" y="74"/>
                      <a:pt x="47" y="91"/>
                    </a:cubicBezTo>
                    <a:cubicBezTo>
                      <a:pt x="179" y="143"/>
                      <a:pt x="273" y="221"/>
                      <a:pt x="380" y="311"/>
                    </a:cubicBezTo>
                    <a:cubicBezTo>
                      <a:pt x="392" y="323"/>
                      <a:pt x="405" y="327"/>
                      <a:pt x="418" y="327"/>
                    </a:cubicBezTo>
                    <a:cubicBezTo>
                      <a:pt x="462" y="327"/>
                      <a:pt x="501" y="273"/>
                      <a:pt x="461" y="230"/>
                    </a:cubicBezTo>
                    <a:cubicBezTo>
                      <a:pt x="358" y="124"/>
                      <a:pt x="209" y="49"/>
                      <a:pt x="73" y="4"/>
                    </a:cubicBezTo>
                    <a:cubicBezTo>
                      <a:pt x="66" y="1"/>
                      <a:pt x="60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0" name="Google Shape;2730;p24"/>
            <p:cNvGrpSpPr/>
            <p:nvPr/>
          </p:nvGrpSpPr>
          <p:grpSpPr>
            <a:xfrm rot="1205843">
              <a:off x="8579881" y="4109791"/>
              <a:ext cx="1187466" cy="742912"/>
              <a:chOff x="6880435" y="4156402"/>
              <a:chExt cx="650771" cy="407141"/>
            </a:xfrm>
          </p:grpSpPr>
          <p:sp>
            <p:nvSpPr>
              <p:cNvPr id="2731" name="Google Shape;2731;p24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4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24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24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35" name="Google Shape;2735;p24"/>
            <p:cNvSpPr/>
            <p:nvPr/>
          </p:nvSpPr>
          <p:spPr>
            <a:xfrm rot="1928001">
              <a:off x="-208619" y="2100506"/>
              <a:ext cx="766803" cy="785631"/>
            </a:xfrm>
            <a:custGeom>
              <a:avLst/>
              <a:gdLst/>
              <a:ahLst/>
              <a:cxnLst/>
              <a:rect l="l" t="t" r="r" b="b"/>
              <a:pathLst>
                <a:path w="6399" h="6556" extrusionOk="0">
                  <a:moveTo>
                    <a:pt x="4209" y="1"/>
                  </a:moveTo>
                  <a:cubicBezTo>
                    <a:pt x="4183" y="1"/>
                    <a:pt x="4161" y="15"/>
                    <a:pt x="4157" y="50"/>
                  </a:cubicBezTo>
                  <a:cubicBezTo>
                    <a:pt x="4034" y="948"/>
                    <a:pt x="3930" y="1851"/>
                    <a:pt x="3787" y="2749"/>
                  </a:cubicBezTo>
                  <a:cubicBezTo>
                    <a:pt x="3726" y="3134"/>
                    <a:pt x="3655" y="3523"/>
                    <a:pt x="3528" y="3892"/>
                  </a:cubicBezTo>
                  <a:cubicBezTo>
                    <a:pt x="3428" y="4194"/>
                    <a:pt x="3140" y="4929"/>
                    <a:pt x="2735" y="5071"/>
                  </a:cubicBezTo>
                  <a:cubicBezTo>
                    <a:pt x="2783" y="3656"/>
                    <a:pt x="2913" y="2243"/>
                    <a:pt x="2816" y="831"/>
                  </a:cubicBezTo>
                  <a:lnTo>
                    <a:pt x="2816" y="831"/>
                  </a:lnTo>
                  <a:cubicBezTo>
                    <a:pt x="2845" y="883"/>
                    <a:pt x="2867" y="935"/>
                    <a:pt x="2890" y="993"/>
                  </a:cubicBezTo>
                  <a:cubicBezTo>
                    <a:pt x="2900" y="1024"/>
                    <a:pt x="2927" y="1037"/>
                    <a:pt x="2953" y="1037"/>
                  </a:cubicBezTo>
                  <a:cubicBezTo>
                    <a:pt x="2993" y="1037"/>
                    <a:pt x="3033" y="1006"/>
                    <a:pt x="3013" y="957"/>
                  </a:cubicBezTo>
                  <a:cubicBezTo>
                    <a:pt x="2961" y="815"/>
                    <a:pt x="2893" y="698"/>
                    <a:pt x="2799" y="575"/>
                  </a:cubicBezTo>
                  <a:cubicBezTo>
                    <a:pt x="2797" y="540"/>
                    <a:pt x="2761" y="510"/>
                    <a:pt x="2726" y="510"/>
                  </a:cubicBezTo>
                  <a:cubicBezTo>
                    <a:pt x="2707" y="510"/>
                    <a:pt x="2688" y="519"/>
                    <a:pt x="2676" y="543"/>
                  </a:cubicBezTo>
                  <a:cubicBezTo>
                    <a:pt x="2589" y="724"/>
                    <a:pt x="2498" y="909"/>
                    <a:pt x="2414" y="1090"/>
                  </a:cubicBezTo>
                  <a:cubicBezTo>
                    <a:pt x="2390" y="1143"/>
                    <a:pt x="2433" y="1190"/>
                    <a:pt x="2475" y="1190"/>
                  </a:cubicBezTo>
                  <a:cubicBezTo>
                    <a:pt x="2495" y="1190"/>
                    <a:pt x="2515" y="1180"/>
                    <a:pt x="2527" y="1155"/>
                  </a:cubicBezTo>
                  <a:cubicBezTo>
                    <a:pt x="2579" y="1058"/>
                    <a:pt x="2637" y="960"/>
                    <a:pt x="2689" y="863"/>
                  </a:cubicBezTo>
                  <a:lnTo>
                    <a:pt x="2689" y="863"/>
                  </a:lnTo>
                  <a:cubicBezTo>
                    <a:pt x="2773" y="2269"/>
                    <a:pt x="2586" y="3682"/>
                    <a:pt x="2579" y="5091"/>
                  </a:cubicBezTo>
                  <a:cubicBezTo>
                    <a:pt x="2524" y="5088"/>
                    <a:pt x="2472" y="5075"/>
                    <a:pt x="2411" y="5046"/>
                  </a:cubicBezTo>
                  <a:cubicBezTo>
                    <a:pt x="2229" y="4958"/>
                    <a:pt x="2090" y="4650"/>
                    <a:pt x="1993" y="4479"/>
                  </a:cubicBezTo>
                  <a:cubicBezTo>
                    <a:pt x="1889" y="4297"/>
                    <a:pt x="1795" y="4109"/>
                    <a:pt x="1704" y="3921"/>
                  </a:cubicBezTo>
                  <a:cubicBezTo>
                    <a:pt x="1523" y="3526"/>
                    <a:pt x="1374" y="3118"/>
                    <a:pt x="1261" y="2700"/>
                  </a:cubicBezTo>
                  <a:cubicBezTo>
                    <a:pt x="1031" y="1855"/>
                    <a:pt x="950" y="980"/>
                    <a:pt x="995" y="105"/>
                  </a:cubicBezTo>
                  <a:cubicBezTo>
                    <a:pt x="997" y="86"/>
                    <a:pt x="981" y="76"/>
                    <a:pt x="965" y="76"/>
                  </a:cubicBezTo>
                  <a:cubicBezTo>
                    <a:pt x="949" y="76"/>
                    <a:pt x="932" y="86"/>
                    <a:pt x="930" y="105"/>
                  </a:cubicBezTo>
                  <a:cubicBezTo>
                    <a:pt x="833" y="1103"/>
                    <a:pt x="946" y="2107"/>
                    <a:pt x="1244" y="3063"/>
                  </a:cubicBezTo>
                  <a:cubicBezTo>
                    <a:pt x="1390" y="3523"/>
                    <a:pt x="1578" y="3970"/>
                    <a:pt x="1808" y="4394"/>
                  </a:cubicBezTo>
                  <a:cubicBezTo>
                    <a:pt x="1921" y="4605"/>
                    <a:pt x="2067" y="4942"/>
                    <a:pt x="2291" y="5114"/>
                  </a:cubicBezTo>
                  <a:cubicBezTo>
                    <a:pt x="1546" y="5084"/>
                    <a:pt x="794" y="5052"/>
                    <a:pt x="49" y="5016"/>
                  </a:cubicBezTo>
                  <a:cubicBezTo>
                    <a:pt x="48" y="5016"/>
                    <a:pt x="47" y="5016"/>
                    <a:pt x="46" y="5016"/>
                  </a:cubicBezTo>
                  <a:cubicBezTo>
                    <a:pt x="0" y="5016"/>
                    <a:pt x="1" y="5091"/>
                    <a:pt x="49" y="5094"/>
                  </a:cubicBezTo>
                  <a:cubicBezTo>
                    <a:pt x="891" y="5175"/>
                    <a:pt x="1740" y="5227"/>
                    <a:pt x="2586" y="5269"/>
                  </a:cubicBezTo>
                  <a:cubicBezTo>
                    <a:pt x="2589" y="5690"/>
                    <a:pt x="2608" y="6108"/>
                    <a:pt x="2663" y="6523"/>
                  </a:cubicBezTo>
                  <a:cubicBezTo>
                    <a:pt x="2665" y="6544"/>
                    <a:pt x="2683" y="6556"/>
                    <a:pt x="2699" y="6556"/>
                  </a:cubicBezTo>
                  <a:cubicBezTo>
                    <a:pt x="2715" y="6556"/>
                    <a:pt x="2730" y="6545"/>
                    <a:pt x="2728" y="6523"/>
                  </a:cubicBezTo>
                  <a:cubicBezTo>
                    <a:pt x="2715" y="6108"/>
                    <a:pt x="2718" y="5690"/>
                    <a:pt x="2731" y="5272"/>
                  </a:cubicBezTo>
                  <a:cubicBezTo>
                    <a:pt x="3836" y="5321"/>
                    <a:pt x="4941" y="5337"/>
                    <a:pt x="6049" y="5347"/>
                  </a:cubicBezTo>
                  <a:cubicBezTo>
                    <a:pt x="6026" y="5363"/>
                    <a:pt x="6007" y="5373"/>
                    <a:pt x="5987" y="5389"/>
                  </a:cubicBezTo>
                  <a:cubicBezTo>
                    <a:pt x="5880" y="5450"/>
                    <a:pt x="5777" y="5515"/>
                    <a:pt x="5666" y="5577"/>
                  </a:cubicBezTo>
                  <a:cubicBezTo>
                    <a:pt x="5605" y="5616"/>
                    <a:pt x="5644" y="5698"/>
                    <a:pt x="5704" y="5698"/>
                  </a:cubicBezTo>
                  <a:cubicBezTo>
                    <a:pt x="5713" y="5698"/>
                    <a:pt x="5724" y="5695"/>
                    <a:pt x="5734" y="5690"/>
                  </a:cubicBezTo>
                  <a:cubicBezTo>
                    <a:pt x="5854" y="5632"/>
                    <a:pt x="5961" y="5567"/>
                    <a:pt x="6068" y="5496"/>
                  </a:cubicBezTo>
                  <a:lnTo>
                    <a:pt x="6334" y="5337"/>
                  </a:lnTo>
                  <a:cubicBezTo>
                    <a:pt x="6373" y="5318"/>
                    <a:pt x="6376" y="5272"/>
                    <a:pt x="6356" y="5243"/>
                  </a:cubicBezTo>
                  <a:lnTo>
                    <a:pt x="6373" y="5227"/>
                  </a:lnTo>
                  <a:cubicBezTo>
                    <a:pt x="6399" y="5191"/>
                    <a:pt x="6399" y="5139"/>
                    <a:pt x="6360" y="5120"/>
                  </a:cubicBezTo>
                  <a:cubicBezTo>
                    <a:pt x="6204" y="5042"/>
                    <a:pt x="6052" y="4987"/>
                    <a:pt x="5880" y="4958"/>
                  </a:cubicBezTo>
                  <a:cubicBezTo>
                    <a:pt x="5875" y="4957"/>
                    <a:pt x="5871" y="4957"/>
                    <a:pt x="5866" y="4957"/>
                  </a:cubicBezTo>
                  <a:cubicBezTo>
                    <a:pt x="5793" y="4957"/>
                    <a:pt x="5768" y="5072"/>
                    <a:pt x="5845" y="5088"/>
                  </a:cubicBezTo>
                  <a:cubicBezTo>
                    <a:pt x="5974" y="5110"/>
                    <a:pt x="6091" y="5149"/>
                    <a:pt x="6214" y="5201"/>
                  </a:cubicBezTo>
                  <a:lnTo>
                    <a:pt x="6201" y="5214"/>
                  </a:lnTo>
                  <a:cubicBezTo>
                    <a:pt x="5090" y="5208"/>
                    <a:pt x="3985" y="5175"/>
                    <a:pt x="2880" y="5136"/>
                  </a:cubicBezTo>
                  <a:cubicBezTo>
                    <a:pt x="3039" y="5039"/>
                    <a:pt x="3169" y="4877"/>
                    <a:pt x="3266" y="4735"/>
                  </a:cubicBezTo>
                  <a:cubicBezTo>
                    <a:pt x="3538" y="4333"/>
                    <a:pt x="3700" y="3863"/>
                    <a:pt x="3804" y="3393"/>
                  </a:cubicBezTo>
                  <a:cubicBezTo>
                    <a:pt x="4050" y="2311"/>
                    <a:pt x="4134" y="1184"/>
                    <a:pt x="4286" y="86"/>
                  </a:cubicBezTo>
                  <a:cubicBezTo>
                    <a:pt x="4292" y="35"/>
                    <a:pt x="4247" y="1"/>
                    <a:pt x="4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6" name="Google Shape;2736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7" name="Google Shape;2737;p24"/>
          <p:cNvSpPr txBox="1">
            <a:spLocks noGrp="1"/>
          </p:cNvSpPr>
          <p:nvPr>
            <p:ph type="subTitle" idx="1"/>
          </p:nvPr>
        </p:nvSpPr>
        <p:spPr>
          <a:xfrm>
            <a:off x="1633650" y="30299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8" name="Google Shape;2738;p24"/>
          <p:cNvSpPr txBox="1">
            <a:spLocks noGrp="1"/>
          </p:cNvSpPr>
          <p:nvPr>
            <p:ph type="subTitle" idx="2"/>
          </p:nvPr>
        </p:nvSpPr>
        <p:spPr>
          <a:xfrm>
            <a:off x="1633650" y="15312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" name="Google Shape;3585;p3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86" name="Google Shape;3586;p32"/>
          <p:cNvGrpSpPr/>
          <p:nvPr/>
        </p:nvGrpSpPr>
        <p:grpSpPr>
          <a:xfrm>
            <a:off x="297" y="2310816"/>
            <a:ext cx="2872123" cy="3218000"/>
            <a:chOff x="297" y="2310816"/>
            <a:chExt cx="2872123" cy="3218000"/>
          </a:xfrm>
        </p:grpSpPr>
        <p:grpSp>
          <p:nvGrpSpPr>
            <p:cNvPr id="3587" name="Google Shape;3587;p32"/>
            <p:cNvGrpSpPr/>
            <p:nvPr/>
          </p:nvGrpSpPr>
          <p:grpSpPr>
            <a:xfrm rot="-1831421">
              <a:off x="1920859" y="4889434"/>
              <a:ext cx="902125" cy="440833"/>
              <a:chOff x="7053208" y="3451133"/>
              <a:chExt cx="306539" cy="149789"/>
            </a:xfrm>
          </p:grpSpPr>
          <p:sp>
            <p:nvSpPr>
              <p:cNvPr id="3588" name="Google Shape;3588;p3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7" name="Google Shape;3597;p32"/>
            <p:cNvGrpSpPr/>
            <p:nvPr/>
          </p:nvGrpSpPr>
          <p:grpSpPr>
            <a:xfrm rot="-4946673">
              <a:off x="-469824" y="4523410"/>
              <a:ext cx="1447185" cy="319429"/>
              <a:chOff x="7968422" y="675563"/>
              <a:chExt cx="462304" cy="102049"/>
            </a:xfrm>
          </p:grpSpPr>
          <p:sp>
            <p:nvSpPr>
              <p:cNvPr id="3598" name="Google Shape;3598;p3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3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3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1" name="Google Shape;3611;p32"/>
            <p:cNvGrpSpPr/>
            <p:nvPr/>
          </p:nvGrpSpPr>
          <p:grpSpPr>
            <a:xfrm rot="716012">
              <a:off x="698207" y="4517471"/>
              <a:ext cx="567343" cy="331312"/>
              <a:chOff x="5999959" y="663349"/>
              <a:chExt cx="216246" cy="126280"/>
            </a:xfrm>
          </p:grpSpPr>
          <p:sp>
            <p:nvSpPr>
              <p:cNvPr id="3612" name="Google Shape;3612;p3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3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3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3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3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3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3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9" name="Google Shape;3619;p32"/>
            <p:cNvGrpSpPr/>
            <p:nvPr/>
          </p:nvGrpSpPr>
          <p:grpSpPr>
            <a:xfrm rot="621046">
              <a:off x="239852" y="2364675"/>
              <a:ext cx="633885" cy="379428"/>
              <a:chOff x="4884983" y="2824599"/>
              <a:chExt cx="253545" cy="151760"/>
            </a:xfrm>
          </p:grpSpPr>
          <p:sp>
            <p:nvSpPr>
              <p:cNvPr id="3620" name="Google Shape;3620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29" name="Google Shape;3629;p32"/>
          <p:cNvGrpSpPr/>
          <p:nvPr/>
        </p:nvGrpSpPr>
        <p:grpSpPr>
          <a:xfrm>
            <a:off x="-592495" y="866074"/>
            <a:ext cx="4640857" cy="5228081"/>
            <a:chOff x="-592495" y="866074"/>
            <a:chExt cx="4640857" cy="5228081"/>
          </a:xfrm>
        </p:grpSpPr>
        <p:grpSp>
          <p:nvGrpSpPr>
            <p:cNvPr id="3630" name="Google Shape;3630;p32"/>
            <p:cNvGrpSpPr/>
            <p:nvPr/>
          </p:nvGrpSpPr>
          <p:grpSpPr>
            <a:xfrm rot="-1615669">
              <a:off x="2638665" y="4810380"/>
              <a:ext cx="1236398" cy="1061349"/>
              <a:chOff x="3639393" y="3293465"/>
              <a:chExt cx="543616" cy="466651"/>
            </a:xfrm>
          </p:grpSpPr>
          <p:sp>
            <p:nvSpPr>
              <p:cNvPr id="3631" name="Google Shape;3631;p32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32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32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32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32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32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32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32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32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32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1" name="Google Shape;3641;p32"/>
            <p:cNvGrpSpPr/>
            <p:nvPr/>
          </p:nvGrpSpPr>
          <p:grpSpPr>
            <a:xfrm rot="2304768">
              <a:off x="404168" y="4580267"/>
              <a:ext cx="1348053" cy="853304"/>
              <a:chOff x="4808808" y="1957984"/>
              <a:chExt cx="404920" cy="256310"/>
            </a:xfrm>
          </p:grpSpPr>
          <p:sp>
            <p:nvSpPr>
              <p:cNvPr id="3642" name="Google Shape;364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4" name="Google Shape;3644;p32"/>
            <p:cNvGrpSpPr/>
            <p:nvPr/>
          </p:nvGrpSpPr>
          <p:grpSpPr>
            <a:xfrm rot="-10201905">
              <a:off x="-521562" y="2852174"/>
              <a:ext cx="1295601" cy="932581"/>
              <a:chOff x="5859955" y="1906764"/>
              <a:chExt cx="497056" cy="357770"/>
            </a:xfrm>
          </p:grpSpPr>
          <p:sp>
            <p:nvSpPr>
              <p:cNvPr id="3645" name="Google Shape;3645;p3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3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3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3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3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3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3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3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3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3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3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3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3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3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3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3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3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3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3663;p3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4" name="Google Shape;3664;p32"/>
            <p:cNvGrpSpPr/>
            <p:nvPr/>
          </p:nvGrpSpPr>
          <p:grpSpPr>
            <a:xfrm rot="-1464682">
              <a:off x="-378992" y="992007"/>
              <a:ext cx="873834" cy="1222062"/>
              <a:chOff x="3735990" y="4115688"/>
              <a:chExt cx="349166" cy="488320"/>
            </a:xfrm>
          </p:grpSpPr>
          <p:sp>
            <p:nvSpPr>
              <p:cNvPr id="3665" name="Google Shape;3665;p32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32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32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32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32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32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32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32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32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32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32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32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32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32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32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32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32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32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32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32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32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86" name="Google Shape;3686;p32"/>
          <p:cNvGrpSpPr/>
          <p:nvPr/>
        </p:nvGrpSpPr>
        <p:grpSpPr>
          <a:xfrm>
            <a:off x="6992798" y="-229465"/>
            <a:ext cx="2526094" cy="2336229"/>
            <a:chOff x="6992798" y="-229465"/>
            <a:chExt cx="2526094" cy="2336229"/>
          </a:xfrm>
        </p:grpSpPr>
        <p:grpSp>
          <p:nvGrpSpPr>
            <p:cNvPr id="3687" name="Google Shape;3687;p32"/>
            <p:cNvGrpSpPr/>
            <p:nvPr/>
          </p:nvGrpSpPr>
          <p:grpSpPr>
            <a:xfrm rot="2567276">
              <a:off x="6985685" y="-15798"/>
              <a:ext cx="733465" cy="266411"/>
              <a:chOff x="3720033" y="657636"/>
              <a:chExt cx="380942" cy="138367"/>
            </a:xfrm>
          </p:grpSpPr>
          <p:sp>
            <p:nvSpPr>
              <p:cNvPr id="3688" name="Google Shape;3688;p3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3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3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3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3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3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4" name="Google Shape;3694;p32"/>
            <p:cNvGrpSpPr/>
            <p:nvPr/>
          </p:nvGrpSpPr>
          <p:grpSpPr>
            <a:xfrm rot="-2367188">
              <a:off x="8331666" y="600691"/>
              <a:ext cx="493112" cy="177777"/>
              <a:chOff x="3781827" y="2039675"/>
              <a:chExt cx="256107" cy="92332"/>
            </a:xfrm>
          </p:grpSpPr>
          <p:sp>
            <p:nvSpPr>
              <p:cNvPr id="3695" name="Google Shape;3695;p32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32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32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32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32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00" name="Google Shape;3700;p32"/>
            <p:cNvGrpSpPr/>
            <p:nvPr/>
          </p:nvGrpSpPr>
          <p:grpSpPr>
            <a:xfrm rot="-1825424">
              <a:off x="8719676" y="1508451"/>
              <a:ext cx="738169" cy="441832"/>
              <a:chOff x="4884983" y="2824599"/>
              <a:chExt cx="253545" cy="151760"/>
            </a:xfrm>
          </p:grpSpPr>
          <p:sp>
            <p:nvSpPr>
              <p:cNvPr id="3701" name="Google Shape;3701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10" name="Google Shape;3710;p32"/>
          <p:cNvGrpSpPr/>
          <p:nvPr/>
        </p:nvGrpSpPr>
        <p:grpSpPr>
          <a:xfrm>
            <a:off x="7223711" y="-911422"/>
            <a:ext cx="2595510" cy="4171192"/>
            <a:chOff x="7223711" y="-911422"/>
            <a:chExt cx="2595510" cy="4171192"/>
          </a:xfrm>
        </p:grpSpPr>
        <p:grpSp>
          <p:nvGrpSpPr>
            <p:cNvPr id="3711" name="Google Shape;3711;p32"/>
            <p:cNvGrpSpPr/>
            <p:nvPr/>
          </p:nvGrpSpPr>
          <p:grpSpPr>
            <a:xfrm rot="-1244566">
              <a:off x="8296239" y="381406"/>
              <a:ext cx="1410581" cy="892908"/>
              <a:chOff x="4808808" y="1957984"/>
              <a:chExt cx="404920" cy="256310"/>
            </a:xfrm>
          </p:grpSpPr>
          <p:sp>
            <p:nvSpPr>
              <p:cNvPr id="3712" name="Google Shape;371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4" name="Google Shape;3714;p32"/>
            <p:cNvGrpSpPr/>
            <p:nvPr/>
          </p:nvGrpSpPr>
          <p:grpSpPr>
            <a:xfrm rot="1825564">
              <a:off x="7336065" y="-587169"/>
              <a:ext cx="1513122" cy="855162"/>
              <a:chOff x="4710963" y="556836"/>
              <a:chExt cx="599550" cy="338855"/>
            </a:xfrm>
          </p:grpSpPr>
          <p:sp>
            <p:nvSpPr>
              <p:cNvPr id="3715" name="Google Shape;3715;p32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32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32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32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9" name="Google Shape;3719;p32"/>
            <p:cNvGrpSpPr/>
            <p:nvPr/>
          </p:nvGrpSpPr>
          <p:grpSpPr>
            <a:xfrm rot="2179146">
              <a:off x="8694241" y="2210628"/>
              <a:ext cx="789052" cy="903211"/>
              <a:chOff x="4838621" y="3330436"/>
              <a:chExt cx="342600" cy="392181"/>
            </a:xfrm>
          </p:grpSpPr>
          <p:sp>
            <p:nvSpPr>
              <p:cNvPr id="3720" name="Google Shape;3720;p32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32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32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32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32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32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32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32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32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32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32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32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32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32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32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32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32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32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32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32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32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32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32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accent4"/>
        </a:solidFill>
        <a:effectLst/>
      </p:bgPr>
    </p:bg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6" name="Google Shape;3746;p3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7" name="Google Shape;3747;p33"/>
          <p:cNvGrpSpPr/>
          <p:nvPr/>
        </p:nvGrpSpPr>
        <p:grpSpPr>
          <a:xfrm>
            <a:off x="5319133" y="-315006"/>
            <a:ext cx="4231242" cy="5380133"/>
            <a:chOff x="5319133" y="-315006"/>
            <a:chExt cx="4231242" cy="5380133"/>
          </a:xfrm>
        </p:grpSpPr>
        <p:grpSp>
          <p:nvGrpSpPr>
            <p:cNvPr id="3748" name="Google Shape;3748;p33"/>
            <p:cNvGrpSpPr/>
            <p:nvPr/>
          </p:nvGrpSpPr>
          <p:grpSpPr>
            <a:xfrm rot="1737330">
              <a:off x="8451128" y="2073572"/>
              <a:ext cx="1115783" cy="219789"/>
              <a:chOff x="4737493" y="4305992"/>
              <a:chExt cx="547410" cy="107830"/>
            </a:xfrm>
          </p:grpSpPr>
          <p:sp>
            <p:nvSpPr>
              <p:cNvPr id="3749" name="Google Shape;3749;p3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3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3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3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3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3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3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3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3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3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3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3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3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62" name="Google Shape;3762;p33"/>
            <p:cNvGrpSpPr/>
            <p:nvPr/>
          </p:nvGrpSpPr>
          <p:grpSpPr>
            <a:xfrm rot="-1492893">
              <a:off x="8502898" y="2646172"/>
              <a:ext cx="624817" cy="305315"/>
              <a:chOff x="7053208" y="3451133"/>
              <a:chExt cx="306539" cy="149789"/>
            </a:xfrm>
          </p:grpSpPr>
          <p:sp>
            <p:nvSpPr>
              <p:cNvPr id="3763" name="Google Shape;3763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2" name="Google Shape;3772;p33"/>
            <p:cNvGrpSpPr/>
            <p:nvPr/>
          </p:nvGrpSpPr>
          <p:grpSpPr>
            <a:xfrm rot="-1892970">
              <a:off x="7654304" y="4754269"/>
              <a:ext cx="522017" cy="188198"/>
              <a:chOff x="3781827" y="2039675"/>
              <a:chExt cx="256107" cy="92332"/>
            </a:xfrm>
          </p:grpSpPr>
          <p:sp>
            <p:nvSpPr>
              <p:cNvPr id="3773" name="Google Shape;3773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8" name="Google Shape;3778;p33"/>
            <p:cNvGrpSpPr/>
            <p:nvPr/>
          </p:nvGrpSpPr>
          <p:grpSpPr>
            <a:xfrm rot="2455194">
              <a:off x="5357293" y="-156042"/>
              <a:ext cx="516804" cy="309334"/>
              <a:chOff x="4884983" y="2824599"/>
              <a:chExt cx="253545" cy="151760"/>
            </a:xfrm>
          </p:grpSpPr>
          <p:sp>
            <p:nvSpPr>
              <p:cNvPr id="3779" name="Google Shape;3779;p33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33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33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33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3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3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33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33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33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8" name="Google Shape;3788;p33"/>
            <p:cNvGrpSpPr/>
            <p:nvPr/>
          </p:nvGrpSpPr>
          <p:grpSpPr>
            <a:xfrm rot="2529989">
              <a:off x="8804591" y="4314659"/>
              <a:ext cx="516004" cy="309202"/>
              <a:chOff x="5983345" y="4283994"/>
              <a:chExt cx="253151" cy="151694"/>
            </a:xfrm>
          </p:grpSpPr>
          <p:sp>
            <p:nvSpPr>
              <p:cNvPr id="3789" name="Google Shape;3789;p33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3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3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33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33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33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3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3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3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8" name="Google Shape;3798;p33"/>
            <p:cNvGrpSpPr/>
            <p:nvPr/>
          </p:nvGrpSpPr>
          <p:grpSpPr>
            <a:xfrm rot="-1383256">
              <a:off x="7149117" y="-93147"/>
              <a:ext cx="1205862" cy="356849"/>
              <a:chOff x="5813594" y="2813041"/>
              <a:chExt cx="591605" cy="175073"/>
            </a:xfrm>
          </p:grpSpPr>
          <p:sp>
            <p:nvSpPr>
              <p:cNvPr id="3799" name="Google Shape;3799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4" name="Google Shape;3814;p33"/>
            <p:cNvGrpSpPr/>
            <p:nvPr/>
          </p:nvGrpSpPr>
          <p:grpSpPr>
            <a:xfrm rot="-1872959">
              <a:off x="8299211" y="767806"/>
              <a:ext cx="677116" cy="330879"/>
              <a:chOff x="7053208" y="3451133"/>
              <a:chExt cx="306539" cy="149789"/>
            </a:xfrm>
          </p:grpSpPr>
          <p:sp>
            <p:nvSpPr>
              <p:cNvPr id="3815" name="Google Shape;3815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24" name="Google Shape;3824;p33"/>
          <p:cNvGrpSpPr/>
          <p:nvPr/>
        </p:nvGrpSpPr>
        <p:grpSpPr>
          <a:xfrm>
            <a:off x="6016833" y="-476172"/>
            <a:ext cx="3672779" cy="6096711"/>
            <a:chOff x="6016833" y="-476172"/>
            <a:chExt cx="3672779" cy="6096711"/>
          </a:xfrm>
        </p:grpSpPr>
        <p:grpSp>
          <p:nvGrpSpPr>
            <p:cNvPr id="3825" name="Google Shape;3825;p33"/>
            <p:cNvGrpSpPr/>
            <p:nvPr/>
          </p:nvGrpSpPr>
          <p:grpSpPr>
            <a:xfrm rot="720474">
              <a:off x="8344647" y="1237206"/>
              <a:ext cx="1160214" cy="655733"/>
              <a:chOff x="4710963" y="556836"/>
              <a:chExt cx="599550" cy="338855"/>
            </a:xfrm>
          </p:grpSpPr>
          <p:sp>
            <p:nvSpPr>
              <p:cNvPr id="3826" name="Google Shape;3826;p33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33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33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33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0" name="Google Shape;3830;p33"/>
            <p:cNvGrpSpPr/>
            <p:nvPr/>
          </p:nvGrpSpPr>
          <p:grpSpPr>
            <a:xfrm rot="3407784">
              <a:off x="6676188" y="4701009"/>
              <a:ext cx="705076" cy="807114"/>
              <a:chOff x="4838621" y="3330436"/>
              <a:chExt cx="342600" cy="392181"/>
            </a:xfrm>
          </p:grpSpPr>
          <p:sp>
            <p:nvSpPr>
              <p:cNvPr id="3831" name="Google Shape;3831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6" name="Google Shape;3856;p33"/>
            <p:cNvGrpSpPr/>
            <p:nvPr/>
          </p:nvGrpSpPr>
          <p:grpSpPr>
            <a:xfrm>
              <a:off x="6016833" y="-476172"/>
              <a:ext cx="1005993" cy="949609"/>
              <a:chOff x="3712416" y="2719728"/>
              <a:chExt cx="383381" cy="361907"/>
            </a:xfrm>
          </p:grpSpPr>
          <p:sp>
            <p:nvSpPr>
              <p:cNvPr id="3857" name="Google Shape;3857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0" name="Google Shape;3880;p33"/>
            <p:cNvGrpSpPr/>
            <p:nvPr/>
          </p:nvGrpSpPr>
          <p:grpSpPr>
            <a:xfrm rot="-1615669">
              <a:off x="8279915" y="3128080"/>
              <a:ext cx="1236398" cy="1061349"/>
              <a:chOff x="3639393" y="3293465"/>
              <a:chExt cx="543616" cy="466651"/>
            </a:xfrm>
          </p:grpSpPr>
          <p:sp>
            <p:nvSpPr>
              <p:cNvPr id="3881" name="Google Shape;3881;p33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33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33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33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33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33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33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33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33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33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1" name="Google Shape;3891;p33"/>
            <p:cNvGrpSpPr/>
            <p:nvPr/>
          </p:nvGrpSpPr>
          <p:grpSpPr>
            <a:xfrm rot="1830349">
              <a:off x="8362154" y="-68825"/>
              <a:ext cx="1071906" cy="771565"/>
              <a:chOff x="5859955" y="1906764"/>
              <a:chExt cx="497056" cy="357770"/>
            </a:xfrm>
          </p:grpSpPr>
          <p:sp>
            <p:nvSpPr>
              <p:cNvPr id="3892" name="Google Shape;3892;p3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3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3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3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3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3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3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3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3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3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1" name="Google Shape;3911;p33"/>
            <p:cNvGrpSpPr/>
            <p:nvPr/>
          </p:nvGrpSpPr>
          <p:grpSpPr>
            <a:xfrm rot="1502807">
              <a:off x="8202406" y="4575485"/>
              <a:ext cx="1251098" cy="782722"/>
              <a:chOff x="6880435" y="4156402"/>
              <a:chExt cx="650771" cy="407141"/>
            </a:xfrm>
          </p:grpSpPr>
          <p:sp>
            <p:nvSpPr>
              <p:cNvPr id="3912" name="Google Shape;3912;p3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3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3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16" name="Google Shape;3916;p33"/>
          <p:cNvGrpSpPr/>
          <p:nvPr/>
        </p:nvGrpSpPr>
        <p:grpSpPr>
          <a:xfrm>
            <a:off x="-618112" y="-281463"/>
            <a:ext cx="4280175" cy="5869302"/>
            <a:chOff x="-618112" y="-281463"/>
            <a:chExt cx="4280175" cy="5869302"/>
          </a:xfrm>
        </p:grpSpPr>
        <p:grpSp>
          <p:nvGrpSpPr>
            <p:cNvPr id="3917" name="Google Shape;3917;p33"/>
            <p:cNvGrpSpPr/>
            <p:nvPr/>
          </p:nvGrpSpPr>
          <p:grpSpPr>
            <a:xfrm rot="-1244566">
              <a:off x="-505711" y="-60606"/>
              <a:ext cx="1410581" cy="892908"/>
              <a:chOff x="4808808" y="1957984"/>
              <a:chExt cx="404920" cy="256310"/>
            </a:xfrm>
          </p:grpSpPr>
          <p:sp>
            <p:nvSpPr>
              <p:cNvPr id="3918" name="Google Shape;3918;p3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0" name="Google Shape;3920;p33"/>
            <p:cNvGrpSpPr/>
            <p:nvPr/>
          </p:nvGrpSpPr>
          <p:grpSpPr>
            <a:xfrm rot="935572">
              <a:off x="-163275" y="2577068"/>
              <a:ext cx="873825" cy="1222061"/>
              <a:chOff x="3735990" y="4115688"/>
              <a:chExt cx="349166" cy="488320"/>
            </a:xfrm>
          </p:grpSpPr>
          <p:sp>
            <p:nvSpPr>
              <p:cNvPr id="3921" name="Google Shape;3921;p33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3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33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33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33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33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33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33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33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33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33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33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33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33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33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33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3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33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33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3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3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2" name="Google Shape;3942;p33"/>
            <p:cNvGrpSpPr/>
            <p:nvPr/>
          </p:nvGrpSpPr>
          <p:grpSpPr>
            <a:xfrm rot="2179146">
              <a:off x="-120884" y="4321478"/>
              <a:ext cx="789052" cy="903211"/>
              <a:chOff x="4838621" y="3330436"/>
              <a:chExt cx="342600" cy="392181"/>
            </a:xfrm>
          </p:grpSpPr>
          <p:sp>
            <p:nvSpPr>
              <p:cNvPr id="3943" name="Google Shape;3943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8" name="Google Shape;3968;p33"/>
            <p:cNvGrpSpPr/>
            <p:nvPr/>
          </p:nvGrpSpPr>
          <p:grpSpPr>
            <a:xfrm rot="-1218727">
              <a:off x="2563656" y="4532629"/>
              <a:ext cx="969680" cy="915366"/>
              <a:chOff x="3712416" y="2719728"/>
              <a:chExt cx="383381" cy="361907"/>
            </a:xfrm>
          </p:grpSpPr>
          <p:sp>
            <p:nvSpPr>
              <p:cNvPr id="3969" name="Google Shape;3969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92" name="Google Shape;3992;p33"/>
          <p:cNvGrpSpPr/>
          <p:nvPr/>
        </p:nvGrpSpPr>
        <p:grpSpPr>
          <a:xfrm>
            <a:off x="161836" y="-154240"/>
            <a:ext cx="2077151" cy="5623682"/>
            <a:chOff x="161836" y="-154240"/>
            <a:chExt cx="2077151" cy="5623682"/>
          </a:xfrm>
        </p:grpSpPr>
        <p:grpSp>
          <p:nvGrpSpPr>
            <p:cNvPr id="3993" name="Google Shape;3993;p33"/>
            <p:cNvGrpSpPr/>
            <p:nvPr/>
          </p:nvGrpSpPr>
          <p:grpSpPr>
            <a:xfrm rot="2567276">
              <a:off x="1405435" y="59427"/>
              <a:ext cx="733465" cy="266411"/>
              <a:chOff x="3720033" y="657636"/>
              <a:chExt cx="380942" cy="138367"/>
            </a:xfrm>
          </p:grpSpPr>
          <p:sp>
            <p:nvSpPr>
              <p:cNvPr id="3994" name="Google Shape;3994;p3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3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3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0" name="Google Shape;4000;p33"/>
            <p:cNvGrpSpPr/>
            <p:nvPr/>
          </p:nvGrpSpPr>
          <p:grpSpPr>
            <a:xfrm rot="-2367118">
              <a:off x="288029" y="930323"/>
              <a:ext cx="718345" cy="258976"/>
              <a:chOff x="3781827" y="2039675"/>
              <a:chExt cx="256107" cy="92332"/>
            </a:xfrm>
          </p:grpSpPr>
          <p:sp>
            <p:nvSpPr>
              <p:cNvPr id="4001" name="Google Shape;4001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6" name="Google Shape;4006;p33"/>
            <p:cNvGrpSpPr/>
            <p:nvPr/>
          </p:nvGrpSpPr>
          <p:grpSpPr>
            <a:xfrm rot="-1659311">
              <a:off x="168998" y="1866068"/>
              <a:ext cx="976949" cy="271291"/>
              <a:chOff x="4799352" y="1342220"/>
              <a:chExt cx="428026" cy="118862"/>
            </a:xfrm>
          </p:grpSpPr>
          <p:sp>
            <p:nvSpPr>
              <p:cNvPr id="4007" name="Google Shape;4007;p33"/>
              <p:cNvSpPr/>
              <p:nvPr/>
            </p:nvSpPr>
            <p:spPr>
              <a:xfrm>
                <a:off x="4799352" y="1373609"/>
                <a:ext cx="54834" cy="432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58" extrusionOk="0">
                    <a:moveTo>
                      <a:pt x="136" y="0"/>
                    </a:moveTo>
                    <a:cubicBezTo>
                      <a:pt x="104" y="0"/>
                      <a:pt x="79" y="43"/>
                      <a:pt x="106" y="70"/>
                    </a:cubicBezTo>
                    <a:cubicBezTo>
                      <a:pt x="190" y="164"/>
                      <a:pt x="287" y="245"/>
                      <a:pt x="368" y="339"/>
                    </a:cubicBezTo>
                    <a:cubicBezTo>
                      <a:pt x="381" y="352"/>
                      <a:pt x="394" y="369"/>
                      <a:pt x="407" y="385"/>
                    </a:cubicBezTo>
                    <a:cubicBezTo>
                      <a:pt x="297" y="453"/>
                      <a:pt x="187" y="508"/>
                      <a:pt x="54" y="553"/>
                    </a:cubicBezTo>
                    <a:cubicBezTo>
                      <a:pt x="1" y="571"/>
                      <a:pt x="18" y="646"/>
                      <a:pt x="64" y="646"/>
                    </a:cubicBezTo>
                    <a:cubicBezTo>
                      <a:pt x="68" y="646"/>
                      <a:pt x="72" y="645"/>
                      <a:pt x="77" y="644"/>
                    </a:cubicBezTo>
                    <a:cubicBezTo>
                      <a:pt x="213" y="602"/>
                      <a:pt x="349" y="550"/>
                      <a:pt x="479" y="482"/>
                    </a:cubicBezTo>
                    <a:cubicBezTo>
                      <a:pt x="521" y="534"/>
                      <a:pt x="556" y="586"/>
                      <a:pt x="602" y="637"/>
                    </a:cubicBezTo>
                    <a:cubicBezTo>
                      <a:pt x="612" y="651"/>
                      <a:pt x="625" y="657"/>
                      <a:pt x="638" y="657"/>
                    </a:cubicBezTo>
                    <a:cubicBezTo>
                      <a:pt x="676" y="657"/>
                      <a:pt x="713" y="608"/>
                      <a:pt x="689" y="569"/>
                    </a:cubicBezTo>
                    <a:cubicBezTo>
                      <a:pt x="660" y="518"/>
                      <a:pt x="628" y="466"/>
                      <a:pt x="589" y="417"/>
                    </a:cubicBezTo>
                    <a:cubicBezTo>
                      <a:pt x="670" y="362"/>
                      <a:pt x="741" y="304"/>
                      <a:pt x="802" y="229"/>
                    </a:cubicBezTo>
                    <a:cubicBezTo>
                      <a:pt x="835" y="197"/>
                      <a:pt x="807" y="136"/>
                      <a:pt x="765" y="136"/>
                    </a:cubicBezTo>
                    <a:cubicBezTo>
                      <a:pt x="757" y="136"/>
                      <a:pt x="747" y="139"/>
                      <a:pt x="738" y="145"/>
                    </a:cubicBezTo>
                    <a:cubicBezTo>
                      <a:pt x="657" y="207"/>
                      <a:pt x="585" y="262"/>
                      <a:pt x="508" y="313"/>
                    </a:cubicBezTo>
                    <a:cubicBezTo>
                      <a:pt x="404" y="194"/>
                      <a:pt x="278" y="83"/>
                      <a:pt x="155" y="6"/>
                    </a:cubicBezTo>
                    <a:cubicBezTo>
                      <a:pt x="148" y="2"/>
                      <a:pt x="142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3"/>
              <p:cNvSpPr/>
              <p:nvPr/>
            </p:nvSpPr>
            <p:spPr>
              <a:xfrm>
                <a:off x="4879007" y="1380570"/>
                <a:ext cx="4156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2" extrusionOk="0">
                    <a:moveTo>
                      <a:pt x="415" y="1"/>
                    </a:moveTo>
                    <a:cubicBezTo>
                      <a:pt x="383" y="1"/>
                      <a:pt x="349" y="22"/>
                      <a:pt x="351" y="58"/>
                    </a:cubicBezTo>
                    <a:cubicBezTo>
                      <a:pt x="357" y="133"/>
                      <a:pt x="351" y="198"/>
                      <a:pt x="335" y="256"/>
                    </a:cubicBezTo>
                    <a:cubicBezTo>
                      <a:pt x="244" y="256"/>
                      <a:pt x="150" y="256"/>
                      <a:pt x="59" y="253"/>
                    </a:cubicBezTo>
                    <a:cubicBezTo>
                      <a:pt x="1" y="253"/>
                      <a:pt x="1" y="347"/>
                      <a:pt x="59" y="350"/>
                    </a:cubicBezTo>
                    <a:cubicBezTo>
                      <a:pt x="134" y="353"/>
                      <a:pt x="211" y="363"/>
                      <a:pt x="283" y="369"/>
                    </a:cubicBezTo>
                    <a:cubicBezTo>
                      <a:pt x="260" y="412"/>
                      <a:pt x="228" y="444"/>
                      <a:pt x="186" y="476"/>
                    </a:cubicBezTo>
                    <a:cubicBezTo>
                      <a:pt x="148" y="503"/>
                      <a:pt x="182" y="562"/>
                      <a:pt x="223" y="562"/>
                    </a:cubicBezTo>
                    <a:cubicBezTo>
                      <a:pt x="231" y="562"/>
                      <a:pt x="239" y="559"/>
                      <a:pt x="247" y="554"/>
                    </a:cubicBezTo>
                    <a:cubicBezTo>
                      <a:pt x="312" y="509"/>
                      <a:pt x="364" y="447"/>
                      <a:pt x="406" y="379"/>
                    </a:cubicBezTo>
                    <a:cubicBezTo>
                      <a:pt x="430" y="381"/>
                      <a:pt x="455" y="382"/>
                      <a:pt x="480" y="382"/>
                    </a:cubicBezTo>
                    <a:cubicBezTo>
                      <a:pt x="505" y="382"/>
                      <a:pt x="531" y="381"/>
                      <a:pt x="555" y="379"/>
                    </a:cubicBezTo>
                    <a:cubicBezTo>
                      <a:pt x="610" y="379"/>
                      <a:pt x="633" y="285"/>
                      <a:pt x="571" y="272"/>
                    </a:cubicBezTo>
                    <a:cubicBezTo>
                      <a:pt x="535" y="269"/>
                      <a:pt x="497" y="266"/>
                      <a:pt x="458" y="263"/>
                    </a:cubicBezTo>
                    <a:cubicBezTo>
                      <a:pt x="477" y="191"/>
                      <a:pt x="480" y="117"/>
                      <a:pt x="471" y="42"/>
                    </a:cubicBezTo>
                    <a:cubicBezTo>
                      <a:pt x="465" y="14"/>
                      <a:pt x="441" y="1"/>
                      <a:pt x="4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3"/>
              <p:cNvSpPr/>
              <p:nvPr/>
            </p:nvSpPr>
            <p:spPr>
              <a:xfrm>
                <a:off x="4927339" y="1370129"/>
                <a:ext cx="55688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848" h="1385" extrusionOk="0">
                    <a:moveTo>
                      <a:pt x="693" y="1"/>
                    </a:moveTo>
                    <a:cubicBezTo>
                      <a:pt x="666" y="1"/>
                      <a:pt x="639" y="16"/>
                      <a:pt x="632" y="49"/>
                    </a:cubicBezTo>
                    <a:cubicBezTo>
                      <a:pt x="600" y="198"/>
                      <a:pt x="596" y="266"/>
                      <a:pt x="425" y="282"/>
                    </a:cubicBezTo>
                    <a:cubicBezTo>
                      <a:pt x="394" y="299"/>
                      <a:pt x="367" y="308"/>
                      <a:pt x="343" y="308"/>
                    </a:cubicBezTo>
                    <a:cubicBezTo>
                      <a:pt x="305" y="308"/>
                      <a:pt x="276" y="286"/>
                      <a:pt x="256" y="243"/>
                    </a:cubicBezTo>
                    <a:cubicBezTo>
                      <a:pt x="224" y="188"/>
                      <a:pt x="178" y="149"/>
                      <a:pt x="130" y="111"/>
                    </a:cubicBezTo>
                    <a:lnTo>
                      <a:pt x="130" y="111"/>
                    </a:lnTo>
                    <a:cubicBezTo>
                      <a:pt x="132" y="111"/>
                      <a:pt x="134" y="111"/>
                      <a:pt x="136" y="111"/>
                    </a:cubicBezTo>
                    <a:cubicBezTo>
                      <a:pt x="185" y="111"/>
                      <a:pt x="190" y="35"/>
                      <a:pt x="143" y="17"/>
                    </a:cubicBezTo>
                    <a:cubicBezTo>
                      <a:pt x="136" y="17"/>
                      <a:pt x="133" y="10"/>
                      <a:pt x="130" y="10"/>
                    </a:cubicBezTo>
                    <a:cubicBezTo>
                      <a:pt x="126" y="9"/>
                      <a:pt x="123" y="8"/>
                      <a:pt x="119" y="8"/>
                    </a:cubicBezTo>
                    <a:cubicBezTo>
                      <a:pt x="101" y="8"/>
                      <a:pt x="80" y="20"/>
                      <a:pt x="75" y="36"/>
                    </a:cubicBezTo>
                    <a:cubicBezTo>
                      <a:pt x="0" y="182"/>
                      <a:pt x="214" y="428"/>
                      <a:pt x="340" y="480"/>
                    </a:cubicBezTo>
                    <a:cubicBezTo>
                      <a:pt x="374" y="495"/>
                      <a:pt x="406" y="502"/>
                      <a:pt x="436" y="502"/>
                    </a:cubicBezTo>
                    <a:cubicBezTo>
                      <a:pt x="509" y="502"/>
                      <a:pt x="571" y="461"/>
                      <a:pt x="619" y="399"/>
                    </a:cubicBezTo>
                    <a:lnTo>
                      <a:pt x="619" y="399"/>
                    </a:lnTo>
                    <a:cubicBezTo>
                      <a:pt x="616" y="716"/>
                      <a:pt x="632" y="1031"/>
                      <a:pt x="700" y="1338"/>
                    </a:cubicBezTo>
                    <a:cubicBezTo>
                      <a:pt x="710" y="1370"/>
                      <a:pt x="737" y="1384"/>
                      <a:pt x="764" y="1384"/>
                    </a:cubicBezTo>
                    <a:cubicBezTo>
                      <a:pt x="805" y="1384"/>
                      <a:pt x="848" y="1352"/>
                      <a:pt x="836" y="1303"/>
                    </a:cubicBezTo>
                    <a:cubicBezTo>
                      <a:pt x="742" y="894"/>
                      <a:pt x="749" y="480"/>
                      <a:pt x="762" y="65"/>
                    </a:cubicBezTo>
                    <a:cubicBezTo>
                      <a:pt x="762" y="24"/>
                      <a:pt x="727" y="1"/>
                      <a:pt x="6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33"/>
              <p:cNvSpPr/>
              <p:nvPr/>
            </p:nvSpPr>
            <p:spPr>
              <a:xfrm>
                <a:off x="5005812" y="1404341"/>
                <a:ext cx="37498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48" extrusionOk="0">
                    <a:moveTo>
                      <a:pt x="445" y="1"/>
                    </a:moveTo>
                    <a:cubicBezTo>
                      <a:pt x="420" y="1"/>
                      <a:pt x="400" y="20"/>
                      <a:pt x="393" y="40"/>
                    </a:cubicBezTo>
                    <a:cubicBezTo>
                      <a:pt x="373" y="41"/>
                      <a:pt x="353" y="42"/>
                      <a:pt x="334" y="42"/>
                    </a:cubicBezTo>
                    <a:cubicBezTo>
                      <a:pt x="245" y="42"/>
                      <a:pt x="159" y="30"/>
                      <a:pt x="69" y="17"/>
                    </a:cubicBezTo>
                    <a:cubicBezTo>
                      <a:pt x="66" y="17"/>
                      <a:pt x="63" y="16"/>
                      <a:pt x="60" y="16"/>
                    </a:cubicBezTo>
                    <a:cubicBezTo>
                      <a:pt x="18" y="16"/>
                      <a:pt x="1" y="80"/>
                      <a:pt x="49" y="95"/>
                    </a:cubicBezTo>
                    <a:cubicBezTo>
                      <a:pt x="172" y="137"/>
                      <a:pt x="303" y="147"/>
                      <a:pt x="432" y="147"/>
                    </a:cubicBezTo>
                    <a:cubicBezTo>
                      <a:pt x="453" y="147"/>
                      <a:pt x="473" y="147"/>
                      <a:pt x="493" y="147"/>
                    </a:cubicBezTo>
                    <a:cubicBezTo>
                      <a:pt x="551" y="143"/>
                      <a:pt x="571" y="69"/>
                      <a:pt x="522" y="40"/>
                    </a:cubicBezTo>
                    <a:cubicBezTo>
                      <a:pt x="506" y="30"/>
                      <a:pt x="487" y="20"/>
                      <a:pt x="470" y="7"/>
                    </a:cubicBezTo>
                    <a:cubicBezTo>
                      <a:pt x="462" y="3"/>
                      <a:pt x="453" y="1"/>
                      <a:pt x="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33"/>
              <p:cNvSpPr/>
              <p:nvPr/>
            </p:nvSpPr>
            <p:spPr>
              <a:xfrm>
                <a:off x="4998588" y="1386414"/>
                <a:ext cx="4964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10" extrusionOk="0">
                    <a:moveTo>
                      <a:pt x="467" y="0"/>
                    </a:moveTo>
                    <a:cubicBezTo>
                      <a:pt x="330" y="0"/>
                      <a:pt x="192" y="5"/>
                      <a:pt x="59" y="12"/>
                    </a:cubicBezTo>
                    <a:cubicBezTo>
                      <a:pt x="1" y="15"/>
                      <a:pt x="1" y="99"/>
                      <a:pt x="59" y="99"/>
                    </a:cubicBezTo>
                    <a:cubicBezTo>
                      <a:pt x="181" y="105"/>
                      <a:pt x="308" y="109"/>
                      <a:pt x="435" y="109"/>
                    </a:cubicBezTo>
                    <a:cubicBezTo>
                      <a:pt x="519" y="109"/>
                      <a:pt x="602" y="107"/>
                      <a:pt x="684" y="102"/>
                    </a:cubicBezTo>
                    <a:cubicBezTo>
                      <a:pt x="686" y="102"/>
                      <a:pt x="689" y="103"/>
                      <a:pt x="691" y="103"/>
                    </a:cubicBezTo>
                    <a:cubicBezTo>
                      <a:pt x="755" y="103"/>
                      <a:pt x="753" y="11"/>
                      <a:pt x="684" y="5"/>
                    </a:cubicBezTo>
                    <a:cubicBezTo>
                      <a:pt x="613" y="2"/>
                      <a:pt x="540" y="0"/>
                      <a:pt x="4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3"/>
              <p:cNvSpPr/>
              <p:nvPr/>
            </p:nvSpPr>
            <p:spPr>
              <a:xfrm>
                <a:off x="5070626" y="1382343"/>
                <a:ext cx="61401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635" extrusionOk="0">
                    <a:moveTo>
                      <a:pt x="488" y="1"/>
                    </a:moveTo>
                    <a:cubicBezTo>
                      <a:pt x="427" y="1"/>
                      <a:pt x="360" y="17"/>
                      <a:pt x="322" y="31"/>
                    </a:cubicBezTo>
                    <a:cubicBezTo>
                      <a:pt x="164" y="93"/>
                      <a:pt x="34" y="239"/>
                      <a:pt x="15" y="407"/>
                    </a:cubicBezTo>
                    <a:cubicBezTo>
                      <a:pt x="1" y="550"/>
                      <a:pt x="97" y="634"/>
                      <a:pt x="222" y="634"/>
                    </a:cubicBezTo>
                    <a:cubicBezTo>
                      <a:pt x="242" y="634"/>
                      <a:pt x="263" y="632"/>
                      <a:pt x="284" y="627"/>
                    </a:cubicBezTo>
                    <a:cubicBezTo>
                      <a:pt x="407" y="598"/>
                      <a:pt x="494" y="514"/>
                      <a:pt x="559" y="407"/>
                    </a:cubicBezTo>
                    <a:cubicBezTo>
                      <a:pt x="591" y="475"/>
                      <a:pt x="646" y="537"/>
                      <a:pt x="718" y="563"/>
                    </a:cubicBezTo>
                    <a:cubicBezTo>
                      <a:pt x="735" y="568"/>
                      <a:pt x="752" y="571"/>
                      <a:pt x="768" y="571"/>
                    </a:cubicBezTo>
                    <a:cubicBezTo>
                      <a:pt x="859" y="571"/>
                      <a:pt x="934" y="494"/>
                      <a:pt x="896" y="401"/>
                    </a:cubicBezTo>
                    <a:cubicBezTo>
                      <a:pt x="885" y="373"/>
                      <a:pt x="858" y="359"/>
                      <a:pt x="833" y="359"/>
                    </a:cubicBezTo>
                    <a:cubicBezTo>
                      <a:pt x="804" y="359"/>
                      <a:pt x="778" y="377"/>
                      <a:pt x="779" y="417"/>
                    </a:cubicBezTo>
                    <a:cubicBezTo>
                      <a:pt x="776" y="417"/>
                      <a:pt x="773" y="417"/>
                      <a:pt x="770" y="417"/>
                    </a:cubicBezTo>
                    <a:cubicBezTo>
                      <a:pt x="723" y="417"/>
                      <a:pt x="694" y="394"/>
                      <a:pt x="679" y="342"/>
                    </a:cubicBezTo>
                    <a:cubicBezTo>
                      <a:pt x="656" y="304"/>
                      <a:pt x="646" y="258"/>
                      <a:pt x="640" y="213"/>
                    </a:cubicBezTo>
                    <a:cubicBezTo>
                      <a:pt x="636" y="174"/>
                      <a:pt x="602" y="150"/>
                      <a:pt x="570" y="150"/>
                    </a:cubicBezTo>
                    <a:cubicBezTo>
                      <a:pt x="545" y="150"/>
                      <a:pt x="520" y="164"/>
                      <a:pt x="510" y="197"/>
                    </a:cubicBezTo>
                    <a:cubicBezTo>
                      <a:pt x="491" y="271"/>
                      <a:pt x="462" y="339"/>
                      <a:pt x="413" y="397"/>
                    </a:cubicBezTo>
                    <a:cubicBezTo>
                      <a:pt x="383" y="433"/>
                      <a:pt x="283" y="505"/>
                      <a:pt x="214" y="505"/>
                    </a:cubicBezTo>
                    <a:cubicBezTo>
                      <a:pt x="170" y="505"/>
                      <a:pt x="138" y="476"/>
                      <a:pt x="144" y="391"/>
                    </a:cubicBezTo>
                    <a:cubicBezTo>
                      <a:pt x="151" y="307"/>
                      <a:pt x="225" y="219"/>
                      <a:pt x="293" y="167"/>
                    </a:cubicBezTo>
                    <a:cubicBezTo>
                      <a:pt x="310" y="156"/>
                      <a:pt x="486" y="95"/>
                      <a:pt x="527" y="95"/>
                    </a:cubicBezTo>
                    <a:cubicBezTo>
                      <a:pt x="533" y="95"/>
                      <a:pt x="537" y="97"/>
                      <a:pt x="536" y="99"/>
                    </a:cubicBezTo>
                    <a:cubicBezTo>
                      <a:pt x="534" y="125"/>
                      <a:pt x="558" y="141"/>
                      <a:pt x="580" y="141"/>
                    </a:cubicBezTo>
                    <a:cubicBezTo>
                      <a:pt x="597" y="141"/>
                      <a:pt x="613" y="132"/>
                      <a:pt x="617" y="112"/>
                    </a:cubicBezTo>
                    <a:cubicBezTo>
                      <a:pt x="630" y="26"/>
                      <a:pt x="564" y="1"/>
                      <a:pt x="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3"/>
              <p:cNvSpPr/>
              <p:nvPr/>
            </p:nvSpPr>
            <p:spPr>
              <a:xfrm>
                <a:off x="5111800" y="1343271"/>
                <a:ext cx="37695" cy="41109"/>
              </a:xfrm>
              <a:custGeom>
                <a:avLst/>
                <a:gdLst/>
                <a:ahLst/>
                <a:cxnLst/>
                <a:rect l="l" t="t" r="r" b="b"/>
                <a:pathLst>
                  <a:path w="574" h="626" extrusionOk="0">
                    <a:moveTo>
                      <a:pt x="201" y="1"/>
                    </a:moveTo>
                    <a:cubicBezTo>
                      <a:pt x="112" y="1"/>
                      <a:pt x="24" y="63"/>
                      <a:pt x="6" y="166"/>
                    </a:cubicBezTo>
                    <a:cubicBezTo>
                      <a:pt x="1" y="200"/>
                      <a:pt x="26" y="222"/>
                      <a:pt x="52" y="222"/>
                    </a:cubicBezTo>
                    <a:cubicBezTo>
                      <a:pt x="68" y="222"/>
                      <a:pt x="84" y="212"/>
                      <a:pt x="91" y="189"/>
                    </a:cubicBezTo>
                    <a:cubicBezTo>
                      <a:pt x="104" y="143"/>
                      <a:pt x="145" y="106"/>
                      <a:pt x="189" y="106"/>
                    </a:cubicBezTo>
                    <a:cubicBezTo>
                      <a:pt x="210" y="106"/>
                      <a:pt x="231" y="114"/>
                      <a:pt x="249" y="134"/>
                    </a:cubicBezTo>
                    <a:cubicBezTo>
                      <a:pt x="298" y="183"/>
                      <a:pt x="266" y="254"/>
                      <a:pt x="236" y="302"/>
                    </a:cubicBezTo>
                    <a:cubicBezTo>
                      <a:pt x="191" y="383"/>
                      <a:pt x="126" y="448"/>
                      <a:pt x="58" y="507"/>
                    </a:cubicBezTo>
                    <a:cubicBezTo>
                      <a:pt x="10" y="542"/>
                      <a:pt x="55" y="610"/>
                      <a:pt x="104" y="613"/>
                    </a:cubicBezTo>
                    <a:cubicBezTo>
                      <a:pt x="195" y="620"/>
                      <a:pt x="287" y="626"/>
                      <a:pt x="378" y="626"/>
                    </a:cubicBezTo>
                    <a:cubicBezTo>
                      <a:pt x="413" y="626"/>
                      <a:pt x="448" y="625"/>
                      <a:pt x="483" y="623"/>
                    </a:cubicBezTo>
                    <a:cubicBezTo>
                      <a:pt x="573" y="613"/>
                      <a:pt x="573" y="494"/>
                      <a:pt x="489" y="494"/>
                    </a:cubicBezTo>
                    <a:lnTo>
                      <a:pt x="262" y="494"/>
                    </a:lnTo>
                    <a:cubicBezTo>
                      <a:pt x="366" y="377"/>
                      <a:pt x="450" y="209"/>
                      <a:pt x="353" y="79"/>
                    </a:cubicBezTo>
                    <a:cubicBezTo>
                      <a:pt x="313" y="25"/>
                      <a:pt x="257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3"/>
              <p:cNvSpPr/>
              <p:nvPr/>
            </p:nvSpPr>
            <p:spPr>
              <a:xfrm>
                <a:off x="5171558" y="1342220"/>
                <a:ext cx="55819" cy="88917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54" extrusionOk="0">
                    <a:moveTo>
                      <a:pt x="478" y="838"/>
                    </a:moveTo>
                    <a:cubicBezTo>
                      <a:pt x="599" y="838"/>
                      <a:pt x="635" y="878"/>
                      <a:pt x="583" y="963"/>
                    </a:cubicBezTo>
                    <a:cubicBezTo>
                      <a:pt x="535" y="1125"/>
                      <a:pt x="357" y="1219"/>
                      <a:pt x="195" y="1226"/>
                    </a:cubicBezTo>
                    <a:cubicBezTo>
                      <a:pt x="211" y="1128"/>
                      <a:pt x="230" y="1047"/>
                      <a:pt x="282" y="960"/>
                    </a:cubicBezTo>
                    <a:cubicBezTo>
                      <a:pt x="311" y="921"/>
                      <a:pt x="340" y="885"/>
                      <a:pt x="366" y="847"/>
                    </a:cubicBezTo>
                    <a:cubicBezTo>
                      <a:pt x="409" y="841"/>
                      <a:pt x="447" y="838"/>
                      <a:pt x="478" y="838"/>
                    </a:cubicBezTo>
                    <a:close/>
                    <a:moveTo>
                      <a:pt x="103" y="0"/>
                    </a:moveTo>
                    <a:cubicBezTo>
                      <a:pt x="68" y="0"/>
                      <a:pt x="30" y="30"/>
                      <a:pt x="42" y="69"/>
                    </a:cubicBezTo>
                    <a:cubicBezTo>
                      <a:pt x="104" y="250"/>
                      <a:pt x="81" y="451"/>
                      <a:pt x="75" y="642"/>
                    </a:cubicBezTo>
                    <a:lnTo>
                      <a:pt x="65" y="1219"/>
                    </a:lnTo>
                    <a:lnTo>
                      <a:pt x="65" y="1226"/>
                    </a:lnTo>
                    <a:cubicBezTo>
                      <a:pt x="10" y="1251"/>
                      <a:pt x="0" y="1339"/>
                      <a:pt x="68" y="1349"/>
                    </a:cubicBezTo>
                    <a:cubicBezTo>
                      <a:pt x="90" y="1352"/>
                      <a:pt x="113" y="1353"/>
                      <a:pt x="137" y="1353"/>
                    </a:cubicBezTo>
                    <a:cubicBezTo>
                      <a:pt x="434" y="1353"/>
                      <a:pt x="849" y="1117"/>
                      <a:pt x="732" y="772"/>
                    </a:cubicBezTo>
                    <a:cubicBezTo>
                      <a:pt x="700" y="672"/>
                      <a:pt x="615" y="628"/>
                      <a:pt x="524" y="628"/>
                    </a:cubicBezTo>
                    <a:cubicBezTo>
                      <a:pt x="480" y="628"/>
                      <a:pt x="434" y="638"/>
                      <a:pt x="392" y="659"/>
                    </a:cubicBezTo>
                    <a:cubicBezTo>
                      <a:pt x="311" y="701"/>
                      <a:pt x="247" y="766"/>
                      <a:pt x="198" y="840"/>
                    </a:cubicBezTo>
                    <a:cubicBezTo>
                      <a:pt x="198" y="727"/>
                      <a:pt x="198" y="613"/>
                      <a:pt x="201" y="500"/>
                    </a:cubicBezTo>
                    <a:cubicBezTo>
                      <a:pt x="201" y="335"/>
                      <a:pt x="211" y="186"/>
                      <a:pt x="146" y="27"/>
                    </a:cubicBezTo>
                    <a:cubicBezTo>
                      <a:pt x="137" y="8"/>
                      <a:pt x="120" y="0"/>
                      <a:pt x="1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5" name="Google Shape;4015;p33"/>
            <p:cNvGrpSpPr/>
            <p:nvPr/>
          </p:nvGrpSpPr>
          <p:grpSpPr>
            <a:xfrm rot="-1423834">
              <a:off x="791245" y="4779742"/>
              <a:ext cx="1423164" cy="421139"/>
              <a:chOff x="5813594" y="2813041"/>
              <a:chExt cx="591605" cy="175073"/>
            </a:xfrm>
          </p:grpSpPr>
          <p:sp>
            <p:nvSpPr>
              <p:cNvPr id="4016" name="Google Shape;4016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0" r:id="rId4"/>
    <p:sldLayoutId id="2147483678" r:id="rId5"/>
    <p:sldLayoutId id="2147483679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8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1" name="Google Shape;4041;p37"/>
          <p:cNvSpPr txBox="1">
            <a:spLocks noGrp="1"/>
          </p:cNvSpPr>
          <p:nvPr>
            <p:ph type="ctrTitle"/>
          </p:nvPr>
        </p:nvSpPr>
        <p:spPr>
          <a:xfrm>
            <a:off x="1892065" y="123310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Séquence 7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6E8AA1A0-8D01-1CF1-55AB-FCF6A28C5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F2F22DE5-5076-B495-72A1-01C29EF9D9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43EC83D8-0C81-990C-7989-82907C925E45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CDA4FD4-3A82-049B-D55F-D229164BF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5" y="1173200"/>
            <a:ext cx="3378273" cy="372835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189BAECD-5E7B-5AEF-7C80-09F0141718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217" y="501472"/>
            <a:ext cx="3645973" cy="671728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fr-FR" b="1" u="sng" dirty="0"/>
              <a:t>Faire les exercices 2, 5,6 et 7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13C2C89-A78E-B9E6-F160-885A232F8ECD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D2D0BEE-4A44-1CF6-BF45-A80F8A54093A}"/>
              </a:ext>
            </a:extLst>
          </p:cNvPr>
          <p:cNvSpPr txBox="1"/>
          <p:nvPr/>
        </p:nvSpPr>
        <p:spPr>
          <a:xfrm>
            <a:off x="3195650" y="1265071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2 et 5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2 à 6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2 à 7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A60F7B-1772-C12C-BD5F-85799BA9B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5A33B011-E82B-7A07-FA90-0A4188E4D060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57B119E-047B-BF1B-A0FE-76D33DAD87EF}"/>
              </a:ext>
            </a:extLst>
          </p:cNvPr>
          <p:cNvSpPr/>
          <p:nvPr/>
        </p:nvSpPr>
        <p:spPr>
          <a:xfrm>
            <a:off x="41564" y="2041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p.31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B65A024-BF68-E05B-B6DA-68E1FBC08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883" y="113621"/>
            <a:ext cx="640745" cy="86891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598AD16-9BE4-1A15-1812-50C66B2D7331}"/>
              </a:ext>
            </a:extLst>
          </p:cNvPr>
          <p:cNvSpPr txBox="1"/>
          <p:nvPr/>
        </p:nvSpPr>
        <p:spPr>
          <a:xfrm>
            <a:off x="7763827" y="982533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et 4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5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1E056C32-7769-9550-A259-3261FE1921A8}"/>
              </a:ext>
            </a:extLst>
          </p:cNvPr>
          <p:cNvSpPr txBox="1">
            <a:spLocks/>
          </p:cNvSpPr>
          <p:nvPr/>
        </p:nvSpPr>
        <p:spPr>
          <a:xfrm>
            <a:off x="5212745" y="399256"/>
            <a:ext cx="3645973" cy="67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>
              <a:lnSpc>
                <a:spcPct val="250000"/>
              </a:lnSpc>
            </a:pPr>
            <a:r>
              <a:rPr lang="fr-FR" b="1" u="sng" dirty="0"/>
              <a:t>Faire les exercices 1, 4 et 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D2F765-2CBF-9DAA-68F1-711569D07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8523" y="1042031"/>
            <a:ext cx="3085304" cy="238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02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69574C93-DBD0-063F-ACAD-B977A5CB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80CFAC92-79CD-A7F8-06E0-B8D80F8D8E4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498C7E6A-94DC-3368-0BA1-AEFA0A3B2D57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6F42BA65-048C-8349-B7D3-58A168B3649F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2" name="Google Shape;4080;p41">
            <a:extLst>
              <a:ext uri="{FF2B5EF4-FFF2-40B4-BE49-F238E27FC236}">
                <a16:creationId xmlns:a16="http://schemas.microsoft.com/office/drawing/2014/main" id="{5FBABE8C-E5BE-54FD-2AA6-90BCAF4B22E4}"/>
              </a:ext>
            </a:extLst>
          </p:cNvPr>
          <p:cNvSpPr txBox="1">
            <a:spLocks/>
          </p:cNvSpPr>
          <p:nvPr/>
        </p:nvSpPr>
        <p:spPr>
          <a:xfrm>
            <a:off x="248626" y="1752390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Problèmes de </a:t>
            </a:r>
            <a:r>
              <a:rPr lang="fr-FR" sz="2800" dirty="0" err="1"/>
              <a:t>énombrement</a:t>
            </a:r>
            <a:r>
              <a:rPr lang="fr-FR" sz="2800" dirty="0"/>
              <a:t> S1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FC1EBF-9665-2B1E-2EC6-A8A56EACA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26" y="3623238"/>
            <a:ext cx="4256590" cy="837363"/>
          </a:xfrm>
          <a:prstGeom prst="rect">
            <a:avLst/>
          </a:prstGeom>
        </p:spPr>
      </p:pic>
      <p:sp>
        <p:nvSpPr>
          <p:cNvPr id="8" name="Google Shape;4080;p41">
            <a:extLst>
              <a:ext uri="{FF2B5EF4-FFF2-40B4-BE49-F238E27FC236}">
                <a16:creationId xmlns:a16="http://schemas.microsoft.com/office/drawing/2014/main" id="{7499B774-185A-093D-EC5F-23CB916B5C10}"/>
              </a:ext>
            </a:extLst>
          </p:cNvPr>
          <p:cNvSpPr txBox="1">
            <a:spLocks/>
          </p:cNvSpPr>
          <p:nvPr/>
        </p:nvSpPr>
        <p:spPr>
          <a:xfrm>
            <a:off x="4634604" y="1779632"/>
            <a:ext cx="4394700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Dénombrer une collection organisée : atelier de </a:t>
            </a:r>
            <a:r>
              <a:rPr lang="fr-FR" sz="2800" dirty="0" err="1"/>
              <a:t>Sq</a:t>
            </a:r>
            <a:r>
              <a:rPr lang="fr-FR" sz="2800" dirty="0"/>
              <a:t> 5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9DBE5D-223A-55B6-504A-F936F648C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492" y="3623528"/>
            <a:ext cx="4214191" cy="8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6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BCE004B2-DDAB-5DE0-29A8-3584976DD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62A7146B-A558-ACE3-BF37-7F2B1915E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8473"/>
            <a:ext cx="9144000" cy="144939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B1616E8-A716-6AA4-8488-55D876037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5" y="3406211"/>
            <a:ext cx="9144000" cy="1737289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BC598BFE-5DFD-1E3E-4B40-6006F9ADC3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A4591839-FBBC-1A58-56C7-D3C91555EF7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2 minutes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76E46B33-7C1B-A0EF-9F59-6D98B33A4258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C2FA0EE-835C-88C5-109E-5A5795FB7077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p.30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27B3223-A5D4-F7EF-94E0-EF59F70F1C0B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p.30</a:t>
            </a:r>
          </a:p>
        </p:txBody>
      </p:sp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4BB6E695-6016-1ACE-63E7-631285FE9B34}"/>
              </a:ext>
            </a:extLst>
          </p:cNvPr>
          <p:cNvSpPr txBox="1">
            <a:spLocks/>
          </p:cNvSpPr>
          <p:nvPr/>
        </p:nvSpPr>
        <p:spPr>
          <a:xfrm>
            <a:off x="6793765" y="810698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CM1</a:t>
            </a:r>
          </a:p>
        </p:txBody>
      </p:sp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D5A3C487-1398-F28F-DE4A-41587C7FFBAF}"/>
              </a:ext>
            </a:extLst>
          </p:cNvPr>
          <p:cNvSpPr txBox="1">
            <a:spLocks/>
          </p:cNvSpPr>
          <p:nvPr/>
        </p:nvSpPr>
        <p:spPr>
          <a:xfrm>
            <a:off x="7472942" y="3031463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CFA3C10-715C-2D2B-7916-4BE6EF56F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78FF57A-DE20-D376-4DE8-9E4D2B98A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BE8208ED-4BBD-0124-42D8-C5BDFC96AD83}"/>
              </a:ext>
            </a:extLst>
          </p:cNvPr>
          <p:cNvSpPr/>
          <p:nvPr/>
        </p:nvSpPr>
        <p:spPr>
          <a:xfrm>
            <a:off x="510368" y="1063891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3CAD173-5292-D714-A772-F5F409A48FFF}"/>
              </a:ext>
            </a:extLst>
          </p:cNvPr>
          <p:cNvSpPr/>
          <p:nvPr/>
        </p:nvSpPr>
        <p:spPr>
          <a:xfrm>
            <a:off x="3698964" y="1086617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DF5DA982-778E-39AF-C43C-C21EC015A5DE}"/>
              </a:ext>
            </a:extLst>
          </p:cNvPr>
          <p:cNvSpPr/>
          <p:nvPr/>
        </p:nvSpPr>
        <p:spPr>
          <a:xfrm>
            <a:off x="41563" y="3402349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934A645-821E-0EA7-B641-7252EE81AF7E}"/>
              </a:ext>
            </a:extLst>
          </p:cNvPr>
          <p:cNvSpPr/>
          <p:nvPr/>
        </p:nvSpPr>
        <p:spPr>
          <a:xfrm>
            <a:off x="3108960" y="3468991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813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17B468F4-933D-D667-BB1B-56E06762E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B06FDDE-FA8F-9653-4BD6-A640F3BB8B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EE4D7E23-0967-349A-E1D7-E501E97F161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958EB1CA-CDCA-1C61-C783-8F043F0BD54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076385D-EC49-6BB7-39FD-BD00694AC182}"/>
              </a:ext>
            </a:extLst>
          </p:cNvPr>
          <p:cNvSpPr txBox="1"/>
          <p:nvPr/>
        </p:nvSpPr>
        <p:spPr>
          <a:xfrm>
            <a:off x="4872966" y="1865771"/>
            <a:ext cx="319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Ajouter un screen des exercices, chercher à la séquence 5.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B1240C6-A69E-0AC2-8277-1A01568DBF6E}"/>
              </a:ext>
            </a:extLst>
          </p:cNvPr>
          <p:cNvSpPr txBox="1"/>
          <p:nvPr/>
        </p:nvSpPr>
        <p:spPr>
          <a:xfrm>
            <a:off x="7651609" y="1292921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CC2FE01-E633-4CA8-364A-7F4A8A2F407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03977B7F-3936-70AD-D450-EFB275400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6209"/>
            <a:ext cx="4507674" cy="106866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CD2050F-9F3B-A9AE-645A-6A78BFE65C81}"/>
              </a:ext>
            </a:extLst>
          </p:cNvPr>
          <p:cNvSpPr txBox="1"/>
          <p:nvPr/>
        </p:nvSpPr>
        <p:spPr>
          <a:xfrm>
            <a:off x="1492392" y="791338"/>
            <a:ext cx="2364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Ne pas ouvrir le manuel</a:t>
            </a:r>
          </a:p>
        </p:txBody>
      </p:sp>
      <p:pic>
        <p:nvPicPr>
          <p:cNvPr id="6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790F6B94-CCCD-3EA5-5F6A-1999EB44E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08" y="83184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99960D0-9B97-C6AB-2523-F6D5A5C09326}"/>
              </a:ext>
            </a:extLst>
          </p:cNvPr>
          <p:cNvSpPr txBox="1"/>
          <p:nvPr/>
        </p:nvSpPr>
        <p:spPr>
          <a:xfrm>
            <a:off x="487371" y="2618167"/>
            <a:ext cx="1568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Pain de mie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EC65664-9425-DEC4-150A-2AAFBD51696C}"/>
              </a:ext>
            </a:extLst>
          </p:cNvPr>
          <p:cNvSpPr txBox="1"/>
          <p:nvPr/>
        </p:nvSpPr>
        <p:spPr>
          <a:xfrm>
            <a:off x="487371" y="4079514"/>
            <a:ext cx="1568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Baguette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FD4865-A346-FA6D-1F5B-EFE950E1445B}"/>
              </a:ext>
            </a:extLst>
          </p:cNvPr>
          <p:cNvSpPr txBox="1"/>
          <p:nvPr/>
        </p:nvSpPr>
        <p:spPr>
          <a:xfrm>
            <a:off x="1818780" y="2166406"/>
            <a:ext cx="1568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Jambon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B37627-23E4-A859-E6E7-CB5FECA67E35}"/>
              </a:ext>
            </a:extLst>
          </p:cNvPr>
          <p:cNvSpPr txBox="1"/>
          <p:nvPr/>
        </p:nvSpPr>
        <p:spPr>
          <a:xfrm>
            <a:off x="1877349" y="2920862"/>
            <a:ext cx="1568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Dinde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68E06E-C928-A46C-7E24-82D43D167063}"/>
              </a:ext>
            </a:extLst>
          </p:cNvPr>
          <p:cNvSpPr txBox="1"/>
          <p:nvPr/>
        </p:nvSpPr>
        <p:spPr>
          <a:xfrm>
            <a:off x="1801427" y="3771737"/>
            <a:ext cx="1568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Jambon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94BA904-F7B1-480A-A8D7-B019E60AAC0A}"/>
              </a:ext>
            </a:extLst>
          </p:cNvPr>
          <p:cNvSpPr txBox="1"/>
          <p:nvPr/>
        </p:nvSpPr>
        <p:spPr>
          <a:xfrm>
            <a:off x="1801427" y="4541179"/>
            <a:ext cx="1568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Dinde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9DEB8E9-15D4-6177-3B8F-DB32C92DEC29}"/>
              </a:ext>
            </a:extLst>
          </p:cNvPr>
          <p:cNvSpPr txBox="1"/>
          <p:nvPr/>
        </p:nvSpPr>
        <p:spPr>
          <a:xfrm>
            <a:off x="3168147" y="1978761"/>
            <a:ext cx="911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Tomate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36B0102-C0A0-805B-6B9C-089C62B88143}"/>
              </a:ext>
            </a:extLst>
          </p:cNvPr>
          <p:cNvSpPr txBox="1"/>
          <p:nvPr/>
        </p:nvSpPr>
        <p:spPr>
          <a:xfrm>
            <a:off x="3153616" y="2315659"/>
            <a:ext cx="1028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Fromage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4C754A-2B07-38FE-1132-34F685B2F7C6}"/>
              </a:ext>
            </a:extLst>
          </p:cNvPr>
          <p:cNvSpPr txBox="1"/>
          <p:nvPr/>
        </p:nvSpPr>
        <p:spPr>
          <a:xfrm>
            <a:off x="3168147" y="2777324"/>
            <a:ext cx="911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Tomate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109BE82-0892-2873-9C3C-D551ACD0BA97}"/>
              </a:ext>
            </a:extLst>
          </p:cNvPr>
          <p:cNvSpPr txBox="1"/>
          <p:nvPr/>
        </p:nvSpPr>
        <p:spPr>
          <a:xfrm>
            <a:off x="3153616" y="3114222"/>
            <a:ext cx="1028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Fromage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DC34283-74BB-4301-DE2D-C9D0DD99927B}"/>
              </a:ext>
            </a:extLst>
          </p:cNvPr>
          <p:cNvSpPr txBox="1"/>
          <p:nvPr/>
        </p:nvSpPr>
        <p:spPr>
          <a:xfrm>
            <a:off x="3194283" y="3609428"/>
            <a:ext cx="911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Tomate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8F075F-3DCD-A61A-2C67-635AFA7B52B8}"/>
              </a:ext>
            </a:extLst>
          </p:cNvPr>
          <p:cNvSpPr txBox="1"/>
          <p:nvPr/>
        </p:nvSpPr>
        <p:spPr>
          <a:xfrm>
            <a:off x="3179752" y="3946326"/>
            <a:ext cx="1028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Fromage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DC8ACEE-0E92-624B-2FD9-D13ABD0EE828}"/>
              </a:ext>
            </a:extLst>
          </p:cNvPr>
          <p:cNvSpPr txBox="1"/>
          <p:nvPr/>
        </p:nvSpPr>
        <p:spPr>
          <a:xfrm>
            <a:off x="3182678" y="4303926"/>
            <a:ext cx="911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Tomate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4DD1AD8-C755-8608-4C10-B0BDB6619752}"/>
              </a:ext>
            </a:extLst>
          </p:cNvPr>
          <p:cNvSpPr txBox="1"/>
          <p:nvPr/>
        </p:nvSpPr>
        <p:spPr>
          <a:xfrm>
            <a:off x="3168147" y="4640824"/>
            <a:ext cx="1028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Fromage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1A1EEBED-1293-18B5-6A93-31D826B63695}"/>
              </a:ext>
            </a:extLst>
          </p:cNvPr>
          <p:cNvCxnSpPr>
            <a:cxnSpLocks/>
          </p:cNvCxnSpPr>
          <p:nvPr/>
        </p:nvCxnSpPr>
        <p:spPr>
          <a:xfrm flipV="1">
            <a:off x="1568869" y="2384230"/>
            <a:ext cx="345909" cy="30667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8747AEB-5101-55C7-1C60-92F5AE9132D5}"/>
              </a:ext>
            </a:extLst>
          </p:cNvPr>
          <p:cNvCxnSpPr>
            <a:cxnSpLocks/>
          </p:cNvCxnSpPr>
          <p:nvPr/>
        </p:nvCxnSpPr>
        <p:spPr>
          <a:xfrm flipV="1">
            <a:off x="1421117" y="3951642"/>
            <a:ext cx="398876" cy="31812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2BE899E-26C0-EA43-1911-403D002ACDBA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1407041" y="4269768"/>
            <a:ext cx="394386" cy="4253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49C76D74-B9AF-020D-016B-0FDF02FECC3A}"/>
              </a:ext>
            </a:extLst>
          </p:cNvPr>
          <p:cNvCxnSpPr>
            <a:cxnSpLocks/>
          </p:cNvCxnSpPr>
          <p:nvPr/>
        </p:nvCxnSpPr>
        <p:spPr>
          <a:xfrm>
            <a:off x="1562674" y="2702678"/>
            <a:ext cx="394386" cy="4253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2CB92AE4-5282-FEDC-D2D4-497C2E16E1DA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2676034" y="2132650"/>
            <a:ext cx="492113" cy="20912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46CD397E-D672-0E01-ADFE-5B4C1587F83C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2690565" y="2345597"/>
            <a:ext cx="463051" cy="12395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92FAEB5F-2C52-4600-9C7E-F840839148C0}"/>
              </a:ext>
            </a:extLst>
          </p:cNvPr>
          <p:cNvCxnSpPr>
            <a:cxnSpLocks/>
          </p:cNvCxnSpPr>
          <p:nvPr/>
        </p:nvCxnSpPr>
        <p:spPr>
          <a:xfrm flipV="1">
            <a:off x="2654288" y="2872828"/>
            <a:ext cx="492113" cy="20912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41759E00-6E06-1422-8540-D889F24F7649}"/>
              </a:ext>
            </a:extLst>
          </p:cNvPr>
          <p:cNvCxnSpPr>
            <a:cxnSpLocks/>
          </p:cNvCxnSpPr>
          <p:nvPr/>
        </p:nvCxnSpPr>
        <p:spPr>
          <a:xfrm>
            <a:off x="2668819" y="3085775"/>
            <a:ext cx="463051" cy="12395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E2DF35D6-9021-256E-5C0A-D30B697C1D63}"/>
              </a:ext>
            </a:extLst>
          </p:cNvPr>
          <p:cNvCxnSpPr>
            <a:cxnSpLocks/>
          </p:cNvCxnSpPr>
          <p:nvPr/>
        </p:nvCxnSpPr>
        <p:spPr>
          <a:xfrm flipV="1">
            <a:off x="2643871" y="3733379"/>
            <a:ext cx="492113" cy="20912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C2C640C9-1BFC-7101-5E05-3184E17613A6}"/>
              </a:ext>
            </a:extLst>
          </p:cNvPr>
          <p:cNvCxnSpPr>
            <a:cxnSpLocks/>
          </p:cNvCxnSpPr>
          <p:nvPr/>
        </p:nvCxnSpPr>
        <p:spPr>
          <a:xfrm>
            <a:off x="2658402" y="3946326"/>
            <a:ext cx="463051" cy="12395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AA3108B1-E1AD-ED97-705A-B3362851EB33}"/>
              </a:ext>
            </a:extLst>
          </p:cNvPr>
          <p:cNvCxnSpPr>
            <a:cxnSpLocks/>
          </p:cNvCxnSpPr>
          <p:nvPr/>
        </p:nvCxnSpPr>
        <p:spPr>
          <a:xfrm flipV="1">
            <a:off x="2629340" y="4512058"/>
            <a:ext cx="492113" cy="20912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88F0A96E-FB90-7830-AAFB-DB8A74AEEEA4}"/>
              </a:ext>
            </a:extLst>
          </p:cNvPr>
          <p:cNvCxnSpPr>
            <a:cxnSpLocks/>
          </p:cNvCxnSpPr>
          <p:nvPr/>
        </p:nvCxnSpPr>
        <p:spPr>
          <a:xfrm>
            <a:off x="2643871" y="4725005"/>
            <a:ext cx="463051" cy="12395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C26490D3-2760-6DBB-099C-4B84460E0306}"/>
              </a:ext>
            </a:extLst>
          </p:cNvPr>
          <p:cNvCxnSpPr>
            <a:cxnSpLocks/>
          </p:cNvCxnSpPr>
          <p:nvPr/>
        </p:nvCxnSpPr>
        <p:spPr>
          <a:xfrm>
            <a:off x="123611" y="3421999"/>
            <a:ext cx="399208" cy="8412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131802B5-E066-D71A-C65D-66B21CE49F16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109080" y="2772056"/>
            <a:ext cx="378291" cy="7184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25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7" grpId="0"/>
      <p:bldP spid="18" grpId="0"/>
      <p:bldP spid="19" grpId="0"/>
      <p:bldP spid="22" grpId="0"/>
      <p:bldP spid="23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9333ED3-0C2F-7770-E614-C935DD0EA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3F0C85AE-034D-7A3C-231F-E4DD87118CD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0F49964D-8ACF-EEF6-2FB9-8F697446C6F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0AD59766-B6D2-9EB9-7C6C-4A98B12A16E1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B8BBBD17-6BD1-A1AD-C2BE-1DB1F7631A8D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F87E792F-A0F3-10EC-35C1-9E4DBA36E09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0FADFF9D-5C8C-63EB-776F-90ED1039ECA4}"/>
              </a:ext>
            </a:extLst>
          </p:cNvPr>
          <p:cNvSpPr/>
          <p:nvPr/>
        </p:nvSpPr>
        <p:spPr>
          <a:xfrm>
            <a:off x="92543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F2D3012-A759-2B51-BB29-E98EB6AF1A8F}"/>
              </a:ext>
            </a:extLst>
          </p:cNvPr>
          <p:cNvSpPr txBox="1"/>
          <p:nvPr/>
        </p:nvSpPr>
        <p:spPr>
          <a:xfrm>
            <a:off x="4872966" y="1865771"/>
            <a:ext cx="319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Ajouter un screen des exercices, chercher à la séquence 5.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ADD260E-BF10-2238-4E67-2ADB291B977D}"/>
              </a:ext>
            </a:extLst>
          </p:cNvPr>
          <p:cNvSpPr txBox="1"/>
          <p:nvPr/>
        </p:nvSpPr>
        <p:spPr>
          <a:xfrm>
            <a:off x="7651609" y="1292921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29FC19E-B0F5-4CD2-1FB2-80A415CD0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77" y="838749"/>
            <a:ext cx="2414196" cy="4240938"/>
          </a:xfrm>
          <a:prstGeom prst="rect">
            <a:avLst/>
          </a:prstGeom>
        </p:spPr>
      </p:pic>
      <p:sp>
        <p:nvSpPr>
          <p:cNvPr id="5" name="Google Shape;4094;p43">
            <a:extLst>
              <a:ext uri="{FF2B5EF4-FFF2-40B4-BE49-F238E27FC236}">
                <a16:creationId xmlns:a16="http://schemas.microsoft.com/office/drawing/2014/main" id="{1BF04BCE-1B43-E108-F20A-F34DE76CDD6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2804990" cy="7204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Faire les exercices 1, 3 et 4</a:t>
            </a:r>
            <a:endParaRPr b="1" u="sng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3AB1A7-4625-74B4-77E6-B2CE71384D66}"/>
              </a:ext>
            </a:extLst>
          </p:cNvPr>
          <p:cNvSpPr txBox="1"/>
          <p:nvPr/>
        </p:nvSpPr>
        <p:spPr>
          <a:xfrm>
            <a:off x="2961488" y="1434884"/>
            <a:ext cx="1502447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:1 et 2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1, 2 et 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374EE53-4E56-BB2B-84B8-FD94BBC4A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99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E892D177-FFA9-254A-299A-8E775CEA6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79564D55-425C-8BB9-AC4C-AFD5E2D75508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1A0EB6E4-18DF-E034-58B4-E4BD349B4250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0BF4B865-EFFE-9563-D3A9-5EBC9E037752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6" name="Google Shape;4080;p41">
            <a:extLst>
              <a:ext uri="{FF2B5EF4-FFF2-40B4-BE49-F238E27FC236}">
                <a16:creationId xmlns:a16="http://schemas.microsoft.com/office/drawing/2014/main" id="{DDCE3351-1797-A171-AC8F-C1924C58F2FD}"/>
              </a:ext>
            </a:extLst>
          </p:cNvPr>
          <p:cNvSpPr txBox="1">
            <a:spLocks/>
          </p:cNvSpPr>
          <p:nvPr/>
        </p:nvSpPr>
        <p:spPr>
          <a:xfrm>
            <a:off x="229908" y="1816050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Problèmes de dénombrement S2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8991FA-9A38-867C-B87A-8C5267C05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20" y="3632249"/>
            <a:ext cx="4229452" cy="724381"/>
          </a:xfrm>
          <a:prstGeom prst="rect">
            <a:avLst/>
          </a:prstGeom>
        </p:spPr>
      </p:pic>
      <p:sp>
        <p:nvSpPr>
          <p:cNvPr id="5" name="Google Shape;4080;p41">
            <a:extLst>
              <a:ext uri="{FF2B5EF4-FFF2-40B4-BE49-F238E27FC236}">
                <a16:creationId xmlns:a16="http://schemas.microsoft.com/office/drawing/2014/main" id="{FD7AE8C8-D415-A79B-5970-D8185EE96EE3}"/>
              </a:ext>
            </a:extLst>
          </p:cNvPr>
          <p:cNvSpPr txBox="1">
            <a:spLocks/>
          </p:cNvSpPr>
          <p:nvPr/>
        </p:nvSpPr>
        <p:spPr>
          <a:xfrm>
            <a:off x="4541985" y="178548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Problèmes de dénombrement S1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DA818BE-0A9D-94C0-8851-C449290F5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229" y="3641822"/>
            <a:ext cx="4269340" cy="60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62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5FF02E62-550C-A71F-43F0-9810C05E7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5AA8BA24-3673-5ED9-7F15-321CAD210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8473"/>
            <a:ext cx="9144000" cy="144939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1F5923F-A545-B32B-0647-CC43107AF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5" y="3406211"/>
            <a:ext cx="9144000" cy="1737289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4AA0A63-BF55-DE68-27A7-5E88DC8C07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634176CF-978C-3676-EAF5-50C761BA56A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1 minute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4E5A27A-782C-AC36-4DFD-1B5C88346E8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E877C79-37E4-024C-09AF-06419ABFAC41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p.30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E5D3604-EBC3-8665-42AD-499610D02FB5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p.30</a:t>
            </a:r>
          </a:p>
        </p:txBody>
      </p:sp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40A8885A-1F1F-9559-82F1-66CD5C9E5F02}"/>
              </a:ext>
            </a:extLst>
          </p:cNvPr>
          <p:cNvSpPr txBox="1">
            <a:spLocks/>
          </p:cNvSpPr>
          <p:nvPr/>
        </p:nvSpPr>
        <p:spPr>
          <a:xfrm>
            <a:off x="6793765" y="810698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CM1</a:t>
            </a:r>
          </a:p>
        </p:txBody>
      </p:sp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69905E21-584F-4CE9-3DC1-7F9088601886}"/>
              </a:ext>
            </a:extLst>
          </p:cNvPr>
          <p:cNvSpPr txBox="1">
            <a:spLocks/>
          </p:cNvSpPr>
          <p:nvPr/>
        </p:nvSpPr>
        <p:spPr>
          <a:xfrm>
            <a:off x="7472942" y="3031463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C73A66-04B9-F0CD-8D0B-279DCAA72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3E52BF4-8CB2-93B6-58DB-56AE685B8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A083B7B-F3E4-6931-96E6-6A55EF06EFD7}"/>
              </a:ext>
            </a:extLst>
          </p:cNvPr>
          <p:cNvSpPr/>
          <p:nvPr/>
        </p:nvSpPr>
        <p:spPr>
          <a:xfrm>
            <a:off x="6272941" y="1210918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A8A0C51-9D94-BECA-8E87-2DDDB899AC3C}"/>
              </a:ext>
            </a:extLst>
          </p:cNvPr>
          <p:cNvSpPr/>
          <p:nvPr/>
        </p:nvSpPr>
        <p:spPr>
          <a:xfrm>
            <a:off x="6857998" y="3385661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90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8BC7DC36-AED2-AC86-F0F2-3E57AEF2B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11B45E6C-F808-59B2-8420-E8F96A23C1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E9D3F06-A7A0-D9FD-0A9F-FA10B0D46632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C52D78-B768-A369-35DE-0B3FD9A57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217" y="501472"/>
            <a:ext cx="5876700" cy="1145700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fr-FR" b="1" u="sng" dirty="0"/>
              <a:t>Faire les exercices 2, 5,6 et 7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7CE96A6-A107-9CF7-9052-BB5D0EC2CC31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F3BC2146-C67A-7136-529B-43921D5F2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87804C5-5FFE-189C-D908-FDE7C94A3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87" y="1463830"/>
            <a:ext cx="3080663" cy="2578593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44CC0127-40D3-FB01-00F8-7C27E828D33D}"/>
              </a:ext>
            </a:extLst>
          </p:cNvPr>
          <p:cNvSpPr/>
          <p:nvPr/>
        </p:nvSpPr>
        <p:spPr>
          <a:xfrm>
            <a:off x="41564" y="2041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689F80-C6C4-2A8E-F085-2CED09E7748D}"/>
              </a:ext>
            </a:extLst>
          </p:cNvPr>
          <p:cNvSpPr txBox="1"/>
          <p:nvPr/>
        </p:nvSpPr>
        <p:spPr>
          <a:xfrm>
            <a:off x="6095478" y="828644"/>
            <a:ext cx="2364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Ne pas ouvrir le manuel</a:t>
            </a:r>
          </a:p>
        </p:txBody>
      </p:sp>
      <p:pic>
        <p:nvPicPr>
          <p:cNvPr id="12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4FF1E843-BB32-931D-03AD-84D6A4F18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092" y="113621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2EC711C-0A08-5003-B1B3-1B7F54310A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5970" y="892130"/>
            <a:ext cx="4424055" cy="145661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64BCD47-9E0B-85F4-D96E-D59E81E48927}"/>
              </a:ext>
            </a:extLst>
          </p:cNvPr>
          <p:cNvSpPr txBox="1"/>
          <p:nvPr/>
        </p:nvSpPr>
        <p:spPr>
          <a:xfrm>
            <a:off x="4547091" y="2341922"/>
            <a:ext cx="957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Point 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7D95390-A184-6289-773F-46C3594CF5C0}"/>
              </a:ext>
            </a:extLst>
          </p:cNvPr>
          <p:cNvSpPr txBox="1"/>
          <p:nvPr/>
        </p:nvSpPr>
        <p:spPr>
          <a:xfrm>
            <a:off x="4596910" y="3943593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7F6ED42-4528-D56A-3C9F-B2D4DE4D27F7}"/>
              </a:ext>
            </a:extLst>
          </p:cNvPr>
          <p:cNvSpPr txBox="1"/>
          <p:nvPr/>
        </p:nvSpPr>
        <p:spPr>
          <a:xfrm>
            <a:off x="6248217" y="896792"/>
            <a:ext cx="2364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Ne pas ouvrir le manuel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108FB40-D060-D7B0-3E38-0D0D5732F1F7}"/>
              </a:ext>
            </a:extLst>
          </p:cNvPr>
          <p:cNvSpPr txBox="1"/>
          <p:nvPr/>
        </p:nvSpPr>
        <p:spPr>
          <a:xfrm>
            <a:off x="4547091" y="2934238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488AB0C-103D-45BC-610B-4880A20C3762}"/>
              </a:ext>
            </a:extLst>
          </p:cNvPr>
          <p:cNvSpPr txBox="1"/>
          <p:nvPr/>
        </p:nvSpPr>
        <p:spPr>
          <a:xfrm>
            <a:off x="5691328" y="2331350"/>
            <a:ext cx="957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Point 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7344118-1408-9F96-91A9-9C7586AB9508}"/>
              </a:ext>
            </a:extLst>
          </p:cNvPr>
          <p:cNvSpPr txBox="1"/>
          <p:nvPr/>
        </p:nvSpPr>
        <p:spPr>
          <a:xfrm>
            <a:off x="7215308" y="2368429"/>
            <a:ext cx="957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Point 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BA8D71D-31B1-DD8C-92DF-FC62EA7A4AB7}"/>
              </a:ext>
            </a:extLst>
          </p:cNvPr>
          <p:cNvSpPr txBox="1"/>
          <p:nvPr/>
        </p:nvSpPr>
        <p:spPr>
          <a:xfrm>
            <a:off x="5380591" y="4002799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5702E-7654-89C0-961B-CCF98A233505}"/>
              </a:ext>
            </a:extLst>
          </p:cNvPr>
          <p:cNvSpPr txBox="1"/>
          <p:nvPr/>
        </p:nvSpPr>
        <p:spPr>
          <a:xfrm>
            <a:off x="5306685" y="2932491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5FE4438-559D-4B27-6367-FA1B226E07BC}"/>
              </a:ext>
            </a:extLst>
          </p:cNvPr>
          <p:cNvSpPr txBox="1"/>
          <p:nvPr/>
        </p:nvSpPr>
        <p:spPr>
          <a:xfrm>
            <a:off x="6072552" y="2685089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695DB48-04FF-DB27-5D36-DCD3D0A9128C}"/>
              </a:ext>
            </a:extLst>
          </p:cNvPr>
          <p:cNvSpPr txBox="1"/>
          <p:nvPr/>
        </p:nvSpPr>
        <p:spPr>
          <a:xfrm>
            <a:off x="6016080" y="3821095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DAF74AB-83EB-CEBE-EED0-BF2CF77B030D}"/>
              </a:ext>
            </a:extLst>
          </p:cNvPr>
          <p:cNvSpPr txBox="1"/>
          <p:nvPr/>
        </p:nvSpPr>
        <p:spPr>
          <a:xfrm>
            <a:off x="6100386" y="3113617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8A81C0-D090-A835-FC8B-29B501E973E3}"/>
              </a:ext>
            </a:extLst>
          </p:cNvPr>
          <p:cNvSpPr txBox="1"/>
          <p:nvPr/>
        </p:nvSpPr>
        <p:spPr>
          <a:xfrm>
            <a:off x="6069226" y="4216485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928B502-2B3E-407E-4123-F7EF315BF9D6}"/>
              </a:ext>
            </a:extLst>
          </p:cNvPr>
          <p:cNvSpPr txBox="1"/>
          <p:nvPr/>
        </p:nvSpPr>
        <p:spPr>
          <a:xfrm>
            <a:off x="6901713" y="4044959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74F9F20-4ACD-AA35-63B0-D0EDF87A55C2}"/>
              </a:ext>
            </a:extLst>
          </p:cNvPr>
          <p:cNvSpPr txBox="1"/>
          <p:nvPr/>
        </p:nvSpPr>
        <p:spPr>
          <a:xfrm>
            <a:off x="7533109" y="3868001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80CF13F-4FA5-AFCF-00DA-0E8412B622ED}"/>
              </a:ext>
            </a:extLst>
          </p:cNvPr>
          <p:cNvSpPr txBox="1"/>
          <p:nvPr/>
        </p:nvSpPr>
        <p:spPr>
          <a:xfrm>
            <a:off x="7551141" y="4249622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B60C06D-39EE-9B97-D891-3D4A6F7C9FB9}"/>
              </a:ext>
            </a:extLst>
          </p:cNvPr>
          <p:cNvSpPr txBox="1"/>
          <p:nvPr/>
        </p:nvSpPr>
        <p:spPr>
          <a:xfrm>
            <a:off x="8287952" y="3594204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BB8F044-4713-C5DB-9FCC-1B11832121F9}"/>
              </a:ext>
            </a:extLst>
          </p:cNvPr>
          <p:cNvSpPr txBox="1"/>
          <p:nvPr/>
        </p:nvSpPr>
        <p:spPr>
          <a:xfrm>
            <a:off x="8354804" y="3868843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FFFC9B2B-F628-7379-9A95-F626BD4237D1}"/>
              </a:ext>
            </a:extLst>
          </p:cNvPr>
          <p:cNvSpPr txBox="1"/>
          <p:nvPr/>
        </p:nvSpPr>
        <p:spPr>
          <a:xfrm>
            <a:off x="8308779" y="4152980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F3DA35C-84C2-3813-46CB-02525428EB54}"/>
              </a:ext>
            </a:extLst>
          </p:cNvPr>
          <p:cNvSpPr txBox="1"/>
          <p:nvPr/>
        </p:nvSpPr>
        <p:spPr>
          <a:xfrm>
            <a:off x="8375631" y="4427619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1CD2E5B-8655-A138-DD7D-0F57B181FCAE}"/>
              </a:ext>
            </a:extLst>
          </p:cNvPr>
          <p:cNvSpPr txBox="1"/>
          <p:nvPr/>
        </p:nvSpPr>
        <p:spPr>
          <a:xfrm>
            <a:off x="6887705" y="2853811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5DDD3E5C-BD4B-883F-3FB3-053F45CCACCF}"/>
              </a:ext>
            </a:extLst>
          </p:cNvPr>
          <p:cNvSpPr txBox="1"/>
          <p:nvPr/>
        </p:nvSpPr>
        <p:spPr>
          <a:xfrm>
            <a:off x="7628771" y="2606121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1C296B7-330B-4722-4ADF-24DA236FC45C}"/>
              </a:ext>
            </a:extLst>
          </p:cNvPr>
          <p:cNvSpPr txBox="1"/>
          <p:nvPr/>
        </p:nvSpPr>
        <p:spPr>
          <a:xfrm>
            <a:off x="7695001" y="3035428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47EE235A-EFFB-AB8D-C4DE-84B724CAD834}"/>
              </a:ext>
            </a:extLst>
          </p:cNvPr>
          <p:cNvSpPr txBox="1"/>
          <p:nvPr/>
        </p:nvSpPr>
        <p:spPr>
          <a:xfrm>
            <a:off x="8354804" y="2387300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A802E61-4C54-DF97-4B01-29EE10916B61}"/>
              </a:ext>
            </a:extLst>
          </p:cNvPr>
          <p:cNvSpPr txBox="1"/>
          <p:nvPr/>
        </p:nvSpPr>
        <p:spPr>
          <a:xfrm>
            <a:off x="8421656" y="2661939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6515B1E2-32A5-9510-B53B-386CB34E438F}"/>
              </a:ext>
            </a:extLst>
          </p:cNvPr>
          <p:cNvSpPr txBox="1"/>
          <p:nvPr/>
        </p:nvSpPr>
        <p:spPr>
          <a:xfrm>
            <a:off x="8327786" y="2992866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C693D8B4-B538-1D57-9A6C-C7BEF90C3CF0}"/>
              </a:ext>
            </a:extLst>
          </p:cNvPr>
          <p:cNvSpPr txBox="1"/>
          <p:nvPr/>
        </p:nvSpPr>
        <p:spPr>
          <a:xfrm>
            <a:off x="8394638" y="3267505"/>
            <a:ext cx="7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Bleu</a:t>
            </a:r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87227F1D-2776-72B1-2CAD-96CA3C461FBD}"/>
              </a:ext>
            </a:extLst>
          </p:cNvPr>
          <p:cNvCxnSpPr>
            <a:cxnSpLocks/>
          </p:cNvCxnSpPr>
          <p:nvPr/>
        </p:nvCxnSpPr>
        <p:spPr>
          <a:xfrm>
            <a:off x="5305911" y="2422928"/>
            <a:ext cx="0" cy="266479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A36FE7F7-7880-E393-F21B-45C858D6376B}"/>
              </a:ext>
            </a:extLst>
          </p:cNvPr>
          <p:cNvCxnSpPr>
            <a:cxnSpLocks/>
          </p:cNvCxnSpPr>
          <p:nvPr/>
        </p:nvCxnSpPr>
        <p:spPr>
          <a:xfrm>
            <a:off x="6901300" y="2434329"/>
            <a:ext cx="0" cy="266479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E1D189BB-5782-CFC2-BFE4-F38B6FFB15C5}"/>
              </a:ext>
            </a:extLst>
          </p:cNvPr>
          <p:cNvCxnSpPr>
            <a:cxnSpLocks/>
          </p:cNvCxnSpPr>
          <p:nvPr/>
        </p:nvCxnSpPr>
        <p:spPr>
          <a:xfrm flipV="1">
            <a:off x="5979371" y="2921919"/>
            <a:ext cx="212534" cy="15333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6096BEF7-1E9D-1768-D52C-2BBFEFF27E8F}"/>
              </a:ext>
            </a:extLst>
          </p:cNvPr>
          <p:cNvCxnSpPr>
            <a:cxnSpLocks/>
          </p:cNvCxnSpPr>
          <p:nvPr/>
        </p:nvCxnSpPr>
        <p:spPr>
          <a:xfrm>
            <a:off x="5987902" y="3094589"/>
            <a:ext cx="179487" cy="16491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D8622458-8821-7892-CAD6-8FB46EE39FB7}"/>
              </a:ext>
            </a:extLst>
          </p:cNvPr>
          <p:cNvCxnSpPr>
            <a:cxnSpLocks/>
          </p:cNvCxnSpPr>
          <p:nvPr/>
        </p:nvCxnSpPr>
        <p:spPr>
          <a:xfrm flipV="1">
            <a:off x="5891015" y="4003950"/>
            <a:ext cx="212534" cy="15333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932FD224-AF19-88E3-D01B-9723816B100F}"/>
              </a:ext>
            </a:extLst>
          </p:cNvPr>
          <p:cNvCxnSpPr>
            <a:cxnSpLocks/>
          </p:cNvCxnSpPr>
          <p:nvPr/>
        </p:nvCxnSpPr>
        <p:spPr>
          <a:xfrm>
            <a:off x="5899546" y="4176620"/>
            <a:ext cx="179487" cy="16491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1A600FF4-BCAC-E4C9-EE06-A60DD0C085FC}"/>
              </a:ext>
            </a:extLst>
          </p:cNvPr>
          <p:cNvCxnSpPr>
            <a:cxnSpLocks/>
          </p:cNvCxnSpPr>
          <p:nvPr/>
        </p:nvCxnSpPr>
        <p:spPr>
          <a:xfrm flipV="1">
            <a:off x="7557207" y="2833854"/>
            <a:ext cx="212534" cy="15333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0A6C945E-5B50-2639-B705-5D89270CC8C0}"/>
              </a:ext>
            </a:extLst>
          </p:cNvPr>
          <p:cNvCxnSpPr>
            <a:cxnSpLocks/>
          </p:cNvCxnSpPr>
          <p:nvPr/>
        </p:nvCxnSpPr>
        <p:spPr>
          <a:xfrm>
            <a:off x="7565738" y="3006524"/>
            <a:ext cx="179487" cy="16491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FBC1D75D-85C2-256B-1CAF-FE6747418FCC}"/>
              </a:ext>
            </a:extLst>
          </p:cNvPr>
          <p:cNvCxnSpPr>
            <a:cxnSpLocks/>
          </p:cNvCxnSpPr>
          <p:nvPr/>
        </p:nvCxnSpPr>
        <p:spPr>
          <a:xfrm flipV="1">
            <a:off x="7398522" y="4055450"/>
            <a:ext cx="212534" cy="15333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4E9F4381-B795-D944-4F9C-7B61C5C69E50}"/>
              </a:ext>
            </a:extLst>
          </p:cNvPr>
          <p:cNvCxnSpPr>
            <a:cxnSpLocks/>
          </p:cNvCxnSpPr>
          <p:nvPr/>
        </p:nvCxnSpPr>
        <p:spPr>
          <a:xfrm>
            <a:off x="7407053" y="4228120"/>
            <a:ext cx="179487" cy="16491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32" name="Connecteur droit 4031">
            <a:extLst>
              <a:ext uri="{FF2B5EF4-FFF2-40B4-BE49-F238E27FC236}">
                <a16:creationId xmlns:a16="http://schemas.microsoft.com/office/drawing/2014/main" id="{17FD6082-0DB0-FEAA-A1A6-D09417BF91A2}"/>
              </a:ext>
            </a:extLst>
          </p:cNvPr>
          <p:cNvCxnSpPr>
            <a:cxnSpLocks/>
          </p:cNvCxnSpPr>
          <p:nvPr/>
        </p:nvCxnSpPr>
        <p:spPr>
          <a:xfrm flipV="1">
            <a:off x="8167558" y="3836535"/>
            <a:ext cx="212534" cy="15333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33" name="Connecteur droit 4032">
            <a:extLst>
              <a:ext uri="{FF2B5EF4-FFF2-40B4-BE49-F238E27FC236}">
                <a16:creationId xmlns:a16="http://schemas.microsoft.com/office/drawing/2014/main" id="{BCF1A150-0533-6EBA-5540-88D76A9793AC}"/>
              </a:ext>
            </a:extLst>
          </p:cNvPr>
          <p:cNvCxnSpPr>
            <a:cxnSpLocks/>
          </p:cNvCxnSpPr>
          <p:nvPr/>
        </p:nvCxnSpPr>
        <p:spPr>
          <a:xfrm>
            <a:off x="8167558" y="3969006"/>
            <a:ext cx="209777" cy="10469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36" name="Connecteur droit 4035">
            <a:extLst>
              <a:ext uri="{FF2B5EF4-FFF2-40B4-BE49-F238E27FC236}">
                <a16:creationId xmlns:a16="http://schemas.microsoft.com/office/drawing/2014/main" id="{68CBBD21-B701-2790-392D-664C67D14F24}"/>
              </a:ext>
            </a:extLst>
          </p:cNvPr>
          <p:cNvCxnSpPr>
            <a:cxnSpLocks/>
          </p:cNvCxnSpPr>
          <p:nvPr/>
        </p:nvCxnSpPr>
        <p:spPr>
          <a:xfrm flipV="1">
            <a:off x="8127169" y="4313608"/>
            <a:ext cx="212534" cy="15333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37" name="Connecteur droit 4036">
            <a:extLst>
              <a:ext uri="{FF2B5EF4-FFF2-40B4-BE49-F238E27FC236}">
                <a16:creationId xmlns:a16="http://schemas.microsoft.com/office/drawing/2014/main" id="{09A59C8E-739F-97C5-F3DD-338B24EBBD7F}"/>
              </a:ext>
            </a:extLst>
          </p:cNvPr>
          <p:cNvCxnSpPr>
            <a:cxnSpLocks/>
          </p:cNvCxnSpPr>
          <p:nvPr/>
        </p:nvCxnSpPr>
        <p:spPr>
          <a:xfrm>
            <a:off x="8127169" y="4446079"/>
            <a:ext cx="209777" cy="10469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38" name="Connecteur droit 4037">
            <a:extLst>
              <a:ext uri="{FF2B5EF4-FFF2-40B4-BE49-F238E27FC236}">
                <a16:creationId xmlns:a16="http://schemas.microsoft.com/office/drawing/2014/main" id="{B050057D-1D1C-2605-6E09-FD3757B2E1B3}"/>
              </a:ext>
            </a:extLst>
          </p:cNvPr>
          <p:cNvCxnSpPr>
            <a:cxnSpLocks/>
          </p:cNvCxnSpPr>
          <p:nvPr/>
        </p:nvCxnSpPr>
        <p:spPr>
          <a:xfrm flipV="1">
            <a:off x="8276782" y="2609969"/>
            <a:ext cx="212534" cy="15333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39" name="Connecteur droit 4038">
            <a:extLst>
              <a:ext uri="{FF2B5EF4-FFF2-40B4-BE49-F238E27FC236}">
                <a16:creationId xmlns:a16="http://schemas.microsoft.com/office/drawing/2014/main" id="{54B2E089-6149-0EFB-A013-49D61B61FFA3}"/>
              </a:ext>
            </a:extLst>
          </p:cNvPr>
          <p:cNvCxnSpPr>
            <a:cxnSpLocks/>
          </p:cNvCxnSpPr>
          <p:nvPr/>
        </p:nvCxnSpPr>
        <p:spPr>
          <a:xfrm>
            <a:off x="8276782" y="2742440"/>
            <a:ext cx="209777" cy="10469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40" name="Connecteur droit 4039">
            <a:extLst>
              <a:ext uri="{FF2B5EF4-FFF2-40B4-BE49-F238E27FC236}">
                <a16:creationId xmlns:a16="http://schemas.microsoft.com/office/drawing/2014/main" id="{7618B18B-64BE-D972-36E4-A9F31A993C97}"/>
              </a:ext>
            </a:extLst>
          </p:cNvPr>
          <p:cNvCxnSpPr>
            <a:cxnSpLocks/>
          </p:cNvCxnSpPr>
          <p:nvPr/>
        </p:nvCxnSpPr>
        <p:spPr>
          <a:xfrm flipV="1">
            <a:off x="8195083" y="3088298"/>
            <a:ext cx="212534" cy="15333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41" name="Connecteur droit 4040">
            <a:extLst>
              <a:ext uri="{FF2B5EF4-FFF2-40B4-BE49-F238E27FC236}">
                <a16:creationId xmlns:a16="http://schemas.microsoft.com/office/drawing/2014/main" id="{12E86785-AE66-C144-DB0E-751BA8A26460}"/>
              </a:ext>
            </a:extLst>
          </p:cNvPr>
          <p:cNvCxnSpPr>
            <a:cxnSpLocks/>
          </p:cNvCxnSpPr>
          <p:nvPr/>
        </p:nvCxnSpPr>
        <p:spPr>
          <a:xfrm>
            <a:off x="8195083" y="3220769"/>
            <a:ext cx="209777" cy="10469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00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2" grpId="0"/>
      <p:bldP spid="23" grpId="0"/>
      <p:bldP spid="27" grpId="0"/>
      <p:bldP spid="28" grpId="0"/>
      <p:bldP spid="31" grpId="0"/>
      <p:bldP spid="32" grpId="0"/>
      <p:bldP spid="33" grpId="0"/>
      <p:bldP spid="34" grpId="0"/>
      <p:bldP spid="35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FDD379F5-17E7-079F-FADB-2679DDE33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2C962A43-4936-BFE2-2E48-64DCE7628D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90137934-F341-375D-2F60-ADD040F2E18C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4BAF9A-218A-DF21-608A-FC18472D1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5" y="1173200"/>
            <a:ext cx="3378273" cy="372835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A37EABCB-1084-3E5A-F3EB-AB5C333DC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217" y="501472"/>
            <a:ext cx="3645973" cy="671728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fr-FR" b="1" u="sng" dirty="0"/>
              <a:t>Faire les exercices 2, 5,6 et 7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203893C-5BE1-84C9-BE0E-1C2CEB0D33C6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B83CE27-B0F7-8764-FF77-B266394C88BB}"/>
              </a:ext>
            </a:extLst>
          </p:cNvPr>
          <p:cNvSpPr txBox="1"/>
          <p:nvPr/>
        </p:nvSpPr>
        <p:spPr>
          <a:xfrm>
            <a:off x="3195650" y="1265071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2 et 5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2 à 6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2 à 7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4D39563-DD60-95C5-941F-587BC7457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E5A8213F-B598-7E48-5758-705974852684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E9DF2BF-63E9-CC72-0686-6363A13AA7D4}"/>
              </a:ext>
            </a:extLst>
          </p:cNvPr>
          <p:cNvSpPr/>
          <p:nvPr/>
        </p:nvSpPr>
        <p:spPr>
          <a:xfrm>
            <a:off x="41564" y="2041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p.31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A05CEDA-97B7-358B-6138-84DE5EC79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883" y="113621"/>
            <a:ext cx="640745" cy="86891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B648703-4E88-91F1-EF85-424BEEF95337}"/>
              </a:ext>
            </a:extLst>
          </p:cNvPr>
          <p:cNvSpPr txBox="1"/>
          <p:nvPr/>
        </p:nvSpPr>
        <p:spPr>
          <a:xfrm>
            <a:off x="7763827" y="982533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et 4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5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0A1B4D2E-E54C-B3E1-11CE-9899C3B4A24A}"/>
              </a:ext>
            </a:extLst>
          </p:cNvPr>
          <p:cNvSpPr txBox="1">
            <a:spLocks/>
          </p:cNvSpPr>
          <p:nvPr/>
        </p:nvSpPr>
        <p:spPr>
          <a:xfrm>
            <a:off x="5212745" y="399256"/>
            <a:ext cx="3645973" cy="67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>
              <a:lnSpc>
                <a:spcPct val="250000"/>
              </a:lnSpc>
            </a:pPr>
            <a:r>
              <a:rPr lang="fr-FR" b="1" u="sng" dirty="0"/>
              <a:t>Faire les exercices 1, 4 et 5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7076F46-3266-EE83-2946-5D9383B843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3883" y="1079946"/>
            <a:ext cx="2983608" cy="149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12492"/>
      </p:ext>
    </p:extLst>
  </p:cSld>
  <p:clrMapOvr>
    <a:masterClrMapping/>
  </p:clrMapOvr>
</p:sld>
</file>

<file path=ppt/theme/theme1.xml><?xml version="1.0" encoding="utf-8"?>
<a:theme xmlns:a="http://schemas.openxmlformats.org/drawingml/2006/main" name="Linear Algebra - Mathematics - 12th Grade by Slidesgo">
  <a:themeElements>
    <a:clrScheme name="Simple Light">
      <a:dk1>
        <a:srgbClr val="303C50"/>
      </a:dk1>
      <a:lt1>
        <a:srgbClr val="FCF8E3"/>
      </a:lt1>
      <a:dk2>
        <a:srgbClr val="556A8E"/>
      </a:dk2>
      <a:lt2>
        <a:srgbClr val="BBC3D2"/>
      </a:lt2>
      <a:accent1>
        <a:srgbClr val="F4A4BE"/>
      </a:accent1>
      <a:accent2>
        <a:srgbClr val="EECCD6"/>
      </a:accent2>
      <a:accent3>
        <a:srgbClr val="FFE471"/>
      </a:accent3>
      <a:accent4>
        <a:srgbClr val="FFF3C0"/>
      </a:accent4>
      <a:accent5>
        <a:srgbClr val="FFFFFF"/>
      </a:accent5>
      <a:accent6>
        <a:srgbClr val="FFFFFF"/>
      </a:accent6>
      <a:hlink>
        <a:srgbClr val="303C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12875</TotalTime>
  <Words>399</Words>
  <Application>Microsoft Office PowerPoint</Application>
  <PresentationFormat>Affichage à l'écran (16:9)</PresentationFormat>
  <Paragraphs>134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Fira Sans</vt:lpstr>
      <vt:lpstr>Arial</vt:lpstr>
      <vt:lpstr>Vazirmatn</vt:lpstr>
      <vt:lpstr>Linear Algebra - Mathematics - 12th Grade by Slidesgo</vt:lpstr>
      <vt:lpstr>Séquence 7</vt:lpstr>
      <vt:lpstr>01</vt:lpstr>
      <vt:lpstr>CM1</vt:lpstr>
      <vt:lpstr>CM1</vt:lpstr>
      <vt:lpstr>Présentation PowerPoint</vt:lpstr>
      <vt:lpstr>02</vt:lpstr>
      <vt:lpstr>CM1</vt:lpstr>
      <vt:lpstr>CM1</vt:lpstr>
      <vt:lpstr>CM1</vt:lpstr>
      <vt:lpstr>CM1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Solène Ezingeard</cp:lastModifiedBy>
  <cp:revision>194</cp:revision>
  <dcterms:modified xsi:type="dcterms:W3CDTF">2026-07-28T12:31:22Z</dcterms:modified>
</cp:coreProperties>
</file>