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20"/>
  </p:notesMasterIdLst>
  <p:sldIdLst>
    <p:sldId id="256" r:id="rId2"/>
    <p:sldId id="269" r:id="rId3"/>
    <p:sldId id="310" r:id="rId4"/>
    <p:sldId id="270" r:id="rId5"/>
    <p:sldId id="290" r:id="rId6"/>
    <p:sldId id="313" r:id="rId7"/>
    <p:sldId id="311" r:id="rId8"/>
    <p:sldId id="312" r:id="rId9"/>
    <p:sldId id="279" r:id="rId10"/>
    <p:sldId id="307" r:id="rId11"/>
    <p:sldId id="277" r:id="rId12"/>
    <p:sldId id="314" r:id="rId13"/>
    <p:sldId id="315" r:id="rId14"/>
    <p:sldId id="318" r:id="rId15"/>
    <p:sldId id="316" r:id="rId16"/>
    <p:sldId id="317" r:id="rId17"/>
    <p:sldId id="308" r:id="rId18"/>
    <p:sldId id="319" r:id="rId19"/>
  </p:sldIdLst>
  <p:sldSz cx="9144000" cy="5143500" type="screen16x9"/>
  <p:notesSz cx="6858000" cy="9144000"/>
  <p:embeddedFontLst>
    <p:embeddedFont>
      <p:font typeface="Cambria Math" panose="02040503050406030204" pitchFamily="18" charset="0"/>
      <p:regular r:id="rId21"/>
    </p:embeddedFont>
    <p:embeddedFont>
      <p:font typeface="Fira Sans" panose="020B0503050000020004" pitchFamily="34" charset="0"/>
      <p:regular r:id="rId22"/>
      <p:bold r:id="rId23"/>
      <p:italic r:id="rId24"/>
      <p:boldItalic r:id="rId25"/>
    </p:embeddedFont>
    <p:embeddedFont>
      <p:font typeface="Vazirmatn" panose="020B0604020202020204" charset="-78"/>
      <p:regular r:id="rId26"/>
      <p:bold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1D61582-ECC1-4F71-A296-99AD705796FD}">
  <a:tblStyle styleId="{31D61582-ECC1-4F71-A296-99AD705796F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CACAE70-94EC-4360-AFD4-CE5493505979}"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81" autoAdjust="0"/>
    <p:restoredTop sz="82754" autoAdjust="0"/>
  </p:normalViewPr>
  <p:slideViewPr>
    <p:cSldViewPr snapToGrid="0">
      <p:cViewPr>
        <p:scale>
          <a:sx n="98" d="100"/>
          <a:sy n="98" d="100"/>
        </p:scale>
        <p:origin x="567" y="12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7"/>
        <p:cNvGrpSpPr/>
        <p:nvPr/>
      </p:nvGrpSpPr>
      <p:grpSpPr>
        <a:xfrm>
          <a:off x="0" y="0"/>
          <a:ext cx="0" cy="0"/>
          <a:chOff x="0" y="0"/>
          <a:chExt cx="0" cy="0"/>
        </a:xfrm>
      </p:grpSpPr>
      <p:sp>
        <p:nvSpPr>
          <p:cNvPr id="4038" name="Google Shape;4038;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9" name="Google Shape;4039;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299F6049-FC9F-9817-EC1D-454FEE9AA754}"/>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27430F5E-3D82-6D2B-D07C-679E624EFD9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A6FBA03F-4725-B59A-D381-77364F4D361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05559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AFAA814E-197A-740B-AB9B-3FEC31B7AE88}"/>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9F868A19-651A-5CA7-D08F-1EE2CC68D90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8318A2FD-4268-F535-B429-62910162AAE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Montrer sur cette question que la multiplication est plus complexe : deux types de retenue, multiplicateur à deux chiffres en décalant le produit d’un rang</a:t>
            </a:r>
          </a:p>
          <a:p>
            <a:pPr marL="0" lvl="0" indent="0" algn="l" rtl="0">
              <a:spcBef>
                <a:spcPts val="0"/>
              </a:spcBef>
              <a:spcAft>
                <a:spcPts val="0"/>
              </a:spcAft>
              <a:buNone/>
            </a:pPr>
            <a:r>
              <a:rPr lang="fr-FR" dirty="0"/>
              <a:t>CM2 : Revoir la base d’une fraction décimale.</a:t>
            </a:r>
            <a:endParaRPr dirty="0"/>
          </a:p>
        </p:txBody>
      </p:sp>
    </p:spTree>
    <p:extLst>
      <p:ext uri="{BB962C8B-B14F-4D97-AF65-F5344CB8AC3E}">
        <p14:creationId xmlns:p14="http://schemas.microsoft.com/office/powerpoint/2010/main" val="18936142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0AC378DE-4ACF-2AFB-DEF3-393D4F62DB72}"/>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E026D2F1-CEA6-493E-27D6-77C047A4246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D5BDCE2D-F988-9E51-B14F-1C528373F55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Laisser chercher sur l’ardoise puis montrer la méthode en reposant l’opération au tableau.</a:t>
            </a:r>
          </a:p>
          <a:p>
            <a:pPr marL="0" lvl="0" indent="0" algn="l" rtl="0">
              <a:spcBef>
                <a:spcPts val="0"/>
              </a:spcBef>
              <a:spcAft>
                <a:spcPts val="0"/>
              </a:spcAft>
              <a:buNone/>
            </a:pPr>
            <a:r>
              <a:rPr lang="fr-FR" dirty="0"/>
              <a:t>CM2 : Laisser chercher le je cherche.</a:t>
            </a:r>
            <a:endParaRPr dirty="0"/>
          </a:p>
        </p:txBody>
      </p:sp>
    </p:spTree>
    <p:extLst>
      <p:ext uri="{BB962C8B-B14F-4D97-AF65-F5344CB8AC3E}">
        <p14:creationId xmlns:p14="http://schemas.microsoft.com/office/powerpoint/2010/main" val="3370885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8ECEDA8E-895F-2C21-9C6E-C840E2C1B200}"/>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6F12C799-2AA5-0E0F-8554-3A852F43B7C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645677B2-2EA9-0B43-6805-BD3F1EC1C1F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Expliciter l’algorithme de calculs d’une multiplication posée.</a:t>
            </a:r>
          </a:p>
          <a:p>
            <a:pPr marL="0" lvl="0" indent="0" algn="l" rtl="0">
              <a:spcBef>
                <a:spcPts val="0"/>
              </a:spcBef>
              <a:spcAft>
                <a:spcPts val="0"/>
              </a:spcAft>
              <a:buNone/>
            </a:pPr>
            <a:r>
              <a:rPr lang="fr-FR" dirty="0"/>
              <a:t>CM2 : Montrer le rapport de : une feuille est donc 10 fois, 100 fois ou 1000 fois plus petit. S’intéresser d’abord à 100 feuilles en divisant 53 par 5, puis chercher à diviser le résultat par 100, 53 : 5 = 10,6 mm (les dixièmes s’obtiennent en divisant les 30 dixièmes qui restent dans 5). En divisant encore par 100, on trouve une épaisseur de 0,106 mm, soit 106 millièmes de millimètre. Une taille 100 fois plus petite que le dixième de millimètre.</a:t>
            </a:r>
          </a:p>
          <a:p>
            <a:pPr marL="0" lvl="0" indent="0" algn="l" rtl="0">
              <a:spcBef>
                <a:spcPts val="0"/>
              </a:spcBef>
              <a:spcAft>
                <a:spcPts val="0"/>
              </a:spcAft>
              <a:buNone/>
            </a:pPr>
            <a:r>
              <a:rPr lang="fr-FR" dirty="0"/>
              <a:t>OU effectuer directement la division 53 par 500 avec une calculatrice et écrire le résultat 0,106. Qualifier le résultat en écrivant les unités 53 mm : 500 = 0,106 </a:t>
            </a:r>
            <a:r>
              <a:rPr lang="fr-FR" dirty="0" err="1"/>
              <a:t>mm.</a:t>
            </a:r>
            <a:r>
              <a:rPr lang="fr-FR" dirty="0"/>
              <a:t> Se demander à quoi correspondent les chiffres écrits à droite de la virgule. Montrer l’importance de la précision dans ce problème-là.</a:t>
            </a:r>
            <a:endParaRPr dirty="0"/>
          </a:p>
        </p:txBody>
      </p:sp>
    </p:spTree>
    <p:extLst>
      <p:ext uri="{BB962C8B-B14F-4D97-AF65-F5344CB8AC3E}">
        <p14:creationId xmlns:p14="http://schemas.microsoft.com/office/powerpoint/2010/main" val="2785776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63D99DF9-858E-8F80-0C90-05E779AB41D7}"/>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B35E5502-2577-E000-368B-782F721CA5C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8592E014-25BE-F8DD-64F3-FB514CC3FE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Expliciter l’algorithme de calculs d’une multiplication posée.</a:t>
            </a:r>
          </a:p>
          <a:p>
            <a:pPr marL="0" lvl="0" indent="0" algn="l" rtl="0">
              <a:spcBef>
                <a:spcPts val="0"/>
              </a:spcBef>
              <a:spcAft>
                <a:spcPts val="0"/>
              </a:spcAft>
              <a:buNone/>
            </a:pPr>
            <a:r>
              <a:rPr lang="fr-FR" dirty="0"/>
              <a:t>CM2 : Lire l’exemple de résolution.</a:t>
            </a:r>
            <a:endParaRPr dirty="0"/>
          </a:p>
        </p:txBody>
      </p:sp>
    </p:spTree>
    <p:extLst>
      <p:ext uri="{BB962C8B-B14F-4D97-AF65-F5344CB8AC3E}">
        <p14:creationId xmlns:p14="http://schemas.microsoft.com/office/powerpoint/2010/main" val="37798355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AE8E7736-2C0C-EA0B-54F6-533039776A88}"/>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423A05D6-0B4C-C51B-5E2A-8CE245AB01F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5BADB562-44B0-BF02-52D7-E6093EDC660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poser l’opération et montrer comment on adapte l’algorithme avec les centaines.</a:t>
            </a:r>
          </a:p>
          <a:p>
            <a:pPr marL="0" lvl="0" indent="0" algn="l" rtl="0">
              <a:spcBef>
                <a:spcPts val="0"/>
              </a:spcBef>
              <a:spcAft>
                <a:spcPts val="0"/>
              </a:spcAft>
              <a:buNone/>
            </a:pPr>
            <a:r>
              <a:rPr lang="fr-FR" dirty="0"/>
              <a:t>CM2 :</a:t>
            </a:r>
            <a:endParaRPr dirty="0"/>
          </a:p>
        </p:txBody>
      </p:sp>
    </p:spTree>
    <p:extLst>
      <p:ext uri="{BB962C8B-B14F-4D97-AF65-F5344CB8AC3E}">
        <p14:creationId xmlns:p14="http://schemas.microsoft.com/office/powerpoint/2010/main" val="7416964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122C5081-3CB5-D8DD-CE7C-4AF46D449775}"/>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9AFEA263-9136-800E-1A20-0161F0D4D46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EC4BB7BC-7731-DB8D-5ECC-E93B708A243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poser l’opération et montrer comment on adapte l’algorithme avec les centaines.</a:t>
            </a:r>
          </a:p>
          <a:p>
            <a:pPr marL="0" lvl="0" indent="0" algn="l" rtl="0">
              <a:spcBef>
                <a:spcPts val="0"/>
              </a:spcBef>
              <a:spcAft>
                <a:spcPts val="0"/>
              </a:spcAft>
              <a:buNone/>
            </a:pPr>
            <a:r>
              <a:rPr lang="fr-FR" dirty="0"/>
              <a:t>CM2 : Ecrire la trace écrite.</a:t>
            </a:r>
            <a:endParaRPr dirty="0"/>
          </a:p>
        </p:txBody>
      </p:sp>
    </p:spTree>
    <p:extLst>
      <p:ext uri="{BB962C8B-B14F-4D97-AF65-F5344CB8AC3E}">
        <p14:creationId xmlns:p14="http://schemas.microsoft.com/office/powerpoint/2010/main" val="15199720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8AB3BF4F-C702-0160-8B25-284531417AB3}"/>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E8C7AE1B-62CA-860B-F7F6-07302730001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DBA1C1A6-956D-9625-8203-A496A7A71FF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les exercices</a:t>
            </a:r>
          </a:p>
          <a:p>
            <a:pPr marL="0" lvl="0" indent="0" algn="l" rtl="0">
              <a:spcBef>
                <a:spcPts val="0"/>
              </a:spcBef>
              <a:spcAft>
                <a:spcPts val="0"/>
              </a:spcAft>
              <a:buNone/>
            </a:pPr>
            <a:r>
              <a:rPr lang="fr-FR" dirty="0"/>
              <a:t>CM2 : faire les exercices</a:t>
            </a:r>
            <a:endParaRPr dirty="0"/>
          </a:p>
        </p:txBody>
      </p:sp>
    </p:spTree>
    <p:extLst>
      <p:ext uri="{BB962C8B-B14F-4D97-AF65-F5344CB8AC3E}">
        <p14:creationId xmlns:p14="http://schemas.microsoft.com/office/powerpoint/2010/main" val="16565279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F6E345E6-AC1C-90FC-264C-65ACE8D15DC8}"/>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A743CCF9-2860-0DFC-19C6-BB41CE3C2F3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CEE000C2-7938-E48A-B314-C8261889AD2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les exercices</a:t>
            </a:r>
          </a:p>
          <a:p>
            <a:pPr marL="0" lvl="0" indent="0" algn="l" rtl="0">
              <a:spcBef>
                <a:spcPts val="0"/>
              </a:spcBef>
              <a:spcAft>
                <a:spcPts val="0"/>
              </a:spcAft>
              <a:buNone/>
            </a:pPr>
            <a:r>
              <a:rPr lang="fr-FR" dirty="0"/>
              <a:t>CM2 : faire les exercices</a:t>
            </a:r>
            <a:endParaRPr dirty="0"/>
          </a:p>
        </p:txBody>
      </p:sp>
    </p:spTree>
    <p:extLst>
      <p:ext uri="{BB962C8B-B14F-4D97-AF65-F5344CB8AC3E}">
        <p14:creationId xmlns:p14="http://schemas.microsoft.com/office/powerpoint/2010/main" val="176631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6">
          <a:extLst>
            <a:ext uri="{FF2B5EF4-FFF2-40B4-BE49-F238E27FC236}">
              <a16:creationId xmlns:a16="http://schemas.microsoft.com/office/drawing/2014/main" id="{620F3232-9355-993D-03E1-3B00070E5747}"/>
            </a:ext>
          </a:extLst>
        </p:cNvPr>
        <p:cNvGrpSpPr/>
        <p:nvPr/>
      </p:nvGrpSpPr>
      <p:grpSpPr>
        <a:xfrm>
          <a:off x="0" y="0"/>
          <a:ext cx="0" cy="0"/>
          <a:chOff x="0" y="0"/>
          <a:chExt cx="0" cy="0"/>
        </a:xfrm>
      </p:grpSpPr>
      <p:sp>
        <p:nvSpPr>
          <p:cNvPr id="4077" name="Google Shape;4077;g54dda1946d_6_308:notes">
            <a:extLst>
              <a:ext uri="{FF2B5EF4-FFF2-40B4-BE49-F238E27FC236}">
                <a16:creationId xmlns:a16="http://schemas.microsoft.com/office/drawing/2014/main" id="{2F03B9AB-EA9A-DB30-32F6-987CDF91871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8" name="Google Shape;4078;g54dda1946d_6_308:notes">
            <a:extLst>
              <a:ext uri="{FF2B5EF4-FFF2-40B4-BE49-F238E27FC236}">
                <a16:creationId xmlns:a16="http://schemas.microsoft.com/office/drawing/2014/main" id="{FC4089EC-BC2C-58B9-1080-64A5FBE4906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82418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750AEC2D-FA63-BC7A-BEC1-6EC9D216D2AB}"/>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4857EFDE-D02C-E554-954B-B76AE3D701D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CA7973D4-14A9-4AF2-1BE6-54235C6BB1F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42742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B64F34B7-9C79-D498-0194-5CF7C9FCA078}"/>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B4B5C2F0-5FAD-5628-1B16-E81B25BA2BE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85196CE5-7CAB-C58E-755B-44927FD463B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Rappel des opérations posées.</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CM2 : Lire le problème et laisser chercher sur l’ardoise. Mettre en évidence qu’il y a deux mélanges. Correction de l’arbre.</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653533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A0FCBF4C-AC7E-DAFA-74F3-47A8ED5B4FFF}"/>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573B7461-3C17-86AF-55C6-0F13493F02E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208D4B31-5B32-6A28-2594-061C31D3BEF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Ecrire la trace écrite.</a:t>
            </a:r>
          </a:p>
          <a:p>
            <a:pPr marL="0" lvl="0" indent="0" algn="l" rtl="0">
              <a:spcBef>
                <a:spcPts val="0"/>
              </a:spcBef>
              <a:spcAft>
                <a:spcPts val="0"/>
              </a:spcAft>
              <a:buNone/>
            </a:pPr>
            <a:r>
              <a:rPr lang="fr-FR" dirty="0"/>
              <a:t>CM2 : Passer à la deuxième question. Certaines cases représentent le même cocktail, on peut donc les barrer. On compte ensuite le nombre de cases qui reste. Donc 10 possibilités.</a:t>
            </a:r>
            <a:endParaRPr dirty="0"/>
          </a:p>
        </p:txBody>
      </p:sp>
    </p:spTree>
    <p:extLst>
      <p:ext uri="{BB962C8B-B14F-4D97-AF65-F5344CB8AC3E}">
        <p14:creationId xmlns:p14="http://schemas.microsoft.com/office/powerpoint/2010/main" val="1130951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A13988AB-6BF8-9A36-8E89-307B8562842A}"/>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1665F456-EEA9-7D02-EB5C-0504242C86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054D38F1-6C22-4685-F05B-0EA4F169EB4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la partie j’applique.</a:t>
            </a:r>
          </a:p>
          <a:p>
            <a:pPr marL="0" lvl="0" indent="0" algn="l" rtl="0">
              <a:spcBef>
                <a:spcPts val="0"/>
              </a:spcBef>
              <a:spcAft>
                <a:spcPts val="0"/>
              </a:spcAft>
              <a:buNone/>
            </a:pPr>
            <a:r>
              <a:rPr lang="fr-FR" dirty="0"/>
              <a:t>CM2 : Correction. Certaines cases représentent le même cocktail, on peut donc les barrer. On compte ensuite le nombre de cases qui reste. Donc 10 possibilités.</a:t>
            </a:r>
            <a:endParaRPr dirty="0"/>
          </a:p>
        </p:txBody>
      </p:sp>
    </p:spTree>
    <p:extLst>
      <p:ext uri="{BB962C8B-B14F-4D97-AF65-F5344CB8AC3E}">
        <p14:creationId xmlns:p14="http://schemas.microsoft.com/office/powerpoint/2010/main" val="3557215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C257C40F-6B35-1CF8-556D-578EDD17CDBE}"/>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511A82D7-0B6B-6BE8-55A4-6175173E7F7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612A9D6D-56F9-5E09-C7B7-AD8F8F17CF3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Correction</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CM2 : Faire les exercices</a:t>
            </a:r>
            <a:endParaRPr dirty="0"/>
          </a:p>
        </p:txBody>
      </p:sp>
    </p:spTree>
    <p:extLst>
      <p:ext uri="{BB962C8B-B14F-4D97-AF65-F5344CB8AC3E}">
        <p14:creationId xmlns:p14="http://schemas.microsoft.com/office/powerpoint/2010/main" val="1061205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FF527283-6197-5254-73C1-0F85434CBCC5}"/>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99BC4979-95CF-815A-17F2-C994B8EFB17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F0B0B928-F48D-F2A1-1DF1-92E04A79446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les exercices</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CM2 : Faire les exercices</a:t>
            </a:r>
            <a:endParaRPr dirty="0"/>
          </a:p>
        </p:txBody>
      </p:sp>
    </p:spTree>
    <p:extLst>
      <p:ext uri="{BB962C8B-B14F-4D97-AF65-F5344CB8AC3E}">
        <p14:creationId xmlns:p14="http://schemas.microsoft.com/office/powerpoint/2010/main" val="1020857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6">
          <a:extLst>
            <a:ext uri="{FF2B5EF4-FFF2-40B4-BE49-F238E27FC236}">
              <a16:creationId xmlns:a16="http://schemas.microsoft.com/office/drawing/2014/main" id="{480D0A93-BEE7-7599-2CAB-BE640E680807}"/>
            </a:ext>
          </a:extLst>
        </p:cNvPr>
        <p:cNvGrpSpPr/>
        <p:nvPr/>
      </p:nvGrpSpPr>
      <p:grpSpPr>
        <a:xfrm>
          <a:off x="0" y="0"/>
          <a:ext cx="0" cy="0"/>
          <a:chOff x="0" y="0"/>
          <a:chExt cx="0" cy="0"/>
        </a:xfrm>
      </p:grpSpPr>
      <p:sp>
        <p:nvSpPr>
          <p:cNvPr id="4077" name="Google Shape;4077;g54dda1946d_6_308:notes">
            <a:extLst>
              <a:ext uri="{FF2B5EF4-FFF2-40B4-BE49-F238E27FC236}">
                <a16:creationId xmlns:a16="http://schemas.microsoft.com/office/drawing/2014/main" id="{42038BFB-D24C-FB19-3ED9-AF0448653FF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8" name="Google Shape;4078;g54dda1946d_6_308:notes">
            <a:extLst>
              <a:ext uri="{FF2B5EF4-FFF2-40B4-BE49-F238E27FC236}">
                <a16:creationId xmlns:a16="http://schemas.microsoft.com/office/drawing/2014/main" id="{88CFA060-AB9E-F086-18C0-B9957BFB282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678961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30000"/>
          </a:blip>
          <a:stretch>
            <a:fillRect/>
          </a:stretch>
        </p:blipFill>
        <p:spPr>
          <a:xfrm>
            <a:off x="0" y="0"/>
            <a:ext cx="9144000" cy="5143500"/>
          </a:xfrm>
          <a:prstGeom prst="rect">
            <a:avLst/>
          </a:prstGeom>
          <a:noFill/>
          <a:ln>
            <a:noFill/>
          </a:ln>
        </p:spPr>
      </p:pic>
      <p:sp>
        <p:nvSpPr>
          <p:cNvPr id="10" name="Google Shape;10;p2"/>
          <p:cNvSpPr txBox="1">
            <a:spLocks noGrp="1"/>
          </p:cNvSpPr>
          <p:nvPr>
            <p:ph type="ctrTitle"/>
          </p:nvPr>
        </p:nvSpPr>
        <p:spPr>
          <a:xfrm>
            <a:off x="1817250" y="1523350"/>
            <a:ext cx="5509500" cy="18021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191919"/>
              </a:buClr>
              <a:buSzPts val="5200"/>
              <a:buNone/>
              <a:defRPr sz="5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1817250" y="3346750"/>
            <a:ext cx="5509500" cy="4686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2" name="Google Shape;12;p2"/>
          <p:cNvSpPr txBox="1">
            <a:spLocks noGrp="1"/>
          </p:cNvSpPr>
          <p:nvPr>
            <p:ph type="ctrTitle" idx="2"/>
          </p:nvPr>
        </p:nvSpPr>
        <p:spPr>
          <a:xfrm>
            <a:off x="6725550" y="536650"/>
            <a:ext cx="1705200" cy="384900"/>
          </a:xfrm>
          <a:prstGeom prst="rect">
            <a:avLst/>
          </a:pr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rgbClr val="191919"/>
              </a:buClr>
              <a:buSzPts val="5200"/>
              <a:buNone/>
              <a:defRPr sz="2200">
                <a:solidFill>
                  <a:schemeClr val="dk2"/>
                </a:solidFill>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grpSp>
        <p:nvGrpSpPr>
          <p:cNvPr id="13" name="Google Shape;13;p2"/>
          <p:cNvGrpSpPr/>
          <p:nvPr/>
        </p:nvGrpSpPr>
        <p:grpSpPr>
          <a:xfrm>
            <a:off x="0" y="-797715"/>
            <a:ext cx="10007772" cy="6356862"/>
            <a:chOff x="0" y="-797715"/>
            <a:chExt cx="10007772" cy="6356862"/>
          </a:xfrm>
        </p:grpSpPr>
        <p:grpSp>
          <p:nvGrpSpPr>
            <p:cNvPr id="14" name="Google Shape;14;p2"/>
            <p:cNvGrpSpPr/>
            <p:nvPr/>
          </p:nvGrpSpPr>
          <p:grpSpPr>
            <a:xfrm rot="-1810199">
              <a:off x="8098743" y="3979047"/>
              <a:ext cx="1251126" cy="782740"/>
              <a:chOff x="6880435" y="4156402"/>
              <a:chExt cx="650771" cy="407141"/>
            </a:xfrm>
          </p:grpSpPr>
          <p:sp>
            <p:nvSpPr>
              <p:cNvPr id="15" name="Google Shape;15;p2"/>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9;p2"/>
            <p:cNvGrpSpPr/>
            <p:nvPr/>
          </p:nvGrpSpPr>
          <p:grpSpPr>
            <a:xfrm rot="3195961">
              <a:off x="6881663" y="4415603"/>
              <a:ext cx="949013" cy="865520"/>
              <a:chOff x="5882939" y="3323344"/>
              <a:chExt cx="444901" cy="405775"/>
            </a:xfrm>
          </p:grpSpPr>
          <p:sp>
            <p:nvSpPr>
              <p:cNvPr id="20" name="Google Shape;20;p2"/>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24;p2"/>
            <p:cNvGrpSpPr/>
            <p:nvPr/>
          </p:nvGrpSpPr>
          <p:grpSpPr>
            <a:xfrm rot="1830349">
              <a:off x="8814229" y="2978000"/>
              <a:ext cx="1071906" cy="771565"/>
              <a:chOff x="5859955" y="1906764"/>
              <a:chExt cx="497056" cy="357770"/>
            </a:xfrm>
          </p:grpSpPr>
          <p:sp>
            <p:nvSpPr>
              <p:cNvPr id="25" name="Google Shape;25;p2"/>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44;p2"/>
            <p:cNvGrpSpPr/>
            <p:nvPr/>
          </p:nvGrpSpPr>
          <p:grpSpPr>
            <a:xfrm rot="9185211">
              <a:off x="8727244" y="888250"/>
              <a:ext cx="1081988" cy="684887"/>
              <a:chOff x="4808808" y="1957984"/>
              <a:chExt cx="404920" cy="256310"/>
            </a:xfrm>
          </p:grpSpPr>
          <p:sp>
            <p:nvSpPr>
              <p:cNvPr id="45" name="Google Shape;45;p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oogle Shape;47;p2"/>
            <p:cNvGrpSpPr/>
            <p:nvPr/>
          </p:nvGrpSpPr>
          <p:grpSpPr>
            <a:xfrm rot="-7481750">
              <a:off x="8305682" y="-593996"/>
              <a:ext cx="949017" cy="865523"/>
              <a:chOff x="5882939" y="3323344"/>
              <a:chExt cx="444901" cy="405775"/>
            </a:xfrm>
          </p:grpSpPr>
          <p:sp>
            <p:nvSpPr>
              <p:cNvPr id="48" name="Google Shape;48;p2"/>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52;p2"/>
            <p:cNvGrpSpPr/>
            <p:nvPr/>
          </p:nvGrpSpPr>
          <p:grpSpPr>
            <a:xfrm rot="1830349">
              <a:off x="1111004" y="-68825"/>
              <a:ext cx="1071906" cy="771565"/>
              <a:chOff x="5859955" y="1906764"/>
              <a:chExt cx="497056" cy="357770"/>
            </a:xfrm>
          </p:grpSpPr>
          <p:sp>
            <p:nvSpPr>
              <p:cNvPr id="53" name="Google Shape;53;p2"/>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72;p2"/>
            <p:cNvGrpSpPr/>
            <p:nvPr/>
          </p:nvGrpSpPr>
          <p:grpSpPr>
            <a:xfrm rot="291105">
              <a:off x="30859" y="653216"/>
              <a:ext cx="1251100" cy="782723"/>
              <a:chOff x="6880435" y="4156402"/>
              <a:chExt cx="650771" cy="407141"/>
            </a:xfrm>
          </p:grpSpPr>
          <p:sp>
            <p:nvSpPr>
              <p:cNvPr id="73" name="Google Shape;73;p2"/>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2"/>
            <p:cNvGrpSpPr/>
            <p:nvPr/>
          </p:nvGrpSpPr>
          <p:grpSpPr>
            <a:xfrm rot="2304760">
              <a:off x="808884" y="4612269"/>
              <a:ext cx="1081965" cy="684873"/>
              <a:chOff x="4808808" y="1957984"/>
              <a:chExt cx="404920" cy="256310"/>
            </a:xfrm>
          </p:grpSpPr>
          <p:sp>
            <p:nvSpPr>
              <p:cNvPr id="78" name="Google Shape;78;p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 name="Google Shape;80;p2"/>
            <p:cNvGrpSpPr/>
            <p:nvPr/>
          </p:nvGrpSpPr>
          <p:grpSpPr>
            <a:xfrm>
              <a:off x="143387" y="3102705"/>
              <a:ext cx="949019" cy="865518"/>
              <a:chOff x="5882939" y="3323344"/>
              <a:chExt cx="444901" cy="405775"/>
            </a:xfrm>
          </p:grpSpPr>
          <p:sp>
            <p:nvSpPr>
              <p:cNvPr id="81" name="Google Shape;81;p2"/>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5" name="Google Shape;85;p2"/>
          <p:cNvGrpSpPr/>
          <p:nvPr/>
        </p:nvGrpSpPr>
        <p:grpSpPr>
          <a:xfrm>
            <a:off x="-686126" y="-797733"/>
            <a:ext cx="10366293" cy="6356875"/>
            <a:chOff x="-686126" y="-797733"/>
            <a:chExt cx="10366293" cy="6356875"/>
          </a:xfrm>
        </p:grpSpPr>
        <p:grpSp>
          <p:nvGrpSpPr>
            <p:cNvPr id="86" name="Google Shape;86;p2"/>
            <p:cNvGrpSpPr/>
            <p:nvPr/>
          </p:nvGrpSpPr>
          <p:grpSpPr>
            <a:xfrm rot="1967023">
              <a:off x="8022457" y="3837852"/>
              <a:ext cx="1107620" cy="218172"/>
              <a:chOff x="4737493" y="4305992"/>
              <a:chExt cx="547410" cy="107830"/>
            </a:xfrm>
          </p:grpSpPr>
          <p:sp>
            <p:nvSpPr>
              <p:cNvPr id="87" name="Google Shape;87;p2"/>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00;p2"/>
            <p:cNvGrpSpPr/>
            <p:nvPr/>
          </p:nvGrpSpPr>
          <p:grpSpPr>
            <a:xfrm rot="-4946701">
              <a:off x="8112488" y="2706040"/>
              <a:ext cx="979619" cy="216229"/>
              <a:chOff x="7968422" y="675563"/>
              <a:chExt cx="462304" cy="102049"/>
            </a:xfrm>
          </p:grpSpPr>
          <p:sp>
            <p:nvSpPr>
              <p:cNvPr id="101" name="Google Shape;101;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114;p2"/>
            <p:cNvGrpSpPr/>
            <p:nvPr/>
          </p:nvGrpSpPr>
          <p:grpSpPr>
            <a:xfrm rot="-1872959">
              <a:off x="8385761" y="5005094"/>
              <a:ext cx="677116" cy="330879"/>
              <a:chOff x="7053208" y="3451133"/>
              <a:chExt cx="306539" cy="149789"/>
            </a:xfrm>
          </p:grpSpPr>
          <p:sp>
            <p:nvSpPr>
              <p:cNvPr id="115" name="Google Shape;115;p2"/>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2"/>
            <p:cNvGrpSpPr/>
            <p:nvPr/>
          </p:nvGrpSpPr>
          <p:grpSpPr>
            <a:xfrm rot="1857328">
              <a:off x="6306150" y="-154994"/>
              <a:ext cx="461608" cy="269559"/>
              <a:chOff x="5999959" y="663349"/>
              <a:chExt cx="216246" cy="126280"/>
            </a:xfrm>
          </p:grpSpPr>
          <p:sp>
            <p:nvSpPr>
              <p:cNvPr id="125" name="Google Shape;125;p2"/>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 name="Google Shape;132;p2"/>
            <p:cNvGrpSpPr/>
            <p:nvPr/>
          </p:nvGrpSpPr>
          <p:grpSpPr>
            <a:xfrm rot="-1936651">
              <a:off x="8632654" y="457089"/>
              <a:ext cx="1045682" cy="309432"/>
              <a:chOff x="5813594" y="2813041"/>
              <a:chExt cx="591605" cy="175073"/>
            </a:xfrm>
          </p:grpSpPr>
          <p:sp>
            <p:nvSpPr>
              <p:cNvPr id="133" name="Google Shape;133;p2"/>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148;p2"/>
            <p:cNvGrpSpPr/>
            <p:nvPr/>
          </p:nvGrpSpPr>
          <p:grpSpPr>
            <a:xfrm rot="-4946701">
              <a:off x="7202988" y="-406085"/>
              <a:ext cx="979619" cy="216229"/>
              <a:chOff x="7968422" y="675563"/>
              <a:chExt cx="462304" cy="102049"/>
            </a:xfrm>
          </p:grpSpPr>
          <p:sp>
            <p:nvSpPr>
              <p:cNvPr id="149" name="Google Shape;149;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 name="Google Shape;162;p2"/>
            <p:cNvGrpSpPr/>
            <p:nvPr/>
          </p:nvGrpSpPr>
          <p:grpSpPr>
            <a:xfrm rot="-1872959">
              <a:off x="2277086" y="151506"/>
              <a:ext cx="677116" cy="330879"/>
              <a:chOff x="7053208" y="3451133"/>
              <a:chExt cx="306539" cy="149789"/>
            </a:xfrm>
          </p:grpSpPr>
          <p:sp>
            <p:nvSpPr>
              <p:cNvPr id="163" name="Google Shape;163;p2"/>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 name="Google Shape;172;p2"/>
            <p:cNvGrpSpPr/>
            <p:nvPr/>
          </p:nvGrpSpPr>
          <p:grpSpPr>
            <a:xfrm rot="1974685">
              <a:off x="119287" y="480725"/>
              <a:ext cx="1187875" cy="262190"/>
              <a:chOff x="7968422" y="675563"/>
              <a:chExt cx="462304" cy="102049"/>
            </a:xfrm>
          </p:grpSpPr>
          <p:sp>
            <p:nvSpPr>
              <p:cNvPr id="173" name="Google Shape;173;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 name="Google Shape;186;p2"/>
            <p:cNvGrpSpPr/>
            <p:nvPr/>
          </p:nvGrpSpPr>
          <p:grpSpPr>
            <a:xfrm rot="-2124795">
              <a:off x="538436" y="-186596"/>
              <a:ext cx="714312" cy="332767"/>
              <a:chOff x="8025882" y="2821184"/>
              <a:chExt cx="340424" cy="158589"/>
            </a:xfrm>
          </p:grpSpPr>
          <p:sp>
            <p:nvSpPr>
              <p:cNvPr id="187" name="Google Shape;187;p2"/>
              <p:cNvSpPr/>
              <p:nvPr/>
            </p:nvSpPr>
            <p:spPr>
              <a:xfrm>
                <a:off x="8025882" y="2871420"/>
                <a:ext cx="56214" cy="78279"/>
              </a:xfrm>
              <a:custGeom>
                <a:avLst/>
                <a:gdLst/>
                <a:ahLst/>
                <a:cxnLst/>
                <a:rect l="l" t="t" r="r" b="b"/>
                <a:pathLst>
                  <a:path w="856" h="1192" extrusionOk="0">
                    <a:moveTo>
                      <a:pt x="799" y="0"/>
                    </a:moveTo>
                    <a:cubicBezTo>
                      <a:pt x="790" y="0"/>
                      <a:pt x="781" y="4"/>
                      <a:pt x="774" y="13"/>
                    </a:cubicBezTo>
                    <a:cubicBezTo>
                      <a:pt x="709" y="94"/>
                      <a:pt x="648" y="178"/>
                      <a:pt x="586" y="259"/>
                    </a:cubicBezTo>
                    <a:cubicBezTo>
                      <a:pt x="554" y="304"/>
                      <a:pt x="495" y="366"/>
                      <a:pt x="453" y="431"/>
                    </a:cubicBezTo>
                    <a:cubicBezTo>
                      <a:pt x="408" y="382"/>
                      <a:pt x="359" y="340"/>
                      <a:pt x="317" y="291"/>
                    </a:cubicBezTo>
                    <a:cubicBezTo>
                      <a:pt x="236" y="210"/>
                      <a:pt x="158" y="126"/>
                      <a:pt x="77" y="45"/>
                    </a:cubicBezTo>
                    <a:cubicBezTo>
                      <a:pt x="69" y="37"/>
                      <a:pt x="60" y="33"/>
                      <a:pt x="51" y="33"/>
                    </a:cubicBezTo>
                    <a:cubicBezTo>
                      <a:pt x="23" y="33"/>
                      <a:pt x="1" y="70"/>
                      <a:pt x="26" y="97"/>
                    </a:cubicBezTo>
                    <a:cubicBezTo>
                      <a:pt x="94" y="181"/>
                      <a:pt x="165" y="262"/>
                      <a:pt x="239" y="343"/>
                    </a:cubicBezTo>
                    <a:cubicBezTo>
                      <a:pt x="294" y="408"/>
                      <a:pt x="350" y="483"/>
                      <a:pt x="405" y="544"/>
                    </a:cubicBezTo>
                    <a:cubicBezTo>
                      <a:pt x="401" y="615"/>
                      <a:pt x="437" y="706"/>
                      <a:pt x="450" y="774"/>
                    </a:cubicBezTo>
                    <a:cubicBezTo>
                      <a:pt x="473" y="901"/>
                      <a:pt x="499" y="1024"/>
                      <a:pt x="531" y="1147"/>
                    </a:cubicBezTo>
                    <a:cubicBezTo>
                      <a:pt x="539" y="1178"/>
                      <a:pt x="561" y="1191"/>
                      <a:pt x="584" y="1191"/>
                    </a:cubicBezTo>
                    <a:cubicBezTo>
                      <a:pt x="619" y="1191"/>
                      <a:pt x="655" y="1161"/>
                      <a:pt x="648" y="1114"/>
                    </a:cubicBezTo>
                    <a:cubicBezTo>
                      <a:pt x="625" y="949"/>
                      <a:pt x="534" y="755"/>
                      <a:pt x="537" y="586"/>
                    </a:cubicBezTo>
                    <a:lnTo>
                      <a:pt x="537" y="564"/>
                    </a:lnTo>
                    <a:cubicBezTo>
                      <a:pt x="547" y="564"/>
                      <a:pt x="547" y="560"/>
                      <a:pt x="547" y="551"/>
                    </a:cubicBezTo>
                    <a:cubicBezTo>
                      <a:pt x="576" y="382"/>
                      <a:pt x="755" y="198"/>
                      <a:pt x="839" y="61"/>
                    </a:cubicBezTo>
                    <a:cubicBezTo>
                      <a:pt x="856" y="35"/>
                      <a:pt x="827"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8072703" y="2920867"/>
                <a:ext cx="40190" cy="8997"/>
              </a:xfrm>
              <a:custGeom>
                <a:avLst/>
                <a:gdLst/>
                <a:ahLst/>
                <a:cxnLst/>
                <a:rect l="l" t="t" r="r" b="b"/>
                <a:pathLst>
                  <a:path w="612" h="137" extrusionOk="0">
                    <a:moveTo>
                      <a:pt x="52" y="0"/>
                    </a:moveTo>
                    <a:cubicBezTo>
                      <a:pt x="13" y="0"/>
                      <a:pt x="0" y="58"/>
                      <a:pt x="45" y="73"/>
                    </a:cubicBezTo>
                    <a:cubicBezTo>
                      <a:pt x="149" y="106"/>
                      <a:pt x="280" y="137"/>
                      <a:pt x="403" y="137"/>
                    </a:cubicBezTo>
                    <a:cubicBezTo>
                      <a:pt x="459" y="137"/>
                      <a:pt x="513" y="130"/>
                      <a:pt x="563" y="115"/>
                    </a:cubicBezTo>
                    <a:cubicBezTo>
                      <a:pt x="612" y="105"/>
                      <a:pt x="602" y="34"/>
                      <a:pt x="550" y="28"/>
                    </a:cubicBezTo>
                    <a:cubicBezTo>
                      <a:pt x="479" y="28"/>
                      <a:pt x="411" y="41"/>
                      <a:pt x="341" y="41"/>
                    </a:cubicBezTo>
                    <a:cubicBezTo>
                      <a:pt x="334" y="41"/>
                      <a:pt x="327" y="41"/>
                      <a:pt x="320" y="41"/>
                    </a:cubicBezTo>
                    <a:cubicBezTo>
                      <a:pt x="236" y="37"/>
                      <a:pt x="148" y="24"/>
                      <a:pt x="64" y="2"/>
                    </a:cubicBezTo>
                    <a:cubicBezTo>
                      <a:pt x="60" y="1"/>
                      <a:pt x="56"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8069354" y="2907077"/>
                <a:ext cx="45050" cy="8406"/>
              </a:xfrm>
              <a:custGeom>
                <a:avLst/>
                <a:gdLst/>
                <a:ahLst/>
                <a:cxnLst/>
                <a:rect l="l" t="t" r="r" b="b"/>
                <a:pathLst>
                  <a:path w="686" h="128" extrusionOk="0">
                    <a:moveTo>
                      <a:pt x="32" y="1"/>
                    </a:moveTo>
                    <a:cubicBezTo>
                      <a:pt x="2" y="1"/>
                      <a:pt x="0" y="53"/>
                      <a:pt x="31" y="59"/>
                    </a:cubicBezTo>
                    <a:cubicBezTo>
                      <a:pt x="186" y="100"/>
                      <a:pt x="364" y="127"/>
                      <a:pt x="528" y="127"/>
                    </a:cubicBezTo>
                    <a:cubicBezTo>
                      <a:pt x="559" y="127"/>
                      <a:pt x="590" y="126"/>
                      <a:pt x="621" y="124"/>
                    </a:cubicBezTo>
                    <a:cubicBezTo>
                      <a:pt x="685" y="118"/>
                      <a:pt x="685" y="24"/>
                      <a:pt x="621" y="24"/>
                    </a:cubicBezTo>
                    <a:cubicBezTo>
                      <a:pt x="426" y="17"/>
                      <a:pt x="232" y="17"/>
                      <a:pt x="37" y="1"/>
                    </a:cubicBezTo>
                    <a:cubicBezTo>
                      <a:pt x="36" y="1"/>
                      <a:pt x="34" y="1"/>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8122545" y="2887968"/>
                <a:ext cx="48793" cy="51617"/>
              </a:xfrm>
              <a:custGeom>
                <a:avLst/>
                <a:gdLst/>
                <a:ahLst/>
                <a:cxnLst/>
                <a:rect l="l" t="t" r="r" b="b"/>
                <a:pathLst>
                  <a:path w="743" h="786" extrusionOk="0">
                    <a:moveTo>
                      <a:pt x="427" y="0"/>
                    </a:moveTo>
                    <a:cubicBezTo>
                      <a:pt x="173" y="0"/>
                      <a:pt x="0" y="319"/>
                      <a:pt x="99" y="542"/>
                    </a:cubicBezTo>
                    <a:cubicBezTo>
                      <a:pt x="162" y="682"/>
                      <a:pt x="334" y="785"/>
                      <a:pt x="495" y="785"/>
                    </a:cubicBezTo>
                    <a:cubicBezTo>
                      <a:pt x="575" y="785"/>
                      <a:pt x="652" y="760"/>
                      <a:pt x="711" y="700"/>
                    </a:cubicBezTo>
                    <a:cubicBezTo>
                      <a:pt x="743" y="669"/>
                      <a:pt x="715" y="603"/>
                      <a:pt x="670" y="603"/>
                    </a:cubicBezTo>
                    <a:cubicBezTo>
                      <a:pt x="665" y="603"/>
                      <a:pt x="659" y="604"/>
                      <a:pt x="653" y="606"/>
                    </a:cubicBezTo>
                    <a:cubicBezTo>
                      <a:pt x="589" y="630"/>
                      <a:pt x="519" y="648"/>
                      <a:pt x="453" y="648"/>
                    </a:cubicBezTo>
                    <a:cubicBezTo>
                      <a:pt x="359" y="648"/>
                      <a:pt x="271" y="612"/>
                      <a:pt x="216" y="509"/>
                    </a:cubicBezTo>
                    <a:cubicBezTo>
                      <a:pt x="112" y="315"/>
                      <a:pt x="277" y="127"/>
                      <a:pt x="452" y="72"/>
                    </a:cubicBezTo>
                    <a:cubicBezTo>
                      <a:pt x="491" y="59"/>
                      <a:pt x="484" y="4"/>
                      <a:pt x="442" y="1"/>
                    </a:cubicBezTo>
                    <a:cubicBezTo>
                      <a:pt x="437" y="0"/>
                      <a:pt x="432" y="0"/>
                      <a:pt x="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8170088" y="2914695"/>
                <a:ext cx="29814" cy="39468"/>
              </a:xfrm>
              <a:custGeom>
                <a:avLst/>
                <a:gdLst/>
                <a:ahLst/>
                <a:cxnLst/>
                <a:rect l="l" t="t" r="r" b="b"/>
                <a:pathLst>
                  <a:path w="454" h="601" extrusionOk="0">
                    <a:moveTo>
                      <a:pt x="309" y="0"/>
                    </a:moveTo>
                    <a:cubicBezTo>
                      <a:pt x="286" y="0"/>
                      <a:pt x="265" y="13"/>
                      <a:pt x="259" y="41"/>
                    </a:cubicBezTo>
                    <a:cubicBezTo>
                      <a:pt x="250" y="70"/>
                      <a:pt x="243" y="105"/>
                      <a:pt x="214" y="122"/>
                    </a:cubicBezTo>
                    <a:cubicBezTo>
                      <a:pt x="201" y="130"/>
                      <a:pt x="182" y="135"/>
                      <a:pt x="162" y="135"/>
                    </a:cubicBezTo>
                    <a:cubicBezTo>
                      <a:pt x="127" y="135"/>
                      <a:pt x="92" y="117"/>
                      <a:pt x="107" y="67"/>
                    </a:cubicBezTo>
                    <a:cubicBezTo>
                      <a:pt x="117" y="38"/>
                      <a:pt x="96" y="20"/>
                      <a:pt x="73" y="20"/>
                    </a:cubicBezTo>
                    <a:cubicBezTo>
                      <a:pt x="58" y="20"/>
                      <a:pt x="42" y="29"/>
                      <a:pt x="36" y="47"/>
                    </a:cubicBezTo>
                    <a:cubicBezTo>
                      <a:pt x="0" y="131"/>
                      <a:pt x="65" y="229"/>
                      <a:pt x="152" y="245"/>
                    </a:cubicBezTo>
                    <a:cubicBezTo>
                      <a:pt x="163" y="247"/>
                      <a:pt x="173" y="248"/>
                      <a:pt x="183" y="248"/>
                    </a:cubicBezTo>
                    <a:cubicBezTo>
                      <a:pt x="228" y="248"/>
                      <a:pt x="266" y="226"/>
                      <a:pt x="298" y="199"/>
                    </a:cubicBezTo>
                    <a:cubicBezTo>
                      <a:pt x="324" y="306"/>
                      <a:pt x="324" y="413"/>
                      <a:pt x="308" y="523"/>
                    </a:cubicBezTo>
                    <a:cubicBezTo>
                      <a:pt x="300" y="570"/>
                      <a:pt x="338" y="600"/>
                      <a:pt x="373" y="600"/>
                    </a:cubicBezTo>
                    <a:cubicBezTo>
                      <a:pt x="396" y="600"/>
                      <a:pt x="418" y="587"/>
                      <a:pt x="425" y="556"/>
                    </a:cubicBezTo>
                    <a:cubicBezTo>
                      <a:pt x="454" y="381"/>
                      <a:pt x="437" y="209"/>
                      <a:pt x="373" y="41"/>
                    </a:cubicBezTo>
                    <a:cubicBezTo>
                      <a:pt x="361" y="15"/>
                      <a:pt x="334" y="0"/>
                      <a:pt x="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8207519" y="2885604"/>
                <a:ext cx="35987" cy="59103"/>
              </a:xfrm>
              <a:custGeom>
                <a:avLst/>
                <a:gdLst/>
                <a:ahLst/>
                <a:cxnLst/>
                <a:rect l="l" t="t" r="r" b="b"/>
                <a:pathLst>
                  <a:path w="548" h="900" extrusionOk="0">
                    <a:moveTo>
                      <a:pt x="272" y="153"/>
                    </a:moveTo>
                    <a:cubicBezTo>
                      <a:pt x="290" y="153"/>
                      <a:pt x="309" y="158"/>
                      <a:pt x="331" y="169"/>
                    </a:cubicBezTo>
                    <a:cubicBezTo>
                      <a:pt x="392" y="199"/>
                      <a:pt x="408" y="224"/>
                      <a:pt x="389" y="296"/>
                    </a:cubicBezTo>
                    <a:cubicBezTo>
                      <a:pt x="357" y="399"/>
                      <a:pt x="234" y="445"/>
                      <a:pt x="136" y="467"/>
                    </a:cubicBezTo>
                    <a:cubicBezTo>
                      <a:pt x="133" y="403"/>
                      <a:pt x="133" y="338"/>
                      <a:pt x="153" y="273"/>
                    </a:cubicBezTo>
                    <a:cubicBezTo>
                      <a:pt x="175" y="206"/>
                      <a:pt x="214" y="153"/>
                      <a:pt x="272" y="153"/>
                    </a:cubicBezTo>
                    <a:close/>
                    <a:moveTo>
                      <a:pt x="306" y="0"/>
                    </a:moveTo>
                    <a:cubicBezTo>
                      <a:pt x="215" y="0"/>
                      <a:pt x="127" y="57"/>
                      <a:pt x="72" y="134"/>
                    </a:cubicBezTo>
                    <a:cubicBezTo>
                      <a:pt x="63" y="121"/>
                      <a:pt x="49" y="115"/>
                      <a:pt x="36" y="115"/>
                    </a:cubicBezTo>
                    <a:cubicBezTo>
                      <a:pt x="18" y="115"/>
                      <a:pt x="0" y="127"/>
                      <a:pt x="0" y="153"/>
                    </a:cubicBezTo>
                    <a:cubicBezTo>
                      <a:pt x="0" y="383"/>
                      <a:pt x="7" y="610"/>
                      <a:pt x="13" y="840"/>
                    </a:cubicBezTo>
                    <a:cubicBezTo>
                      <a:pt x="13" y="880"/>
                      <a:pt x="41" y="899"/>
                      <a:pt x="70" y="899"/>
                    </a:cubicBezTo>
                    <a:cubicBezTo>
                      <a:pt x="95" y="899"/>
                      <a:pt x="121" y="885"/>
                      <a:pt x="130" y="856"/>
                    </a:cubicBezTo>
                    <a:cubicBezTo>
                      <a:pt x="162" y="772"/>
                      <a:pt x="159" y="685"/>
                      <a:pt x="149" y="597"/>
                    </a:cubicBezTo>
                    <a:cubicBezTo>
                      <a:pt x="298" y="561"/>
                      <a:pt x="467" y="493"/>
                      <a:pt x="515" y="331"/>
                    </a:cubicBezTo>
                    <a:cubicBezTo>
                      <a:pt x="548" y="218"/>
                      <a:pt x="509" y="79"/>
                      <a:pt x="402" y="24"/>
                    </a:cubicBezTo>
                    <a:cubicBezTo>
                      <a:pt x="371" y="7"/>
                      <a:pt x="338" y="0"/>
                      <a:pt x="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8251123" y="2904582"/>
                <a:ext cx="60022" cy="13265"/>
              </a:xfrm>
              <a:custGeom>
                <a:avLst/>
                <a:gdLst/>
                <a:ahLst/>
                <a:cxnLst/>
                <a:rect l="l" t="t" r="r" b="b"/>
                <a:pathLst>
                  <a:path w="914" h="202" extrusionOk="0">
                    <a:moveTo>
                      <a:pt x="52" y="0"/>
                    </a:moveTo>
                    <a:cubicBezTo>
                      <a:pt x="7" y="0"/>
                      <a:pt x="0" y="72"/>
                      <a:pt x="39" y="78"/>
                    </a:cubicBezTo>
                    <a:cubicBezTo>
                      <a:pt x="295" y="143"/>
                      <a:pt x="574" y="162"/>
                      <a:pt x="833" y="201"/>
                    </a:cubicBezTo>
                    <a:cubicBezTo>
                      <a:pt x="836" y="202"/>
                      <a:pt x="839" y="202"/>
                      <a:pt x="842" y="202"/>
                    </a:cubicBezTo>
                    <a:cubicBezTo>
                      <a:pt x="914" y="202"/>
                      <a:pt x="911" y="87"/>
                      <a:pt x="839" y="78"/>
                    </a:cubicBezTo>
                    <a:cubicBezTo>
                      <a:pt x="577" y="49"/>
                      <a:pt x="311"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8254472" y="2839702"/>
                <a:ext cx="49909" cy="56542"/>
              </a:xfrm>
              <a:custGeom>
                <a:avLst/>
                <a:gdLst/>
                <a:ahLst/>
                <a:cxnLst/>
                <a:rect l="l" t="t" r="r" b="b"/>
                <a:pathLst>
                  <a:path w="760" h="861" extrusionOk="0">
                    <a:moveTo>
                      <a:pt x="691" y="0"/>
                    </a:moveTo>
                    <a:cubicBezTo>
                      <a:pt x="674" y="0"/>
                      <a:pt x="657" y="9"/>
                      <a:pt x="646" y="29"/>
                    </a:cubicBezTo>
                    <a:cubicBezTo>
                      <a:pt x="545" y="233"/>
                      <a:pt x="474" y="454"/>
                      <a:pt x="390" y="671"/>
                    </a:cubicBezTo>
                    <a:cubicBezTo>
                      <a:pt x="277" y="483"/>
                      <a:pt x="176" y="289"/>
                      <a:pt x="79" y="94"/>
                    </a:cubicBezTo>
                    <a:cubicBezTo>
                      <a:pt x="72" y="82"/>
                      <a:pt x="60" y="77"/>
                      <a:pt x="48" y="77"/>
                    </a:cubicBezTo>
                    <a:cubicBezTo>
                      <a:pt x="24" y="77"/>
                      <a:pt x="0" y="96"/>
                      <a:pt x="11" y="123"/>
                    </a:cubicBezTo>
                    <a:cubicBezTo>
                      <a:pt x="102" y="370"/>
                      <a:pt x="228" y="600"/>
                      <a:pt x="354" y="833"/>
                    </a:cubicBezTo>
                    <a:cubicBezTo>
                      <a:pt x="364" y="851"/>
                      <a:pt x="386" y="861"/>
                      <a:pt x="408" y="861"/>
                    </a:cubicBezTo>
                    <a:cubicBezTo>
                      <a:pt x="428" y="861"/>
                      <a:pt x="449" y="852"/>
                      <a:pt x="458" y="833"/>
                    </a:cubicBezTo>
                    <a:cubicBezTo>
                      <a:pt x="568" y="596"/>
                      <a:pt x="704" y="331"/>
                      <a:pt x="753" y="75"/>
                    </a:cubicBezTo>
                    <a:cubicBezTo>
                      <a:pt x="759" y="34"/>
                      <a:pt x="724"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8305364" y="2821184"/>
                <a:ext cx="33032" cy="40781"/>
              </a:xfrm>
              <a:custGeom>
                <a:avLst/>
                <a:gdLst/>
                <a:ahLst/>
                <a:cxnLst/>
                <a:rect l="l" t="t" r="r" b="b"/>
                <a:pathLst>
                  <a:path w="503" h="621" extrusionOk="0">
                    <a:moveTo>
                      <a:pt x="185" y="1"/>
                    </a:moveTo>
                    <a:cubicBezTo>
                      <a:pt x="131" y="1"/>
                      <a:pt x="80" y="27"/>
                      <a:pt x="65" y="88"/>
                    </a:cubicBezTo>
                    <a:cubicBezTo>
                      <a:pt x="57" y="121"/>
                      <a:pt x="88" y="149"/>
                      <a:pt x="116" y="149"/>
                    </a:cubicBezTo>
                    <a:cubicBezTo>
                      <a:pt x="129" y="149"/>
                      <a:pt x="142" y="142"/>
                      <a:pt x="150" y="127"/>
                    </a:cubicBezTo>
                    <a:cubicBezTo>
                      <a:pt x="157" y="109"/>
                      <a:pt x="171" y="101"/>
                      <a:pt x="185" y="101"/>
                    </a:cubicBezTo>
                    <a:cubicBezTo>
                      <a:pt x="207" y="101"/>
                      <a:pt x="230" y="120"/>
                      <a:pt x="234" y="149"/>
                    </a:cubicBezTo>
                    <a:cubicBezTo>
                      <a:pt x="237" y="195"/>
                      <a:pt x="201" y="240"/>
                      <a:pt x="172" y="266"/>
                    </a:cubicBezTo>
                    <a:cubicBezTo>
                      <a:pt x="124" y="315"/>
                      <a:pt x="69" y="357"/>
                      <a:pt x="23" y="409"/>
                    </a:cubicBezTo>
                    <a:cubicBezTo>
                      <a:pt x="0" y="438"/>
                      <a:pt x="0" y="483"/>
                      <a:pt x="36" y="506"/>
                    </a:cubicBezTo>
                    <a:cubicBezTo>
                      <a:pt x="141" y="566"/>
                      <a:pt x="263" y="620"/>
                      <a:pt x="386" y="620"/>
                    </a:cubicBezTo>
                    <a:cubicBezTo>
                      <a:pt x="396" y="620"/>
                      <a:pt x="405" y="620"/>
                      <a:pt x="415" y="619"/>
                    </a:cubicBezTo>
                    <a:cubicBezTo>
                      <a:pt x="483" y="616"/>
                      <a:pt x="503" y="515"/>
                      <a:pt x="435" y="499"/>
                    </a:cubicBezTo>
                    <a:cubicBezTo>
                      <a:pt x="341" y="483"/>
                      <a:pt x="256" y="467"/>
                      <a:pt x="169" y="434"/>
                    </a:cubicBezTo>
                    <a:cubicBezTo>
                      <a:pt x="273" y="337"/>
                      <a:pt x="409" y="217"/>
                      <a:pt x="324" y="72"/>
                    </a:cubicBezTo>
                    <a:cubicBezTo>
                      <a:pt x="296" y="27"/>
                      <a:pt x="239" y="1"/>
                      <a:pt x="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8256836" y="2927171"/>
                <a:ext cx="58840" cy="52602"/>
              </a:xfrm>
              <a:custGeom>
                <a:avLst/>
                <a:gdLst/>
                <a:ahLst/>
                <a:cxnLst/>
                <a:rect l="l" t="t" r="r" b="b"/>
                <a:pathLst>
                  <a:path w="896" h="801" extrusionOk="0">
                    <a:moveTo>
                      <a:pt x="237" y="1"/>
                    </a:moveTo>
                    <a:cubicBezTo>
                      <a:pt x="160" y="1"/>
                      <a:pt x="86" y="45"/>
                      <a:pt x="66" y="139"/>
                    </a:cubicBezTo>
                    <a:cubicBezTo>
                      <a:pt x="62" y="166"/>
                      <a:pt x="84" y="184"/>
                      <a:pt x="105" y="184"/>
                    </a:cubicBezTo>
                    <a:cubicBezTo>
                      <a:pt x="120" y="184"/>
                      <a:pt x="134" y="176"/>
                      <a:pt x="140" y="158"/>
                    </a:cubicBezTo>
                    <a:cubicBezTo>
                      <a:pt x="156" y="105"/>
                      <a:pt x="183" y="85"/>
                      <a:pt x="212" y="85"/>
                    </a:cubicBezTo>
                    <a:cubicBezTo>
                      <a:pt x="276" y="85"/>
                      <a:pt x="350" y="181"/>
                      <a:pt x="348" y="236"/>
                    </a:cubicBezTo>
                    <a:cubicBezTo>
                      <a:pt x="348" y="304"/>
                      <a:pt x="302" y="369"/>
                      <a:pt x="260" y="418"/>
                    </a:cubicBezTo>
                    <a:cubicBezTo>
                      <a:pt x="195" y="495"/>
                      <a:pt x="114" y="557"/>
                      <a:pt x="46" y="625"/>
                    </a:cubicBezTo>
                    <a:cubicBezTo>
                      <a:pt x="1" y="670"/>
                      <a:pt x="40" y="732"/>
                      <a:pt x="92" y="735"/>
                    </a:cubicBezTo>
                    <a:cubicBezTo>
                      <a:pt x="270" y="758"/>
                      <a:pt x="448" y="790"/>
                      <a:pt x="629" y="800"/>
                    </a:cubicBezTo>
                    <a:cubicBezTo>
                      <a:pt x="638" y="800"/>
                      <a:pt x="646" y="800"/>
                      <a:pt x="654" y="800"/>
                    </a:cubicBezTo>
                    <a:cubicBezTo>
                      <a:pt x="743" y="800"/>
                      <a:pt x="828" y="782"/>
                      <a:pt x="869" y="693"/>
                    </a:cubicBezTo>
                    <a:cubicBezTo>
                      <a:pt x="896" y="646"/>
                      <a:pt x="856" y="601"/>
                      <a:pt x="813" y="601"/>
                    </a:cubicBezTo>
                    <a:cubicBezTo>
                      <a:pt x="793" y="601"/>
                      <a:pt x="773" y="611"/>
                      <a:pt x="759" y="635"/>
                    </a:cubicBezTo>
                    <a:cubicBezTo>
                      <a:pt x="740" y="666"/>
                      <a:pt x="697" y="676"/>
                      <a:pt x="647" y="676"/>
                    </a:cubicBezTo>
                    <a:cubicBezTo>
                      <a:pt x="568" y="676"/>
                      <a:pt x="472" y="650"/>
                      <a:pt x="432" y="644"/>
                    </a:cubicBezTo>
                    <a:cubicBezTo>
                      <a:pt x="364" y="638"/>
                      <a:pt x="299" y="628"/>
                      <a:pt x="228" y="622"/>
                    </a:cubicBezTo>
                    <a:cubicBezTo>
                      <a:pt x="370" y="476"/>
                      <a:pt x="542" y="304"/>
                      <a:pt x="419" y="103"/>
                    </a:cubicBezTo>
                    <a:cubicBezTo>
                      <a:pt x="379" y="36"/>
                      <a:pt x="307"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8313048" y="2875951"/>
                <a:ext cx="53258" cy="67968"/>
              </a:xfrm>
              <a:custGeom>
                <a:avLst/>
                <a:gdLst/>
                <a:ahLst/>
                <a:cxnLst/>
                <a:rect l="l" t="t" r="r" b="b"/>
                <a:pathLst>
                  <a:path w="811" h="1035" extrusionOk="0">
                    <a:moveTo>
                      <a:pt x="481" y="1"/>
                    </a:moveTo>
                    <a:cubicBezTo>
                      <a:pt x="364" y="1"/>
                      <a:pt x="250" y="33"/>
                      <a:pt x="156" y="106"/>
                    </a:cubicBezTo>
                    <a:cubicBezTo>
                      <a:pt x="78" y="161"/>
                      <a:pt x="0" y="252"/>
                      <a:pt x="65" y="349"/>
                    </a:cubicBezTo>
                    <a:cubicBezTo>
                      <a:pt x="149" y="478"/>
                      <a:pt x="369" y="440"/>
                      <a:pt x="496" y="485"/>
                    </a:cubicBezTo>
                    <a:cubicBezTo>
                      <a:pt x="593" y="524"/>
                      <a:pt x="645" y="566"/>
                      <a:pt x="635" y="676"/>
                    </a:cubicBezTo>
                    <a:cubicBezTo>
                      <a:pt x="629" y="776"/>
                      <a:pt x="577" y="838"/>
                      <a:pt x="473" y="864"/>
                    </a:cubicBezTo>
                    <a:cubicBezTo>
                      <a:pt x="376" y="887"/>
                      <a:pt x="305" y="864"/>
                      <a:pt x="214" y="912"/>
                    </a:cubicBezTo>
                    <a:cubicBezTo>
                      <a:pt x="153" y="946"/>
                      <a:pt x="191" y="1035"/>
                      <a:pt x="250" y="1035"/>
                    </a:cubicBezTo>
                    <a:cubicBezTo>
                      <a:pt x="260" y="1035"/>
                      <a:pt x="271" y="1032"/>
                      <a:pt x="282" y="1026"/>
                    </a:cubicBezTo>
                    <a:cubicBezTo>
                      <a:pt x="360" y="981"/>
                      <a:pt x="473" y="1003"/>
                      <a:pt x="557" y="971"/>
                    </a:cubicBezTo>
                    <a:cubicBezTo>
                      <a:pt x="616" y="951"/>
                      <a:pt x="667" y="916"/>
                      <a:pt x="710" y="870"/>
                    </a:cubicBezTo>
                    <a:cubicBezTo>
                      <a:pt x="778" y="789"/>
                      <a:pt x="810" y="679"/>
                      <a:pt x="771" y="576"/>
                    </a:cubicBezTo>
                    <a:cubicBezTo>
                      <a:pt x="726" y="459"/>
                      <a:pt x="612" y="388"/>
                      <a:pt x="499" y="355"/>
                    </a:cubicBezTo>
                    <a:cubicBezTo>
                      <a:pt x="454" y="346"/>
                      <a:pt x="405" y="336"/>
                      <a:pt x="356" y="333"/>
                    </a:cubicBezTo>
                    <a:cubicBezTo>
                      <a:pt x="269" y="320"/>
                      <a:pt x="240" y="349"/>
                      <a:pt x="246" y="239"/>
                    </a:cubicBezTo>
                    <a:cubicBezTo>
                      <a:pt x="253" y="141"/>
                      <a:pt x="295" y="125"/>
                      <a:pt x="389" y="96"/>
                    </a:cubicBezTo>
                    <a:cubicBezTo>
                      <a:pt x="437" y="82"/>
                      <a:pt x="487" y="78"/>
                      <a:pt x="536" y="78"/>
                    </a:cubicBezTo>
                    <a:cubicBezTo>
                      <a:pt x="556" y="78"/>
                      <a:pt x="576" y="79"/>
                      <a:pt x="596" y="80"/>
                    </a:cubicBezTo>
                    <a:cubicBezTo>
                      <a:pt x="597" y="80"/>
                      <a:pt x="598" y="80"/>
                      <a:pt x="599" y="80"/>
                    </a:cubicBezTo>
                    <a:cubicBezTo>
                      <a:pt x="636" y="80"/>
                      <a:pt x="644" y="15"/>
                      <a:pt x="603" y="12"/>
                    </a:cubicBezTo>
                    <a:cubicBezTo>
                      <a:pt x="562" y="4"/>
                      <a:pt x="521"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2"/>
            <p:cNvGrpSpPr/>
            <p:nvPr/>
          </p:nvGrpSpPr>
          <p:grpSpPr>
            <a:xfrm rot="-1304569">
              <a:off x="220179" y="2524907"/>
              <a:ext cx="795426" cy="288904"/>
              <a:chOff x="3720033" y="657636"/>
              <a:chExt cx="380942" cy="138367"/>
            </a:xfrm>
          </p:grpSpPr>
          <p:sp>
            <p:nvSpPr>
              <p:cNvPr id="199" name="Google Shape;199;p2"/>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05;p2"/>
            <p:cNvGrpSpPr/>
            <p:nvPr/>
          </p:nvGrpSpPr>
          <p:grpSpPr>
            <a:xfrm rot="-1237466">
              <a:off x="444662" y="4324379"/>
              <a:ext cx="714306" cy="332764"/>
              <a:chOff x="8025882" y="2821184"/>
              <a:chExt cx="340424" cy="158589"/>
            </a:xfrm>
          </p:grpSpPr>
          <p:sp>
            <p:nvSpPr>
              <p:cNvPr id="206" name="Google Shape;206;p2"/>
              <p:cNvSpPr/>
              <p:nvPr/>
            </p:nvSpPr>
            <p:spPr>
              <a:xfrm>
                <a:off x="8025882" y="2871420"/>
                <a:ext cx="56214" cy="78279"/>
              </a:xfrm>
              <a:custGeom>
                <a:avLst/>
                <a:gdLst/>
                <a:ahLst/>
                <a:cxnLst/>
                <a:rect l="l" t="t" r="r" b="b"/>
                <a:pathLst>
                  <a:path w="856" h="1192" extrusionOk="0">
                    <a:moveTo>
                      <a:pt x="799" y="0"/>
                    </a:moveTo>
                    <a:cubicBezTo>
                      <a:pt x="790" y="0"/>
                      <a:pt x="781" y="4"/>
                      <a:pt x="774" y="13"/>
                    </a:cubicBezTo>
                    <a:cubicBezTo>
                      <a:pt x="709" y="94"/>
                      <a:pt x="648" y="178"/>
                      <a:pt x="586" y="259"/>
                    </a:cubicBezTo>
                    <a:cubicBezTo>
                      <a:pt x="554" y="304"/>
                      <a:pt x="495" y="366"/>
                      <a:pt x="453" y="431"/>
                    </a:cubicBezTo>
                    <a:cubicBezTo>
                      <a:pt x="408" y="382"/>
                      <a:pt x="359" y="340"/>
                      <a:pt x="317" y="291"/>
                    </a:cubicBezTo>
                    <a:cubicBezTo>
                      <a:pt x="236" y="210"/>
                      <a:pt x="158" y="126"/>
                      <a:pt x="77" y="45"/>
                    </a:cubicBezTo>
                    <a:cubicBezTo>
                      <a:pt x="69" y="37"/>
                      <a:pt x="60" y="33"/>
                      <a:pt x="51" y="33"/>
                    </a:cubicBezTo>
                    <a:cubicBezTo>
                      <a:pt x="23" y="33"/>
                      <a:pt x="1" y="70"/>
                      <a:pt x="26" y="97"/>
                    </a:cubicBezTo>
                    <a:cubicBezTo>
                      <a:pt x="94" y="181"/>
                      <a:pt x="165" y="262"/>
                      <a:pt x="239" y="343"/>
                    </a:cubicBezTo>
                    <a:cubicBezTo>
                      <a:pt x="294" y="408"/>
                      <a:pt x="350" y="483"/>
                      <a:pt x="405" y="544"/>
                    </a:cubicBezTo>
                    <a:cubicBezTo>
                      <a:pt x="401" y="615"/>
                      <a:pt x="437" y="706"/>
                      <a:pt x="450" y="774"/>
                    </a:cubicBezTo>
                    <a:cubicBezTo>
                      <a:pt x="473" y="901"/>
                      <a:pt x="499" y="1024"/>
                      <a:pt x="531" y="1147"/>
                    </a:cubicBezTo>
                    <a:cubicBezTo>
                      <a:pt x="539" y="1178"/>
                      <a:pt x="561" y="1191"/>
                      <a:pt x="584" y="1191"/>
                    </a:cubicBezTo>
                    <a:cubicBezTo>
                      <a:pt x="619" y="1191"/>
                      <a:pt x="655" y="1161"/>
                      <a:pt x="648" y="1114"/>
                    </a:cubicBezTo>
                    <a:cubicBezTo>
                      <a:pt x="625" y="949"/>
                      <a:pt x="534" y="755"/>
                      <a:pt x="537" y="586"/>
                    </a:cubicBezTo>
                    <a:lnTo>
                      <a:pt x="537" y="564"/>
                    </a:lnTo>
                    <a:cubicBezTo>
                      <a:pt x="547" y="564"/>
                      <a:pt x="547" y="560"/>
                      <a:pt x="547" y="551"/>
                    </a:cubicBezTo>
                    <a:cubicBezTo>
                      <a:pt x="576" y="382"/>
                      <a:pt x="755" y="198"/>
                      <a:pt x="839" y="61"/>
                    </a:cubicBezTo>
                    <a:cubicBezTo>
                      <a:pt x="856" y="35"/>
                      <a:pt x="827"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8072703" y="2920867"/>
                <a:ext cx="40190" cy="8997"/>
              </a:xfrm>
              <a:custGeom>
                <a:avLst/>
                <a:gdLst/>
                <a:ahLst/>
                <a:cxnLst/>
                <a:rect l="l" t="t" r="r" b="b"/>
                <a:pathLst>
                  <a:path w="612" h="137" extrusionOk="0">
                    <a:moveTo>
                      <a:pt x="52" y="0"/>
                    </a:moveTo>
                    <a:cubicBezTo>
                      <a:pt x="13" y="0"/>
                      <a:pt x="0" y="58"/>
                      <a:pt x="45" y="73"/>
                    </a:cubicBezTo>
                    <a:cubicBezTo>
                      <a:pt x="149" y="106"/>
                      <a:pt x="280" y="137"/>
                      <a:pt x="403" y="137"/>
                    </a:cubicBezTo>
                    <a:cubicBezTo>
                      <a:pt x="459" y="137"/>
                      <a:pt x="513" y="130"/>
                      <a:pt x="563" y="115"/>
                    </a:cubicBezTo>
                    <a:cubicBezTo>
                      <a:pt x="612" y="105"/>
                      <a:pt x="602" y="34"/>
                      <a:pt x="550" y="28"/>
                    </a:cubicBezTo>
                    <a:cubicBezTo>
                      <a:pt x="479" y="28"/>
                      <a:pt x="411" y="41"/>
                      <a:pt x="341" y="41"/>
                    </a:cubicBezTo>
                    <a:cubicBezTo>
                      <a:pt x="334" y="41"/>
                      <a:pt x="327" y="41"/>
                      <a:pt x="320" y="41"/>
                    </a:cubicBezTo>
                    <a:cubicBezTo>
                      <a:pt x="236" y="37"/>
                      <a:pt x="148" y="24"/>
                      <a:pt x="64" y="2"/>
                    </a:cubicBezTo>
                    <a:cubicBezTo>
                      <a:pt x="60" y="1"/>
                      <a:pt x="56"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8069354" y="2907077"/>
                <a:ext cx="45050" cy="8406"/>
              </a:xfrm>
              <a:custGeom>
                <a:avLst/>
                <a:gdLst/>
                <a:ahLst/>
                <a:cxnLst/>
                <a:rect l="l" t="t" r="r" b="b"/>
                <a:pathLst>
                  <a:path w="686" h="128" extrusionOk="0">
                    <a:moveTo>
                      <a:pt x="32" y="1"/>
                    </a:moveTo>
                    <a:cubicBezTo>
                      <a:pt x="2" y="1"/>
                      <a:pt x="0" y="53"/>
                      <a:pt x="31" y="59"/>
                    </a:cubicBezTo>
                    <a:cubicBezTo>
                      <a:pt x="186" y="100"/>
                      <a:pt x="364" y="127"/>
                      <a:pt x="528" y="127"/>
                    </a:cubicBezTo>
                    <a:cubicBezTo>
                      <a:pt x="559" y="127"/>
                      <a:pt x="590" y="126"/>
                      <a:pt x="621" y="124"/>
                    </a:cubicBezTo>
                    <a:cubicBezTo>
                      <a:pt x="685" y="118"/>
                      <a:pt x="685" y="24"/>
                      <a:pt x="621" y="24"/>
                    </a:cubicBezTo>
                    <a:cubicBezTo>
                      <a:pt x="426" y="17"/>
                      <a:pt x="232" y="17"/>
                      <a:pt x="37" y="1"/>
                    </a:cubicBezTo>
                    <a:cubicBezTo>
                      <a:pt x="36" y="1"/>
                      <a:pt x="34" y="1"/>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8122545" y="2887968"/>
                <a:ext cx="48793" cy="51617"/>
              </a:xfrm>
              <a:custGeom>
                <a:avLst/>
                <a:gdLst/>
                <a:ahLst/>
                <a:cxnLst/>
                <a:rect l="l" t="t" r="r" b="b"/>
                <a:pathLst>
                  <a:path w="743" h="786" extrusionOk="0">
                    <a:moveTo>
                      <a:pt x="427" y="0"/>
                    </a:moveTo>
                    <a:cubicBezTo>
                      <a:pt x="173" y="0"/>
                      <a:pt x="0" y="319"/>
                      <a:pt x="99" y="542"/>
                    </a:cubicBezTo>
                    <a:cubicBezTo>
                      <a:pt x="162" y="682"/>
                      <a:pt x="334" y="785"/>
                      <a:pt x="495" y="785"/>
                    </a:cubicBezTo>
                    <a:cubicBezTo>
                      <a:pt x="575" y="785"/>
                      <a:pt x="652" y="760"/>
                      <a:pt x="711" y="700"/>
                    </a:cubicBezTo>
                    <a:cubicBezTo>
                      <a:pt x="743" y="669"/>
                      <a:pt x="715" y="603"/>
                      <a:pt x="670" y="603"/>
                    </a:cubicBezTo>
                    <a:cubicBezTo>
                      <a:pt x="665" y="603"/>
                      <a:pt x="659" y="604"/>
                      <a:pt x="653" y="606"/>
                    </a:cubicBezTo>
                    <a:cubicBezTo>
                      <a:pt x="589" y="630"/>
                      <a:pt x="519" y="648"/>
                      <a:pt x="453" y="648"/>
                    </a:cubicBezTo>
                    <a:cubicBezTo>
                      <a:pt x="359" y="648"/>
                      <a:pt x="271" y="612"/>
                      <a:pt x="216" y="509"/>
                    </a:cubicBezTo>
                    <a:cubicBezTo>
                      <a:pt x="112" y="315"/>
                      <a:pt x="277" y="127"/>
                      <a:pt x="452" y="72"/>
                    </a:cubicBezTo>
                    <a:cubicBezTo>
                      <a:pt x="491" y="59"/>
                      <a:pt x="484" y="4"/>
                      <a:pt x="442" y="1"/>
                    </a:cubicBezTo>
                    <a:cubicBezTo>
                      <a:pt x="437" y="0"/>
                      <a:pt x="432" y="0"/>
                      <a:pt x="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8170088" y="2914695"/>
                <a:ext cx="29814" cy="39468"/>
              </a:xfrm>
              <a:custGeom>
                <a:avLst/>
                <a:gdLst/>
                <a:ahLst/>
                <a:cxnLst/>
                <a:rect l="l" t="t" r="r" b="b"/>
                <a:pathLst>
                  <a:path w="454" h="601" extrusionOk="0">
                    <a:moveTo>
                      <a:pt x="309" y="0"/>
                    </a:moveTo>
                    <a:cubicBezTo>
                      <a:pt x="286" y="0"/>
                      <a:pt x="265" y="13"/>
                      <a:pt x="259" y="41"/>
                    </a:cubicBezTo>
                    <a:cubicBezTo>
                      <a:pt x="250" y="70"/>
                      <a:pt x="243" y="105"/>
                      <a:pt x="214" y="122"/>
                    </a:cubicBezTo>
                    <a:cubicBezTo>
                      <a:pt x="201" y="130"/>
                      <a:pt x="182" y="135"/>
                      <a:pt x="162" y="135"/>
                    </a:cubicBezTo>
                    <a:cubicBezTo>
                      <a:pt x="127" y="135"/>
                      <a:pt x="92" y="117"/>
                      <a:pt x="107" y="67"/>
                    </a:cubicBezTo>
                    <a:cubicBezTo>
                      <a:pt x="117" y="38"/>
                      <a:pt x="96" y="20"/>
                      <a:pt x="73" y="20"/>
                    </a:cubicBezTo>
                    <a:cubicBezTo>
                      <a:pt x="58" y="20"/>
                      <a:pt x="42" y="29"/>
                      <a:pt x="36" y="47"/>
                    </a:cubicBezTo>
                    <a:cubicBezTo>
                      <a:pt x="0" y="131"/>
                      <a:pt x="65" y="229"/>
                      <a:pt x="152" y="245"/>
                    </a:cubicBezTo>
                    <a:cubicBezTo>
                      <a:pt x="163" y="247"/>
                      <a:pt x="173" y="248"/>
                      <a:pt x="183" y="248"/>
                    </a:cubicBezTo>
                    <a:cubicBezTo>
                      <a:pt x="228" y="248"/>
                      <a:pt x="266" y="226"/>
                      <a:pt x="298" y="199"/>
                    </a:cubicBezTo>
                    <a:cubicBezTo>
                      <a:pt x="324" y="306"/>
                      <a:pt x="324" y="413"/>
                      <a:pt x="308" y="523"/>
                    </a:cubicBezTo>
                    <a:cubicBezTo>
                      <a:pt x="300" y="570"/>
                      <a:pt x="338" y="600"/>
                      <a:pt x="373" y="600"/>
                    </a:cubicBezTo>
                    <a:cubicBezTo>
                      <a:pt x="396" y="600"/>
                      <a:pt x="418" y="587"/>
                      <a:pt x="425" y="556"/>
                    </a:cubicBezTo>
                    <a:cubicBezTo>
                      <a:pt x="454" y="381"/>
                      <a:pt x="437" y="209"/>
                      <a:pt x="373" y="41"/>
                    </a:cubicBezTo>
                    <a:cubicBezTo>
                      <a:pt x="361" y="15"/>
                      <a:pt x="334" y="0"/>
                      <a:pt x="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8207519" y="2885604"/>
                <a:ext cx="35987" cy="59103"/>
              </a:xfrm>
              <a:custGeom>
                <a:avLst/>
                <a:gdLst/>
                <a:ahLst/>
                <a:cxnLst/>
                <a:rect l="l" t="t" r="r" b="b"/>
                <a:pathLst>
                  <a:path w="548" h="900" extrusionOk="0">
                    <a:moveTo>
                      <a:pt x="272" y="153"/>
                    </a:moveTo>
                    <a:cubicBezTo>
                      <a:pt x="290" y="153"/>
                      <a:pt x="309" y="158"/>
                      <a:pt x="331" y="169"/>
                    </a:cubicBezTo>
                    <a:cubicBezTo>
                      <a:pt x="392" y="199"/>
                      <a:pt x="408" y="224"/>
                      <a:pt x="389" y="296"/>
                    </a:cubicBezTo>
                    <a:cubicBezTo>
                      <a:pt x="357" y="399"/>
                      <a:pt x="234" y="445"/>
                      <a:pt x="136" y="467"/>
                    </a:cubicBezTo>
                    <a:cubicBezTo>
                      <a:pt x="133" y="403"/>
                      <a:pt x="133" y="338"/>
                      <a:pt x="153" y="273"/>
                    </a:cubicBezTo>
                    <a:cubicBezTo>
                      <a:pt x="175" y="206"/>
                      <a:pt x="214" y="153"/>
                      <a:pt x="272" y="153"/>
                    </a:cubicBezTo>
                    <a:close/>
                    <a:moveTo>
                      <a:pt x="306" y="0"/>
                    </a:moveTo>
                    <a:cubicBezTo>
                      <a:pt x="215" y="0"/>
                      <a:pt x="127" y="57"/>
                      <a:pt x="72" y="134"/>
                    </a:cubicBezTo>
                    <a:cubicBezTo>
                      <a:pt x="63" y="121"/>
                      <a:pt x="49" y="115"/>
                      <a:pt x="36" y="115"/>
                    </a:cubicBezTo>
                    <a:cubicBezTo>
                      <a:pt x="18" y="115"/>
                      <a:pt x="0" y="127"/>
                      <a:pt x="0" y="153"/>
                    </a:cubicBezTo>
                    <a:cubicBezTo>
                      <a:pt x="0" y="383"/>
                      <a:pt x="7" y="610"/>
                      <a:pt x="13" y="840"/>
                    </a:cubicBezTo>
                    <a:cubicBezTo>
                      <a:pt x="13" y="880"/>
                      <a:pt x="41" y="899"/>
                      <a:pt x="70" y="899"/>
                    </a:cubicBezTo>
                    <a:cubicBezTo>
                      <a:pt x="95" y="899"/>
                      <a:pt x="121" y="885"/>
                      <a:pt x="130" y="856"/>
                    </a:cubicBezTo>
                    <a:cubicBezTo>
                      <a:pt x="162" y="772"/>
                      <a:pt x="159" y="685"/>
                      <a:pt x="149" y="597"/>
                    </a:cubicBezTo>
                    <a:cubicBezTo>
                      <a:pt x="298" y="561"/>
                      <a:pt x="467" y="493"/>
                      <a:pt x="515" y="331"/>
                    </a:cubicBezTo>
                    <a:cubicBezTo>
                      <a:pt x="548" y="218"/>
                      <a:pt x="509" y="79"/>
                      <a:pt x="402" y="24"/>
                    </a:cubicBezTo>
                    <a:cubicBezTo>
                      <a:pt x="371" y="7"/>
                      <a:pt x="338" y="0"/>
                      <a:pt x="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8251123" y="2904582"/>
                <a:ext cx="60022" cy="13265"/>
              </a:xfrm>
              <a:custGeom>
                <a:avLst/>
                <a:gdLst/>
                <a:ahLst/>
                <a:cxnLst/>
                <a:rect l="l" t="t" r="r" b="b"/>
                <a:pathLst>
                  <a:path w="914" h="202" extrusionOk="0">
                    <a:moveTo>
                      <a:pt x="52" y="0"/>
                    </a:moveTo>
                    <a:cubicBezTo>
                      <a:pt x="7" y="0"/>
                      <a:pt x="0" y="72"/>
                      <a:pt x="39" y="78"/>
                    </a:cubicBezTo>
                    <a:cubicBezTo>
                      <a:pt x="295" y="143"/>
                      <a:pt x="574" y="162"/>
                      <a:pt x="833" y="201"/>
                    </a:cubicBezTo>
                    <a:cubicBezTo>
                      <a:pt x="836" y="202"/>
                      <a:pt x="839" y="202"/>
                      <a:pt x="842" y="202"/>
                    </a:cubicBezTo>
                    <a:cubicBezTo>
                      <a:pt x="914" y="202"/>
                      <a:pt x="911" y="87"/>
                      <a:pt x="839" y="78"/>
                    </a:cubicBezTo>
                    <a:cubicBezTo>
                      <a:pt x="577" y="49"/>
                      <a:pt x="311"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8254472" y="2839702"/>
                <a:ext cx="49909" cy="56542"/>
              </a:xfrm>
              <a:custGeom>
                <a:avLst/>
                <a:gdLst/>
                <a:ahLst/>
                <a:cxnLst/>
                <a:rect l="l" t="t" r="r" b="b"/>
                <a:pathLst>
                  <a:path w="760" h="861" extrusionOk="0">
                    <a:moveTo>
                      <a:pt x="691" y="0"/>
                    </a:moveTo>
                    <a:cubicBezTo>
                      <a:pt x="674" y="0"/>
                      <a:pt x="657" y="9"/>
                      <a:pt x="646" y="29"/>
                    </a:cubicBezTo>
                    <a:cubicBezTo>
                      <a:pt x="545" y="233"/>
                      <a:pt x="474" y="454"/>
                      <a:pt x="390" y="671"/>
                    </a:cubicBezTo>
                    <a:cubicBezTo>
                      <a:pt x="277" y="483"/>
                      <a:pt x="176" y="289"/>
                      <a:pt x="79" y="94"/>
                    </a:cubicBezTo>
                    <a:cubicBezTo>
                      <a:pt x="72" y="82"/>
                      <a:pt x="60" y="77"/>
                      <a:pt x="48" y="77"/>
                    </a:cubicBezTo>
                    <a:cubicBezTo>
                      <a:pt x="24" y="77"/>
                      <a:pt x="0" y="96"/>
                      <a:pt x="11" y="123"/>
                    </a:cubicBezTo>
                    <a:cubicBezTo>
                      <a:pt x="102" y="370"/>
                      <a:pt x="228" y="600"/>
                      <a:pt x="354" y="833"/>
                    </a:cubicBezTo>
                    <a:cubicBezTo>
                      <a:pt x="364" y="851"/>
                      <a:pt x="386" y="861"/>
                      <a:pt x="408" y="861"/>
                    </a:cubicBezTo>
                    <a:cubicBezTo>
                      <a:pt x="428" y="861"/>
                      <a:pt x="449" y="852"/>
                      <a:pt x="458" y="833"/>
                    </a:cubicBezTo>
                    <a:cubicBezTo>
                      <a:pt x="568" y="596"/>
                      <a:pt x="704" y="331"/>
                      <a:pt x="753" y="75"/>
                    </a:cubicBezTo>
                    <a:cubicBezTo>
                      <a:pt x="759" y="34"/>
                      <a:pt x="724"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8305364" y="2821184"/>
                <a:ext cx="33032" cy="40781"/>
              </a:xfrm>
              <a:custGeom>
                <a:avLst/>
                <a:gdLst/>
                <a:ahLst/>
                <a:cxnLst/>
                <a:rect l="l" t="t" r="r" b="b"/>
                <a:pathLst>
                  <a:path w="503" h="621" extrusionOk="0">
                    <a:moveTo>
                      <a:pt x="185" y="1"/>
                    </a:moveTo>
                    <a:cubicBezTo>
                      <a:pt x="131" y="1"/>
                      <a:pt x="80" y="27"/>
                      <a:pt x="65" y="88"/>
                    </a:cubicBezTo>
                    <a:cubicBezTo>
                      <a:pt x="57" y="121"/>
                      <a:pt x="88" y="149"/>
                      <a:pt x="116" y="149"/>
                    </a:cubicBezTo>
                    <a:cubicBezTo>
                      <a:pt x="129" y="149"/>
                      <a:pt x="142" y="142"/>
                      <a:pt x="150" y="127"/>
                    </a:cubicBezTo>
                    <a:cubicBezTo>
                      <a:pt x="157" y="109"/>
                      <a:pt x="171" y="101"/>
                      <a:pt x="185" y="101"/>
                    </a:cubicBezTo>
                    <a:cubicBezTo>
                      <a:pt x="207" y="101"/>
                      <a:pt x="230" y="120"/>
                      <a:pt x="234" y="149"/>
                    </a:cubicBezTo>
                    <a:cubicBezTo>
                      <a:pt x="237" y="195"/>
                      <a:pt x="201" y="240"/>
                      <a:pt x="172" y="266"/>
                    </a:cubicBezTo>
                    <a:cubicBezTo>
                      <a:pt x="124" y="315"/>
                      <a:pt x="69" y="357"/>
                      <a:pt x="23" y="409"/>
                    </a:cubicBezTo>
                    <a:cubicBezTo>
                      <a:pt x="0" y="438"/>
                      <a:pt x="0" y="483"/>
                      <a:pt x="36" y="506"/>
                    </a:cubicBezTo>
                    <a:cubicBezTo>
                      <a:pt x="141" y="566"/>
                      <a:pt x="263" y="620"/>
                      <a:pt x="386" y="620"/>
                    </a:cubicBezTo>
                    <a:cubicBezTo>
                      <a:pt x="396" y="620"/>
                      <a:pt x="405" y="620"/>
                      <a:pt x="415" y="619"/>
                    </a:cubicBezTo>
                    <a:cubicBezTo>
                      <a:pt x="483" y="616"/>
                      <a:pt x="503" y="515"/>
                      <a:pt x="435" y="499"/>
                    </a:cubicBezTo>
                    <a:cubicBezTo>
                      <a:pt x="341" y="483"/>
                      <a:pt x="256" y="467"/>
                      <a:pt x="169" y="434"/>
                    </a:cubicBezTo>
                    <a:cubicBezTo>
                      <a:pt x="273" y="337"/>
                      <a:pt x="409" y="217"/>
                      <a:pt x="324" y="72"/>
                    </a:cubicBezTo>
                    <a:cubicBezTo>
                      <a:pt x="296" y="27"/>
                      <a:pt x="239" y="1"/>
                      <a:pt x="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8256836" y="2927171"/>
                <a:ext cx="58840" cy="52602"/>
              </a:xfrm>
              <a:custGeom>
                <a:avLst/>
                <a:gdLst/>
                <a:ahLst/>
                <a:cxnLst/>
                <a:rect l="l" t="t" r="r" b="b"/>
                <a:pathLst>
                  <a:path w="896" h="801" extrusionOk="0">
                    <a:moveTo>
                      <a:pt x="237" y="1"/>
                    </a:moveTo>
                    <a:cubicBezTo>
                      <a:pt x="160" y="1"/>
                      <a:pt x="86" y="45"/>
                      <a:pt x="66" y="139"/>
                    </a:cubicBezTo>
                    <a:cubicBezTo>
                      <a:pt x="62" y="166"/>
                      <a:pt x="84" y="184"/>
                      <a:pt x="105" y="184"/>
                    </a:cubicBezTo>
                    <a:cubicBezTo>
                      <a:pt x="120" y="184"/>
                      <a:pt x="134" y="176"/>
                      <a:pt x="140" y="158"/>
                    </a:cubicBezTo>
                    <a:cubicBezTo>
                      <a:pt x="156" y="105"/>
                      <a:pt x="183" y="85"/>
                      <a:pt x="212" y="85"/>
                    </a:cubicBezTo>
                    <a:cubicBezTo>
                      <a:pt x="276" y="85"/>
                      <a:pt x="350" y="181"/>
                      <a:pt x="348" y="236"/>
                    </a:cubicBezTo>
                    <a:cubicBezTo>
                      <a:pt x="348" y="304"/>
                      <a:pt x="302" y="369"/>
                      <a:pt x="260" y="418"/>
                    </a:cubicBezTo>
                    <a:cubicBezTo>
                      <a:pt x="195" y="495"/>
                      <a:pt x="114" y="557"/>
                      <a:pt x="46" y="625"/>
                    </a:cubicBezTo>
                    <a:cubicBezTo>
                      <a:pt x="1" y="670"/>
                      <a:pt x="40" y="732"/>
                      <a:pt x="92" y="735"/>
                    </a:cubicBezTo>
                    <a:cubicBezTo>
                      <a:pt x="270" y="758"/>
                      <a:pt x="448" y="790"/>
                      <a:pt x="629" y="800"/>
                    </a:cubicBezTo>
                    <a:cubicBezTo>
                      <a:pt x="638" y="800"/>
                      <a:pt x="646" y="800"/>
                      <a:pt x="654" y="800"/>
                    </a:cubicBezTo>
                    <a:cubicBezTo>
                      <a:pt x="743" y="800"/>
                      <a:pt x="828" y="782"/>
                      <a:pt x="869" y="693"/>
                    </a:cubicBezTo>
                    <a:cubicBezTo>
                      <a:pt x="896" y="646"/>
                      <a:pt x="856" y="601"/>
                      <a:pt x="813" y="601"/>
                    </a:cubicBezTo>
                    <a:cubicBezTo>
                      <a:pt x="793" y="601"/>
                      <a:pt x="773" y="611"/>
                      <a:pt x="759" y="635"/>
                    </a:cubicBezTo>
                    <a:cubicBezTo>
                      <a:pt x="740" y="666"/>
                      <a:pt x="697" y="676"/>
                      <a:pt x="647" y="676"/>
                    </a:cubicBezTo>
                    <a:cubicBezTo>
                      <a:pt x="568" y="676"/>
                      <a:pt x="472" y="650"/>
                      <a:pt x="432" y="644"/>
                    </a:cubicBezTo>
                    <a:cubicBezTo>
                      <a:pt x="364" y="638"/>
                      <a:pt x="299" y="628"/>
                      <a:pt x="228" y="622"/>
                    </a:cubicBezTo>
                    <a:cubicBezTo>
                      <a:pt x="370" y="476"/>
                      <a:pt x="542" y="304"/>
                      <a:pt x="419" y="103"/>
                    </a:cubicBezTo>
                    <a:cubicBezTo>
                      <a:pt x="379" y="36"/>
                      <a:pt x="307"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8313048" y="2875951"/>
                <a:ext cx="53258" cy="67968"/>
              </a:xfrm>
              <a:custGeom>
                <a:avLst/>
                <a:gdLst/>
                <a:ahLst/>
                <a:cxnLst/>
                <a:rect l="l" t="t" r="r" b="b"/>
                <a:pathLst>
                  <a:path w="811" h="1035" extrusionOk="0">
                    <a:moveTo>
                      <a:pt x="481" y="1"/>
                    </a:moveTo>
                    <a:cubicBezTo>
                      <a:pt x="364" y="1"/>
                      <a:pt x="250" y="33"/>
                      <a:pt x="156" y="106"/>
                    </a:cubicBezTo>
                    <a:cubicBezTo>
                      <a:pt x="78" y="161"/>
                      <a:pt x="0" y="252"/>
                      <a:pt x="65" y="349"/>
                    </a:cubicBezTo>
                    <a:cubicBezTo>
                      <a:pt x="149" y="478"/>
                      <a:pt x="369" y="440"/>
                      <a:pt x="496" y="485"/>
                    </a:cubicBezTo>
                    <a:cubicBezTo>
                      <a:pt x="593" y="524"/>
                      <a:pt x="645" y="566"/>
                      <a:pt x="635" y="676"/>
                    </a:cubicBezTo>
                    <a:cubicBezTo>
                      <a:pt x="629" y="776"/>
                      <a:pt x="577" y="838"/>
                      <a:pt x="473" y="864"/>
                    </a:cubicBezTo>
                    <a:cubicBezTo>
                      <a:pt x="376" y="887"/>
                      <a:pt x="305" y="864"/>
                      <a:pt x="214" y="912"/>
                    </a:cubicBezTo>
                    <a:cubicBezTo>
                      <a:pt x="153" y="946"/>
                      <a:pt x="191" y="1035"/>
                      <a:pt x="250" y="1035"/>
                    </a:cubicBezTo>
                    <a:cubicBezTo>
                      <a:pt x="260" y="1035"/>
                      <a:pt x="271" y="1032"/>
                      <a:pt x="282" y="1026"/>
                    </a:cubicBezTo>
                    <a:cubicBezTo>
                      <a:pt x="360" y="981"/>
                      <a:pt x="473" y="1003"/>
                      <a:pt x="557" y="971"/>
                    </a:cubicBezTo>
                    <a:cubicBezTo>
                      <a:pt x="616" y="951"/>
                      <a:pt x="667" y="916"/>
                      <a:pt x="710" y="870"/>
                    </a:cubicBezTo>
                    <a:cubicBezTo>
                      <a:pt x="778" y="789"/>
                      <a:pt x="810" y="679"/>
                      <a:pt x="771" y="576"/>
                    </a:cubicBezTo>
                    <a:cubicBezTo>
                      <a:pt x="726" y="459"/>
                      <a:pt x="612" y="388"/>
                      <a:pt x="499" y="355"/>
                    </a:cubicBezTo>
                    <a:cubicBezTo>
                      <a:pt x="454" y="346"/>
                      <a:pt x="405" y="336"/>
                      <a:pt x="356" y="333"/>
                    </a:cubicBezTo>
                    <a:cubicBezTo>
                      <a:pt x="269" y="320"/>
                      <a:pt x="240" y="349"/>
                      <a:pt x="246" y="239"/>
                    </a:cubicBezTo>
                    <a:cubicBezTo>
                      <a:pt x="253" y="141"/>
                      <a:pt x="295" y="125"/>
                      <a:pt x="389" y="96"/>
                    </a:cubicBezTo>
                    <a:cubicBezTo>
                      <a:pt x="437" y="82"/>
                      <a:pt x="487" y="78"/>
                      <a:pt x="536" y="78"/>
                    </a:cubicBezTo>
                    <a:cubicBezTo>
                      <a:pt x="556" y="78"/>
                      <a:pt x="576" y="79"/>
                      <a:pt x="596" y="80"/>
                    </a:cubicBezTo>
                    <a:cubicBezTo>
                      <a:pt x="597" y="80"/>
                      <a:pt x="598" y="80"/>
                      <a:pt x="599" y="80"/>
                    </a:cubicBezTo>
                    <a:cubicBezTo>
                      <a:pt x="636" y="80"/>
                      <a:pt x="644" y="15"/>
                      <a:pt x="603" y="12"/>
                    </a:cubicBezTo>
                    <a:cubicBezTo>
                      <a:pt x="562" y="4"/>
                      <a:pt x="521"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 name="Google Shape;217;p2"/>
            <p:cNvGrpSpPr/>
            <p:nvPr/>
          </p:nvGrpSpPr>
          <p:grpSpPr>
            <a:xfrm rot="1967023">
              <a:off x="-715268" y="3814614"/>
              <a:ext cx="1107620" cy="218172"/>
              <a:chOff x="4737493" y="4305992"/>
              <a:chExt cx="547410" cy="107830"/>
            </a:xfrm>
          </p:grpSpPr>
          <p:sp>
            <p:nvSpPr>
              <p:cNvPr id="218" name="Google Shape;218;p2"/>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 name="Google Shape;231;p2"/>
            <p:cNvGrpSpPr/>
            <p:nvPr/>
          </p:nvGrpSpPr>
          <p:grpSpPr>
            <a:xfrm rot="-4946701">
              <a:off x="-318237" y="4951265"/>
              <a:ext cx="979619" cy="216229"/>
              <a:chOff x="7968422" y="675563"/>
              <a:chExt cx="462304" cy="102049"/>
            </a:xfrm>
          </p:grpSpPr>
          <p:sp>
            <p:nvSpPr>
              <p:cNvPr id="232" name="Google Shape;232;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 name="Google Shape;245;p2"/>
            <p:cNvGrpSpPr/>
            <p:nvPr/>
          </p:nvGrpSpPr>
          <p:grpSpPr>
            <a:xfrm rot="-5138042">
              <a:off x="2079219" y="4713580"/>
              <a:ext cx="461598" cy="269558"/>
              <a:chOff x="5999959" y="663349"/>
              <a:chExt cx="216246" cy="126280"/>
            </a:xfrm>
          </p:grpSpPr>
          <p:sp>
            <p:nvSpPr>
              <p:cNvPr id="246" name="Google Shape;246;p2"/>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3"/>
        <p:cNvGrpSpPr/>
        <p:nvPr/>
      </p:nvGrpSpPr>
      <p:grpSpPr>
        <a:xfrm>
          <a:off x="0" y="0"/>
          <a:ext cx="0" cy="0"/>
          <a:chOff x="0" y="0"/>
          <a:chExt cx="0" cy="0"/>
        </a:xfrm>
      </p:grpSpPr>
      <p:pic>
        <p:nvPicPr>
          <p:cNvPr id="254" name="Google Shape;254;p3"/>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255" name="Google Shape;255;p3"/>
          <p:cNvGrpSpPr/>
          <p:nvPr/>
        </p:nvGrpSpPr>
        <p:grpSpPr>
          <a:xfrm>
            <a:off x="-278132" y="-243845"/>
            <a:ext cx="9727651" cy="5779482"/>
            <a:chOff x="-278132" y="-243845"/>
            <a:chExt cx="9727651" cy="5779482"/>
          </a:xfrm>
        </p:grpSpPr>
        <p:grpSp>
          <p:nvGrpSpPr>
            <p:cNvPr id="256" name="Google Shape;256;p3"/>
            <p:cNvGrpSpPr/>
            <p:nvPr/>
          </p:nvGrpSpPr>
          <p:grpSpPr>
            <a:xfrm rot="-1810199">
              <a:off x="-166182" y="3979047"/>
              <a:ext cx="1251126" cy="782740"/>
              <a:chOff x="6880435" y="4156402"/>
              <a:chExt cx="650771" cy="407141"/>
            </a:xfrm>
          </p:grpSpPr>
          <p:sp>
            <p:nvSpPr>
              <p:cNvPr id="257" name="Google Shape;257;p3"/>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 name="Google Shape;261;p3"/>
            <p:cNvGrpSpPr/>
            <p:nvPr/>
          </p:nvGrpSpPr>
          <p:grpSpPr>
            <a:xfrm rot="-2463724">
              <a:off x="2142293" y="384557"/>
              <a:ext cx="787510" cy="743427"/>
              <a:chOff x="3712416" y="2719728"/>
              <a:chExt cx="383381" cy="361907"/>
            </a:xfrm>
          </p:grpSpPr>
          <p:sp>
            <p:nvSpPr>
              <p:cNvPr id="262" name="Google Shape;262;p3"/>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 name="Google Shape;285;p3"/>
            <p:cNvGrpSpPr/>
            <p:nvPr/>
          </p:nvGrpSpPr>
          <p:grpSpPr>
            <a:xfrm rot="3195961">
              <a:off x="1481363" y="4463753"/>
              <a:ext cx="949013" cy="865520"/>
              <a:chOff x="5882939" y="3323344"/>
              <a:chExt cx="444901" cy="405775"/>
            </a:xfrm>
          </p:grpSpPr>
          <p:sp>
            <p:nvSpPr>
              <p:cNvPr id="286" name="Google Shape;286;p3"/>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 name="Google Shape;290;p3"/>
            <p:cNvGrpSpPr/>
            <p:nvPr/>
          </p:nvGrpSpPr>
          <p:grpSpPr>
            <a:xfrm rot="9185211">
              <a:off x="79544" y="942875"/>
              <a:ext cx="1081988" cy="684887"/>
              <a:chOff x="4808808" y="1957984"/>
              <a:chExt cx="404920" cy="256310"/>
            </a:xfrm>
          </p:grpSpPr>
          <p:sp>
            <p:nvSpPr>
              <p:cNvPr id="291" name="Google Shape;291;p3"/>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3" name="Google Shape;293;p3"/>
            <p:cNvGrpSpPr/>
            <p:nvPr/>
          </p:nvGrpSpPr>
          <p:grpSpPr>
            <a:xfrm rot="1830349">
              <a:off x="549304" y="2978000"/>
              <a:ext cx="1071906" cy="771565"/>
              <a:chOff x="5859955" y="1906764"/>
              <a:chExt cx="497056" cy="357770"/>
            </a:xfrm>
          </p:grpSpPr>
          <p:sp>
            <p:nvSpPr>
              <p:cNvPr id="294" name="Google Shape;294;p3"/>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 name="Google Shape;313;p3"/>
            <p:cNvGrpSpPr/>
            <p:nvPr/>
          </p:nvGrpSpPr>
          <p:grpSpPr>
            <a:xfrm rot="-7481750">
              <a:off x="1042444" y="1556554"/>
              <a:ext cx="949017" cy="865523"/>
              <a:chOff x="5882939" y="3323344"/>
              <a:chExt cx="444901" cy="405775"/>
            </a:xfrm>
          </p:grpSpPr>
          <p:sp>
            <p:nvSpPr>
              <p:cNvPr id="314" name="Google Shape;314;p3"/>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 name="Google Shape;318;p3"/>
            <p:cNvGrpSpPr/>
            <p:nvPr/>
          </p:nvGrpSpPr>
          <p:grpSpPr>
            <a:xfrm rot="2304760">
              <a:off x="8271884" y="4483869"/>
              <a:ext cx="1081965" cy="684873"/>
              <a:chOff x="4808808" y="1957984"/>
              <a:chExt cx="404920" cy="256310"/>
            </a:xfrm>
          </p:grpSpPr>
          <p:sp>
            <p:nvSpPr>
              <p:cNvPr id="319" name="Google Shape;319;p3"/>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1" name="Google Shape;321;p3"/>
            <p:cNvGrpSpPr/>
            <p:nvPr/>
          </p:nvGrpSpPr>
          <p:grpSpPr>
            <a:xfrm>
              <a:off x="8470437" y="-243845"/>
              <a:ext cx="949019" cy="865518"/>
              <a:chOff x="5882939" y="3323344"/>
              <a:chExt cx="444901" cy="405775"/>
            </a:xfrm>
          </p:grpSpPr>
          <p:sp>
            <p:nvSpPr>
              <p:cNvPr id="322" name="Google Shape;322;p3"/>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26" name="Google Shape;326;p3"/>
          <p:cNvGrpSpPr/>
          <p:nvPr/>
        </p:nvGrpSpPr>
        <p:grpSpPr>
          <a:xfrm>
            <a:off x="-213326" y="-279380"/>
            <a:ext cx="9638381" cy="5960200"/>
            <a:chOff x="-213326" y="-279380"/>
            <a:chExt cx="9638381" cy="5960200"/>
          </a:xfrm>
        </p:grpSpPr>
        <p:grpSp>
          <p:nvGrpSpPr>
            <p:cNvPr id="327" name="Google Shape;327;p3"/>
            <p:cNvGrpSpPr/>
            <p:nvPr/>
          </p:nvGrpSpPr>
          <p:grpSpPr>
            <a:xfrm rot="1967023">
              <a:off x="-242468" y="3837852"/>
              <a:ext cx="1107620" cy="218172"/>
              <a:chOff x="4737493" y="4305992"/>
              <a:chExt cx="547410" cy="107830"/>
            </a:xfrm>
          </p:grpSpPr>
          <p:sp>
            <p:nvSpPr>
              <p:cNvPr id="328" name="Google Shape;328;p3"/>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1" name="Google Shape;341;p3"/>
            <p:cNvGrpSpPr/>
            <p:nvPr/>
          </p:nvGrpSpPr>
          <p:grpSpPr>
            <a:xfrm rot="1857328">
              <a:off x="1689500" y="316868"/>
              <a:ext cx="461608" cy="269559"/>
              <a:chOff x="5999959" y="663349"/>
              <a:chExt cx="216246" cy="126280"/>
            </a:xfrm>
          </p:grpSpPr>
          <p:sp>
            <p:nvSpPr>
              <p:cNvPr id="342" name="Google Shape;342;p3"/>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 name="Google Shape;349;p3"/>
            <p:cNvGrpSpPr/>
            <p:nvPr/>
          </p:nvGrpSpPr>
          <p:grpSpPr>
            <a:xfrm rot="-1936651">
              <a:off x="97704" y="472639"/>
              <a:ext cx="1045682" cy="309432"/>
              <a:chOff x="5813594" y="2813041"/>
              <a:chExt cx="591605" cy="175073"/>
            </a:xfrm>
          </p:grpSpPr>
          <p:sp>
            <p:nvSpPr>
              <p:cNvPr id="350" name="Google Shape;350;p3"/>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 name="Google Shape;365;p3"/>
            <p:cNvGrpSpPr/>
            <p:nvPr/>
          </p:nvGrpSpPr>
          <p:grpSpPr>
            <a:xfrm rot="-2699656">
              <a:off x="-152299" y="2706264"/>
              <a:ext cx="979615" cy="216234"/>
              <a:chOff x="7968422" y="675563"/>
              <a:chExt cx="462304" cy="102049"/>
            </a:xfrm>
          </p:grpSpPr>
          <p:sp>
            <p:nvSpPr>
              <p:cNvPr id="366" name="Google Shape;366;p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 name="Google Shape;379;p3"/>
            <p:cNvGrpSpPr/>
            <p:nvPr/>
          </p:nvGrpSpPr>
          <p:grpSpPr>
            <a:xfrm rot="-1872959">
              <a:off x="120836" y="5005094"/>
              <a:ext cx="677116" cy="330879"/>
              <a:chOff x="7053208" y="3451133"/>
              <a:chExt cx="306539" cy="149789"/>
            </a:xfrm>
          </p:grpSpPr>
          <p:sp>
            <p:nvSpPr>
              <p:cNvPr id="380" name="Google Shape;380;p3"/>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 name="Google Shape;389;p3"/>
            <p:cNvGrpSpPr/>
            <p:nvPr/>
          </p:nvGrpSpPr>
          <p:grpSpPr>
            <a:xfrm rot="-2390308">
              <a:off x="2213166" y="5175902"/>
              <a:ext cx="979632" cy="216236"/>
              <a:chOff x="7968422" y="675563"/>
              <a:chExt cx="462304" cy="102049"/>
            </a:xfrm>
          </p:grpSpPr>
          <p:sp>
            <p:nvSpPr>
              <p:cNvPr id="390" name="Google Shape;390;p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3" name="Google Shape;403;p3"/>
            <p:cNvGrpSpPr/>
            <p:nvPr/>
          </p:nvGrpSpPr>
          <p:grpSpPr>
            <a:xfrm rot="-1304552">
              <a:off x="8793039" y="727252"/>
              <a:ext cx="612594" cy="222495"/>
              <a:chOff x="3720033" y="657636"/>
              <a:chExt cx="380942" cy="138367"/>
            </a:xfrm>
          </p:grpSpPr>
          <p:sp>
            <p:nvSpPr>
              <p:cNvPr id="404" name="Google Shape;404;p3"/>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0" name="Google Shape;410;p3"/>
            <p:cNvGrpSpPr/>
            <p:nvPr/>
          </p:nvGrpSpPr>
          <p:grpSpPr>
            <a:xfrm rot="-1237466">
              <a:off x="8587787" y="4163404"/>
              <a:ext cx="714306" cy="332764"/>
              <a:chOff x="8025882" y="2821184"/>
              <a:chExt cx="340424" cy="158589"/>
            </a:xfrm>
          </p:grpSpPr>
          <p:sp>
            <p:nvSpPr>
              <p:cNvPr id="411" name="Google Shape;411;p3"/>
              <p:cNvSpPr/>
              <p:nvPr/>
            </p:nvSpPr>
            <p:spPr>
              <a:xfrm>
                <a:off x="8025882" y="2871420"/>
                <a:ext cx="56214" cy="78279"/>
              </a:xfrm>
              <a:custGeom>
                <a:avLst/>
                <a:gdLst/>
                <a:ahLst/>
                <a:cxnLst/>
                <a:rect l="l" t="t" r="r" b="b"/>
                <a:pathLst>
                  <a:path w="856" h="1192" extrusionOk="0">
                    <a:moveTo>
                      <a:pt x="799" y="0"/>
                    </a:moveTo>
                    <a:cubicBezTo>
                      <a:pt x="790" y="0"/>
                      <a:pt x="781" y="4"/>
                      <a:pt x="774" y="13"/>
                    </a:cubicBezTo>
                    <a:cubicBezTo>
                      <a:pt x="709" y="94"/>
                      <a:pt x="648" y="178"/>
                      <a:pt x="586" y="259"/>
                    </a:cubicBezTo>
                    <a:cubicBezTo>
                      <a:pt x="554" y="304"/>
                      <a:pt x="495" y="366"/>
                      <a:pt x="453" y="431"/>
                    </a:cubicBezTo>
                    <a:cubicBezTo>
                      <a:pt x="408" y="382"/>
                      <a:pt x="359" y="340"/>
                      <a:pt x="317" y="291"/>
                    </a:cubicBezTo>
                    <a:cubicBezTo>
                      <a:pt x="236" y="210"/>
                      <a:pt x="158" y="126"/>
                      <a:pt x="77" y="45"/>
                    </a:cubicBezTo>
                    <a:cubicBezTo>
                      <a:pt x="69" y="37"/>
                      <a:pt x="60" y="33"/>
                      <a:pt x="51" y="33"/>
                    </a:cubicBezTo>
                    <a:cubicBezTo>
                      <a:pt x="23" y="33"/>
                      <a:pt x="1" y="70"/>
                      <a:pt x="26" y="97"/>
                    </a:cubicBezTo>
                    <a:cubicBezTo>
                      <a:pt x="94" y="181"/>
                      <a:pt x="165" y="262"/>
                      <a:pt x="239" y="343"/>
                    </a:cubicBezTo>
                    <a:cubicBezTo>
                      <a:pt x="294" y="408"/>
                      <a:pt x="350" y="483"/>
                      <a:pt x="405" y="544"/>
                    </a:cubicBezTo>
                    <a:cubicBezTo>
                      <a:pt x="401" y="615"/>
                      <a:pt x="437" y="706"/>
                      <a:pt x="450" y="774"/>
                    </a:cubicBezTo>
                    <a:cubicBezTo>
                      <a:pt x="473" y="901"/>
                      <a:pt x="499" y="1024"/>
                      <a:pt x="531" y="1147"/>
                    </a:cubicBezTo>
                    <a:cubicBezTo>
                      <a:pt x="539" y="1178"/>
                      <a:pt x="561" y="1191"/>
                      <a:pt x="584" y="1191"/>
                    </a:cubicBezTo>
                    <a:cubicBezTo>
                      <a:pt x="619" y="1191"/>
                      <a:pt x="655" y="1161"/>
                      <a:pt x="648" y="1114"/>
                    </a:cubicBezTo>
                    <a:cubicBezTo>
                      <a:pt x="625" y="949"/>
                      <a:pt x="534" y="755"/>
                      <a:pt x="537" y="586"/>
                    </a:cubicBezTo>
                    <a:lnTo>
                      <a:pt x="537" y="564"/>
                    </a:lnTo>
                    <a:cubicBezTo>
                      <a:pt x="547" y="564"/>
                      <a:pt x="547" y="560"/>
                      <a:pt x="547" y="551"/>
                    </a:cubicBezTo>
                    <a:cubicBezTo>
                      <a:pt x="576" y="382"/>
                      <a:pt x="755" y="198"/>
                      <a:pt x="839" y="61"/>
                    </a:cubicBezTo>
                    <a:cubicBezTo>
                      <a:pt x="856" y="35"/>
                      <a:pt x="827"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
              <p:cNvSpPr/>
              <p:nvPr/>
            </p:nvSpPr>
            <p:spPr>
              <a:xfrm>
                <a:off x="8072703" y="2920867"/>
                <a:ext cx="40190" cy="8997"/>
              </a:xfrm>
              <a:custGeom>
                <a:avLst/>
                <a:gdLst/>
                <a:ahLst/>
                <a:cxnLst/>
                <a:rect l="l" t="t" r="r" b="b"/>
                <a:pathLst>
                  <a:path w="612" h="137" extrusionOk="0">
                    <a:moveTo>
                      <a:pt x="52" y="0"/>
                    </a:moveTo>
                    <a:cubicBezTo>
                      <a:pt x="13" y="0"/>
                      <a:pt x="0" y="58"/>
                      <a:pt x="45" y="73"/>
                    </a:cubicBezTo>
                    <a:cubicBezTo>
                      <a:pt x="149" y="106"/>
                      <a:pt x="280" y="137"/>
                      <a:pt x="403" y="137"/>
                    </a:cubicBezTo>
                    <a:cubicBezTo>
                      <a:pt x="459" y="137"/>
                      <a:pt x="513" y="130"/>
                      <a:pt x="563" y="115"/>
                    </a:cubicBezTo>
                    <a:cubicBezTo>
                      <a:pt x="612" y="105"/>
                      <a:pt x="602" y="34"/>
                      <a:pt x="550" y="28"/>
                    </a:cubicBezTo>
                    <a:cubicBezTo>
                      <a:pt x="479" y="28"/>
                      <a:pt x="411" y="41"/>
                      <a:pt x="341" y="41"/>
                    </a:cubicBezTo>
                    <a:cubicBezTo>
                      <a:pt x="334" y="41"/>
                      <a:pt x="327" y="41"/>
                      <a:pt x="320" y="41"/>
                    </a:cubicBezTo>
                    <a:cubicBezTo>
                      <a:pt x="236" y="37"/>
                      <a:pt x="148" y="24"/>
                      <a:pt x="64" y="2"/>
                    </a:cubicBezTo>
                    <a:cubicBezTo>
                      <a:pt x="60" y="1"/>
                      <a:pt x="56"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
              <p:cNvSpPr/>
              <p:nvPr/>
            </p:nvSpPr>
            <p:spPr>
              <a:xfrm>
                <a:off x="8069354" y="2907077"/>
                <a:ext cx="45050" cy="8406"/>
              </a:xfrm>
              <a:custGeom>
                <a:avLst/>
                <a:gdLst/>
                <a:ahLst/>
                <a:cxnLst/>
                <a:rect l="l" t="t" r="r" b="b"/>
                <a:pathLst>
                  <a:path w="686" h="128" extrusionOk="0">
                    <a:moveTo>
                      <a:pt x="32" y="1"/>
                    </a:moveTo>
                    <a:cubicBezTo>
                      <a:pt x="2" y="1"/>
                      <a:pt x="0" y="53"/>
                      <a:pt x="31" y="59"/>
                    </a:cubicBezTo>
                    <a:cubicBezTo>
                      <a:pt x="186" y="100"/>
                      <a:pt x="364" y="127"/>
                      <a:pt x="528" y="127"/>
                    </a:cubicBezTo>
                    <a:cubicBezTo>
                      <a:pt x="559" y="127"/>
                      <a:pt x="590" y="126"/>
                      <a:pt x="621" y="124"/>
                    </a:cubicBezTo>
                    <a:cubicBezTo>
                      <a:pt x="685" y="118"/>
                      <a:pt x="685" y="24"/>
                      <a:pt x="621" y="24"/>
                    </a:cubicBezTo>
                    <a:cubicBezTo>
                      <a:pt x="426" y="17"/>
                      <a:pt x="232" y="17"/>
                      <a:pt x="37" y="1"/>
                    </a:cubicBezTo>
                    <a:cubicBezTo>
                      <a:pt x="36" y="1"/>
                      <a:pt x="34" y="1"/>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
              <p:cNvSpPr/>
              <p:nvPr/>
            </p:nvSpPr>
            <p:spPr>
              <a:xfrm>
                <a:off x="8122545" y="2887968"/>
                <a:ext cx="48793" cy="51617"/>
              </a:xfrm>
              <a:custGeom>
                <a:avLst/>
                <a:gdLst/>
                <a:ahLst/>
                <a:cxnLst/>
                <a:rect l="l" t="t" r="r" b="b"/>
                <a:pathLst>
                  <a:path w="743" h="786" extrusionOk="0">
                    <a:moveTo>
                      <a:pt x="427" y="0"/>
                    </a:moveTo>
                    <a:cubicBezTo>
                      <a:pt x="173" y="0"/>
                      <a:pt x="0" y="319"/>
                      <a:pt x="99" y="542"/>
                    </a:cubicBezTo>
                    <a:cubicBezTo>
                      <a:pt x="162" y="682"/>
                      <a:pt x="334" y="785"/>
                      <a:pt x="495" y="785"/>
                    </a:cubicBezTo>
                    <a:cubicBezTo>
                      <a:pt x="575" y="785"/>
                      <a:pt x="652" y="760"/>
                      <a:pt x="711" y="700"/>
                    </a:cubicBezTo>
                    <a:cubicBezTo>
                      <a:pt x="743" y="669"/>
                      <a:pt x="715" y="603"/>
                      <a:pt x="670" y="603"/>
                    </a:cubicBezTo>
                    <a:cubicBezTo>
                      <a:pt x="665" y="603"/>
                      <a:pt x="659" y="604"/>
                      <a:pt x="653" y="606"/>
                    </a:cubicBezTo>
                    <a:cubicBezTo>
                      <a:pt x="589" y="630"/>
                      <a:pt x="519" y="648"/>
                      <a:pt x="453" y="648"/>
                    </a:cubicBezTo>
                    <a:cubicBezTo>
                      <a:pt x="359" y="648"/>
                      <a:pt x="271" y="612"/>
                      <a:pt x="216" y="509"/>
                    </a:cubicBezTo>
                    <a:cubicBezTo>
                      <a:pt x="112" y="315"/>
                      <a:pt x="277" y="127"/>
                      <a:pt x="452" y="72"/>
                    </a:cubicBezTo>
                    <a:cubicBezTo>
                      <a:pt x="491" y="59"/>
                      <a:pt x="484" y="4"/>
                      <a:pt x="442" y="1"/>
                    </a:cubicBezTo>
                    <a:cubicBezTo>
                      <a:pt x="437" y="0"/>
                      <a:pt x="432" y="0"/>
                      <a:pt x="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
              <p:cNvSpPr/>
              <p:nvPr/>
            </p:nvSpPr>
            <p:spPr>
              <a:xfrm>
                <a:off x="8170088" y="2914695"/>
                <a:ext cx="29814" cy="39468"/>
              </a:xfrm>
              <a:custGeom>
                <a:avLst/>
                <a:gdLst/>
                <a:ahLst/>
                <a:cxnLst/>
                <a:rect l="l" t="t" r="r" b="b"/>
                <a:pathLst>
                  <a:path w="454" h="601" extrusionOk="0">
                    <a:moveTo>
                      <a:pt x="309" y="0"/>
                    </a:moveTo>
                    <a:cubicBezTo>
                      <a:pt x="286" y="0"/>
                      <a:pt x="265" y="13"/>
                      <a:pt x="259" y="41"/>
                    </a:cubicBezTo>
                    <a:cubicBezTo>
                      <a:pt x="250" y="70"/>
                      <a:pt x="243" y="105"/>
                      <a:pt x="214" y="122"/>
                    </a:cubicBezTo>
                    <a:cubicBezTo>
                      <a:pt x="201" y="130"/>
                      <a:pt x="182" y="135"/>
                      <a:pt x="162" y="135"/>
                    </a:cubicBezTo>
                    <a:cubicBezTo>
                      <a:pt x="127" y="135"/>
                      <a:pt x="92" y="117"/>
                      <a:pt x="107" y="67"/>
                    </a:cubicBezTo>
                    <a:cubicBezTo>
                      <a:pt x="117" y="38"/>
                      <a:pt x="96" y="20"/>
                      <a:pt x="73" y="20"/>
                    </a:cubicBezTo>
                    <a:cubicBezTo>
                      <a:pt x="58" y="20"/>
                      <a:pt x="42" y="29"/>
                      <a:pt x="36" y="47"/>
                    </a:cubicBezTo>
                    <a:cubicBezTo>
                      <a:pt x="0" y="131"/>
                      <a:pt x="65" y="229"/>
                      <a:pt x="152" y="245"/>
                    </a:cubicBezTo>
                    <a:cubicBezTo>
                      <a:pt x="163" y="247"/>
                      <a:pt x="173" y="248"/>
                      <a:pt x="183" y="248"/>
                    </a:cubicBezTo>
                    <a:cubicBezTo>
                      <a:pt x="228" y="248"/>
                      <a:pt x="266" y="226"/>
                      <a:pt x="298" y="199"/>
                    </a:cubicBezTo>
                    <a:cubicBezTo>
                      <a:pt x="324" y="306"/>
                      <a:pt x="324" y="413"/>
                      <a:pt x="308" y="523"/>
                    </a:cubicBezTo>
                    <a:cubicBezTo>
                      <a:pt x="300" y="570"/>
                      <a:pt x="338" y="600"/>
                      <a:pt x="373" y="600"/>
                    </a:cubicBezTo>
                    <a:cubicBezTo>
                      <a:pt x="396" y="600"/>
                      <a:pt x="418" y="587"/>
                      <a:pt x="425" y="556"/>
                    </a:cubicBezTo>
                    <a:cubicBezTo>
                      <a:pt x="454" y="381"/>
                      <a:pt x="437" y="209"/>
                      <a:pt x="373" y="41"/>
                    </a:cubicBezTo>
                    <a:cubicBezTo>
                      <a:pt x="361" y="15"/>
                      <a:pt x="334" y="0"/>
                      <a:pt x="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
              <p:cNvSpPr/>
              <p:nvPr/>
            </p:nvSpPr>
            <p:spPr>
              <a:xfrm>
                <a:off x="8207519" y="2885604"/>
                <a:ext cx="35987" cy="59103"/>
              </a:xfrm>
              <a:custGeom>
                <a:avLst/>
                <a:gdLst/>
                <a:ahLst/>
                <a:cxnLst/>
                <a:rect l="l" t="t" r="r" b="b"/>
                <a:pathLst>
                  <a:path w="548" h="900" extrusionOk="0">
                    <a:moveTo>
                      <a:pt x="272" y="153"/>
                    </a:moveTo>
                    <a:cubicBezTo>
                      <a:pt x="290" y="153"/>
                      <a:pt x="309" y="158"/>
                      <a:pt x="331" y="169"/>
                    </a:cubicBezTo>
                    <a:cubicBezTo>
                      <a:pt x="392" y="199"/>
                      <a:pt x="408" y="224"/>
                      <a:pt x="389" y="296"/>
                    </a:cubicBezTo>
                    <a:cubicBezTo>
                      <a:pt x="357" y="399"/>
                      <a:pt x="234" y="445"/>
                      <a:pt x="136" y="467"/>
                    </a:cubicBezTo>
                    <a:cubicBezTo>
                      <a:pt x="133" y="403"/>
                      <a:pt x="133" y="338"/>
                      <a:pt x="153" y="273"/>
                    </a:cubicBezTo>
                    <a:cubicBezTo>
                      <a:pt x="175" y="206"/>
                      <a:pt x="214" y="153"/>
                      <a:pt x="272" y="153"/>
                    </a:cubicBezTo>
                    <a:close/>
                    <a:moveTo>
                      <a:pt x="306" y="0"/>
                    </a:moveTo>
                    <a:cubicBezTo>
                      <a:pt x="215" y="0"/>
                      <a:pt x="127" y="57"/>
                      <a:pt x="72" y="134"/>
                    </a:cubicBezTo>
                    <a:cubicBezTo>
                      <a:pt x="63" y="121"/>
                      <a:pt x="49" y="115"/>
                      <a:pt x="36" y="115"/>
                    </a:cubicBezTo>
                    <a:cubicBezTo>
                      <a:pt x="18" y="115"/>
                      <a:pt x="0" y="127"/>
                      <a:pt x="0" y="153"/>
                    </a:cubicBezTo>
                    <a:cubicBezTo>
                      <a:pt x="0" y="383"/>
                      <a:pt x="7" y="610"/>
                      <a:pt x="13" y="840"/>
                    </a:cubicBezTo>
                    <a:cubicBezTo>
                      <a:pt x="13" y="880"/>
                      <a:pt x="41" y="899"/>
                      <a:pt x="70" y="899"/>
                    </a:cubicBezTo>
                    <a:cubicBezTo>
                      <a:pt x="95" y="899"/>
                      <a:pt x="121" y="885"/>
                      <a:pt x="130" y="856"/>
                    </a:cubicBezTo>
                    <a:cubicBezTo>
                      <a:pt x="162" y="772"/>
                      <a:pt x="159" y="685"/>
                      <a:pt x="149" y="597"/>
                    </a:cubicBezTo>
                    <a:cubicBezTo>
                      <a:pt x="298" y="561"/>
                      <a:pt x="467" y="493"/>
                      <a:pt x="515" y="331"/>
                    </a:cubicBezTo>
                    <a:cubicBezTo>
                      <a:pt x="548" y="218"/>
                      <a:pt x="509" y="79"/>
                      <a:pt x="402" y="24"/>
                    </a:cubicBezTo>
                    <a:cubicBezTo>
                      <a:pt x="371" y="7"/>
                      <a:pt x="338" y="0"/>
                      <a:pt x="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
              <p:cNvSpPr/>
              <p:nvPr/>
            </p:nvSpPr>
            <p:spPr>
              <a:xfrm>
                <a:off x="8251123" y="2904582"/>
                <a:ext cx="60022" cy="13265"/>
              </a:xfrm>
              <a:custGeom>
                <a:avLst/>
                <a:gdLst/>
                <a:ahLst/>
                <a:cxnLst/>
                <a:rect l="l" t="t" r="r" b="b"/>
                <a:pathLst>
                  <a:path w="914" h="202" extrusionOk="0">
                    <a:moveTo>
                      <a:pt x="52" y="0"/>
                    </a:moveTo>
                    <a:cubicBezTo>
                      <a:pt x="7" y="0"/>
                      <a:pt x="0" y="72"/>
                      <a:pt x="39" y="78"/>
                    </a:cubicBezTo>
                    <a:cubicBezTo>
                      <a:pt x="295" y="143"/>
                      <a:pt x="574" y="162"/>
                      <a:pt x="833" y="201"/>
                    </a:cubicBezTo>
                    <a:cubicBezTo>
                      <a:pt x="836" y="202"/>
                      <a:pt x="839" y="202"/>
                      <a:pt x="842" y="202"/>
                    </a:cubicBezTo>
                    <a:cubicBezTo>
                      <a:pt x="914" y="202"/>
                      <a:pt x="911" y="87"/>
                      <a:pt x="839" y="78"/>
                    </a:cubicBezTo>
                    <a:cubicBezTo>
                      <a:pt x="577" y="49"/>
                      <a:pt x="311"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
              <p:cNvSpPr/>
              <p:nvPr/>
            </p:nvSpPr>
            <p:spPr>
              <a:xfrm>
                <a:off x="8254472" y="2839702"/>
                <a:ext cx="49909" cy="56542"/>
              </a:xfrm>
              <a:custGeom>
                <a:avLst/>
                <a:gdLst/>
                <a:ahLst/>
                <a:cxnLst/>
                <a:rect l="l" t="t" r="r" b="b"/>
                <a:pathLst>
                  <a:path w="760" h="861" extrusionOk="0">
                    <a:moveTo>
                      <a:pt x="691" y="0"/>
                    </a:moveTo>
                    <a:cubicBezTo>
                      <a:pt x="674" y="0"/>
                      <a:pt x="657" y="9"/>
                      <a:pt x="646" y="29"/>
                    </a:cubicBezTo>
                    <a:cubicBezTo>
                      <a:pt x="545" y="233"/>
                      <a:pt x="474" y="454"/>
                      <a:pt x="390" y="671"/>
                    </a:cubicBezTo>
                    <a:cubicBezTo>
                      <a:pt x="277" y="483"/>
                      <a:pt x="176" y="289"/>
                      <a:pt x="79" y="94"/>
                    </a:cubicBezTo>
                    <a:cubicBezTo>
                      <a:pt x="72" y="82"/>
                      <a:pt x="60" y="77"/>
                      <a:pt x="48" y="77"/>
                    </a:cubicBezTo>
                    <a:cubicBezTo>
                      <a:pt x="24" y="77"/>
                      <a:pt x="0" y="96"/>
                      <a:pt x="11" y="123"/>
                    </a:cubicBezTo>
                    <a:cubicBezTo>
                      <a:pt x="102" y="370"/>
                      <a:pt x="228" y="600"/>
                      <a:pt x="354" y="833"/>
                    </a:cubicBezTo>
                    <a:cubicBezTo>
                      <a:pt x="364" y="851"/>
                      <a:pt x="386" y="861"/>
                      <a:pt x="408" y="861"/>
                    </a:cubicBezTo>
                    <a:cubicBezTo>
                      <a:pt x="428" y="861"/>
                      <a:pt x="449" y="852"/>
                      <a:pt x="458" y="833"/>
                    </a:cubicBezTo>
                    <a:cubicBezTo>
                      <a:pt x="568" y="596"/>
                      <a:pt x="704" y="331"/>
                      <a:pt x="753" y="75"/>
                    </a:cubicBezTo>
                    <a:cubicBezTo>
                      <a:pt x="759" y="34"/>
                      <a:pt x="724"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
              <p:cNvSpPr/>
              <p:nvPr/>
            </p:nvSpPr>
            <p:spPr>
              <a:xfrm>
                <a:off x="8305364" y="2821184"/>
                <a:ext cx="33032" cy="40781"/>
              </a:xfrm>
              <a:custGeom>
                <a:avLst/>
                <a:gdLst/>
                <a:ahLst/>
                <a:cxnLst/>
                <a:rect l="l" t="t" r="r" b="b"/>
                <a:pathLst>
                  <a:path w="503" h="621" extrusionOk="0">
                    <a:moveTo>
                      <a:pt x="185" y="1"/>
                    </a:moveTo>
                    <a:cubicBezTo>
                      <a:pt x="131" y="1"/>
                      <a:pt x="80" y="27"/>
                      <a:pt x="65" y="88"/>
                    </a:cubicBezTo>
                    <a:cubicBezTo>
                      <a:pt x="57" y="121"/>
                      <a:pt x="88" y="149"/>
                      <a:pt x="116" y="149"/>
                    </a:cubicBezTo>
                    <a:cubicBezTo>
                      <a:pt x="129" y="149"/>
                      <a:pt x="142" y="142"/>
                      <a:pt x="150" y="127"/>
                    </a:cubicBezTo>
                    <a:cubicBezTo>
                      <a:pt x="157" y="109"/>
                      <a:pt x="171" y="101"/>
                      <a:pt x="185" y="101"/>
                    </a:cubicBezTo>
                    <a:cubicBezTo>
                      <a:pt x="207" y="101"/>
                      <a:pt x="230" y="120"/>
                      <a:pt x="234" y="149"/>
                    </a:cubicBezTo>
                    <a:cubicBezTo>
                      <a:pt x="237" y="195"/>
                      <a:pt x="201" y="240"/>
                      <a:pt x="172" y="266"/>
                    </a:cubicBezTo>
                    <a:cubicBezTo>
                      <a:pt x="124" y="315"/>
                      <a:pt x="69" y="357"/>
                      <a:pt x="23" y="409"/>
                    </a:cubicBezTo>
                    <a:cubicBezTo>
                      <a:pt x="0" y="438"/>
                      <a:pt x="0" y="483"/>
                      <a:pt x="36" y="506"/>
                    </a:cubicBezTo>
                    <a:cubicBezTo>
                      <a:pt x="141" y="566"/>
                      <a:pt x="263" y="620"/>
                      <a:pt x="386" y="620"/>
                    </a:cubicBezTo>
                    <a:cubicBezTo>
                      <a:pt x="396" y="620"/>
                      <a:pt x="405" y="620"/>
                      <a:pt x="415" y="619"/>
                    </a:cubicBezTo>
                    <a:cubicBezTo>
                      <a:pt x="483" y="616"/>
                      <a:pt x="503" y="515"/>
                      <a:pt x="435" y="499"/>
                    </a:cubicBezTo>
                    <a:cubicBezTo>
                      <a:pt x="341" y="483"/>
                      <a:pt x="256" y="467"/>
                      <a:pt x="169" y="434"/>
                    </a:cubicBezTo>
                    <a:cubicBezTo>
                      <a:pt x="273" y="337"/>
                      <a:pt x="409" y="217"/>
                      <a:pt x="324" y="72"/>
                    </a:cubicBezTo>
                    <a:cubicBezTo>
                      <a:pt x="296" y="27"/>
                      <a:pt x="239" y="1"/>
                      <a:pt x="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
              <p:cNvSpPr/>
              <p:nvPr/>
            </p:nvSpPr>
            <p:spPr>
              <a:xfrm>
                <a:off x="8256836" y="2927171"/>
                <a:ext cx="58840" cy="52602"/>
              </a:xfrm>
              <a:custGeom>
                <a:avLst/>
                <a:gdLst/>
                <a:ahLst/>
                <a:cxnLst/>
                <a:rect l="l" t="t" r="r" b="b"/>
                <a:pathLst>
                  <a:path w="896" h="801" extrusionOk="0">
                    <a:moveTo>
                      <a:pt x="237" y="1"/>
                    </a:moveTo>
                    <a:cubicBezTo>
                      <a:pt x="160" y="1"/>
                      <a:pt x="86" y="45"/>
                      <a:pt x="66" y="139"/>
                    </a:cubicBezTo>
                    <a:cubicBezTo>
                      <a:pt x="62" y="166"/>
                      <a:pt x="84" y="184"/>
                      <a:pt x="105" y="184"/>
                    </a:cubicBezTo>
                    <a:cubicBezTo>
                      <a:pt x="120" y="184"/>
                      <a:pt x="134" y="176"/>
                      <a:pt x="140" y="158"/>
                    </a:cubicBezTo>
                    <a:cubicBezTo>
                      <a:pt x="156" y="105"/>
                      <a:pt x="183" y="85"/>
                      <a:pt x="212" y="85"/>
                    </a:cubicBezTo>
                    <a:cubicBezTo>
                      <a:pt x="276" y="85"/>
                      <a:pt x="350" y="181"/>
                      <a:pt x="348" y="236"/>
                    </a:cubicBezTo>
                    <a:cubicBezTo>
                      <a:pt x="348" y="304"/>
                      <a:pt x="302" y="369"/>
                      <a:pt x="260" y="418"/>
                    </a:cubicBezTo>
                    <a:cubicBezTo>
                      <a:pt x="195" y="495"/>
                      <a:pt x="114" y="557"/>
                      <a:pt x="46" y="625"/>
                    </a:cubicBezTo>
                    <a:cubicBezTo>
                      <a:pt x="1" y="670"/>
                      <a:pt x="40" y="732"/>
                      <a:pt x="92" y="735"/>
                    </a:cubicBezTo>
                    <a:cubicBezTo>
                      <a:pt x="270" y="758"/>
                      <a:pt x="448" y="790"/>
                      <a:pt x="629" y="800"/>
                    </a:cubicBezTo>
                    <a:cubicBezTo>
                      <a:pt x="638" y="800"/>
                      <a:pt x="646" y="800"/>
                      <a:pt x="654" y="800"/>
                    </a:cubicBezTo>
                    <a:cubicBezTo>
                      <a:pt x="743" y="800"/>
                      <a:pt x="828" y="782"/>
                      <a:pt x="869" y="693"/>
                    </a:cubicBezTo>
                    <a:cubicBezTo>
                      <a:pt x="896" y="646"/>
                      <a:pt x="856" y="601"/>
                      <a:pt x="813" y="601"/>
                    </a:cubicBezTo>
                    <a:cubicBezTo>
                      <a:pt x="793" y="601"/>
                      <a:pt x="773" y="611"/>
                      <a:pt x="759" y="635"/>
                    </a:cubicBezTo>
                    <a:cubicBezTo>
                      <a:pt x="740" y="666"/>
                      <a:pt x="697" y="676"/>
                      <a:pt x="647" y="676"/>
                    </a:cubicBezTo>
                    <a:cubicBezTo>
                      <a:pt x="568" y="676"/>
                      <a:pt x="472" y="650"/>
                      <a:pt x="432" y="644"/>
                    </a:cubicBezTo>
                    <a:cubicBezTo>
                      <a:pt x="364" y="638"/>
                      <a:pt x="299" y="628"/>
                      <a:pt x="228" y="622"/>
                    </a:cubicBezTo>
                    <a:cubicBezTo>
                      <a:pt x="370" y="476"/>
                      <a:pt x="542" y="304"/>
                      <a:pt x="419" y="103"/>
                    </a:cubicBezTo>
                    <a:cubicBezTo>
                      <a:pt x="379" y="36"/>
                      <a:pt x="307"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
              <p:cNvSpPr/>
              <p:nvPr/>
            </p:nvSpPr>
            <p:spPr>
              <a:xfrm>
                <a:off x="8313048" y="2875951"/>
                <a:ext cx="53258" cy="67968"/>
              </a:xfrm>
              <a:custGeom>
                <a:avLst/>
                <a:gdLst/>
                <a:ahLst/>
                <a:cxnLst/>
                <a:rect l="l" t="t" r="r" b="b"/>
                <a:pathLst>
                  <a:path w="811" h="1035" extrusionOk="0">
                    <a:moveTo>
                      <a:pt x="481" y="1"/>
                    </a:moveTo>
                    <a:cubicBezTo>
                      <a:pt x="364" y="1"/>
                      <a:pt x="250" y="33"/>
                      <a:pt x="156" y="106"/>
                    </a:cubicBezTo>
                    <a:cubicBezTo>
                      <a:pt x="78" y="161"/>
                      <a:pt x="0" y="252"/>
                      <a:pt x="65" y="349"/>
                    </a:cubicBezTo>
                    <a:cubicBezTo>
                      <a:pt x="149" y="478"/>
                      <a:pt x="369" y="440"/>
                      <a:pt x="496" y="485"/>
                    </a:cubicBezTo>
                    <a:cubicBezTo>
                      <a:pt x="593" y="524"/>
                      <a:pt x="645" y="566"/>
                      <a:pt x="635" y="676"/>
                    </a:cubicBezTo>
                    <a:cubicBezTo>
                      <a:pt x="629" y="776"/>
                      <a:pt x="577" y="838"/>
                      <a:pt x="473" y="864"/>
                    </a:cubicBezTo>
                    <a:cubicBezTo>
                      <a:pt x="376" y="887"/>
                      <a:pt x="305" y="864"/>
                      <a:pt x="214" y="912"/>
                    </a:cubicBezTo>
                    <a:cubicBezTo>
                      <a:pt x="153" y="946"/>
                      <a:pt x="191" y="1035"/>
                      <a:pt x="250" y="1035"/>
                    </a:cubicBezTo>
                    <a:cubicBezTo>
                      <a:pt x="260" y="1035"/>
                      <a:pt x="271" y="1032"/>
                      <a:pt x="282" y="1026"/>
                    </a:cubicBezTo>
                    <a:cubicBezTo>
                      <a:pt x="360" y="981"/>
                      <a:pt x="473" y="1003"/>
                      <a:pt x="557" y="971"/>
                    </a:cubicBezTo>
                    <a:cubicBezTo>
                      <a:pt x="616" y="951"/>
                      <a:pt x="667" y="916"/>
                      <a:pt x="710" y="870"/>
                    </a:cubicBezTo>
                    <a:cubicBezTo>
                      <a:pt x="778" y="789"/>
                      <a:pt x="810" y="679"/>
                      <a:pt x="771" y="576"/>
                    </a:cubicBezTo>
                    <a:cubicBezTo>
                      <a:pt x="726" y="459"/>
                      <a:pt x="612" y="388"/>
                      <a:pt x="499" y="355"/>
                    </a:cubicBezTo>
                    <a:cubicBezTo>
                      <a:pt x="454" y="346"/>
                      <a:pt x="405" y="336"/>
                      <a:pt x="356" y="333"/>
                    </a:cubicBezTo>
                    <a:cubicBezTo>
                      <a:pt x="269" y="320"/>
                      <a:pt x="240" y="349"/>
                      <a:pt x="246" y="239"/>
                    </a:cubicBezTo>
                    <a:cubicBezTo>
                      <a:pt x="253" y="141"/>
                      <a:pt x="295" y="125"/>
                      <a:pt x="389" y="96"/>
                    </a:cubicBezTo>
                    <a:cubicBezTo>
                      <a:pt x="437" y="82"/>
                      <a:pt x="487" y="78"/>
                      <a:pt x="536" y="78"/>
                    </a:cubicBezTo>
                    <a:cubicBezTo>
                      <a:pt x="556" y="78"/>
                      <a:pt x="576" y="79"/>
                      <a:pt x="596" y="80"/>
                    </a:cubicBezTo>
                    <a:cubicBezTo>
                      <a:pt x="597" y="80"/>
                      <a:pt x="598" y="80"/>
                      <a:pt x="599" y="80"/>
                    </a:cubicBezTo>
                    <a:cubicBezTo>
                      <a:pt x="636" y="80"/>
                      <a:pt x="644" y="15"/>
                      <a:pt x="603" y="12"/>
                    </a:cubicBezTo>
                    <a:cubicBezTo>
                      <a:pt x="562" y="4"/>
                      <a:pt x="521"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 name="Google Shape;422;p3"/>
            <p:cNvGrpSpPr/>
            <p:nvPr/>
          </p:nvGrpSpPr>
          <p:grpSpPr>
            <a:xfrm rot="1967023">
              <a:off x="7308907" y="3114"/>
              <a:ext cx="1107620" cy="218172"/>
              <a:chOff x="4737493" y="4305992"/>
              <a:chExt cx="547410" cy="107830"/>
            </a:xfrm>
          </p:grpSpPr>
          <p:sp>
            <p:nvSpPr>
              <p:cNvPr id="423" name="Google Shape;423;p3"/>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6" name="Google Shape;436;p3"/>
            <p:cNvGrpSpPr/>
            <p:nvPr/>
          </p:nvGrpSpPr>
          <p:grpSpPr>
            <a:xfrm rot="594971">
              <a:off x="7280270" y="4788387"/>
              <a:ext cx="979601" cy="216235"/>
              <a:chOff x="7968422" y="675563"/>
              <a:chExt cx="462304" cy="102049"/>
            </a:xfrm>
          </p:grpSpPr>
          <p:sp>
            <p:nvSpPr>
              <p:cNvPr id="437" name="Google Shape;437;p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50" name="Google Shape;450;p3"/>
          <p:cNvSpPr txBox="1">
            <a:spLocks noGrp="1"/>
          </p:cNvSpPr>
          <p:nvPr>
            <p:ph type="title"/>
          </p:nvPr>
        </p:nvSpPr>
        <p:spPr>
          <a:xfrm>
            <a:off x="3148350" y="2161875"/>
            <a:ext cx="5067600" cy="1511400"/>
          </a:xfrm>
          <a:prstGeom prst="rect">
            <a:avLst/>
          </a:prstGeom>
        </p:spPr>
        <p:txBody>
          <a:bodyPr spcFirstLastPara="1" wrap="square" lIns="91425" tIns="91425" rIns="91425" bIns="91425" anchor="b" anchorCtr="0">
            <a:noAutofit/>
          </a:bodyPr>
          <a:lstStyle>
            <a:lvl1pPr lvl="0" algn="r">
              <a:spcBef>
                <a:spcPts val="0"/>
              </a:spcBef>
              <a:spcAft>
                <a:spcPts val="0"/>
              </a:spcAft>
              <a:buSzPts val="3600"/>
              <a:buNone/>
              <a:defRPr sz="5000"/>
            </a:lvl1pPr>
            <a:lvl2pPr lvl="1" algn="ctr">
              <a:spcBef>
                <a:spcPts val="0"/>
              </a:spcBef>
              <a:spcAft>
                <a:spcPts val="0"/>
              </a:spcAft>
              <a:buSzPts val="3600"/>
              <a:buFont typeface="Vazirmatn"/>
              <a:buNone/>
              <a:defRPr sz="3600">
                <a:latin typeface="Vazirmatn"/>
                <a:ea typeface="Vazirmatn"/>
                <a:cs typeface="Vazirmatn"/>
                <a:sym typeface="Vazirmatn"/>
              </a:defRPr>
            </a:lvl2pPr>
            <a:lvl3pPr lvl="2" algn="ctr">
              <a:spcBef>
                <a:spcPts val="0"/>
              </a:spcBef>
              <a:spcAft>
                <a:spcPts val="0"/>
              </a:spcAft>
              <a:buSzPts val="3600"/>
              <a:buFont typeface="Vazirmatn"/>
              <a:buNone/>
              <a:defRPr sz="3600">
                <a:latin typeface="Vazirmatn"/>
                <a:ea typeface="Vazirmatn"/>
                <a:cs typeface="Vazirmatn"/>
                <a:sym typeface="Vazirmatn"/>
              </a:defRPr>
            </a:lvl3pPr>
            <a:lvl4pPr lvl="3" algn="ctr">
              <a:spcBef>
                <a:spcPts val="0"/>
              </a:spcBef>
              <a:spcAft>
                <a:spcPts val="0"/>
              </a:spcAft>
              <a:buSzPts val="3600"/>
              <a:buFont typeface="Vazirmatn"/>
              <a:buNone/>
              <a:defRPr sz="3600">
                <a:latin typeface="Vazirmatn"/>
                <a:ea typeface="Vazirmatn"/>
                <a:cs typeface="Vazirmatn"/>
                <a:sym typeface="Vazirmatn"/>
              </a:defRPr>
            </a:lvl4pPr>
            <a:lvl5pPr lvl="4" algn="ctr">
              <a:spcBef>
                <a:spcPts val="0"/>
              </a:spcBef>
              <a:spcAft>
                <a:spcPts val="0"/>
              </a:spcAft>
              <a:buSzPts val="3600"/>
              <a:buFont typeface="Vazirmatn"/>
              <a:buNone/>
              <a:defRPr sz="3600">
                <a:latin typeface="Vazirmatn"/>
                <a:ea typeface="Vazirmatn"/>
                <a:cs typeface="Vazirmatn"/>
                <a:sym typeface="Vazirmatn"/>
              </a:defRPr>
            </a:lvl5pPr>
            <a:lvl6pPr lvl="5" algn="ctr">
              <a:spcBef>
                <a:spcPts val="0"/>
              </a:spcBef>
              <a:spcAft>
                <a:spcPts val="0"/>
              </a:spcAft>
              <a:buSzPts val="3600"/>
              <a:buFont typeface="Vazirmatn"/>
              <a:buNone/>
              <a:defRPr sz="3600">
                <a:latin typeface="Vazirmatn"/>
                <a:ea typeface="Vazirmatn"/>
                <a:cs typeface="Vazirmatn"/>
                <a:sym typeface="Vazirmatn"/>
              </a:defRPr>
            </a:lvl6pPr>
            <a:lvl7pPr lvl="6" algn="ctr">
              <a:spcBef>
                <a:spcPts val="0"/>
              </a:spcBef>
              <a:spcAft>
                <a:spcPts val="0"/>
              </a:spcAft>
              <a:buSzPts val="3600"/>
              <a:buFont typeface="Vazirmatn"/>
              <a:buNone/>
              <a:defRPr sz="3600">
                <a:latin typeface="Vazirmatn"/>
                <a:ea typeface="Vazirmatn"/>
                <a:cs typeface="Vazirmatn"/>
                <a:sym typeface="Vazirmatn"/>
              </a:defRPr>
            </a:lvl7pPr>
            <a:lvl8pPr lvl="7" algn="ctr">
              <a:spcBef>
                <a:spcPts val="0"/>
              </a:spcBef>
              <a:spcAft>
                <a:spcPts val="0"/>
              </a:spcAft>
              <a:buSzPts val="3600"/>
              <a:buFont typeface="Vazirmatn"/>
              <a:buNone/>
              <a:defRPr sz="3600">
                <a:latin typeface="Vazirmatn"/>
                <a:ea typeface="Vazirmatn"/>
                <a:cs typeface="Vazirmatn"/>
                <a:sym typeface="Vazirmatn"/>
              </a:defRPr>
            </a:lvl8pPr>
            <a:lvl9pPr lvl="8" algn="ctr">
              <a:spcBef>
                <a:spcPts val="0"/>
              </a:spcBef>
              <a:spcAft>
                <a:spcPts val="0"/>
              </a:spcAft>
              <a:buSzPts val="3600"/>
              <a:buFont typeface="Vazirmatn"/>
              <a:buNone/>
              <a:defRPr sz="3600">
                <a:latin typeface="Vazirmatn"/>
                <a:ea typeface="Vazirmatn"/>
                <a:cs typeface="Vazirmatn"/>
                <a:sym typeface="Vazirmatn"/>
              </a:defRPr>
            </a:lvl9pPr>
          </a:lstStyle>
          <a:p>
            <a:endParaRPr/>
          </a:p>
        </p:txBody>
      </p:sp>
      <p:sp>
        <p:nvSpPr>
          <p:cNvPr id="451" name="Google Shape;451;p3"/>
          <p:cNvSpPr txBox="1">
            <a:spLocks noGrp="1"/>
          </p:cNvSpPr>
          <p:nvPr>
            <p:ph type="title" idx="2" hasCustomPrompt="1"/>
          </p:nvPr>
        </p:nvSpPr>
        <p:spPr>
          <a:xfrm>
            <a:off x="6563850" y="1095225"/>
            <a:ext cx="1652100" cy="9159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lt1"/>
              </a:buClr>
              <a:buSzPts val="6000"/>
              <a:buNone/>
              <a:defRPr sz="8000" i="1">
                <a:solidFill>
                  <a:schemeClr val="dk2"/>
                </a:solidFill>
              </a:defRPr>
            </a:lvl1pPr>
            <a:lvl2pPr lvl="1"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2pPr>
            <a:lvl3pPr lvl="2"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3pPr>
            <a:lvl4pPr lvl="3"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4pPr>
            <a:lvl5pPr lvl="4"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5pPr>
            <a:lvl6pPr lvl="5"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6pPr>
            <a:lvl7pPr lvl="6"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7pPr>
            <a:lvl8pPr lvl="7"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8pPr>
            <a:lvl9pPr lvl="8"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9pPr>
          </a:lstStyle>
          <a:p>
            <a:r>
              <a:t>xx%</a:t>
            </a:r>
          </a:p>
        </p:txBody>
      </p:sp>
      <p:sp>
        <p:nvSpPr>
          <p:cNvPr id="452" name="Google Shape;452;p3"/>
          <p:cNvSpPr txBox="1">
            <a:spLocks noGrp="1"/>
          </p:cNvSpPr>
          <p:nvPr>
            <p:ph type="subTitle" idx="1"/>
          </p:nvPr>
        </p:nvSpPr>
        <p:spPr>
          <a:xfrm>
            <a:off x="3148350" y="3673275"/>
            <a:ext cx="5067600" cy="375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45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2676"/>
        <p:cNvGrpSpPr/>
        <p:nvPr/>
      </p:nvGrpSpPr>
      <p:grpSpPr>
        <a:xfrm>
          <a:off x="0" y="0"/>
          <a:ext cx="0" cy="0"/>
          <a:chOff x="0" y="0"/>
          <a:chExt cx="0" cy="0"/>
        </a:xfrm>
      </p:grpSpPr>
      <p:pic>
        <p:nvPicPr>
          <p:cNvPr id="2677" name="Google Shape;2677;p24"/>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2678" name="Google Shape;2678;p24"/>
          <p:cNvGrpSpPr/>
          <p:nvPr/>
        </p:nvGrpSpPr>
        <p:grpSpPr>
          <a:xfrm>
            <a:off x="-294557" y="512381"/>
            <a:ext cx="9459274" cy="3365624"/>
            <a:chOff x="-294557" y="512381"/>
            <a:chExt cx="9459274" cy="3365624"/>
          </a:xfrm>
        </p:grpSpPr>
        <p:grpSp>
          <p:nvGrpSpPr>
            <p:cNvPr id="2679" name="Google Shape;2679;p24"/>
            <p:cNvGrpSpPr/>
            <p:nvPr/>
          </p:nvGrpSpPr>
          <p:grpSpPr>
            <a:xfrm rot="2258642">
              <a:off x="-339773" y="3031313"/>
              <a:ext cx="1029115" cy="202717"/>
              <a:chOff x="4737493" y="4305992"/>
              <a:chExt cx="547410" cy="107830"/>
            </a:xfrm>
          </p:grpSpPr>
          <p:sp>
            <p:nvSpPr>
              <p:cNvPr id="2680" name="Google Shape;2680;p24"/>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24"/>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24"/>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24"/>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24"/>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24"/>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24"/>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24"/>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24"/>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24"/>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24"/>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24"/>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24"/>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3" name="Google Shape;2693;p24"/>
            <p:cNvGrpSpPr/>
            <p:nvPr/>
          </p:nvGrpSpPr>
          <p:grpSpPr>
            <a:xfrm rot="3128191">
              <a:off x="8668129" y="3460030"/>
              <a:ext cx="475920" cy="285182"/>
              <a:chOff x="5983345" y="4283994"/>
              <a:chExt cx="253151" cy="151694"/>
            </a:xfrm>
          </p:grpSpPr>
          <p:sp>
            <p:nvSpPr>
              <p:cNvPr id="2694" name="Google Shape;2694;p24"/>
              <p:cNvSpPr/>
              <p:nvPr/>
            </p:nvSpPr>
            <p:spPr>
              <a:xfrm>
                <a:off x="5983345" y="4330552"/>
                <a:ext cx="43014" cy="81693"/>
              </a:xfrm>
              <a:custGeom>
                <a:avLst/>
                <a:gdLst/>
                <a:ahLst/>
                <a:cxnLst/>
                <a:rect l="l" t="t" r="r" b="b"/>
                <a:pathLst>
                  <a:path w="655" h="1244" extrusionOk="0">
                    <a:moveTo>
                      <a:pt x="138" y="1"/>
                    </a:moveTo>
                    <a:cubicBezTo>
                      <a:pt x="123" y="1"/>
                      <a:pt x="107" y="11"/>
                      <a:pt x="104" y="32"/>
                    </a:cubicBezTo>
                    <a:lnTo>
                      <a:pt x="94" y="32"/>
                    </a:lnTo>
                    <a:cubicBezTo>
                      <a:pt x="30" y="32"/>
                      <a:pt x="30" y="130"/>
                      <a:pt x="94" y="133"/>
                    </a:cubicBezTo>
                    <a:lnTo>
                      <a:pt x="101" y="133"/>
                    </a:lnTo>
                    <a:cubicBezTo>
                      <a:pt x="94" y="292"/>
                      <a:pt x="88" y="447"/>
                      <a:pt x="78" y="606"/>
                    </a:cubicBezTo>
                    <a:cubicBezTo>
                      <a:pt x="65" y="732"/>
                      <a:pt x="49" y="862"/>
                      <a:pt x="30" y="988"/>
                    </a:cubicBezTo>
                    <a:cubicBezTo>
                      <a:pt x="20" y="1027"/>
                      <a:pt x="1" y="1082"/>
                      <a:pt x="4" y="1121"/>
                    </a:cubicBezTo>
                    <a:cubicBezTo>
                      <a:pt x="17" y="1219"/>
                      <a:pt x="127" y="1244"/>
                      <a:pt x="245" y="1244"/>
                    </a:cubicBezTo>
                    <a:cubicBezTo>
                      <a:pt x="353" y="1244"/>
                      <a:pt x="468" y="1223"/>
                      <a:pt x="522" y="1218"/>
                    </a:cubicBezTo>
                    <a:cubicBezTo>
                      <a:pt x="600" y="1215"/>
                      <a:pt x="600" y="1101"/>
                      <a:pt x="522" y="1098"/>
                    </a:cubicBezTo>
                    <a:cubicBezTo>
                      <a:pt x="507" y="1097"/>
                      <a:pt x="492" y="1096"/>
                      <a:pt x="475" y="1096"/>
                    </a:cubicBezTo>
                    <a:cubicBezTo>
                      <a:pt x="420" y="1096"/>
                      <a:pt x="359" y="1103"/>
                      <a:pt x="302" y="1103"/>
                    </a:cubicBezTo>
                    <a:cubicBezTo>
                      <a:pt x="266" y="1103"/>
                      <a:pt x="232" y="1100"/>
                      <a:pt x="201" y="1092"/>
                    </a:cubicBezTo>
                    <a:cubicBezTo>
                      <a:pt x="111" y="1069"/>
                      <a:pt x="150" y="1098"/>
                      <a:pt x="143" y="1004"/>
                    </a:cubicBezTo>
                    <a:cubicBezTo>
                      <a:pt x="133" y="936"/>
                      <a:pt x="159" y="855"/>
                      <a:pt x="166" y="784"/>
                    </a:cubicBezTo>
                    <a:cubicBezTo>
                      <a:pt x="169" y="761"/>
                      <a:pt x="169" y="732"/>
                      <a:pt x="169" y="709"/>
                    </a:cubicBezTo>
                    <a:cubicBezTo>
                      <a:pt x="226" y="713"/>
                      <a:pt x="283" y="716"/>
                      <a:pt x="339" y="716"/>
                    </a:cubicBezTo>
                    <a:cubicBezTo>
                      <a:pt x="385" y="716"/>
                      <a:pt x="431" y="714"/>
                      <a:pt x="477" y="709"/>
                    </a:cubicBezTo>
                    <a:cubicBezTo>
                      <a:pt x="538" y="700"/>
                      <a:pt x="542" y="612"/>
                      <a:pt x="477" y="612"/>
                    </a:cubicBezTo>
                    <a:cubicBezTo>
                      <a:pt x="376" y="616"/>
                      <a:pt x="276" y="622"/>
                      <a:pt x="179" y="622"/>
                    </a:cubicBezTo>
                    <a:cubicBezTo>
                      <a:pt x="185" y="460"/>
                      <a:pt x="188" y="305"/>
                      <a:pt x="182" y="143"/>
                    </a:cubicBezTo>
                    <a:lnTo>
                      <a:pt x="182" y="143"/>
                    </a:lnTo>
                    <a:cubicBezTo>
                      <a:pt x="318" y="152"/>
                      <a:pt x="454" y="162"/>
                      <a:pt x="590" y="165"/>
                    </a:cubicBezTo>
                    <a:cubicBezTo>
                      <a:pt x="655" y="165"/>
                      <a:pt x="652" y="55"/>
                      <a:pt x="584" y="49"/>
                    </a:cubicBezTo>
                    <a:cubicBezTo>
                      <a:pt x="444" y="36"/>
                      <a:pt x="308" y="36"/>
                      <a:pt x="169" y="32"/>
                    </a:cubicBezTo>
                    <a:cubicBezTo>
                      <a:pt x="167" y="11"/>
                      <a:pt x="153" y="1"/>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24"/>
              <p:cNvSpPr/>
              <p:nvPr/>
            </p:nvSpPr>
            <p:spPr>
              <a:xfrm>
                <a:off x="6036733" y="4378752"/>
                <a:ext cx="34936" cy="31916"/>
              </a:xfrm>
              <a:custGeom>
                <a:avLst/>
                <a:gdLst/>
                <a:ahLst/>
                <a:cxnLst/>
                <a:rect l="l" t="t" r="r" b="b"/>
                <a:pathLst>
                  <a:path w="532" h="486" extrusionOk="0">
                    <a:moveTo>
                      <a:pt x="36" y="1"/>
                    </a:moveTo>
                    <a:cubicBezTo>
                      <a:pt x="18" y="1"/>
                      <a:pt x="1" y="12"/>
                      <a:pt x="1" y="37"/>
                    </a:cubicBezTo>
                    <a:cubicBezTo>
                      <a:pt x="1" y="160"/>
                      <a:pt x="17" y="277"/>
                      <a:pt x="33" y="400"/>
                    </a:cubicBezTo>
                    <a:cubicBezTo>
                      <a:pt x="33" y="413"/>
                      <a:pt x="36" y="419"/>
                      <a:pt x="36" y="432"/>
                    </a:cubicBezTo>
                    <a:cubicBezTo>
                      <a:pt x="41" y="459"/>
                      <a:pt x="62" y="471"/>
                      <a:pt x="84" y="471"/>
                    </a:cubicBezTo>
                    <a:cubicBezTo>
                      <a:pt x="113" y="471"/>
                      <a:pt x="143" y="452"/>
                      <a:pt x="143" y="419"/>
                    </a:cubicBezTo>
                    <a:cubicBezTo>
                      <a:pt x="137" y="335"/>
                      <a:pt x="159" y="160"/>
                      <a:pt x="273" y="141"/>
                    </a:cubicBezTo>
                    <a:cubicBezTo>
                      <a:pt x="280" y="139"/>
                      <a:pt x="286" y="138"/>
                      <a:pt x="292" y="138"/>
                    </a:cubicBezTo>
                    <a:cubicBezTo>
                      <a:pt x="379" y="138"/>
                      <a:pt x="396" y="280"/>
                      <a:pt x="396" y="371"/>
                    </a:cubicBezTo>
                    <a:cubicBezTo>
                      <a:pt x="386" y="384"/>
                      <a:pt x="376" y="403"/>
                      <a:pt x="380" y="426"/>
                    </a:cubicBezTo>
                    <a:cubicBezTo>
                      <a:pt x="386" y="442"/>
                      <a:pt x="393" y="455"/>
                      <a:pt x="406" y="468"/>
                    </a:cubicBezTo>
                    <a:cubicBezTo>
                      <a:pt x="418" y="480"/>
                      <a:pt x="433" y="485"/>
                      <a:pt x="448" y="485"/>
                    </a:cubicBezTo>
                    <a:cubicBezTo>
                      <a:pt x="452" y="485"/>
                      <a:pt x="456" y="485"/>
                      <a:pt x="461" y="484"/>
                    </a:cubicBezTo>
                    <a:cubicBezTo>
                      <a:pt x="467" y="484"/>
                      <a:pt x="467" y="484"/>
                      <a:pt x="470" y="481"/>
                    </a:cubicBezTo>
                    <a:cubicBezTo>
                      <a:pt x="490" y="478"/>
                      <a:pt x="509" y="461"/>
                      <a:pt x="509" y="439"/>
                    </a:cubicBezTo>
                    <a:cubicBezTo>
                      <a:pt x="532" y="279"/>
                      <a:pt x="481" y="14"/>
                      <a:pt x="280" y="14"/>
                    </a:cubicBezTo>
                    <a:cubicBezTo>
                      <a:pt x="278" y="14"/>
                      <a:pt x="275" y="14"/>
                      <a:pt x="273" y="14"/>
                    </a:cubicBezTo>
                    <a:cubicBezTo>
                      <a:pt x="189" y="18"/>
                      <a:pt x="127" y="73"/>
                      <a:pt x="85" y="141"/>
                    </a:cubicBezTo>
                    <a:cubicBezTo>
                      <a:pt x="82" y="108"/>
                      <a:pt x="78" y="76"/>
                      <a:pt x="78" y="37"/>
                    </a:cubicBezTo>
                    <a:cubicBezTo>
                      <a:pt x="77" y="14"/>
                      <a:pt x="56"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24"/>
              <p:cNvSpPr/>
              <p:nvPr/>
            </p:nvSpPr>
            <p:spPr>
              <a:xfrm>
                <a:off x="6060177" y="4360628"/>
                <a:ext cx="35462" cy="11033"/>
              </a:xfrm>
              <a:custGeom>
                <a:avLst/>
                <a:gdLst/>
                <a:ahLst/>
                <a:cxnLst/>
                <a:rect l="l" t="t" r="r" b="b"/>
                <a:pathLst>
                  <a:path w="540" h="168" extrusionOk="0">
                    <a:moveTo>
                      <a:pt x="444" y="0"/>
                    </a:moveTo>
                    <a:cubicBezTo>
                      <a:pt x="439" y="0"/>
                      <a:pt x="433" y="1"/>
                      <a:pt x="428" y="2"/>
                    </a:cubicBezTo>
                    <a:cubicBezTo>
                      <a:pt x="408" y="9"/>
                      <a:pt x="402" y="25"/>
                      <a:pt x="398" y="41"/>
                    </a:cubicBezTo>
                    <a:cubicBezTo>
                      <a:pt x="392" y="41"/>
                      <a:pt x="392" y="41"/>
                      <a:pt x="389" y="44"/>
                    </a:cubicBezTo>
                    <a:cubicBezTo>
                      <a:pt x="369" y="47"/>
                      <a:pt x="347" y="47"/>
                      <a:pt x="327" y="51"/>
                    </a:cubicBezTo>
                    <a:cubicBezTo>
                      <a:pt x="298" y="54"/>
                      <a:pt x="266" y="60"/>
                      <a:pt x="240" y="60"/>
                    </a:cubicBezTo>
                    <a:cubicBezTo>
                      <a:pt x="175" y="67"/>
                      <a:pt x="113" y="70"/>
                      <a:pt x="49" y="83"/>
                    </a:cubicBezTo>
                    <a:cubicBezTo>
                      <a:pt x="0" y="93"/>
                      <a:pt x="13" y="167"/>
                      <a:pt x="62" y="167"/>
                    </a:cubicBezTo>
                    <a:cubicBezTo>
                      <a:pt x="143" y="164"/>
                      <a:pt x="217" y="158"/>
                      <a:pt x="298" y="151"/>
                    </a:cubicBezTo>
                    <a:cubicBezTo>
                      <a:pt x="309" y="150"/>
                      <a:pt x="321" y="150"/>
                      <a:pt x="332" y="150"/>
                    </a:cubicBezTo>
                    <a:cubicBezTo>
                      <a:pt x="340" y="150"/>
                      <a:pt x="348" y="150"/>
                      <a:pt x="356" y="150"/>
                    </a:cubicBezTo>
                    <a:cubicBezTo>
                      <a:pt x="396" y="150"/>
                      <a:pt x="437" y="149"/>
                      <a:pt x="470" y="132"/>
                    </a:cubicBezTo>
                    <a:cubicBezTo>
                      <a:pt x="539"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24"/>
              <p:cNvSpPr/>
              <p:nvPr/>
            </p:nvSpPr>
            <p:spPr>
              <a:xfrm>
                <a:off x="6047568" y="4348545"/>
                <a:ext cx="44787" cy="8603"/>
              </a:xfrm>
              <a:custGeom>
                <a:avLst/>
                <a:gdLst/>
                <a:ahLst/>
                <a:cxnLst/>
                <a:rect l="l" t="t" r="r" b="b"/>
                <a:pathLst>
                  <a:path w="682" h="131" extrusionOk="0">
                    <a:moveTo>
                      <a:pt x="161" y="0"/>
                    </a:moveTo>
                    <a:cubicBezTo>
                      <a:pt x="124" y="0"/>
                      <a:pt x="87" y="1"/>
                      <a:pt x="49" y="1"/>
                    </a:cubicBezTo>
                    <a:cubicBezTo>
                      <a:pt x="1" y="1"/>
                      <a:pt x="1" y="73"/>
                      <a:pt x="49" y="76"/>
                    </a:cubicBezTo>
                    <a:cubicBezTo>
                      <a:pt x="237" y="92"/>
                      <a:pt x="422" y="118"/>
                      <a:pt x="610" y="131"/>
                    </a:cubicBezTo>
                    <a:cubicBezTo>
                      <a:pt x="671" y="131"/>
                      <a:pt x="681" y="37"/>
                      <a:pt x="626" y="31"/>
                    </a:cubicBezTo>
                    <a:cubicBezTo>
                      <a:pt x="475" y="7"/>
                      <a:pt x="31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24"/>
              <p:cNvSpPr/>
              <p:nvPr/>
            </p:nvSpPr>
            <p:spPr>
              <a:xfrm>
                <a:off x="6106341" y="4364502"/>
                <a:ext cx="123591" cy="9719"/>
              </a:xfrm>
              <a:custGeom>
                <a:avLst/>
                <a:gdLst/>
                <a:ahLst/>
                <a:cxnLst/>
                <a:rect l="l" t="t" r="r" b="b"/>
                <a:pathLst>
                  <a:path w="1882" h="148" extrusionOk="0">
                    <a:moveTo>
                      <a:pt x="1719" y="1"/>
                    </a:moveTo>
                    <a:cubicBezTo>
                      <a:pt x="1701" y="1"/>
                      <a:pt x="1686" y="7"/>
                      <a:pt x="1675" y="18"/>
                    </a:cubicBezTo>
                    <a:cubicBezTo>
                      <a:pt x="1363" y="12"/>
                      <a:pt x="1050" y="6"/>
                      <a:pt x="738" y="6"/>
                    </a:cubicBezTo>
                    <a:cubicBezTo>
                      <a:pt x="510" y="6"/>
                      <a:pt x="282" y="9"/>
                      <a:pt x="55" y="18"/>
                    </a:cubicBezTo>
                    <a:cubicBezTo>
                      <a:pt x="0" y="18"/>
                      <a:pt x="0" y="102"/>
                      <a:pt x="55" y="102"/>
                    </a:cubicBezTo>
                    <a:cubicBezTo>
                      <a:pt x="632" y="105"/>
                      <a:pt x="1215" y="105"/>
                      <a:pt x="1795" y="147"/>
                    </a:cubicBezTo>
                    <a:cubicBezTo>
                      <a:pt x="1796" y="147"/>
                      <a:pt x="1797" y="147"/>
                      <a:pt x="1798" y="147"/>
                    </a:cubicBezTo>
                    <a:cubicBezTo>
                      <a:pt x="1870" y="147"/>
                      <a:pt x="1881" y="37"/>
                      <a:pt x="1811" y="21"/>
                    </a:cubicBezTo>
                    <a:cubicBezTo>
                      <a:pt x="1782" y="14"/>
                      <a:pt x="1756" y="8"/>
                      <a:pt x="1730" y="1"/>
                    </a:cubicBezTo>
                    <a:cubicBezTo>
                      <a:pt x="1726" y="1"/>
                      <a:pt x="1722"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24"/>
              <p:cNvSpPr/>
              <p:nvPr/>
            </p:nvSpPr>
            <p:spPr>
              <a:xfrm>
                <a:off x="6125910" y="4289116"/>
                <a:ext cx="40978" cy="69413"/>
              </a:xfrm>
              <a:custGeom>
                <a:avLst/>
                <a:gdLst/>
                <a:ahLst/>
                <a:cxnLst/>
                <a:rect l="l" t="t" r="r" b="b"/>
                <a:pathLst>
                  <a:path w="624" h="1057" extrusionOk="0">
                    <a:moveTo>
                      <a:pt x="182" y="1"/>
                    </a:moveTo>
                    <a:cubicBezTo>
                      <a:pt x="159" y="1"/>
                      <a:pt x="138" y="15"/>
                      <a:pt x="130" y="45"/>
                    </a:cubicBezTo>
                    <a:cubicBezTo>
                      <a:pt x="52" y="362"/>
                      <a:pt x="0" y="693"/>
                      <a:pt x="7" y="1020"/>
                    </a:cubicBezTo>
                    <a:cubicBezTo>
                      <a:pt x="7" y="1044"/>
                      <a:pt x="25" y="1056"/>
                      <a:pt x="44" y="1056"/>
                    </a:cubicBezTo>
                    <a:cubicBezTo>
                      <a:pt x="63" y="1056"/>
                      <a:pt x="83" y="1044"/>
                      <a:pt x="84" y="1020"/>
                    </a:cubicBezTo>
                    <a:cubicBezTo>
                      <a:pt x="88" y="958"/>
                      <a:pt x="97" y="893"/>
                      <a:pt x="104" y="832"/>
                    </a:cubicBezTo>
                    <a:cubicBezTo>
                      <a:pt x="107" y="833"/>
                      <a:pt x="109" y="833"/>
                      <a:pt x="112" y="833"/>
                    </a:cubicBezTo>
                    <a:cubicBezTo>
                      <a:pt x="141" y="833"/>
                      <a:pt x="166" y="791"/>
                      <a:pt x="136" y="767"/>
                    </a:cubicBezTo>
                    <a:cubicBezTo>
                      <a:pt x="126" y="757"/>
                      <a:pt x="130" y="735"/>
                      <a:pt x="149" y="715"/>
                    </a:cubicBezTo>
                    <a:cubicBezTo>
                      <a:pt x="275" y="790"/>
                      <a:pt x="392" y="864"/>
                      <a:pt x="505" y="955"/>
                    </a:cubicBezTo>
                    <a:cubicBezTo>
                      <a:pt x="520" y="966"/>
                      <a:pt x="534" y="970"/>
                      <a:pt x="547" y="970"/>
                    </a:cubicBezTo>
                    <a:cubicBezTo>
                      <a:pt x="593" y="970"/>
                      <a:pt x="623" y="913"/>
                      <a:pt x="580" y="877"/>
                    </a:cubicBezTo>
                    <a:cubicBezTo>
                      <a:pt x="467" y="796"/>
                      <a:pt x="343" y="725"/>
                      <a:pt x="217" y="663"/>
                    </a:cubicBezTo>
                    <a:cubicBezTo>
                      <a:pt x="262" y="631"/>
                      <a:pt x="311" y="599"/>
                      <a:pt x="324" y="589"/>
                    </a:cubicBezTo>
                    <a:cubicBezTo>
                      <a:pt x="395" y="537"/>
                      <a:pt x="473" y="492"/>
                      <a:pt x="535" y="433"/>
                    </a:cubicBezTo>
                    <a:cubicBezTo>
                      <a:pt x="567" y="398"/>
                      <a:pt x="536" y="350"/>
                      <a:pt x="497" y="350"/>
                    </a:cubicBezTo>
                    <a:cubicBezTo>
                      <a:pt x="489" y="350"/>
                      <a:pt x="481" y="351"/>
                      <a:pt x="473" y="356"/>
                    </a:cubicBezTo>
                    <a:cubicBezTo>
                      <a:pt x="405" y="391"/>
                      <a:pt x="343" y="450"/>
                      <a:pt x="279" y="492"/>
                    </a:cubicBezTo>
                    <a:cubicBezTo>
                      <a:pt x="233" y="531"/>
                      <a:pt x="181" y="563"/>
                      <a:pt x="136" y="602"/>
                    </a:cubicBezTo>
                    <a:cubicBezTo>
                      <a:pt x="162" y="450"/>
                      <a:pt x="188" y="297"/>
                      <a:pt x="227" y="148"/>
                    </a:cubicBezTo>
                    <a:cubicBezTo>
                      <a:pt x="249" y="142"/>
                      <a:pt x="269" y="116"/>
                      <a:pt x="259" y="84"/>
                    </a:cubicBezTo>
                    <a:cubicBezTo>
                      <a:pt x="256" y="71"/>
                      <a:pt x="249" y="61"/>
                      <a:pt x="243" y="45"/>
                    </a:cubicBezTo>
                    <a:cubicBezTo>
                      <a:pt x="231" y="16"/>
                      <a:pt x="206"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24"/>
              <p:cNvSpPr/>
              <p:nvPr/>
            </p:nvSpPr>
            <p:spPr>
              <a:xfrm>
                <a:off x="6164917" y="4320242"/>
                <a:ext cx="41372" cy="27647"/>
              </a:xfrm>
              <a:custGeom>
                <a:avLst/>
                <a:gdLst/>
                <a:ahLst/>
                <a:cxnLst/>
                <a:rect l="l" t="t" r="r" b="b"/>
                <a:pathLst>
                  <a:path w="630" h="421" extrusionOk="0">
                    <a:moveTo>
                      <a:pt x="201" y="1"/>
                    </a:moveTo>
                    <a:cubicBezTo>
                      <a:pt x="172" y="1"/>
                      <a:pt x="143" y="37"/>
                      <a:pt x="158" y="66"/>
                    </a:cubicBezTo>
                    <a:cubicBezTo>
                      <a:pt x="184" y="115"/>
                      <a:pt x="209" y="160"/>
                      <a:pt x="239" y="209"/>
                    </a:cubicBezTo>
                    <a:cubicBezTo>
                      <a:pt x="180" y="244"/>
                      <a:pt x="119" y="277"/>
                      <a:pt x="47" y="303"/>
                    </a:cubicBezTo>
                    <a:cubicBezTo>
                      <a:pt x="0" y="320"/>
                      <a:pt x="15" y="389"/>
                      <a:pt x="59" y="389"/>
                    </a:cubicBezTo>
                    <a:cubicBezTo>
                      <a:pt x="64" y="389"/>
                      <a:pt x="68" y="388"/>
                      <a:pt x="73" y="387"/>
                    </a:cubicBezTo>
                    <a:cubicBezTo>
                      <a:pt x="145" y="361"/>
                      <a:pt x="222" y="329"/>
                      <a:pt x="297" y="293"/>
                    </a:cubicBezTo>
                    <a:cubicBezTo>
                      <a:pt x="303" y="306"/>
                      <a:pt x="307" y="313"/>
                      <a:pt x="313" y="322"/>
                    </a:cubicBezTo>
                    <a:cubicBezTo>
                      <a:pt x="303" y="335"/>
                      <a:pt x="300" y="351"/>
                      <a:pt x="303" y="368"/>
                    </a:cubicBezTo>
                    <a:cubicBezTo>
                      <a:pt x="311" y="405"/>
                      <a:pt x="336" y="421"/>
                      <a:pt x="362" y="421"/>
                    </a:cubicBezTo>
                    <a:cubicBezTo>
                      <a:pt x="402" y="421"/>
                      <a:pt x="443" y="384"/>
                      <a:pt x="430" y="329"/>
                    </a:cubicBezTo>
                    <a:cubicBezTo>
                      <a:pt x="420" y="303"/>
                      <a:pt x="404" y="274"/>
                      <a:pt x="384" y="244"/>
                    </a:cubicBezTo>
                    <a:cubicBezTo>
                      <a:pt x="459" y="199"/>
                      <a:pt x="530" y="151"/>
                      <a:pt x="592" y="95"/>
                    </a:cubicBezTo>
                    <a:cubicBezTo>
                      <a:pt x="629" y="63"/>
                      <a:pt x="596" y="7"/>
                      <a:pt x="555" y="7"/>
                    </a:cubicBezTo>
                    <a:cubicBezTo>
                      <a:pt x="547" y="7"/>
                      <a:pt x="538" y="9"/>
                      <a:pt x="530" y="14"/>
                    </a:cubicBezTo>
                    <a:cubicBezTo>
                      <a:pt x="462" y="63"/>
                      <a:pt x="394" y="112"/>
                      <a:pt x="326" y="157"/>
                    </a:cubicBezTo>
                    <a:cubicBezTo>
                      <a:pt x="294" y="108"/>
                      <a:pt x="261" y="60"/>
                      <a:pt x="229" y="14"/>
                    </a:cubicBezTo>
                    <a:cubicBezTo>
                      <a:pt x="221" y="5"/>
                      <a:pt x="211"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24"/>
              <p:cNvSpPr/>
              <p:nvPr/>
            </p:nvSpPr>
            <p:spPr>
              <a:xfrm>
                <a:off x="6193089" y="4283994"/>
                <a:ext cx="43408" cy="33623"/>
              </a:xfrm>
              <a:custGeom>
                <a:avLst/>
                <a:gdLst/>
                <a:ahLst/>
                <a:cxnLst/>
                <a:rect l="l" t="t" r="r" b="b"/>
                <a:pathLst>
                  <a:path w="661" h="512" extrusionOk="0">
                    <a:moveTo>
                      <a:pt x="133" y="0"/>
                    </a:moveTo>
                    <a:cubicBezTo>
                      <a:pt x="64" y="0"/>
                      <a:pt x="1" y="44"/>
                      <a:pt x="10" y="132"/>
                    </a:cubicBezTo>
                    <a:cubicBezTo>
                      <a:pt x="12" y="157"/>
                      <a:pt x="32" y="171"/>
                      <a:pt x="51" y="171"/>
                    </a:cubicBezTo>
                    <a:cubicBezTo>
                      <a:pt x="68" y="171"/>
                      <a:pt x="85" y="159"/>
                      <a:pt x="85" y="132"/>
                    </a:cubicBezTo>
                    <a:cubicBezTo>
                      <a:pt x="109" y="115"/>
                      <a:pt x="130" y="106"/>
                      <a:pt x="146" y="106"/>
                    </a:cubicBezTo>
                    <a:cubicBezTo>
                      <a:pt x="168" y="106"/>
                      <a:pt x="183" y="124"/>
                      <a:pt x="189" y="162"/>
                    </a:cubicBezTo>
                    <a:cubicBezTo>
                      <a:pt x="192" y="194"/>
                      <a:pt x="192" y="226"/>
                      <a:pt x="182" y="259"/>
                    </a:cubicBezTo>
                    <a:cubicBezTo>
                      <a:pt x="179" y="288"/>
                      <a:pt x="172" y="311"/>
                      <a:pt x="166" y="340"/>
                    </a:cubicBezTo>
                    <a:cubicBezTo>
                      <a:pt x="163" y="388"/>
                      <a:pt x="166" y="437"/>
                      <a:pt x="208" y="469"/>
                    </a:cubicBezTo>
                    <a:cubicBezTo>
                      <a:pt x="243" y="500"/>
                      <a:pt x="293" y="511"/>
                      <a:pt x="347" y="511"/>
                    </a:cubicBezTo>
                    <a:cubicBezTo>
                      <a:pt x="430" y="511"/>
                      <a:pt x="522" y="486"/>
                      <a:pt x="581" y="466"/>
                    </a:cubicBezTo>
                    <a:cubicBezTo>
                      <a:pt x="661" y="442"/>
                      <a:pt x="638" y="340"/>
                      <a:pt x="574" y="340"/>
                    </a:cubicBezTo>
                    <a:cubicBezTo>
                      <a:pt x="568" y="340"/>
                      <a:pt x="561" y="341"/>
                      <a:pt x="555" y="343"/>
                    </a:cubicBezTo>
                    <a:cubicBezTo>
                      <a:pt x="501" y="364"/>
                      <a:pt x="441" y="382"/>
                      <a:pt x="381" y="382"/>
                    </a:cubicBezTo>
                    <a:cubicBezTo>
                      <a:pt x="376" y="382"/>
                      <a:pt x="372" y="382"/>
                      <a:pt x="367" y="382"/>
                    </a:cubicBezTo>
                    <a:cubicBezTo>
                      <a:pt x="279" y="375"/>
                      <a:pt x="292" y="356"/>
                      <a:pt x="302" y="278"/>
                    </a:cubicBezTo>
                    <a:cubicBezTo>
                      <a:pt x="309" y="204"/>
                      <a:pt x="309" y="123"/>
                      <a:pt x="257" y="58"/>
                    </a:cubicBezTo>
                    <a:cubicBezTo>
                      <a:pt x="226" y="19"/>
                      <a:pt x="178" y="0"/>
                      <a:pt x="1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24"/>
              <p:cNvSpPr/>
              <p:nvPr/>
            </p:nvSpPr>
            <p:spPr>
              <a:xfrm>
                <a:off x="6153491" y="4377964"/>
                <a:ext cx="72434" cy="57724"/>
              </a:xfrm>
              <a:custGeom>
                <a:avLst/>
                <a:gdLst/>
                <a:ahLst/>
                <a:cxnLst/>
                <a:rect l="l" t="t" r="r" b="b"/>
                <a:pathLst>
                  <a:path w="1103" h="879" extrusionOk="0">
                    <a:moveTo>
                      <a:pt x="405" y="1"/>
                    </a:moveTo>
                    <a:cubicBezTo>
                      <a:pt x="268" y="1"/>
                      <a:pt x="103" y="144"/>
                      <a:pt x="30" y="224"/>
                    </a:cubicBezTo>
                    <a:cubicBezTo>
                      <a:pt x="0" y="257"/>
                      <a:pt x="28" y="297"/>
                      <a:pt x="61" y="297"/>
                    </a:cubicBezTo>
                    <a:cubicBezTo>
                      <a:pt x="70" y="297"/>
                      <a:pt x="80" y="294"/>
                      <a:pt x="89" y="286"/>
                    </a:cubicBezTo>
                    <a:cubicBezTo>
                      <a:pt x="134" y="240"/>
                      <a:pt x="199" y="159"/>
                      <a:pt x="264" y="143"/>
                    </a:cubicBezTo>
                    <a:cubicBezTo>
                      <a:pt x="298" y="136"/>
                      <a:pt x="326" y="133"/>
                      <a:pt x="349" y="133"/>
                    </a:cubicBezTo>
                    <a:cubicBezTo>
                      <a:pt x="515" y="133"/>
                      <a:pt x="420" y="292"/>
                      <a:pt x="380" y="383"/>
                    </a:cubicBezTo>
                    <a:cubicBezTo>
                      <a:pt x="325" y="525"/>
                      <a:pt x="247" y="655"/>
                      <a:pt x="160" y="781"/>
                    </a:cubicBezTo>
                    <a:cubicBezTo>
                      <a:pt x="132" y="819"/>
                      <a:pt x="165" y="878"/>
                      <a:pt x="211" y="878"/>
                    </a:cubicBezTo>
                    <a:cubicBezTo>
                      <a:pt x="213" y="878"/>
                      <a:pt x="214" y="878"/>
                      <a:pt x="215" y="878"/>
                    </a:cubicBezTo>
                    <a:cubicBezTo>
                      <a:pt x="487" y="852"/>
                      <a:pt x="750" y="862"/>
                      <a:pt x="1022" y="856"/>
                    </a:cubicBezTo>
                    <a:cubicBezTo>
                      <a:pt x="1103" y="852"/>
                      <a:pt x="1099" y="742"/>
                      <a:pt x="1022" y="736"/>
                    </a:cubicBezTo>
                    <a:cubicBezTo>
                      <a:pt x="925" y="723"/>
                      <a:pt x="827" y="718"/>
                      <a:pt x="729" y="718"/>
                    </a:cubicBezTo>
                    <a:cubicBezTo>
                      <a:pt x="600" y="718"/>
                      <a:pt x="470" y="727"/>
                      <a:pt x="341" y="736"/>
                    </a:cubicBezTo>
                    <a:cubicBezTo>
                      <a:pt x="403" y="635"/>
                      <a:pt x="455" y="532"/>
                      <a:pt x="500" y="425"/>
                    </a:cubicBezTo>
                    <a:cubicBezTo>
                      <a:pt x="532" y="334"/>
                      <a:pt x="607" y="192"/>
                      <a:pt x="555" y="94"/>
                    </a:cubicBezTo>
                    <a:cubicBezTo>
                      <a:pt x="517" y="27"/>
                      <a:pt x="464"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03" name="Google Shape;2703;p24"/>
            <p:cNvGrpSpPr/>
            <p:nvPr/>
          </p:nvGrpSpPr>
          <p:grpSpPr>
            <a:xfrm rot="-2416383">
              <a:off x="8592812" y="634022"/>
              <a:ext cx="447780" cy="194821"/>
              <a:chOff x="8075001" y="4307963"/>
              <a:chExt cx="238179" cy="103627"/>
            </a:xfrm>
          </p:grpSpPr>
          <p:sp>
            <p:nvSpPr>
              <p:cNvPr id="2704" name="Google Shape;2704;p24"/>
              <p:cNvSpPr/>
              <p:nvPr/>
            </p:nvSpPr>
            <p:spPr>
              <a:xfrm>
                <a:off x="8075001" y="4316959"/>
                <a:ext cx="78476" cy="92857"/>
              </a:xfrm>
              <a:custGeom>
                <a:avLst/>
                <a:gdLst/>
                <a:ahLst/>
                <a:cxnLst/>
                <a:rect l="l" t="t" r="r" b="b"/>
                <a:pathLst>
                  <a:path w="1195" h="1414" extrusionOk="0">
                    <a:moveTo>
                      <a:pt x="695" y="0"/>
                    </a:moveTo>
                    <a:cubicBezTo>
                      <a:pt x="482" y="0"/>
                      <a:pt x="258" y="67"/>
                      <a:pt x="152" y="165"/>
                    </a:cubicBezTo>
                    <a:cubicBezTo>
                      <a:pt x="0" y="304"/>
                      <a:pt x="91" y="450"/>
                      <a:pt x="220" y="567"/>
                    </a:cubicBezTo>
                    <a:cubicBezTo>
                      <a:pt x="321" y="661"/>
                      <a:pt x="437" y="729"/>
                      <a:pt x="551" y="797"/>
                    </a:cubicBezTo>
                    <a:cubicBezTo>
                      <a:pt x="638" y="852"/>
                      <a:pt x="755" y="904"/>
                      <a:pt x="803" y="997"/>
                    </a:cubicBezTo>
                    <a:cubicBezTo>
                      <a:pt x="898" y="1180"/>
                      <a:pt x="708" y="1286"/>
                      <a:pt x="543" y="1286"/>
                    </a:cubicBezTo>
                    <a:cubicBezTo>
                      <a:pt x="538" y="1286"/>
                      <a:pt x="533" y="1286"/>
                      <a:pt x="528" y="1286"/>
                    </a:cubicBezTo>
                    <a:cubicBezTo>
                      <a:pt x="447" y="1286"/>
                      <a:pt x="447" y="1409"/>
                      <a:pt x="528" y="1412"/>
                    </a:cubicBezTo>
                    <a:cubicBezTo>
                      <a:pt x="542" y="1413"/>
                      <a:pt x="556" y="1413"/>
                      <a:pt x="570" y="1413"/>
                    </a:cubicBezTo>
                    <a:cubicBezTo>
                      <a:pt x="864" y="1413"/>
                      <a:pt x="1148" y="1219"/>
                      <a:pt x="907" y="910"/>
                    </a:cubicBezTo>
                    <a:cubicBezTo>
                      <a:pt x="774" y="742"/>
                      <a:pt x="551" y="664"/>
                      <a:pt x="382" y="537"/>
                    </a:cubicBezTo>
                    <a:cubicBezTo>
                      <a:pt x="259" y="450"/>
                      <a:pt x="175" y="294"/>
                      <a:pt x="337" y="194"/>
                    </a:cubicBezTo>
                    <a:cubicBezTo>
                      <a:pt x="415" y="145"/>
                      <a:pt x="531" y="126"/>
                      <a:pt x="616" y="116"/>
                    </a:cubicBezTo>
                    <a:cubicBezTo>
                      <a:pt x="635" y="115"/>
                      <a:pt x="656" y="114"/>
                      <a:pt x="677" y="114"/>
                    </a:cubicBezTo>
                    <a:cubicBezTo>
                      <a:pt x="854" y="114"/>
                      <a:pt x="1095" y="166"/>
                      <a:pt x="1118" y="359"/>
                    </a:cubicBezTo>
                    <a:cubicBezTo>
                      <a:pt x="1121" y="378"/>
                      <a:pt x="1135" y="386"/>
                      <a:pt x="1150" y="386"/>
                    </a:cubicBezTo>
                    <a:cubicBezTo>
                      <a:pt x="1169" y="386"/>
                      <a:pt x="1189" y="373"/>
                      <a:pt x="1189" y="353"/>
                    </a:cubicBezTo>
                    <a:cubicBezTo>
                      <a:pt x="1194" y="97"/>
                      <a:pt x="953" y="0"/>
                      <a:pt x="6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24"/>
              <p:cNvSpPr/>
              <p:nvPr/>
            </p:nvSpPr>
            <p:spPr>
              <a:xfrm>
                <a:off x="8142639" y="4370938"/>
                <a:ext cx="40321" cy="8012"/>
              </a:xfrm>
              <a:custGeom>
                <a:avLst/>
                <a:gdLst/>
                <a:ahLst/>
                <a:cxnLst/>
                <a:rect l="l" t="t" r="r" b="b"/>
                <a:pathLst>
                  <a:path w="614" h="122" extrusionOk="0">
                    <a:moveTo>
                      <a:pt x="556" y="0"/>
                    </a:moveTo>
                    <a:cubicBezTo>
                      <a:pt x="554" y="0"/>
                      <a:pt x="553" y="0"/>
                      <a:pt x="551" y="1"/>
                    </a:cubicBezTo>
                    <a:cubicBezTo>
                      <a:pt x="412" y="11"/>
                      <a:pt x="275" y="25"/>
                      <a:pt x="134" y="25"/>
                    </a:cubicBezTo>
                    <a:cubicBezTo>
                      <a:pt x="108" y="25"/>
                      <a:pt x="82" y="24"/>
                      <a:pt x="55" y="23"/>
                    </a:cubicBezTo>
                    <a:cubicBezTo>
                      <a:pt x="0" y="23"/>
                      <a:pt x="3" y="104"/>
                      <a:pt x="55" y="111"/>
                    </a:cubicBezTo>
                    <a:cubicBezTo>
                      <a:pt x="125" y="117"/>
                      <a:pt x="197" y="121"/>
                      <a:pt x="268" y="121"/>
                    </a:cubicBezTo>
                    <a:cubicBezTo>
                      <a:pt x="369" y="121"/>
                      <a:pt x="469" y="113"/>
                      <a:pt x="564" y="94"/>
                    </a:cubicBezTo>
                    <a:cubicBezTo>
                      <a:pt x="614" y="85"/>
                      <a:pt x="604" y="0"/>
                      <a:pt x="5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24"/>
              <p:cNvSpPr/>
              <p:nvPr/>
            </p:nvSpPr>
            <p:spPr>
              <a:xfrm>
                <a:off x="8139881" y="4360431"/>
                <a:ext cx="44524" cy="6567"/>
              </a:xfrm>
              <a:custGeom>
                <a:avLst/>
                <a:gdLst/>
                <a:ahLst/>
                <a:cxnLst/>
                <a:rect l="l" t="t" r="r" b="b"/>
                <a:pathLst>
                  <a:path w="678" h="100" extrusionOk="0">
                    <a:moveTo>
                      <a:pt x="520" y="1"/>
                    </a:moveTo>
                    <a:cubicBezTo>
                      <a:pt x="364" y="1"/>
                      <a:pt x="205" y="8"/>
                      <a:pt x="49" y="21"/>
                    </a:cubicBezTo>
                    <a:cubicBezTo>
                      <a:pt x="8" y="28"/>
                      <a:pt x="0" y="96"/>
                      <a:pt x="46" y="96"/>
                    </a:cubicBezTo>
                    <a:cubicBezTo>
                      <a:pt x="47" y="96"/>
                      <a:pt x="48" y="96"/>
                      <a:pt x="49" y="96"/>
                    </a:cubicBezTo>
                    <a:cubicBezTo>
                      <a:pt x="136" y="91"/>
                      <a:pt x="224" y="89"/>
                      <a:pt x="311" y="89"/>
                    </a:cubicBezTo>
                    <a:cubicBezTo>
                      <a:pt x="413" y="89"/>
                      <a:pt x="513" y="92"/>
                      <a:pt x="612" y="99"/>
                    </a:cubicBezTo>
                    <a:cubicBezTo>
                      <a:pt x="615" y="99"/>
                      <a:pt x="618" y="100"/>
                      <a:pt x="620" y="100"/>
                    </a:cubicBezTo>
                    <a:cubicBezTo>
                      <a:pt x="677" y="100"/>
                      <a:pt x="674" y="2"/>
                      <a:pt x="612" y="2"/>
                    </a:cubicBezTo>
                    <a:cubicBezTo>
                      <a:pt x="582" y="1"/>
                      <a:pt x="551" y="1"/>
                      <a:pt x="5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24"/>
              <p:cNvSpPr/>
              <p:nvPr/>
            </p:nvSpPr>
            <p:spPr>
              <a:xfrm>
                <a:off x="8170942" y="4307963"/>
                <a:ext cx="62978" cy="103627"/>
              </a:xfrm>
              <a:custGeom>
                <a:avLst/>
                <a:gdLst/>
                <a:ahLst/>
                <a:cxnLst/>
                <a:rect l="l" t="t" r="r" b="b"/>
                <a:pathLst>
                  <a:path w="959" h="1578" extrusionOk="0">
                    <a:moveTo>
                      <a:pt x="845" y="1"/>
                    </a:moveTo>
                    <a:cubicBezTo>
                      <a:pt x="818" y="1"/>
                      <a:pt x="791" y="16"/>
                      <a:pt x="784" y="49"/>
                    </a:cubicBezTo>
                    <a:cubicBezTo>
                      <a:pt x="706" y="496"/>
                      <a:pt x="658" y="950"/>
                      <a:pt x="629" y="1410"/>
                    </a:cubicBezTo>
                    <a:cubicBezTo>
                      <a:pt x="515" y="1300"/>
                      <a:pt x="428" y="1031"/>
                      <a:pt x="376" y="927"/>
                    </a:cubicBezTo>
                    <a:cubicBezTo>
                      <a:pt x="279" y="746"/>
                      <a:pt x="188" y="558"/>
                      <a:pt x="94" y="373"/>
                    </a:cubicBezTo>
                    <a:cubicBezTo>
                      <a:pt x="86" y="355"/>
                      <a:pt x="72" y="348"/>
                      <a:pt x="59" y="348"/>
                    </a:cubicBezTo>
                    <a:cubicBezTo>
                      <a:pt x="30" y="348"/>
                      <a:pt x="1" y="380"/>
                      <a:pt x="16" y="415"/>
                    </a:cubicBezTo>
                    <a:cubicBezTo>
                      <a:pt x="136" y="687"/>
                      <a:pt x="266" y="950"/>
                      <a:pt x="399" y="1215"/>
                    </a:cubicBezTo>
                    <a:cubicBezTo>
                      <a:pt x="467" y="1348"/>
                      <a:pt x="515" y="1526"/>
                      <a:pt x="674" y="1575"/>
                    </a:cubicBezTo>
                    <a:cubicBezTo>
                      <a:pt x="680" y="1577"/>
                      <a:pt x="687" y="1578"/>
                      <a:pt x="693" y="1578"/>
                    </a:cubicBezTo>
                    <a:cubicBezTo>
                      <a:pt x="726" y="1578"/>
                      <a:pt x="752" y="1549"/>
                      <a:pt x="755" y="1514"/>
                    </a:cubicBezTo>
                    <a:cubicBezTo>
                      <a:pt x="784" y="1060"/>
                      <a:pt x="833" y="610"/>
                      <a:pt x="901" y="163"/>
                    </a:cubicBezTo>
                    <a:cubicBezTo>
                      <a:pt x="933" y="150"/>
                      <a:pt x="959" y="114"/>
                      <a:pt x="933" y="75"/>
                    </a:cubicBezTo>
                    <a:cubicBezTo>
                      <a:pt x="927" y="59"/>
                      <a:pt x="914" y="49"/>
                      <a:pt x="904" y="33"/>
                    </a:cubicBezTo>
                    <a:cubicBezTo>
                      <a:pt x="892" y="12"/>
                      <a:pt x="868" y="1"/>
                      <a:pt x="8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24"/>
              <p:cNvSpPr/>
              <p:nvPr/>
            </p:nvSpPr>
            <p:spPr>
              <a:xfrm>
                <a:off x="8243702" y="4368508"/>
                <a:ext cx="18322" cy="12871"/>
              </a:xfrm>
              <a:custGeom>
                <a:avLst/>
                <a:gdLst/>
                <a:ahLst/>
                <a:cxnLst/>
                <a:rect l="l" t="t" r="r" b="b"/>
                <a:pathLst>
                  <a:path w="279" h="196" extrusionOk="0">
                    <a:moveTo>
                      <a:pt x="194" y="0"/>
                    </a:moveTo>
                    <a:cubicBezTo>
                      <a:pt x="166" y="0"/>
                      <a:pt x="138" y="13"/>
                      <a:pt x="113" y="34"/>
                    </a:cubicBezTo>
                    <a:cubicBezTo>
                      <a:pt x="108" y="33"/>
                      <a:pt x="102" y="32"/>
                      <a:pt x="97" y="32"/>
                    </a:cubicBezTo>
                    <a:cubicBezTo>
                      <a:pt x="61" y="32"/>
                      <a:pt x="27" y="59"/>
                      <a:pt x="16" y="93"/>
                    </a:cubicBezTo>
                    <a:cubicBezTo>
                      <a:pt x="0" y="148"/>
                      <a:pt x="36" y="180"/>
                      <a:pt x="84" y="190"/>
                    </a:cubicBezTo>
                    <a:cubicBezTo>
                      <a:pt x="98" y="194"/>
                      <a:pt x="111" y="195"/>
                      <a:pt x="123" y="195"/>
                    </a:cubicBezTo>
                    <a:cubicBezTo>
                      <a:pt x="198" y="195"/>
                      <a:pt x="261" y="135"/>
                      <a:pt x="269" y="60"/>
                    </a:cubicBezTo>
                    <a:cubicBezTo>
                      <a:pt x="279" y="28"/>
                      <a:pt x="243" y="5"/>
                      <a:pt x="211" y="2"/>
                    </a:cubicBezTo>
                    <a:cubicBezTo>
                      <a:pt x="205" y="1"/>
                      <a:pt x="199" y="0"/>
                      <a:pt x="1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24"/>
              <p:cNvSpPr/>
              <p:nvPr/>
            </p:nvSpPr>
            <p:spPr>
              <a:xfrm>
                <a:off x="8268590" y="4320505"/>
                <a:ext cx="44590" cy="78870"/>
              </a:xfrm>
              <a:custGeom>
                <a:avLst/>
                <a:gdLst/>
                <a:ahLst/>
                <a:cxnLst/>
                <a:rect l="l" t="t" r="r" b="b"/>
                <a:pathLst>
                  <a:path w="679" h="1201" extrusionOk="0">
                    <a:moveTo>
                      <a:pt x="207" y="0"/>
                    </a:moveTo>
                    <a:cubicBezTo>
                      <a:pt x="198" y="0"/>
                      <a:pt x="188" y="6"/>
                      <a:pt x="181" y="20"/>
                    </a:cubicBezTo>
                    <a:cubicBezTo>
                      <a:pt x="52" y="296"/>
                      <a:pt x="0" y="752"/>
                      <a:pt x="159" y="1028"/>
                    </a:cubicBezTo>
                    <a:cubicBezTo>
                      <a:pt x="217" y="1128"/>
                      <a:pt x="338" y="1200"/>
                      <a:pt x="450" y="1200"/>
                    </a:cubicBezTo>
                    <a:cubicBezTo>
                      <a:pt x="533" y="1200"/>
                      <a:pt x="610" y="1161"/>
                      <a:pt x="654" y="1067"/>
                    </a:cubicBezTo>
                    <a:cubicBezTo>
                      <a:pt x="679" y="1018"/>
                      <a:pt x="642" y="978"/>
                      <a:pt x="602" y="978"/>
                    </a:cubicBezTo>
                    <a:cubicBezTo>
                      <a:pt x="584" y="978"/>
                      <a:pt x="565" y="986"/>
                      <a:pt x="551" y="1005"/>
                    </a:cubicBezTo>
                    <a:cubicBezTo>
                      <a:pt x="513" y="1058"/>
                      <a:pt x="473" y="1079"/>
                      <a:pt x="434" y="1079"/>
                    </a:cubicBezTo>
                    <a:cubicBezTo>
                      <a:pt x="340" y="1079"/>
                      <a:pt x="255" y="951"/>
                      <a:pt x="227" y="866"/>
                    </a:cubicBezTo>
                    <a:cubicBezTo>
                      <a:pt x="204" y="785"/>
                      <a:pt x="194" y="694"/>
                      <a:pt x="191" y="610"/>
                    </a:cubicBezTo>
                    <a:lnTo>
                      <a:pt x="191" y="610"/>
                    </a:lnTo>
                    <a:cubicBezTo>
                      <a:pt x="292" y="613"/>
                      <a:pt x="389" y="610"/>
                      <a:pt x="492" y="623"/>
                    </a:cubicBezTo>
                    <a:cubicBezTo>
                      <a:pt x="494" y="623"/>
                      <a:pt x="496" y="623"/>
                      <a:pt x="498" y="623"/>
                    </a:cubicBezTo>
                    <a:cubicBezTo>
                      <a:pt x="560" y="623"/>
                      <a:pt x="562" y="513"/>
                      <a:pt x="495" y="513"/>
                    </a:cubicBezTo>
                    <a:cubicBezTo>
                      <a:pt x="494" y="513"/>
                      <a:pt x="493" y="513"/>
                      <a:pt x="492" y="513"/>
                    </a:cubicBezTo>
                    <a:cubicBezTo>
                      <a:pt x="389" y="513"/>
                      <a:pt x="288" y="516"/>
                      <a:pt x="191" y="532"/>
                    </a:cubicBezTo>
                    <a:cubicBezTo>
                      <a:pt x="191" y="367"/>
                      <a:pt x="224" y="205"/>
                      <a:pt x="243" y="43"/>
                    </a:cubicBezTo>
                    <a:cubicBezTo>
                      <a:pt x="245" y="22"/>
                      <a:pt x="226" y="0"/>
                      <a:pt x="2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10" name="Google Shape;2710;p24"/>
          <p:cNvGrpSpPr/>
          <p:nvPr/>
        </p:nvGrpSpPr>
        <p:grpSpPr>
          <a:xfrm>
            <a:off x="-507479" y="637812"/>
            <a:ext cx="10366313" cy="4396289"/>
            <a:chOff x="-507479" y="637812"/>
            <a:chExt cx="10366313" cy="4396289"/>
          </a:xfrm>
        </p:grpSpPr>
        <p:grpSp>
          <p:nvGrpSpPr>
            <p:cNvPr id="2711" name="Google Shape;2711;p24"/>
            <p:cNvGrpSpPr/>
            <p:nvPr/>
          </p:nvGrpSpPr>
          <p:grpSpPr>
            <a:xfrm rot="-2520871">
              <a:off x="8466656" y="895447"/>
              <a:ext cx="1026559" cy="668517"/>
              <a:chOff x="6925286" y="2716904"/>
              <a:chExt cx="562593" cy="366373"/>
            </a:xfrm>
          </p:grpSpPr>
          <p:sp>
            <p:nvSpPr>
              <p:cNvPr id="2712" name="Google Shape;2712;p24"/>
              <p:cNvSpPr/>
              <p:nvPr/>
            </p:nvSpPr>
            <p:spPr>
              <a:xfrm>
                <a:off x="6974472" y="2716904"/>
                <a:ext cx="513408" cy="366373"/>
              </a:xfrm>
              <a:custGeom>
                <a:avLst/>
                <a:gdLst/>
                <a:ahLst/>
                <a:cxnLst/>
                <a:rect l="l" t="t" r="r" b="b"/>
                <a:pathLst>
                  <a:path w="7818" h="5579" extrusionOk="0">
                    <a:moveTo>
                      <a:pt x="3859" y="1235"/>
                    </a:moveTo>
                    <a:cubicBezTo>
                      <a:pt x="4180" y="1618"/>
                      <a:pt x="4478" y="2010"/>
                      <a:pt x="4769" y="2411"/>
                    </a:cubicBezTo>
                    <a:cubicBezTo>
                      <a:pt x="4656" y="2512"/>
                      <a:pt x="4539" y="2609"/>
                      <a:pt x="4426" y="2709"/>
                    </a:cubicBezTo>
                    <a:lnTo>
                      <a:pt x="4108" y="2453"/>
                    </a:lnTo>
                    <a:cubicBezTo>
                      <a:pt x="3888" y="2282"/>
                      <a:pt x="3652" y="2120"/>
                      <a:pt x="3422" y="1951"/>
                    </a:cubicBezTo>
                    <a:cubicBezTo>
                      <a:pt x="3564" y="1718"/>
                      <a:pt x="3710" y="1475"/>
                      <a:pt x="3859" y="1235"/>
                    </a:cubicBezTo>
                    <a:close/>
                    <a:moveTo>
                      <a:pt x="4847" y="2515"/>
                    </a:moveTo>
                    <a:cubicBezTo>
                      <a:pt x="5106" y="2871"/>
                      <a:pt x="5356" y="3231"/>
                      <a:pt x="5612" y="3587"/>
                    </a:cubicBezTo>
                    <a:lnTo>
                      <a:pt x="5378" y="3587"/>
                    </a:lnTo>
                    <a:cubicBezTo>
                      <a:pt x="5106" y="3309"/>
                      <a:pt x="4818" y="3046"/>
                      <a:pt x="4523" y="2790"/>
                    </a:cubicBezTo>
                    <a:cubicBezTo>
                      <a:pt x="4633" y="2696"/>
                      <a:pt x="4737" y="2606"/>
                      <a:pt x="4847" y="2515"/>
                    </a:cubicBezTo>
                    <a:close/>
                    <a:moveTo>
                      <a:pt x="7604" y="182"/>
                    </a:moveTo>
                    <a:lnTo>
                      <a:pt x="7604" y="182"/>
                    </a:lnTo>
                    <a:cubicBezTo>
                      <a:pt x="7585" y="762"/>
                      <a:pt x="7572" y="1345"/>
                      <a:pt x="7581" y="1925"/>
                    </a:cubicBezTo>
                    <a:cubicBezTo>
                      <a:pt x="7588" y="2470"/>
                      <a:pt x="7555" y="3062"/>
                      <a:pt x="7666" y="3600"/>
                    </a:cubicBezTo>
                    <a:cubicBezTo>
                      <a:pt x="7037" y="3600"/>
                      <a:pt x="6405" y="3594"/>
                      <a:pt x="5774" y="3594"/>
                    </a:cubicBezTo>
                    <a:cubicBezTo>
                      <a:pt x="5498" y="3208"/>
                      <a:pt x="5226" y="2819"/>
                      <a:pt x="4948" y="2434"/>
                    </a:cubicBezTo>
                    <a:cubicBezTo>
                      <a:pt x="5832" y="1682"/>
                      <a:pt x="6713" y="924"/>
                      <a:pt x="7604" y="182"/>
                    </a:cubicBezTo>
                    <a:close/>
                    <a:moveTo>
                      <a:pt x="4423" y="2884"/>
                    </a:moveTo>
                    <a:cubicBezTo>
                      <a:pt x="4688" y="3108"/>
                      <a:pt x="4944" y="3344"/>
                      <a:pt x="5191" y="3594"/>
                    </a:cubicBezTo>
                    <a:cubicBezTo>
                      <a:pt x="4633" y="3597"/>
                      <a:pt x="4073" y="3613"/>
                      <a:pt x="3519" y="3652"/>
                    </a:cubicBezTo>
                    <a:cubicBezTo>
                      <a:pt x="3823" y="3399"/>
                      <a:pt x="4121" y="3143"/>
                      <a:pt x="4423" y="2884"/>
                    </a:cubicBezTo>
                    <a:close/>
                    <a:moveTo>
                      <a:pt x="2262" y="1183"/>
                    </a:moveTo>
                    <a:cubicBezTo>
                      <a:pt x="2560" y="1491"/>
                      <a:pt x="2900" y="1747"/>
                      <a:pt x="3244" y="1993"/>
                    </a:cubicBezTo>
                    <a:cubicBezTo>
                      <a:pt x="2822" y="2703"/>
                      <a:pt x="2414" y="3415"/>
                      <a:pt x="2025" y="4138"/>
                    </a:cubicBezTo>
                    <a:cubicBezTo>
                      <a:pt x="1847" y="4137"/>
                      <a:pt x="1669" y="4136"/>
                      <a:pt x="1490" y="4136"/>
                    </a:cubicBezTo>
                    <a:cubicBezTo>
                      <a:pt x="1053" y="4136"/>
                      <a:pt x="616" y="4140"/>
                      <a:pt x="179" y="4154"/>
                    </a:cubicBezTo>
                    <a:cubicBezTo>
                      <a:pt x="940" y="3221"/>
                      <a:pt x="1582" y="2175"/>
                      <a:pt x="2262" y="1183"/>
                    </a:cubicBezTo>
                    <a:close/>
                    <a:moveTo>
                      <a:pt x="3354" y="2071"/>
                    </a:moveTo>
                    <a:cubicBezTo>
                      <a:pt x="3548" y="2207"/>
                      <a:pt x="3746" y="2346"/>
                      <a:pt x="3937" y="2492"/>
                    </a:cubicBezTo>
                    <a:cubicBezTo>
                      <a:pt x="4070" y="2593"/>
                      <a:pt x="4199" y="2696"/>
                      <a:pt x="4329" y="2803"/>
                    </a:cubicBezTo>
                    <a:cubicBezTo>
                      <a:pt x="4008" y="3085"/>
                      <a:pt x="3687" y="3373"/>
                      <a:pt x="3373" y="3665"/>
                    </a:cubicBezTo>
                    <a:cubicBezTo>
                      <a:pt x="3344" y="3675"/>
                      <a:pt x="3341" y="3710"/>
                      <a:pt x="3363" y="3726"/>
                    </a:cubicBezTo>
                    <a:cubicBezTo>
                      <a:pt x="3371" y="3736"/>
                      <a:pt x="3385" y="3742"/>
                      <a:pt x="3398" y="3742"/>
                    </a:cubicBezTo>
                    <a:cubicBezTo>
                      <a:pt x="3408" y="3742"/>
                      <a:pt x="3417" y="3740"/>
                      <a:pt x="3425" y="3733"/>
                    </a:cubicBezTo>
                    <a:cubicBezTo>
                      <a:pt x="3957" y="3768"/>
                      <a:pt x="4492" y="3776"/>
                      <a:pt x="5029" y="3776"/>
                    </a:cubicBezTo>
                    <a:cubicBezTo>
                      <a:pt x="5142" y="3776"/>
                      <a:pt x="5255" y="3776"/>
                      <a:pt x="5369" y="3775"/>
                    </a:cubicBezTo>
                    <a:cubicBezTo>
                      <a:pt x="5492" y="3901"/>
                      <a:pt x="5612" y="4031"/>
                      <a:pt x="5725" y="4164"/>
                    </a:cubicBezTo>
                    <a:cubicBezTo>
                      <a:pt x="5285" y="4152"/>
                      <a:pt x="4844" y="4149"/>
                      <a:pt x="4404" y="4149"/>
                    </a:cubicBezTo>
                    <a:cubicBezTo>
                      <a:pt x="3995" y="4149"/>
                      <a:pt x="3587" y="4151"/>
                      <a:pt x="3179" y="4151"/>
                    </a:cubicBezTo>
                    <a:cubicBezTo>
                      <a:pt x="3086" y="4151"/>
                      <a:pt x="2993" y="4151"/>
                      <a:pt x="2900" y="4151"/>
                    </a:cubicBezTo>
                    <a:cubicBezTo>
                      <a:pt x="2651" y="4151"/>
                      <a:pt x="2408" y="4148"/>
                      <a:pt x="2162" y="4148"/>
                    </a:cubicBezTo>
                    <a:cubicBezTo>
                      <a:pt x="2547" y="3448"/>
                      <a:pt x="2942" y="2755"/>
                      <a:pt x="3354" y="2071"/>
                    </a:cubicBezTo>
                    <a:close/>
                    <a:moveTo>
                      <a:pt x="5738" y="3762"/>
                    </a:moveTo>
                    <a:cubicBezTo>
                      <a:pt x="6127" y="4310"/>
                      <a:pt x="6519" y="4844"/>
                      <a:pt x="6950" y="5359"/>
                    </a:cubicBezTo>
                    <a:cubicBezTo>
                      <a:pt x="5997" y="5401"/>
                      <a:pt x="5041" y="5430"/>
                      <a:pt x="4089" y="5443"/>
                    </a:cubicBezTo>
                    <a:cubicBezTo>
                      <a:pt x="3623" y="5450"/>
                      <a:pt x="3159" y="5450"/>
                      <a:pt x="2693" y="5450"/>
                    </a:cubicBezTo>
                    <a:cubicBezTo>
                      <a:pt x="2453" y="5450"/>
                      <a:pt x="2207" y="5438"/>
                      <a:pt x="1963" y="5438"/>
                    </a:cubicBezTo>
                    <a:cubicBezTo>
                      <a:pt x="1785" y="5438"/>
                      <a:pt x="1607" y="5444"/>
                      <a:pt x="1433" y="5466"/>
                    </a:cubicBezTo>
                    <a:cubicBezTo>
                      <a:pt x="1646" y="5071"/>
                      <a:pt x="1867" y="4672"/>
                      <a:pt x="2084" y="4277"/>
                    </a:cubicBezTo>
                    <a:lnTo>
                      <a:pt x="2900" y="4277"/>
                    </a:lnTo>
                    <a:cubicBezTo>
                      <a:pt x="3574" y="4280"/>
                      <a:pt x="4250" y="4290"/>
                      <a:pt x="4924" y="4290"/>
                    </a:cubicBezTo>
                    <a:cubicBezTo>
                      <a:pt x="5196" y="4290"/>
                      <a:pt x="5467" y="4288"/>
                      <a:pt x="5738" y="4284"/>
                    </a:cubicBezTo>
                    <a:cubicBezTo>
                      <a:pt x="5787" y="4284"/>
                      <a:pt x="5806" y="4235"/>
                      <a:pt x="5793" y="4199"/>
                    </a:cubicBezTo>
                    <a:cubicBezTo>
                      <a:pt x="5842" y="4196"/>
                      <a:pt x="5881" y="4131"/>
                      <a:pt x="5838" y="4086"/>
                    </a:cubicBezTo>
                    <a:cubicBezTo>
                      <a:pt x="5741" y="3976"/>
                      <a:pt x="5644" y="3872"/>
                      <a:pt x="5547" y="3765"/>
                    </a:cubicBezTo>
                    <a:cubicBezTo>
                      <a:pt x="5612" y="3765"/>
                      <a:pt x="5673" y="3765"/>
                      <a:pt x="5738" y="3762"/>
                    </a:cubicBezTo>
                    <a:close/>
                    <a:moveTo>
                      <a:pt x="7678" y="0"/>
                    </a:moveTo>
                    <a:cubicBezTo>
                      <a:pt x="7667" y="0"/>
                      <a:pt x="7656" y="3"/>
                      <a:pt x="7646" y="7"/>
                    </a:cubicBezTo>
                    <a:cubicBezTo>
                      <a:pt x="7639" y="5"/>
                      <a:pt x="7632" y="4"/>
                      <a:pt x="7625" y="4"/>
                    </a:cubicBezTo>
                    <a:cubicBezTo>
                      <a:pt x="7609" y="4"/>
                      <a:pt x="7595" y="9"/>
                      <a:pt x="7581" y="20"/>
                    </a:cubicBezTo>
                    <a:cubicBezTo>
                      <a:pt x="6668" y="778"/>
                      <a:pt x="5761" y="1540"/>
                      <a:pt x="4867" y="2317"/>
                    </a:cubicBezTo>
                    <a:cubicBezTo>
                      <a:pt x="4556" y="1893"/>
                      <a:pt x="4235" y="1472"/>
                      <a:pt x="3895" y="1070"/>
                    </a:cubicBezTo>
                    <a:cubicBezTo>
                      <a:pt x="3883" y="1057"/>
                      <a:pt x="3867" y="1051"/>
                      <a:pt x="3851" y="1051"/>
                    </a:cubicBezTo>
                    <a:cubicBezTo>
                      <a:pt x="3827" y="1051"/>
                      <a:pt x="3803" y="1064"/>
                      <a:pt x="3791" y="1083"/>
                    </a:cubicBezTo>
                    <a:cubicBezTo>
                      <a:pt x="3629" y="1345"/>
                      <a:pt x="3470" y="1608"/>
                      <a:pt x="3312" y="1870"/>
                    </a:cubicBezTo>
                    <a:cubicBezTo>
                      <a:pt x="2955" y="1618"/>
                      <a:pt x="2602" y="1349"/>
                      <a:pt x="2301" y="1025"/>
                    </a:cubicBezTo>
                    <a:cubicBezTo>
                      <a:pt x="2288" y="1012"/>
                      <a:pt x="2272" y="1006"/>
                      <a:pt x="2256" y="1006"/>
                    </a:cubicBezTo>
                    <a:cubicBezTo>
                      <a:pt x="2233" y="1006"/>
                      <a:pt x="2209" y="1018"/>
                      <a:pt x="2194" y="1038"/>
                    </a:cubicBezTo>
                    <a:cubicBezTo>
                      <a:pt x="1484" y="2074"/>
                      <a:pt x="798" y="3134"/>
                      <a:pt x="59" y="4151"/>
                    </a:cubicBezTo>
                    <a:lnTo>
                      <a:pt x="53" y="4151"/>
                    </a:lnTo>
                    <a:cubicBezTo>
                      <a:pt x="1" y="4154"/>
                      <a:pt x="1" y="4229"/>
                      <a:pt x="53" y="4232"/>
                    </a:cubicBezTo>
                    <a:lnTo>
                      <a:pt x="88" y="4232"/>
                    </a:lnTo>
                    <a:cubicBezTo>
                      <a:pt x="707" y="4261"/>
                      <a:pt x="1329" y="4264"/>
                      <a:pt x="1944" y="4264"/>
                    </a:cubicBezTo>
                    <a:cubicBezTo>
                      <a:pt x="1724" y="4672"/>
                      <a:pt x="1510" y="5087"/>
                      <a:pt x="1303" y="5508"/>
                    </a:cubicBezTo>
                    <a:cubicBezTo>
                      <a:pt x="1287" y="5539"/>
                      <a:pt x="1315" y="5567"/>
                      <a:pt x="1340" y="5567"/>
                    </a:cubicBezTo>
                    <a:cubicBezTo>
                      <a:pt x="1352" y="5567"/>
                      <a:pt x="1364" y="5561"/>
                      <a:pt x="1371" y="5547"/>
                    </a:cubicBezTo>
                    <a:cubicBezTo>
                      <a:pt x="1378" y="5541"/>
                      <a:pt x="1381" y="5531"/>
                      <a:pt x="1384" y="5528"/>
                    </a:cubicBezTo>
                    <a:cubicBezTo>
                      <a:pt x="1620" y="5569"/>
                      <a:pt x="1866" y="5579"/>
                      <a:pt x="2111" y="5579"/>
                    </a:cubicBezTo>
                    <a:cubicBezTo>
                      <a:pt x="2303" y="5579"/>
                      <a:pt x="2495" y="5573"/>
                      <a:pt x="2683" y="5573"/>
                    </a:cubicBezTo>
                    <a:cubicBezTo>
                      <a:pt x="2800" y="5574"/>
                      <a:pt x="2916" y="5574"/>
                      <a:pt x="3033" y="5574"/>
                    </a:cubicBezTo>
                    <a:cubicBezTo>
                      <a:pt x="3383" y="5574"/>
                      <a:pt x="3733" y="5571"/>
                      <a:pt x="4083" y="5563"/>
                    </a:cubicBezTo>
                    <a:cubicBezTo>
                      <a:pt x="5035" y="5554"/>
                      <a:pt x="5987" y="5524"/>
                      <a:pt x="6940" y="5479"/>
                    </a:cubicBezTo>
                    <a:cubicBezTo>
                      <a:pt x="6979" y="5479"/>
                      <a:pt x="7001" y="5447"/>
                      <a:pt x="7005" y="5414"/>
                    </a:cubicBezTo>
                    <a:cubicBezTo>
                      <a:pt x="7012" y="5418"/>
                      <a:pt x="7019" y="5419"/>
                      <a:pt x="7026" y="5419"/>
                    </a:cubicBezTo>
                    <a:cubicBezTo>
                      <a:pt x="7072" y="5419"/>
                      <a:pt x="7115" y="5352"/>
                      <a:pt x="7076" y="5301"/>
                    </a:cubicBezTo>
                    <a:cubicBezTo>
                      <a:pt x="6655" y="4802"/>
                      <a:pt x="6273" y="4277"/>
                      <a:pt x="5890" y="3746"/>
                    </a:cubicBezTo>
                    <a:cubicBezTo>
                      <a:pt x="6506" y="3733"/>
                      <a:pt x="7118" y="3717"/>
                      <a:pt x="7724" y="3714"/>
                    </a:cubicBezTo>
                    <a:cubicBezTo>
                      <a:pt x="7729" y="3714"/>
                      <a:pt x="7735" y="3715"/>
                      <a:pt x="7739" y="3715"/>
                    </a:cubicBezTo>
                    <a:cubicBezTo>
                      <a:pt x="7818" y="3715"/>
                      <a:pt x="7813" y="3600"/>
                      <a:pt x="7734" y="3597"/>
                    </a:cubicBezTo>
                    <a:cubicBezTo>
                      <a:pt x="7792" y="3027"/>
                      <a:pt x="7714" y="2424"/>
                      <a:pt x="7711" y="1851"/>
                    </a:cubicBezTo>
                    <a:cubicBezTo>
                      <a:pt x="7704" y="1255"/>
                      <a:pt x="7717" y="662"/>
                      <a:pt x="7743" y="66"/>
                    </a:cubicBezTo>
                    <a:cubicBezTo>
                      <a:pt x="7746" y="22"/>
                      <a:pt x="7712" y="0"/>
                      <a:pt x="76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24"/>
              <p:cNvSpPr/>
              <p:nvPr/>
            </p:nvSpPr>
            <p:spPr>
              <a:xfrm>
                <a:off x="6925286" y="2954095"/>
                <a:ext cx="32375" cy="47020"/>
              </a:xfrm>
              <a:custGeom>
                <a:avLst/>
                <a:gdLst/>
                <a:ahLst/>
                <a:cxnLst/>
                <a:rect l="l" t="t" r="r" b="b"/>
                <a:pathLst>
                  <a:path w="493" h="716" extrusionOk="0">
                    <a:moveTo>
                      <a:pt x="209" y="215"/>
                    </a:moveTo>
                    <a:lnTo>
                      <a:pt x="270" y="348"/>
                    </a:lnTo>
                    <a:cubicBezTo>
                      <a:pt x="273" y="361"/>
                      <a:pt x="283" y="380"/>
                      <a:pt x="296" y="406"/>
                    </a:cubicBezTo>
                    <a:cubicBezTo>
                      <a:pt x="248" y="406"/>
                      <a:pt x="199" y="409"/>
                      <a:pt x="150" y="419"/>
                    </a:cubicBezTo>
                    <a:cubicBezTo>
                      <a:pt x="167" y="348"/>
                      <a:pt x="186" y="280"/>
                      <a:pt x="209" y="215"/>
                    </a:cubicBezTo>
                    <a:close/>
                    <a:moveTo>
                      <a:pt x="204" y="1"/>
                    </a:moveTo>
                    <a:cubicBezTo>
                      <a:pt x="177" y="1"/>
                      <a:pt x="150" y="18"/>
                      <a:pt x="141" y="46"/>
                    </a:cubicBezTo>
                    <a:cubicBezTo>
                      <a:pt x="95" y="176"/>
                      <a:pt x="56" y="309"/>
                      <a:pt x="31" y="442"/>
                    </a:cubicBezTo>
                    <a:cubicBezTo>
                      <a:pt x="14" y="458"/>
                      <a:pt x="14" y="484"/>
                      <a:pt x="24" y="500"/>
                    </a:cubicBezTo>
                    <a:cubicBezTo>
                      <a:pt x="14" y="555"/>
                      <a:pt x="8" y="617"/>
                      <a:pt x="5" y="672"/>
                    </a:cubicBezTo>
                    <a:cubicBezTo>
                      <a:pt x="1" y="699"/>
                      <a:pt x="25" y="715"/>
                      <a:pt x="49" y="715"/>
                    </a:cubicBezTo>
                    <a:cubicBezTo>
                      <a:pt x="68" y="715"/>
                      <a:pt x="86" y="706"/>
                      <a:pt x="92" y="685"/>
                    </a:cubicBezTo>
                    <a:cubicBezTo>
                      <a:pt x="105" y="630"/>
                      <a:pt x="112" y="575"/>
                      <a:pt x="124" y="519"/>
                    </a:cubicBezTo>
                    <a:cubicBezTo>
                      <a:pt x="193" y="516"/>
                      <a:pt x="267" y="510"/>
                      <a:pt x="335" y="506"/>
                    </a:cubicBezTo>
                    <a:cubicBezTo>
                      <a:pt x="338" y="523"/>
                      <a:pt x="345" y="539"/>
                      <a:pt x="348" y="552"/>
                    </a:cubicBezTo>
                    <a:cubicBezTo>
                      <a:pt x="335" y="565"/>
                      <a:pt x="329" y="575"/>
                      <a:pt x="329" y="591"/>
                    </a:cubicBezTo>
                    <a:lnTo>
                      <a:pt x="329" y="604"/>
                    </a:lnTo>
                    <a:cubicBezTo>
                      <a:pt x="329" y="623"/>
                      <a:pt x="338" y="646"/>
                      <a:pt x="354" y="655"/>
                    </a:cubicBezTo>
                    <a:lnTo>
                      <a:pt x="364" y="662"/>
                    </a:lnTo>
                    <a:cubicBezTo>
                      <a:pt x="374" y="667"/>
                      <a:pt x="384" y="669"/>
                      <a:pt x="393" y="669"/>
                    </a:cubicBezTo>
                    <a:cubicBezTo>
                      <a:pt x="414" y="669"/>
                      <a:pt x="433" y="657"/>
                      <a:pt x="448" y="639"/>
                    </a:cubicBezTo>
                    <a:cubicBezTo>
                      <a:pt x="481" y="600"/>
                      <a:pt x="471" y="542"/>
                      <a:pt x="452" y="487"/>
                    </a:cubicBezTo>
                    <a:cubicBezTo>
                      <a:pt x="493" y="462"/>
                      <a:pt x="484" y="393"/>
                      <a:pt x="430" y="393"/>
                    </a:cubicBezTo>
                    <a:cubicBezTo>
                      <a:pt x="428" y="393"/>
                      <a:pt x="427" y="393"/>
                      <a:pt x="426" y="393"/>
                    </a:cubicBezTo>
                    <a:lnTo>
                      <a:pt x="419" y="393"/>
                    </a:lnTo>
                    <a:cubicBezTo>
                      <a:pt x="416" y="387"/>
                      <a:pt x="416" y="380"/>
                      <a:pt x="413" y="374"/>
                    </a:cubicBezTo>
                    <a:cubicBezTo>
                      <a:pt x="371" y="257"/>
                      <a:pt x="316" y="137"/>
                      <a:pt x="254" y="30"/>
                    </a:cubicBezTo>
                    <a:cubicBezTo>
                      <a:pt x="242" y="10"/>
                      <a:pt x="223" y="1"/>
                      <a:pt x="2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24"/>
              <p:cNvSpPr/>
              <p:nvPr/>
            </p:nvSpPr>
            <p:spPr>
              <a:xfrm>
                <a:off x="7221712" y="3023243"/>
                <a:ext cx="34083" cy="42357"/>
              </a:xfrm>
              <a:custGeom>
                <a:avLst/>
                <a:gdLst/>
                <a:ahLst/>
                <a:cxnLst/>
                <a:rect l="l" t="t" r="r" b="b"/>
                <a:pathLst>
                  <a:path w="519" h="645" extrusionOk="0">
                    <a:moveTo>
                      <a:pt x="185" y="75"/>
                    </a:moveTo>
                    <a:cubicBezTo>
                      <a:pt x="207" y="75"/>
                      <a:pt x="229" y="83"/>
                      <a:pt x="246" y="101"/>
                    </a:cubicBezTo>
                    <a:cubicBezTo>
                      <a:pt x="292" y="150"/>
                      <a:pt x="269" y="231"/>
                      <a:pt x="204" y="250"/>
                    </a:cubicBezTo>
                    <a:cubicBezTo>
                      <a:pt x="150" y="266"/>
                      <a:pt x="155" y="357"/>
                      <a:pt x="211" y="357"/>
                    </a:cubicBezTo>
                    <a:cubicBezTo>
                      <a:pt x="212" y="357"/>
                      <a:pt x="213" y="357"/>
                      <a:pt x="214" y="357"/>
                    </a:cubicBezTo>
                    <a:cubicBezTo>
                      <a:pt x="217" y="357"/>
                      <a:pt x="224" y="357"/>
                      <a:pt x="227" y="354"/>
                    </a:cubicBezTo>
                    <a:cubicBezTo>
                      <a:pt x="250" y="349"/>
                      <a:pt x="273" y="345"/>
                      <a:pt x="296" y="345"/>
                    </a:cubicBezTo>
                    <a:cubicBezTo>
                      <a:pt x="305" y="345"/>
                      <a:pt x="315" y="346"/>
                      <a:pt x="324" y="348"/>
                    </a:cubicBezTo>
                    <a:cubicBezTo>
                      <a:pt x="356" y="357"/>
                      <a:pt x="402" y="374"/>
                      <a:pt x="392" y="412"/>
                    </a:cubicBezTo>
                    <a:cubicBezTo>
                      <a:pt x="386" y="442"/>
                      <a:pt x="327" y="461"/>
                      <a:pt x="308" y="467"/>
                    </a:cubicBezTo>
                    <a:cubicBezTo>
                      <a:pt x="256" y="484"/>
                      <a:pt x="204" y="484"/>
                      <a:pt x="156" y="493"/>
                    </a:cubicBezTo>
                    <a:cubicBezTo>
                      <a:pt x="149" y="487"/>
                      <a:pt x="146" y="484"/>
                      <a:pt x="139" y="477"/>
                    </a:cubicBezTo>
                    <a:cubicBezTo>
                      <a:pt x="139" y="364"/>
                      <a:pt x="117" y="247"/>
                      <a:pt x="78" y="143"/>
                    </a:cubicBezTo>
                    <a:lnTo>
                      <a:pt x="81" y="137"/>
                    </a:lnTo>
                    <a:cubicBezTo>
                      <a:pt x="100" y="101"/>
                      <a:pt x="143" y="75"/>
                      <a:pt x="185" y="75"/>
                    </a:cubicBezTo>
                    <a:close/>
                    <a:moveTo>
                      <a:pt x="206" y="0"/>
                    </a:moveTo>
                    <a:cubicBezTo>
                      <a:pt x="138" y="0"/>
                      <a:pt x="69" y="39"/>
                      <a:pt x="36" y="101"/>
                    </a:cubicBezTo>
                    <a:cubicBezTo>
                      <a:pt x="16" y="105"/>
                      <a:pt x="0" y="118"/>
                      <a:pt x="0" y="137"/>
                    </a:cubicBezTo>
                    <a:cubicBezTo>
                      <a:pt x="16" y="267"/>
                      <a:pt x="29" y="390"/>
                      <a:pt x="26" y="519"/>
                    </a:cubicBezTo>
                    <a:cubicBezTo>
                      <a:pt x="26" y="526"/>
                      <a:pt x="26" y="535"/>
                      <a:pt x="29" y="542"/>
                    </a:cubicBezTo>
                    <a:cubicBezTo>
                      <a:pt x="26" y="552"/>
                      <a:pt x="26" y="555"/>
                      <a:pt x="20" y="565"/>
                    </a:cubicBezTo>
                    <a:cubicBezTo>
                      <a:pt x="7" y="606"/>
                      <a:pt x="45" y="645"/>
                      <a:pt x="84" y="645"/>
                    </a:cubicBezTo>
                    <a:cubicBezTo>
                      <a:pt x="94" y="645"/>
                      <a:pt x="104" y="642"/>
                      <a:pt x="113" y="636"/>
                    </a:cubicBezTo>
                    <a:cubicBezTo>
                      <a:pt x="230" y="558"/>
                      <a:pt x="505" y="613"/>
                      <a:pt x="509" y="396"/>
                    </a:cubicBezTo>
                    <a:cubicBezTo>
                      <a:pt x="518" y="296"/>
                      <a:pt x="437" y="250"/>
                      <a:pt x="353" y="244"/>
                    </a:cubicBezTo>
                    <a:cubicBezTo>
                      <a:pt x="382" y="182"/>
                      <a:pt x="376" y="114"/>
                      <a:pt x="327" y="56"/>
                    </a:cubicBezTo>
                    <a:cubicBezTo>
                      <a:pt x="295" y="17"/>
                      <a:pt x="251" y="0"/>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24"/>
              <p:cNvSpPr/>
              <p:nvPr/>
            </p:nvSpPr>
            <p:spPr>
              <a:xfrm>
                <a:off x="7422721" y="2861438"/>
                <a:ext cx="45115" cy="39402"/>
              </a:xfrm>
              <a:custGeom>
                <a:avLst/>
                <a:gdLst/>
                <a:ahLst/>
                <a:cxnLst/>
                <a:rect l="l" t="t" r="r" b="b"/>
                <a:pathLst>
                  <a:path w="687" h="600" extrusionOk="0">
                    <a:moveTo>
                      <a:pt x="485" y="1"/>
                    </a:moveTo>
                    <a:cubicBezTo>
                      <a:pt x="376" y="1"/>
                      <a:pt x="266" y="50"/>
                      <a:pt x="182" y="120"/>
                    </a:cubicBezTo>
                    <a:cubicBezTo>
                      <a:pt x="98" y="188"/>
                      <a:pt x="1" y="311"/>
                      <a:pt x="59" y="427"/>
                    </a:cubicBezTo>
                    <a:cubicBezTo>
                      <a:pt x="115" y="537"/>
                      <a:pt x="257" y="599"/>
                      <a:pt x="394" y="599"/>
                    </a:cubicBezTo>
                    <a:cubicBezTo>
                      <a:pt x="502" y="599"/>
                      <a:pt x="607" y="560"/>
                      <a:pt x="661" y="476"/>
                    </a:cubicBezTo>
                    <a:cubicBezTo>
                      <a:pt x="687" y="442"/>
                      <a:pt x="655" y="388"/>
                      <a:pt x="615" y="388"/>
                    </a:cubicBezTo>
                    <a:cubicBezTo>
                      <a:pt x="609" y="388"/>
                      <a:pt x="603" y="389"/>
                      <a:pt x="597" y="392"/>
                    </a:cubicBezTo>
                    <a:cubicBezTo>
                      <a:pt x="532" y="414"/>
                      <a:pt x="483" y="460"/>
                      <a:pt x="409" y="463"/>
                    </a:cubicBezTo>
                    <a:cubicBezTo>
                      <a:pt x="398" y="464"/>
                      <a:pt x="386" y="465"/>
                      <a:pt x="373" y="465"/>
                    </a:cubicBezTo>
                    <a:cubicBezTo>
                      <a:pt x="307" y="465"/>
                      <a:pt x="224" y="443"/>
                      <a:pt x="188" y="392"/>
                    </a:cubicBezTo>
                    <a:cubicBezTo>
                      <a:pt x="127" y="307"/>
                      <a:pt x="253" y="210"/>
                      <a:pt x="311" y="168"/>
                    </a:cubicBezTo>
                    <a:cubicBezTo>
                      <a:pt x="383" y="123"/>
                      <a:pt x="454" y="107"/>
                      <a:pt x="535" y="97"/>
                    </a:cubicBezTo>
                    <a:cubicBezTo>
                      <a:pt x="593" y="87"/>
                      <a:pt x="571" y="6"/>
                      <a:pt x="522" y="3"/>
                    </a:cubicBezTo>
                    <a:cubicBezTo>
                      <a:pt x="510" y="2"/>
                      <a:pt x="497" y="1"/>
                      <a:pt x="4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6" name="Google Shape;2716;p24"/>
            <p:cNvGrpSpPr/>
            <p:nvPr/>
          </p:nvGrpSpPr>
          <p:grpSpPr>
            <a:xfrm rot="3247306">
              <a:off x="-272169" y="3564361"/>
              <a:ext cx="765347" cy="971813"/>
              <a:chOff x="7996659" y="1819688"/>
              <a:chExt cx="419434" cy="532584"/>
            </a:xfrm>
          </p:grpSpPr>
          <p:sp>
            <p:nvSpPr>
              <p:cNvPr id="2717" name="Google Shape;2717;p24"/>
              <p:cNvSpPr/>
              <p:nvPr/>
            </p:nvSpPr>
            <p:spPr>
              <a:xfrm>
                <a:off x="7996659" y="1819688"/>
                <a:ext cx="419434" cy="532584"/>
              </a:xfrm>
              <a:custGeom>
                <a:avLst/>
                <a:gdLst/>
                <a:ahLst/>
                <a:cxnLst/>
                <a:rect l="l" t="t" r="r" b="b"/>
                <a:pathLst>
                  <a:path w="6387" h="8110" extrusionOk="0">
                    <a:moveTo>
                      <a:pt x="3158" y="136"/>
                    </a:moveTo>
                    <a:cubicBezTo>
                      <a:pt x="3547" y="136"/>
                      <a:pt x="3936" y="167"/>
                      <a:pt x="4316" y="246"/>
                    </a:cubicBezTo>
                    <a:cubicBezTo>
                      <a:pt x="4750" y="336"/>
                      <a:pt x="5366" y="485"/>
                      <a:pt x="5647" y="855"/>
                    </a:cubicBezTo>
                    <a:cubicBezTo>
                      <a:pt x="6386" y="1817"/>
                      <a:pt x="3548" y="1992"/>
                      <a:pt x="3078" y="1995"/>
                    </a:cubicBezTo>
                    <a:cubicBezTo>
                      <a:pt x="3044" y="1996"/>
                      <a:pt x="3009" y="1996"/>
                      <a:pt x="2974" y="1996"/>
                    </a:cubicBezTo>
                    <a:cubicBezTo>
                      <a:pt x="2484" y="1996"/>
                      <a:pt x="1994" y="1953"/>
                      <a:pt x="1511" y="1866"/>
                    </a:cubicBezTo>
                    <a:cubicBezTo>
                      <a:pt x="1313" y="1830"/>
                      <a:pt x="769" y="1713"/>
                      <a:pt x="458" y="1493"/>
                    </a:cubicBezTo>
                    <a:cubicBezTo>
                      <a:pt x="399" y="1418"/>
                      <a:pt x="335" y="1344"/>
                      <a:pt x="263" y="1276"/>
                    </a:cubicBezTo>
                    <a:cubicBezTo>
                      <a:pt x="231" y="1208"/>
                      <a:pt x="221" y="1133"/>
                      <a:pt x="247" y="1059"/>
                    </a:cubicBezTo>
                    <a:cubicBezTo>
                      <a:pt x="250" y="1052"/>
                      <a:pt x="254" y="1049"/>
                      <a:pt x="260" y="1039"/>
                    </a:cubicBezTo>
                    <a:cubicBezTo>
                      <a:pt x="684" y="174"/>
                      <a:pt x="2013" y="174"/>
                      <a:pt x="2845" y="142"/>
                    </a:cubicBezTo>
                    <a:cubicBezTo>
                      <a:pt x="2950" y="138"/>
                      <a:pt x="3054" y="136"/>
                      <a:pt x="3158" y="136"/>
                    </a:cubicBezTo>
                    <a:close/>
                    <a:moveTo>
                      <a:pt x="5453" y="1739"/>
                    </a:moveTo>
                    <a:lnTo>
                      <a:pt x="5453" y="1739"/>
                    </a:lnTo>
                    <a:cubicBezTo>
                      <a:pt x="4896" y="2445"/>
                      <a:pt x="4698" y="3349"/>
                      <a:pt x="4701" y="4266"/>
                    </a:cubicBezTo>
                    <a:cubicBezTo>
                      <a:pt x="4685" y="4266"/>
                      <a:pt x="4666" y="4273"/>
                      <a:pt x="4653" y="4289"/>
                    </a:cubicBezTo>
                    <a:cubicBezTo>
                      <a:pt x="4372" y="4750"/>
                      <a:pt x="3818" y="4855"/>
                      <a:pt x="3305" y="4855"/>
                    </a:cubicBezTo>
                    <a:cubicBezTo>
                      <a:pt x="3256" y="4855"/>
                      <a:pt x="3207" y="4854"/>
                      <a:pt x="3159" y="4852"/>
                    </a:cubicBezTo>
                    <a:cubicBezTo>
                      <a:pt x="2631" y="4833"/>
                      <a:pt x="2009" y="4703"/>
                      <a:pt x="1643" y="4292"/>
                    </a:cubicBezTo>
                    <a:cubicBezTo>
                      <a:pt x="1702" y="3813"/>
                      <a:pt x="1559" y="3365"/>
                      <a:pt x="1329" y="2922"/>
                    </a:cubicBezTo>
                    <a:cubicBezTo>
                      <a:pt x="1125" y="2523"/>
                      <a:pt x="918" y="2112"/>
                      <a:pt x="655" y="1742"/>
                    </a:cubicBezTo>
                    <a:lnTo>
                      <a:pt x="655" y="1742"/>
                    </a:lnTo>
                    <a:cubicBezTo>
                      <a:pt x="931" y="1885"/>
                      <a:pt x="1251" y="1950"/>
                      <a:pt x="1543" y="2002"/>
                    </a:cubicBezTo>
                    <a:cubicBezTo>
                      <a:pt x="2039" y="2087"/>
                      <a:pt x="2549" y="2133"/>
                      <a:pt x="3060" y="2133"/>
                    </a:cubicBezTo>
                    <a:cubicBezTo>
                      <a:pt x="3658" y="2133"/>
                      <a:pt x="4256" y="2070"/>
                      <a:pt x="4831" y="1934"/>
                    </a:cubicBezTo>
                    <a:cubicBezTo>
                      <a:pt x="5022" y="1888"/>
                      <a:pt x="5252" y="1830"/>
                      <a:pt x="5453" y="1739"/>
                    </a:cubicBezTo>
                    <a:close/>
                    <a:moveTo>
                      <a:pt x="1627" y="4431"/>
                    </a:moveTo>
                    <a:cubicBezTo>
                      <a:pt x="1983" y="4882"/>
                      <a:pt x="2758" y="4985"/>
                      <a:pt x="3279" y="4985"/>
                    </a:cubicBezTo>
                    <a:cubicBezTo>
                      <a:pt x="3736" y="4985"/>
                      <a:pt x="4462" y="4907"/>
                      <a:pt x="4705" y="4451"/>
                    </a:cubicBezTo>
                    <a:cubicBezTo>
                      <a:pt x="4724" y="4982"/>
                      <a:pt x="4967" y="5432"/>
                      <a:pt x="5252" y="5870"/>
                    </a:cubicBezTo>
                    <a:cubicBezTo>
                      <a:pt x="5408" y="6113"/>
                      <a:pt x="5586" y="6349"/>
                      <a:pt x="5712" y="6615"/>
                    </a:cubicBezTo>
                    <a:cubicBezTo>
                      <a:pt x="5997" y="7191"/>
                      <a:pt x="5615" y="7499"/>
                      <a:pt x="5106" y="7677"/>
                    </a:cubicBezTo>
                    <a:cubicBezTo>
                      <a:pt x="4455" y="7904"/>
                      <a:pt x="3762" y="7975"/>
                      <a:pt x="3072" y="7979"/>
                    </a:cubicBezTo>
                    <a:cubicBezTo>
                      <a:pt x="2992" y="7979"/>
                      <a:pt x="2912" y="7979"/>
                      <a:pt x="2831" y="7979"/>
                    </a:cubicBezTo>
                    <a:cubicBezTo>
                      <a:pt x="2247" y="7979"/>
                      <a:pt x="1634" y="7961"/>
                      <a:pt x="1073" y="7813"/>
                    </a:cubicBezTo>
                    <a:cubicBezTo>
                      <a:pt x="707" y="7716"/>
                      <a:pt x="150" y="7525"/>
                      <a:pt x="241" y="7046"/>
                    </a:cubicBezTo>
                    <a:cubicBezTo>
                      <a:pt x="305" y="6728"/>
                      <a:pt x="548" y="6407"/>
                      <a:pt x="733" y="6145"/>
                    </a:cubicBezTo>
                    <a:cubicBezTo>
                      <a:pt x="1060" y="5662"/>
                      <a:pt x="1417" y="5193"/>
                      <a:pt x="1582" y="4626"/>
                    </a:cubicBezTo>
                    <a:cubicBezTo>
                      <a:pt x="1601" y="4561"/>
                      <a:pt x="1614" y="4496"/>
                      <a:pt x="1627" y="4431"/>
                    </a:cubicBezTo>
                    <a:close/>
                    <a:moveTo>
                      <a:pt x="3211" y="1"/>
                    </a:moveTo>
                    <a:cubicBezTo>
                      <a:pt x="3107" y="1"/>
                      <a:pt x="3005" y="3"/>
                      <a:pt x="2907" y="6"/>
                    </a:cubicBezTo>
                    <a:cubicBezTo>
                      <a:pt x="2356" y="22"/>
                      <a:pt x="1776" y="74"/>
                      <a:pt x="1238" y="200"/>
                    </a:cubicBezTo>
                    <a:cubicBezTo>
                      <a:pt x="782" y="307"/>
                      <a:pt x="357" y="531"/>
                      <a:pt x="156" y="978"/>
                    </a:cubicBezTo>
                    <a:cubicBezTo>
                      <a:pt x="150" y="997"/>
                      <a:pt x="153" y="1017"/>
                      <a:pt x="160" y="1033"/>
                    </a:cubicBezTo>
                    <a:cubicBezTo>
                      <a:pt x="143" y="1085"/>
                      <a:pt x="143" y="1143"/>
                      <a:pt x="156" y="1195"/>
                    </a:cubicBezTo>
                    <a:cubicBezTo>
                      <a:pt x="134" y="1205"/>
                      <a:pt x="114" y="1237"/>
                      <a:pt x="137" y="1263"/>
                    </a:cubicBezTo>
                    <a:lnTo>
                      <a:pt x="234" y="1386"/>
                    </a:lnTo>
                    <a:cubicBezTo>
                      <a:pt x="263" y="1431"/>
                      <a:pt x="296" y="1470"/>
                      <a:pt x="331" y="1506"/>
                    </a:cubicBezTo>
                    <a:cubicBezTo>
                      <a:pt x="704" y="1998"/>
                      <a:pt x="999" y="2536"/>
                      <a:pt x="1271" y="3090"/>
                    </a:cubicBezTo>
                    <a:cubicBezTo>
                      <a:pt x="1653" y="3868"/>
                      <a:pt x="1566" y="4577"/>
                      <a:pt x="1135" y="5309"/>
                    </a:cubicBezTo>
                    <a:cubicBezTo>
                      <a:pt x="820" y="5837"/>
                      <a:pt x="341" y="6326"/>
                      <a:pt x="150" y="6913"/>
                    </a:cubicBezTo>
                    <a:cubicBezTo>
                      <a:pt x="1" y="7376"/>
                      <a:pt x="260" y="7629"/>
                      <a:pt x="665" y="7807"/>
                    </a:cubicBezTo>
                    <a:cubicBezTo>
                      <a:pt x="1242" y="8060"/>
                      <a:pt x="1903" y="8076"/>
                      <a:pt x="2521" y="8098"/>
                    </a:cubicBezTo>
                    <a:cubicBezTo>
                      <a:pt x="2696" y="8105"/>
                      <a:pt x="2871" y="8109"/>
                      <a:pt x="3046" y="8109"/>
                    </a:cubicBezTo>
                    <a:cubicBezTo>
                      <a:pt x="3554" y="8109"/>
                      <a:pt x="4063" y="8075"/>
                      <a:pt x="4559" y="7969"/>
                    </a:cubicBezTo>
                    <a:cubicBezTo>
                      <a:pt x="5000" y="7878"/>
                      <a:pt x="5758" y="7726"/>
                      <a:pt x="5936" y="7230"/>
                    </a:cubicBezTo>
                    <a:cubicBezTo>
                      <a:pt x="6098" y="6761"/>
                      <a:pt x="5664" y="6252"/>
                      <a:pt x="5430" y="5892"/>
                    </a:cubicBezTo>
                    <a:cubicBezTo>
                      <a:pt x="5226" y="5581"/>
                      <a:pt x="5016" y="5261"/>
                      <a:pt x="4912" y="4901"/>
                    </a:cubicBezTo>
                    <a:cubicBezTo>
                      <a:pt x="4802" y="4525"/>
                      <a:pt x="4844" y="4127"/>
                      <a:pt x="4870" y="3738"/>
                    </a:cubicBezTo>
                    <a:cubicBezTo>
                      <a:pt x="4941" y="2873"/>
                      <a:pt x="5200" y="2115"/>
                      <a:pt x="5842" y="1506"/>
                    </a:cubicBezTo>
                    <a:cubicBezTo>
                      <a:pt x="5874" y="1480"/>
                      <a:pt x="5868" y="1438"/>
                      <a:pt x="5842" y="1415"/>
                    </a:cubicBezTo>
                    <a:cubicBezTo>
                      <a:pt x="6014" y="1127"/>
                      <a:pt x="5852" y="819"/>
                      <a:pt x="5612" y="625"/>
                    </a:cubicBezTo>
                    <a:cubicBezTo>
                      <a:pt x="4988" y="119"/>
                      <a:pt x="4026" y="1"/>
                      <a:pt x="3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24"/>
              <p:cNvSpPr/>
              <p:nvPr/>
            </p:nvSpPr>
            <p:spPr>
              <a:xfrm>
                <a:off x="8107507" y="2077631"/>
                <a:ext cx="23510" cy="12346"/>
              </a:xfrm>
              <a:custGeom>
                <a:avLst/>
                <a:gdLst/>
                <a:ahLst/>
                <a:cxnLst/>
                <a:rect l="l" t="t" r="r" b="b"/>
                <a:pathLst>
                  <a:path w="358" h="188" extrusionOk="0">
                    <a:moveTo>
                      <a:pt x="290" y="1"/>
                    </a:moveTo>
                    <a:cubicBezTo>
                      <a:pt x="285" y="1"/>
                      <a:pt x="279" y="2"/>
                      <a:pt x="273" y="4"/>
                    </a:cubicBezTo>
                    <a:cubicBezTo>
                      <a:pt x="192" y="40"/>
                      <a:pt x="104" y="82"/>
                      <a:pt x="30" y="121"/>
                    </a:cubicBezTo>
                    <a:cubicBezTo>
                      <a:pt x="1" y="141"/>
                      <a:pt x="13" y="188"/>
                      <a:pt x="44" y="188"/>
                    </a:cubicBezTo>
                    <a:cubicBezTo>
                      <a:pt x="48" y="188"/>
                      <a:pt x="52" y="187"/>
                      <a:pt x="56" y="186"/>
                    </a:cubicBezTo>
                    <a:cubicBezTo>
                      <a:pt x="146" y="153"/>
                      <a:pt x="231" y="118"/>
                      <a:pt x="315" y="79"/>
                    </a:cubicBezTo>
                    <a:cubicBezTo>
                      <a:pt x="358" y="56"/>
                      <a:pt x="330" y="1"/>
                      <a:pt x="2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24"/>
              <p:cNvSpPr/>
              <p:nvPr/>
            </p:nvSpPr>
            <p:spPr>
              <a:xfrm>
                <a:off x="8140472" y="2069947"/>
                <a:ext cx="31981" cy="10113"/>
              </a:xfrm>
              <a:custGeom>
                <a:avLst/>
                <a:gdLst/>
                <a:ahLst/>
                <a:cxnLst/>
                <a:rect l="l" t="t" r="r" b="b"/>
                <a:pathLst>
                  <a:path w="487" h="154" extrusionOk="0">
                    <a:moveTo>
                      <a:pt x="419" y="1"/>
                    </a:moveTo>
                    <a:cubicBezTo>
                      <a:pt x="415" y="1"/>
                      <a:pt x="412" y="1"/>
                      <a:pt x="409" y="2"/>
                    </a:cubicBezTo>
                    <a:cubicBezTo>
                      <a:pt x="283" y="18"/>
                      <a:pt x="153" y="50"/>
                      <a:pt x="33" y="89"/>
                    </a:cubicBezTo>
                    <a:cubicBezTo>
                      <a:pt x="2" y="102"/>
                      <a:pt x="1" y="154"/>
                      <a:pt x="36" y="154"/>
                    </a:cubicBezTo>
                    <a:cubicBezTo>
                      <a:pt x="38" y="154"/>
                      <a:pt x="39" y="154"/>
                      <a:pt x="40" y="154"/>
                    </a:cubicBezTo>
                    <a:cubicBezTo>
                      <a:pt x="169" y="144"/>
                      <a:pt x="309" y="121"/>
                      <a:pt x="435" y="86"/>
                    </a:cubicBezTo>
                    <a:cubicBezTo>
                      <a:pt x="487" y="74"/>
                      <a:pt x="470" y="1"/>
                      <a:pt x="4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24"/>
              <p:cNvSpPr/>
              <p:nvPr/>
            </p:nvSpPr>
            <p:spPr>
              <a:xfrm>
                <a:off x="8189854" y="2068306"/>
                <a:ext cx="32638" cy="6304"/>
              </a:xfrm>
              <a:custGeom>
                <a:avLst/>
                <a:gdLst/>
                <a:ahLst/>
                <a:cxnLst/>
                <a:rect l="l" t="t" r="r" b="b"/>
                <a:pathLst>
                  <a:path w="497" h="96" extrusionOk="0">
                    <a:moveTo>
                      <a:pt x="431" y="1"/>
                    </a:moveTo>
                    <a:cubicBezTo>
                      <a:pt x="305" y="1"/>
                      <a:pt x="175" y="4"/>
                      <a:pt x="49" y="10"/>
                    </a:cubicBezTo>
                    <a:cubicBezTo>
                      <a:pt x="0" y="10"/>
                      <a:pt x="0" y="85"/>
                      <a:pt x="49" y="85"/>
                    </a:cubicBezTo>
                    <a:cubicBezTo>
                      <a:pt x="152" y="90"/>
                      <a:pt x="257" y="95"/>
                      <a:pt x="361" y="95"/>
                    </a:cubicBezTo>
                    <a:cubicBezTo>
                      <a:pt x="385" y="95"/>
                      <a:pt x="408" y="95"/>
                      <a:pt x="431" y="95"/>
                    </a:cubicBezTo>
                    <a:cubicBezTo>
                      <a:pt x="432" y="95"/>
                      <a:pt x="433" y="95"/>
                      <a:pt x="435" y="95"/>
                    </a:cubicBezTo>
                    <a:cubicBezTo>
                      <a:pt x="496" y="95"/>
                      <a:pt x="495" y="4"/>
                      <a:pt x="4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24"/>
              <p:cNvSpPr/>
              <p:nvPr/>
            </p:nvSpPr>
            <p:spPr>
              <a:xfrm>
                <a:off x="8236544" y="2072114"/>
                <a:ext cx="29092" cy="11624"/>
              </a:xfrm>
              <a:custGeom>
                <a:avLst/>
                <a:gdLst/>
                <a:ahLst/>
                <a:cxnLst/>
                <a:rect l="l" t="t" r="r" b="b"/>
                <a:pathLst>
                  <a:path w="443" h="177" extrusionOk="0">
                    <a:moveTo>
                      <a:pt x="52" y="1"/>
                    </a:moveTo>
                    <a:cubicBezTo>
                      <a:pt x="11" y="1"/>
                      <a:pt x="1" y="73"/>
                      <a:pt x="44" y="82"/>
                    </a:cubicBezTo>
                    <a:cubicBezTo>
                      <a:pt x="154" y="101"/>
                      <a:pt x="255" y="134"/>
                      <a:pt x="355" y="173"/>
                    </a:cubicBezTo>
                    <a:cubicBezTo>
                      <a:pt x="363" y="176"/>
                      <a:pt x="370" y="177"/>
                      <a:pt x="377" y="177"/>
                    </a:cubicBezTo>
                    <a:cubicBezTo>
                      <a:pt x="428" y="177"/>
                      <a:pt x="442" y="95"/>
                      <a:pt x="388" y="72"/>
                    </a:cubicBezTo>
                    <a:cubicBezTo>
                      <a:pt x="284" y="27"/>
                      <a:pt x="171" y="7"/>
                      <a:pt x="57" y="1"/>
                    </a:cubicBezTo>
                    <a:cubicBezTo>
                      <a:pt x="55" y="1"/>
                      <a:pt x="54"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24"/>
              <p:cNvSpPr/>
              <p:nvPr/>
            </p:nvSpPr>
            <p:spPr>
              <a:xfrm>
                <a:off x="8273450" y="2083869"/>
                <a:ext cx="26662" cy="19110"/>
              </a:xfrm>
              <a:custGeom>
                <a:avLst/>
                <a:gdLst/>
                <a:ahLst/>
                <a:cxnLst/>
                <a:rect l="l" t="t" r="r" b="b"/>
                <a:pathLst>
                  <a:path w="406" h="291" extrusionOk="0">
                    <a:moveTo>
                      <a:pt x="56" y="0"/>
                    </a:moveTo>
                    <a:cubicBezTo>
                      <a:pt x="1" y="0"/>
                      <a:pt x="1" y="84"/>
                      <a:pt x="56" y="88"/>
                    </a:cubicBezTo>
                    <a:cubicBezTo>
                      <a:pt x="169" y="101"/>
                      <a:pt x="234" y="172"/>
                      <a:pt x="292" y="266"/>
                    </a:cubicBezTo>
                    <a:cubicBezTo>
                      <a:pt x="302" y="283"/>
                      <a:pt x="319" y="291"/>
                      <a:pt x="336" y="291"/>
                    </a:cubicBezTo>
                    <a:cubicBezTo>
                      <a:pt x="370" y="291"/>
                      <a:pt x="405" y="261"/>
                      <a:pt x="393" y="220"/>
                    </a:cubicBezTo>
                    <a:cubicBezTo>
                      <a:pt x="347" y="84"/>
                      <a:pt x="195"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24"/>
              <p:cNvSpPr/>
              <p:nvPr/>
            </p:nvSpPr>
            <p:spPr>
              <a:xfrm>
                <a:off x="8016425" y="2252832"/>
                <a:ext cx="29157" cy="21474"/>
              </a:xfrm>
              <a:custGeom>
                <a:avLst/>
                <a:gdLst/>
                <a:ahLst/>
                <a:cxnLst/>
                <a:rect l="l" t="t" r="r" b="b"/>
                <a:pathLst>
                  <a:path w="444" h="327" extrusionOk="0">
                    <a:moveTo>
                      <a:pt x="376" y="0"/>
                    </a:moveTo>
                    <a:cubicBezTo>
                      <a:pt x="369" y="0"/>
                      <a:pt x="362" y="2"/>
                      <a:pt x="354" y="6"/>
                    </a:cubicBezTo>
                    <a:cubicBezTo>
                      <a:pt x="225" y="67"/>
                      <a:pt x="111" y="165"/>
                      <a:pt x="17" y="271"/>
                    </a:cubicBezTo>
                    <a:cubicBezTo>
                      <a:pt x="0" y="296"/>
                      <a:pt x="17" y="327"/>
                      <a:pt x="40" y="327"/>
                    </a:cubicBezTo>
                    <a:cubicBezTo>
                      <a:pt x="47" y="327"/>
                      <a:pt x="55" y="324"/>
                      <a:pt x="63" y="317"/>
                    </a:cubicBezTo>
                    <a:cubicBezTo>
                      <a:pt x="170" y="223"/>
                      <a:pt x="277" y="152"/>
                      <a:pt x="400" y="84"/>
                    </a:cubicBezTo>
                    <a:cubicBezTo>
                      <a:pt x="444" y="59"/>
                      <a:pt x="417" y="0"/>
                      <a:pt x="3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24"/>
              <p:cNvSpPr/>
              <p:nvPr/>
            </p:nvSpPr>
            <p:spPr>
              <a:xfrm>
                <a:off x="8061342" y="2237597"/>
                <a:ext cx="38811" cy="13594"/>
              </a:xfrm>
              <a:custGeom>
                <a:avLst/>
                <a:gdLst/>
                <a:ahLst/>
                <a:cxnLst/>
                <a:rect l="l" t="t" r="r" b="b"/>
                <a:pathLst>
                  <a:path w="591" h="207" extrusionOk="0">
                    <a:moveTo>
                      <a:pt x="522" y="0"/>
                    </a:moveTo>
                    <a:cubicBezTo>
                      <a:pt x="519" y="0"/>
                      <a:pt x="516" y="1"/>
                      <a:pt x="513" y="1"/>
                    </a:cubicBezTo>
                    <a:cubicBezTo>
                      <a:pt x="354" y="40"/>
                      <a:pt x="202" y="86"/>
                      <a:pt x="46" y="131"/>
                    </a:cubicBezTo>
                    <a:cubicBezTo>
                      <a:pt x="1" y="143"/>
                      <a:pt x="18" y="206"/>
                      <a:pt x="60" y="206"/>
                    </a:cubicBezTo>
                    <a:cubicBezTo>
                      <a:pt x="63" y="206"/>
                      <a:pt x="66" y="206"/>
                      <a:pt x="69" y="205"/>
                    </a:cubicBezTo>
                    <a:cubicBezTo>
                      <a:pt x="224" y="166"/>
                      <a:pt x="383" y="134"/>
                      <a:pt x="538" y="92"/>
                    </a:cubicBezTo>
                    <a:cubicBezTo>
                      <a:pt x="591" y="77"/>
                      <a:pt x="573" y="0"/>
                      <a:pt x="5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24"/>
              <p:cNvSpPr/>
              <p:nvPr/>
            </p:nvSpPr>
            <p:spPr>
              <a:xfrm>
                <a:off x="8124974" y="2231884"/>
                <a:ext cx="36907" cy="7552"/>
              </a:xfrm>
              <a:custGeom>
                <a:avLst/>
                <a:gdLst/>
                <a:ahLst/>
                <a:cxnLst/>
                <a:rect l="l" t="t" r="r" b="b"/>
                <a:pathLst>
                  <a:path w="562" h="115" extrusionOk="0">
                    <a:moveTo>
                      <a:pt x="507" y="0"/>
                    </a:moveTo>
                    <a:cubicBezTo>
                      <a:pt x="504" y="0"/>
                      <a:pt x="502" y="0"/>
                      <a:pt x="499" y="1"/>
                    </a:cubicBezTo>
                    <a:cubicBezTo>
                      <a:pt x="350" y="17"/>
                      <a:pt x="204" y="36"/>
                      <a:pt x="49" y="36"/>
                    </a:cubicBezTo>
                    <a:cubicBezTo>
                      <a:pt x="0" y="36"/>
                      <a:pt x="0" y="104"/>
                      <a:pt x="49" y="111"/>
                    </a:cubicBezTo>
                    <a:cubicBezTo>
                      <a:pt x="103" y="113"/>
                      <a:pt x="157" y="115"/>
                      <a:pt x="211" y="115"/>
                    </a:cubicBezTo>
                    <a:cubicBezTo>
                      <a:pt x="311" y="115"/>
                      <a:pt x="411" y="110"/>
                      <a:pt x="512" y="95"/>
                    </a:cubicBezTo>
                    <a:cubicBezTo>
                      <a:pt x="561" y="86"/>
                      <a:pt x="552" y="0"/>
                      <a:pt x="5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24"/>
              <p:cNvSpPr/>
              <p:nvPr/>
            </p:nvSpPr>
            <p:spPr>
              <a:xfrm>
                <a:off x="8183485" y="2230439"/>
                <a:ext cx="40321" cy="7946"/>
              </a:xfrm>
              <a:custGeom>
                <a:avLst/>
                <a:gdLst/>
                <a:ahLst/>
                <a:cxnLst/>
                <a:rect l="l" t="t" r="r" b="b"/>
                <a:pathLst>
                  <a:path w="614" h="121" extrusionOk="0">
                    <a:moveTo>
                      <a:pt x="238" y="1"/>
                    </a:moveTo>
                    <a:cubicBezTo>
                      <a:pt x="178" y="1"/>
                      <a:pt x="118" y="3"/>
                      <a:pt x="59" y="7"/>
                    </a:cubicBezTo>
                    <a:cubicBezTo>
                      <a:pt x="1" y="10"/>
                      <a:pt x="0" y="91"/>
                      <a:pt x="55" y="91"/>
                    </a:cubicBezTo>
                    <a:cubicBezTo>
                      <a:pt x="56" y="91"/>
                      <a:pt x="57" y="91"/>
                      <a:pt x="59" y="91"/>
                    </a:cubicBezTo>
                    <a:cubicBezTo>
                      <a:pt x="71" y="91"/>
                      <a:pt x="83" y="90"/>
                      <a:pt x="96" y="90"/>
                    </a:cubicBezTo>
                    <a:cubicBezTo>
                      <a:pt x="248" y="90"/>
                      <a:pt x="398" y="108"/>
                      <a:pt x="551" y="120"/>
                    </a:cubicBezTo>
                    <a:cubicBezTo>
                      <a:pt x="553" y="120"/>
                      <a:pt x="555" y="120"/>
                      <a:pt x="557" y="120"/>
                    </a:cubicBezTo>
                    <a:cubicBezTo>
                      <a:pt x="607" y="120"/>
                      <a:pt x="614" y="42"/>
                      <a:pt x="564" y="29"/>
                    </a:cubicBezTo>
                    <a:cubicBezTo>
                      <a:pt x="457" y="8"/>
                      <a:pt x="348" y="1"/>
                      <a:pt x="2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24"/>
              <p:cNvSpPr/>
              <p:nvPr/>
            </p:nvSpPr>
            <p:spPr>
              <a:xfrm>
                <a:off x="8245738" y="2233591"/>
                <a:ext cx="37629" cy="12215"/>
              </a:xfrm>
              <a:custGeom>
                <a:avLst/>
                <a:gdLst/>
                <a:ahLst/>
                <a:cxnLst/>
                <a:rect l="l" t="t" r="r" b="b"/>
                <a:pathLst>
                  <a:path w="573" h="186" extrusionOk="0">
                    <a:moveTo>
                      <a:pt x="60" y="0"/>
                    </a:moveTo>
                    <a:cubicBezTo>
                      <a:pt x="16" y="0"/>
                      <a:pt x="0" y="63"/>
                      <a:pt x="47" y="78"/>
                    </a:cubicBezTo>
                    <a:cubicBezTo>
                      <a:pt x="193" y="117"/>
                      <a:pt x="342" y="159"/>
                      <a:pt x="491" y="185"/>
                    </a:cubicBezTo>
                    <a:cubicBezTo>
                      <a:pt x="493" y="186"/>
                      <a:pt x="495" y="186"/>
                      <a:pt x="497" y="186"/>
                    </a:cubicBezTo>
                    <a:cubicBezTo>
                      <a:pt x="551" y="186"/>
                      <a:pt x="573" y="107"/>
                      <a:pt x="517" y="91"/>
                    </a:cubicBezTo>
                    <a:cubicBezTo>
                      <a:pt x="371" y="53"/>
                      <a:pt x="215" y="30"/>
                      <a:pt x="66" y="1"/>
                    </a:cubicBezTo>
                    <a:cubicBezTo>
                      <a:pt x="64" y="0"/>
                      <a:pt x="62" y="0"/>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24"/>
              <p:cNvSpPr/>
              <p:nvPr/>
            </p:nvSpPr>
            <p:spPr>
              <a:xfrm>
                <a:off x="8302409" y="2246593"/>
                <a:ext cx="29814" cy="13331"/>
              </a:xfrm>
              <a:custGeom>
                <a:avLst/>
                <a:gdLst/>
                <a:ahLst/>
                <a:cxnLst/>
                <a:rect l="l" t="t" r="r" b="b"/>
                <a:pathLst>
                  <a:path w="454" h="203" extrusionOk="0">
                    <a:moveTo>
                      <a:pt x="56" y="0"/>
                    </a:moveTo>
                    <a:cubicBezTo>
                      <a:pt x="0" y="0"/>
                      <a:pt x="2" y="88"/>
                      <a:pt x="62" y="98"/>
                    </a:cubicBezTo>
                    <a:cubicBezTo>
                      <a:pt x="165" y="104"/>
                      <a:pt x="256" y="140"/>
                      <a:pt x="344" y="195"/>
                    </a:cubicBezTo>
                    <a:cubicBezTo>
                      <a:pt x="354" y="200"/>
                      <a:pt x="363" y="203"/>
                      <a:pt x="373" y="203"/>
                    </a:cubicBezTo>
                    <a:cubicBezTo>
                      <a:pt x="423" y="203"/>
                      <a:pt x="454" y="131"/>
                      <a:pt x="402" y="101"/>
                    </a:cubicBezTo>
                    <a:cubicBezTo>
                      <a:pt x="301" y="36"/>
                      <a:pt x="182" y="7"/>
                      <a:pt x="62" y="0"/>
                    </a:cubicBezTo>
                    <a:cubicBezTo>
                      <a:pt x="60" y="0"/>
                      <a:pt x="58"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24"/>
              <p:cNvSpPr/>
              <p:nvPr/>
            </p:nvSpPr>
            <p:spPr>
              <a:xfrm>
                <a:off x="8339774" y="2264455"/>
                <a:ext cx="32966" cy="21540"/>
              </a:xfrm>
              <a:custGeom>
                <a:avLst/>
                <a:gdLst/>
                <a:ahLst/>
                <a:cxnLst/>
                <a:rect l="l" t="t" r="r" b="b"/>
                <a:pathLst>
                  <a:path w="502" h="328" extrusionOk="0">
                    <a:moveTo>
                      <a:pt x="55" y="0"/>
                    </a:moveTo>
                    <a:cubicBezTo>
                      <a:pt x="11" y="0"/>
                      <a:pt x="1" y="74"/>
                      <a:pt x="47" y="91"/>
                    </a:cubicBezTo>
                    <a:cubicBezTo>
                      <a:pt x="179" y="143"/>
                      <a:pt x="273" y="221"/>
                      <a:pt x="380" y="311"/>
                    </a:cubicBezTo>
                    <a:cubicBezTo>
                      <a:pt x="392" y="323"/>
                      <a:pt x="405" y="327"/>
                      <a:pt x="418" y="327"/>
                    </a:cubicBezTo>
                    <a:cubicBezTo>
                      <a:pt x="462" y="327"/>
                      <a:pt x="501" y="273"/>
                      <a:pt x="461" y="230"/>
                    </a:cubicBezTo>
                    <a:cubicBezTo>
                      <a:pt x="358" y="124"/>
                      <a:pt x="209" y="49"/>
                      <a:pt x="73" y="4"/>
                    </a:cubicBezTo>
                    <a:cubicBezTo>
                      <a:pt x="66" y="1"/>
                      <a:pt x="60"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0" name="Google Shape;2730;p24"/>
            <p:cNvGrpSpPr/>
            <p:nvPr/>
          </p:nvGrpSpPr>
          <p:grpSpPr>
            <a:xfrm rot="1205843">
              <a:off x="8579881" y="4109791"/>
              <a:ext cx="1187466" cy="742912"/>
              <a:chOff x="6880435" y="4156402"/>
              <a:chExt cx="650771" cy="407141"/>
            </a:xfrm>
          </p:grpSpPr>
          <p:sp>
            <p:nvSpPr>
              <p:cNvPr id="2731" name="Google Shape;2731;p24"/>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24"/>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24"/>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24"/>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5" name="Google Shape;2735;p24"/>
            <p:cNvSpPr/>
            <p:nvPr/>
          </p:nvSpPr>
          <p:spPr>
            <a:xfrm rot="1928001">
              <a:off x="-208619" y="2100506"/>
              <a:ext cx="766803" cy="785631"/>
            </a:xfrm>
            <a:custGeom>
              <a:avLst/>
              <a:gdLst/>
              <a:ahLst/>
              <a:cxnLst/>
              <a:rect l="l" t="t" r="r" b="b"/>
              <a:pathLst>
                <a:path w="6399" h="6556" extrusionOk="0">
                  <a:moveTo>
                    <a:pt x="4209" y="1"/>
                  </a:moveTo>
                  <a:cubicBezTo>
                    <a:pt x="4183" y="1"/>
                    <a:pt x="4161" y="15"/>
                    <a:pt x="4157" y="50"/>
                  </a:cubicBezTo>
                  <a:cubicBezTo>
                    <a:pt x="4034" y="948"/>
                    <a:pt x="3930" y="1851"/>
                    <a:pt x="3787" y="2749"/>
                  </a:cubicBezTo>
                  <a:cubicBezTo>
                    <a:pt x="3726" y="3134"/>
                    <a:pt x="3655" y="3523"/>
                    <a:pt x="3528" y="3892"/>
                  </a:cubicBezTo>
                  <a:cubicBezTo>
                    <a:pt x="3428" y="4194"/>
                    <a:pt x="3140" y="4929"/>
                    <a:pt x="2735" y="5071"/>
                  </a:cubicBezTo>
                  <a:cubicBezTo>
                    <a:pt x="2783" y="3656"/>
                    <a:pt x="2913" y="2243"/>
                    <a:pt x="2816" y="831"/>
                  </a:cubicBezTo>
                  <a:lnTo>
                    <a:pt x="2816" y="831"/>
                  </a:lnTo>
                  <a:cubicBezTo>
                    <a:pt x="2845" y="883"/>
                    <a:pt x="2867" y="935"/>
                    <a:pt x="2890" y="993"/>
                  </a:cubicBezTo>
                  <a:cubicBezTo>
                    <a:pt x="2900" y="1024"/>
                    <a:pt x="2927" y="1037"/>
                    <a:pt x="2953" y="1037"/>
                  </a:cubicBezTo>
                  <a:cubicBezTo>
                    <a:pt x="2993" y="1037"/>
                    <a:pt x="3033" y="1006"/>
                    <a:pt x="3013" y="957"/>
                  </a:cubicBezTo>
                  <a:cubicBezTo>
                    <a:pt x="2961" y="815"/>
                    <a:pt x="2893" y="698"/>
                    <a:pt x="2799" y="575"/>
                  </a:cubicBezTo>
                  <a:cubicBezTo>
                    <a:pt x="2797" y="540"/>
                    <a:pt x="2761" y="510"/>
                    <a:pt x="2726" y="510"/>
                  </a:cubicBezTo>
                  <a:cubicBezTo>
                    <a:pt x="2707" y="510"/>
                    <a:pt x="2688" y="519"/>
                    <a:pt x="2676" y="543"/>
                  </a:cubicBezTo>
                  <a:cubicBezTo>
                    <a:pt x="2589" y="724"/>
                    <a:pt x="2498" y="909"/>
                    <a:pt x="2414" y="1090"/>
                  </a:cubicBezTo>
                  <a:cubicBezTo>
                    <a:pt x="2390" y="1143"/>
                    <a:pt x="2433" y="1190"/>
                    <a:pt x="2475" y="1190"/>
                  </a:cubicBezTo>
                  <a:cubicBezTo>
                    <a:pt x="2495" y="1190"/>
                    <a:pt x="2515" y="1180"/>
                    <a:pt x="2527" y="1155"/>
                  </a:cubicBezTo>
                  <a:cubicBezTo>
                    <a:pt x="2579" y="1058"/>
                    <a:pt x="2637" y="960"/>
                    <a:pt x="2689" y="863"/>
                  </a:cubicBezTo>
                  <a:lnTo>
                    <a:pt x="2689" y="863"/>
                  </a:lnTo>
                  <a:cubicBezTo>
                    <a:pt x="2773" y="2269"/>
                    <a:pt x="2586" y="3682"/>
                    <a:pt x="2579" y="5091"/>
                  </a:cubicBezTo>
                  <a:cubicBezTo>
                    <a:pt x="2524" y="5088"/>
                    <a:pt x="2472" y="5075"/>
                    <a:pt x="2411" y="5046"/>
                  </a:cubicBezTo>
                  <a:cubicBezTo>
                    <a:pt x="2229" y="4958"/>
                    <a:pt x="2090" y="4650"/>
                    <a:pt x="1993" y="4479"/>
                  </a:cubicBezTo>
                  <a:cubicBezTo>
                    <a:pt x="1889" y="4297"/>
                    <a:pt x="1795" y="4109"/>
                    <a:pt x="1704" y="3921"/>
                  </a:cubicBezTo>
                  <a:cubicBezTo>
                    <a:pt x="1523" y="3526"/>
                    <a:pt x="1374" y="3118"/>
                    <a:pt x="1261" y="2700"/>
                  </a:cubicBezTo>
                  <a:cubicBezTo>
                    <a:pt x="1031" y="1855"/>
                    <a:pt x="950" y="980"/>
                    <a:pt x="995" y="105"/>
                  </a:cubicBezTo>
                  <a:cubicBezTo>
                    <a:pt x="997" y="86"/>
                    <a:pt x="981" y="76"/>
                    <a:pt x="965" y="76"/>
                  </a:cubicBezTo>
                  <a:cubicBezTo>
                    <a:pt x="949" y="76"/>
                    <a:pt x="932" y="86"/>
                    <a:pt x="930" y="105"/>
                  </a:cubicBezTo>
                  <a:cubicBezTo>
                    <a:pt x="833" y="1103"/>
                    <a:pt x="946" y="2107"/>
                    <a:pt x="1244" y="3063"/>
                  </a:cubicBezTo>
                  <a:cubicBezTo>
                    <a:pt x="1390" y="3523"/>
                    <a:pt x="1578" y="3970"/>
                    <a:pt x="1808" y="4394"/>
                  </a:cubicBezTo>
                  <a:cubicBezTo>
                    <a:pt x="1921" y="4605"/>
                    <a:pt x="2067" y="4942"/>
                    <a:pt x="2291" y="5114"/>
                  </a:cubicBezTo>
                  <a:cubicBezTo>
                    <a:pt x="1546" y="5084"/>
                    <a:pt x="794" y="5052"/>
                    <a:pt x="49" y="5016"/>
                  </a:cubicBezTo>
                  <a:cubicBezTo>
                    <a:pt x="48" y="5016"/>
                    <a:pt x="47" y="5016"/>
                    <a:pt x="46" y="5016"/>
                  </a:cubicBezTo>
                  <a:cubicBezTo>
                    <a:pt x="0" y="5016"/>
                    <a:pt x="1" y="5091"/>
                    <a:pt x="49" y="5094"/>
                  </a:cubicBezTo>
                  <a:cubicBezTo>
                    <a:pt x="891" y="5175"/>
                    <a:pt x="1740" y="5227"/>
                    <a:pt x="2586" y="5269"/>
                  </a:cubicBezTo>
                  <a:cubicBezTo>
                    <a:pt x="2589" y="5690"/>
                    <a:pt x="2608" y="6108"/>
                    <a:pt x="2663" y="6523"/>
                  </a:cubicBezTo>
                  <a:cubicBezTo>
                    <a:pt x="2665" y="6544"/>
                    <a:pt x="2683" y="6556"/>
                    <a:pt x="2699" y="6556"/>
                  </a:cubicBezTo>
                  <a:cubicBezTo>
                    <a:pt x="2715" y="6556"/>
                    <a:pt x="2730" y="6545"/>
                    <a:pt x="2728" y="6523"/>
                  </a:cubicBezTo>
                  <a:cubicBezTo>
                    <a:pt x="2715" y="6108"/>
                    <a:pt x="2718" y="5690"/>
                    <a:pt x="2731" y="5272"/>
                  </a:cubicBezTo>
                  <a:cubicBezTo>
                    <a:pt x="3836" y="5321"/>
                    <a:pt x="4941" y="5337"/>
                    <a:pt x="6049" y="5347"/>
                  </a:cubicBezTo>
                  <a:cubicBezTo>
                    <a:pt x="6026" y="5363"/>
                    <a:pt x="6007" y="5373"/>
                    <a:pt x="5987" y="5389"/>
                  </a:cubicBezTo>
                  <a:cubicBezTo>
                    <a:pt x="5880" y="5450"/>
                    <a:pt x="5777" y="5515"/>
                    <a:pt x="5666" y="5577"/>
                  </a:cubicBezTo>
                  <a:cubicBezTo>
                    <a:pt x="5605" y="5616"/>
                    <a:pt x="5644" y="5698"/>
                    <a:pt x="5704" y="5698"/>
                  </a:cubicBezTo>
                  <a:cubicBezTo>
                    <a:pt x="5713" y="5698"/>
                    <a:pt x="5724" y="5695"/>
                    <a:pt x="5734" y="5690"/>
                  </a:cubicBezTo>
                  <a:cubicBezTo>
                    <a:pt x="5854" y="5632"/>
                    <a:pt x="5961" y="5567"/>
                    <a:pt x="6068" y="5496"/>
                  </a:cubicBezTo>
                  <a:lnTo>
                    <a:pt x="6334" y="5337"/>
                  </a:lnTo>
                  <a:cubicBezTo>
                    <a:pt x="6373" y="5318"/>
                    <a:pt x="6376" y="5272"/>
                    <a:pt x="6356" y="5243"/>
                  </a:cubicBezTo>
                  <a:lnTo>
                    <a:pt x="6373" y="5227"/>
                  </a:lnTo>
                  <a:cubicBezTo>
                    <a:pt x="6399" y="5191"/>
                    <a:pt x="6399" y="5139"/>
                    <a:pt x="6360" y="5120"/>
                  </a:cubicBezTo>
                  <a:cubicBezTo>
                    <a:pt x="6204" y="5042"/>
                    <a:pt x="6052" y="4987"/>
                    <a:pt x="5880" y="4958"/>
                  </a:cubicBezTo>
                  <a:cubicBezTo>
                    <a:pt x="5875" y="4957"/>
                    <a:pt x="5871" y="4957"/>
                    <a:pt x="5866" y="4957"/>
                  </a:cubicBezTo>
                  <a:cubicBezTo>
                    <a:pt x="5793" y="4957"/>
                    <a:pt x="5768" y="5072"/>
                    <a:pt x="5845" y="5088"/>
                  </a:cubicBezTo>
                  <a:cubicBezTo>
                    <a:pt x="5974" y="5110"/>
                    <a:pt x="6091" y="5149"/>
                    <a:pt x="6214" y="5201"/>
                  </a:cubicBezTo>
                  <a:lnTo>
                    <a:pt x="6201" y="5214"/>
                  </a:lnTo>
                  <a:cubicBezTo>
                    <a:pt x="5090" y="5208"/>
                    <a:pt x="3985" y="5175"/>
                    <a:pt x="2880" y="5136"/>
                  </a:cubicBezTo>
                  <a:cubicBezTo>
                    <a:pt x="3039" y="5039"/>
                    <a:pt x="3169" y="4877"/>
                    <a:pt x="3266" y="4735"/>
                  </a:cubicBezTo>
                  <a:cubicBezTo>
                    <a:pt x="3538" y="4333"/>
                    <a:pt x="3700" y="3863"/>
                    <a:pt x="3804" y="3393"/>
                  </a:cubicBezTo>
                  <a:cubicBezTo>
                    <a:pt x="4050" y="2311"/>
                    <a:pt x="4134" y="1184"/>
                    <a:pt x="4286" y="86"/>
                  </a:cubicBezTo>
                  <a:cubicBezTo>
                    <a:pt x="4292" y="35"/>
                    <a:pt x="4247" y="1"/>
                    <a:pt x="42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6" name="Google Shape;2736;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737" name="Google Shape;2737;p24"/>
          <p:cNvSpPr txBox="1">
            <a:spLocks noGrp="1"/>
          </p:cNvSpPr>
          <p:nvPr>
            <p:ph type="subTitle" idx="1"/>
          </p:nvPr>
        </p:nvSpPr>
        <p:spPr>
          <a:xfrm>
            <a:off x="1633650" y="3029900"/>
            <a:ext cx="5876700" cy="1145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38" name="Google Shape;2738;p24"/>
          <p:cNvSpPr txBox="1">
            <a:spLocks noGrp="1"/>
          </p:cNvSpPr>
          <p:nvPr>
            <p:ph type="subTitle" idx="2"/>
          </p:nvPr>
        </p:nvSpPr>
        <p:spPr>
          <a:xfrm>
            <a:off x="1633650" y="1531200"/>
            <a:ext cx="5876700" cy="1145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3584"/>
        <p:cNvGrpSpPr/>
        <p:nvPr/>
      </p:nvGrpSpPr>
      <p:grpSpPr>
        <a:xfrm>
          <a:off x="0" y="0"/>
          <a:ext cx="0" cy="0"/>
          <a:chOff x="0" y="0"/>
          <a:chExt cx="0" cy="0"/>
        </a:xfrm>
      </p:grpSpPr>
      <p:pic>
        <p:nvPicPr>
          <p:cNvPr id="3585" name="Google Shape;3585;p32"/>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3586" name="Google Shape;3586;p32"/>
          <p:cNvGrpSpPr/>
          <p:nvPr/>
        </p:nvGrpSpPr>
        <p:grpSpPr>
          <a:xfrm>
            <a:off x="297" y="2310816"/>
            <a:ext cx="2872123" cy="3218000"/>
            <a:chOff x="297" y="2310816"/>
            <a:chExt cx="2872123" cy="3218000"/>
          </a:xfrm>
        </p:grpSpPr>
        <p:grpSp>
          <p:nvGrpSpPr>
            <p:cNvPr id="3587" name="Google Shape;3587;p32"/>
            <p:cNvGrpSpPr/>
            <p:nvPr/>
          </p:nvGrpSpPr>
          <p:grpSpPr>
            <a:xfrm rot="-1831421">
              <a:off x="1920859" y="4889434"/>
              <a:ext cx="902125" cy="440833"/>
              <a:chOff x="7053208" y="3451133"/>
              <a:chExt cx="306539" cy="149789"/>
            </a:xfrm>
          </p:grpSpPr>
          <p:sp>
            <p:nvSpPr>
              <p:cNvPr id="3588" name="Google Shape;3588;p32"/>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32"/>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32"/>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32"/>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32"/>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32"/>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32"/>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32"/>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32"/>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97" name="Google Shape;3597;p32"/>
            <p:cNvGrpSpPr/>
            <p:nvPr/>
          </p:nvGrpSpPr>
          <p:grpSpPr>
            <a:xfrm rot="-4946673">
              <a:off x="-469824" y="4523410"/>
              <a:ext cx="1447185" cy="319429"/>
              <a:chOff x="7968422" y="675563"/>
              <a:chExt cx="462304" cy="102049"/>
            </a:xfrm>
          </p:grpSpPr>
          <p:sp>
            <p:nvSpPr>
              <p:cNvPr id="3598" name="Google Shape;3598;p3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3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3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3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3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3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3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3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3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3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3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3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3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11" name="Google Shape;3611;p32"/>
            <p:cNvGrpSpPr/>
            <p:nvPr/>
          </p:nvGrpSpPr>
          <p:grpSpPr>
            <a:xfrm rot="716012">
              <a:off x="698207" y="4517471"/>
              <a:ext cx="567343" cy="331312"/>
              <a:chOff x="5999959" y="663349"/>
              <a:chExt cx="216246" cy="126280"/>
            </a:xfrm>
          </p:grpSpPr>
          <p:sp>
            <p:nvSpPr>
              <p:cNvPr id="3612" name="Google Shape;3612;p32"/>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32"/>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32"/>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32"/>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32"/>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32"/>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32"/>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19" name="Google Shape;3619;p32"/>
            <p:cNvGrpSpPr/>
            <p:nvPr/>
          </p:nvGrpSpPr>
          <p:grpSpPr>
            <a:xfrm rot="621046">
              <a:off x="239852" y="2364675"/>
              <a:ext cx="633885" cy="379428"/>
              <a:chOff x="4884983" y="2824599"/>
              <a:chExt cx="253545" cy="151760"/>
            </a:xfrm>
          </p:grpSpPr>
          <p:sp>
            <p:nvSpPr>
              <p:cNvPr id="3620" name="Google Shape;3620;p32"/>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32"/>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32"/>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32"/>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32"/>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32"/>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32"/>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32"/>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32"/>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29" name="Google Shape;3629;p32"/>
          <p:cNvGrpSpPr/>
          <p:nvPr/>
        </p:nvGrpSpPr>
        <p:grpSpPr>
          <a:xfrm>
            <a:off x="-592495" y="866074"/>
            <a:ext cx="4640857" cy="5228081"/>
            <a:chOff x="-592495" y="866074"/>
            <a:chExt cx="4640857" cy="5228081"/>
          </a:xfrm>
        </p:grpSpPr>
        <p:grpSp>
          <p:nvGrpSpPr>
            <p:cNvPr id="3630" name="Google Shape;3630;p32"/>
            <p:cNvGrpSpPr/>
            <p:nvPr/>
          </p:nvGrpSpPr>
          <p:grpSpPr>
            <a:xfrm rot="-1615669">
              <a:off x="2638665" y="4810380"/>
              <a:ext cx="1236398" cy="1061349"/>
              <a:chOff x="3639393" y="3293465"/>
              <a:chExt cx="543616" cy="466651"/>
            </a:xfrm>
          </p:grpSpPr>
          <p:sp>
            <p:nvSpPr>
              <p:cNvPr id="3631" name="Google Shape;3631;p32"/>
              <p:cNvSpPr/>
              <p:nvPr/>
            </p:nvSpPr>
            <p:spPr>
              <a:xfrm>
                <a:off x="3639393" y="3293465"/>
                <a:ext cx="543616" cy="466651"/>
              </a:xfrm>
              <a:custGeom>
                <a:avLst/>
                <a:gdLst/>
                <a:ahLst/>
                <a:cxnLst/>
                <a:rect l="l" t="t" r="r" b="b"/>
                <a:pathLst>
                  <a:path w="8278" h="7106" extrusionOk="0">
                    <a:moveTo>
                      <a:pt x="4199" y="4720"/>
                    </a:moveTo>
                    <a:cubicBezTo>
                      <a:pt x="4212" y="4931"/>
                      <a:pt x="4229" y="5141"/>
                      <a:pt x="4238" y="5352"/>
                    </a:cubicBezTo>
                    <a:cubicBezTo>
                      <a:pt x="4245" y="5514"/>
                      <a:pt x="4245" y="5676"/>
                      <a:pt x="4245" y="5838"/>
                    </a:cubicBezTo>
                    <a:cubicBezTo>
                      <a:pt x="3166" y="5831"/>
                      <a:pt x="2084" y="5815"/>
                      <a:pt x="1002" y="5802"/>
                    </a:cubicBezTo>
                    <a:cubicBezTo>
                      <a:pt x="2165" y="5718"/>
                      <a:pt x="3279" y="5446"/>
                      <a:pt x="4199" y="4720"/>
                    </a:cubicBezTo>
                    <a:close/>
                    <a:moveTo>
                      <a:pt x="6658" y="1"/>
                    </a:moveTo>
                    <a:cubicBezTo>
                      <a:pt x="6634" y="1"/>
                      <a:pt x="6611" y="14"/>
                      <a:pt x="6603" y="46"/>
                    </a:cubicBezTo>
                    <a:cubicBezTo>
                      <a:pt x="6179" y="1545"/>
                      <a:pt x="5667" y="3094"/>
                      <a:pt x="4562" y="4241"/>
                    </a:cubicBezTo>
                    <a:cubicBezTo>
                      <a:pt x="4478" y="4328"/>
                      <a:pt x="4391" y="4409"/>
                      <a:pt x="4300" y="4490"/>
                    </a:cubicBezTo>
                    <a:cubicBezTo>
                      <a:pt x="4290" y="4257"/>
                      <a:pt x="4287" y="4020"/>
                      <a:pt x="4290" y="3787"/>
                    </a:cubicBezTo>
                    <a:cubicBezTo>
                      <a:pt x="4303" y="2657"/>
                      <a:pt x="4274" y="1558"/>
                      <a:pt x="4063" y="444"/>
                    </a:cubicBezTo>
                    <a:cubicBezTo>
                      <a:pt x="4067" y="443"/>
                      <a:pt x="4071" y="443"/>
                      <a:pt x="4076" y="443"/>
                    </a:cubicBezTo>
                    <a:cubicBezTo>
                      <a:pt x="4181" y="443"/>
                      <a:pt x="4386" y="703"/>
                      <a:pt x="4446" y="774"/>
                    </a:cubicBezTo>
                    <a:cubicBezTo>
                      <a:pt x="4458" y="790"/>
                      <a:pt x="4473" y="796"/>
                      <a:pt x="4487" y="796"/>
                    </a:cubicBezTo>
                    <a:cubicBezTo>
                      <a:pt x="4534" y="796"/>
                      <a:pt x="4578" y="730"/>
                      <a:pt x="4536" y="680"/>
                    </a:cubicBezTo>
                    <a:cubicBezTo>
                      <a:pt x="4400" y="509"/>
                      <a:pt x="4245" y="376"/>
                      <a:pt x="4060" y="263"/>
                    </a:cubicBezTo>
                    <a:cubicBezTo>
                      <a:pt x="4051" y="257"/>
                      <a:pt x="4040" y="255"/>
                      <a:pt x="4029" y="255"/>
                    </a:cubicBezTo>
                    <a:cubicBezTo>
                      <a:pt x="4005" y="255"/>
                      <a:pt x="3980" y="266"/>
                      <a:pt x="3969" y="289"/>
                    </a:cubicBezTo>
                    <a:cubicBezTo>
                      <a:pt x="3882" y="467"/>
                      <a:pt x="3798" y="638"/>
                      <a:pt x="3707" y="817"/>
                    </a:cubicBezTo>
                    <a:cubicBezTo>
                      <a:pt x="3683" y="868"/>
                      <a:pt x="3727" y="916"/>
                      <a:pt x="3769" y="916"/>
                    </a:cubicBezTo>
                    <a:cubicBezTo>
                      <a:pt x="3789" y="916"/>
                      <a:pt x="3808" y="906"/>
                      <a:pt x="3820" y="881"/>
                    </a:cubicBezTo>
                    <a:cubicBezTo>
                      <a:pt x="3869" y="794"/>
                      <a:pt x="3918" y="703"/>
                      <a:pt x="3966" y="609"/>
                    </a:cubicBezTo>
                    <a:cubicBezTo>
                      <a:pt x="4157" y="1688"/>
                      <a:pt x="4173" y="2747"/>
                      <a:pt x="4170" y="3842"/>
                    </a:cubicBezTo>
                    <a:cubicBezTo>
                      <a:pt x="4170" y="4089"/>
                      <a:pt x="4180" y="4331"/>
                      <a:pt x="4196" y="4574"/>
                    </a:cubicBezTo>
                    <a:cubicBezTo>
                      <a:pt x="3749" y="4950"/>
                      <a:pt x="3234" y="5239"/>
                      <a:pt x="2667" y="5413"/>
                    </a:cubicBezTo>
                    <a:cubicBezTo>
                      <a:pt x="1860" y="5663"/>
                      <a:pt x="1018" y="5695"/>
                      <a:pt x="186" y="5776"/>
                    </a:cubicBezTo>
                    <a:cubicBezTo>
                      <a:pt x="173" y="5776"/>
                      <a:pt x="163" y="5786"/>
                      <a:pt x="160" y="5793"/>
                    </a:cubicBezTo>
                    <a:lnTo>
                      <a:pt x="49" y="5793"/>
                    </a:lnTo>
                    <a:cubicBezTo>
                      <a:pt x="1" y="5793"/>
                      <a:pt x="1" y="5867"/>
                      <a:pt x="49" y="5870"/>
                    </a:cubicBezTo>
                    <a:cubicBezTo>
                      <a:pt x="1449" y="5961"/>
                      <a:pt x="2848" y="5993"/>
                      <a:pt x="4254" y="6000"/>
                    </a:cubicBezTo>
                    <a:cubicBezTo>
                      <a:pt x="4251" y="6356"/>
                      <a:pt x="4229" y="6719"/>
                      <a:pt x="4196" y="7075"/>
                    </a:cubicBezTo>
                    <a:cubicBezTo>
                      <a:pt x="4194" y="7095"/>
                      <a:pt x="4212" y="7106"/>
                      <a:pt x="4229" y="7106"/>
                    </a:cubicBezTo>
                    <a:cubicBezTo>
                      <a:pt x="4244" y="7106"/>
                      <a:pt x="4258" y="7098"/>
                      <a:pt x="4261" y="7082"/>
                    </a:cubicBezTo>
                    <a:cubicBezTo>
                      <a:pt x="4319" y="6719"/>
                      <a:pt x="4339" y="6363"/>
                      <a:pt x="4342" y="6000"/>
                    </a:cubicBezTo>
                    <a:cubicBezTo>
                      <a:pt x="4515" y="6001"/>
                      <a:pt x="4689" y="6001"/>
                      <a:pt x="4863" y="6001"/>
                    </a:cubicBezTo>
                    <a:cubicBezTo>
                      <a:pt x="5852" y="6001"/>
                      <a:pt x="6841" y="5986"/>
                      <a:pt x="7831" y="5964"/>
                    </a:cubicBezTo>
                    <a:lnTo>
                      <a:pt x="7831" y="5964"/>
                    </a:lnTo>
                    <a:cubicBezTo>
                      <a:pt x="7769" y="6010"/>
                      <a:pt x="7701" y="6055"/>
                      <a:pt x="7630" y="6091"/>
                    </a:cubicBezTo>
                    <a:lnTo>
                      <a:pt x="7497" y="6155"/>
                    </a:lnTo>
                    <a:cubicBezTo>
                      <a:pt x="7429" y="6187"/>
                      <a:pt x="7475" y="6275"/>
                      <a:pt x="7538" y="6275"/>
                    </a:cubicBezTo>
                    <a:cubicBezTo>
                      <a:pt x="7547" y="6275"/>
                      <a:pt x="7556" y="6273"/>
                      <a:pt x="7565" y="6269"/>
                    </a:cubicBezTo>
                    <a:cubicBezTo>
                      <a:pt x="7614" y="6246"/>
                      <a:pt x="7662" y="6223"/>
                      <a:pt x="7711" y="6197"/>
                    </a:cubicBezTo>
                    <a:cubicBezTo>
                      <a:pt x="7886" y="6113"/>
                      <a:pt x="8058" y="6032"/>
                      <a:pt x="8229" y="5948"/>
                    </a:cubicBezTo>
                    <a:cubicBezTo>
                      <a:pt x="8278" y="5912"/>
                      <a:pt x="8246" y="5818"/>
                      <a:pt x="8181" y="5818"/>
                    </a:cubicBezTo>
                    <a:lnTo>
                      <a:pt x="8165" y="5818"/>
                    </a:lnTo>
                    <a:cubicBezTo>
                      <a:pt x="8197" y="5783"/>
                      <a:pt x="8187" y="5721"/>
                      <a:pt x="8139" y="5708"/>
                    </a:cubicBezTo>
                    <a:cubicBezTo>
                      <a:pt x="8019" y="5676"/>
                      <a:pt x="7902" y="5640"/>
                      <a:pt x="7782" y="5608"/>
                    </a:cubicBezTo>
                    <a:cubicBezTo>
                      <a:pt x="7776" y="5606"/>
                      <a:pt x="7769" y="5605"/>
                      <a:pt x="7763" y="5605"/>
                    </a:cubicBezTo>
                    <a:cubicBezTo>
                      <a:pt x="7696" y="5605"/>
                      <a:pt x="7669" y="5714"/>
                      <a:pt x="7743" y="5737"/>
                    </a:cubicBezTo>
                    <a:cubicBezTo>
                      <a:pt x="7831" y="5763"/>
                      <a:pt x="7912" y="5786"/>
                      <a:pt x="7996" y="5812"/>
                    </a:cubicBezTo>
                    <a:cubicBezTo>
                      <a:pt x="7993" y="5815"/>
                      <a:pt x="7983" y="5822"/>
                      <a:pt x="7977" y="5828"/>
                    </a:cubicBezTo>
                    <a:cubicBezTo>
                      <a:pt x="7185" y="5843"/>
                      <a:pt x="6393" y="5848"/>
                      <a:pt x="5602" y="5848"/>
                    </a:cubicBezTo>
                    <a:cubicBezTo>
                      <a:pt x="5179" y="5848"/>
                      <a:pt x="4755" y="5847"/>
                      <a:pt x="4332" y="5844"/>
                    </a:cubicBezTo>
                    <a:cubicBezTo>
                      <a:pt x="4332" y="5443"/>
                      <a:pt x="4310" y="5044"/>
                      <a:pt x="4300" y="4646"/>
                    </a:cubicBezTo>
                    <a:cubicBezTo>
                      <a:pt x="4391" y="4568"/>
                      <a:pt x="4481" y="4487"/>
                      <a:pt x="4569" y="4403"/>
                    </a:cubicBezTo>
                    <a:cubicBezTo>
                      <a:pt x="5745" y="3240"/>
                      <a:pt x="6279" y="1626"/>
                      <a:pt x="6720" y="78"/>
                    </a:cubicBezTo>
                    <a:cubicBezTo>
                      <a:pt x="6731" y="31"/>
                      <a:pt x="6694" y="1"/>
                      <a:pt x="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32"/>
              <p:cNvSpPr/>
              <p:nvPr/>
            </p:nvSpPr>
            <p:spPr>
              <a:xfrm>
                <a:off x="4076610" y="3331158"/>
                <a:ext cx="6436" cy="22853"/>
              </a:xfrm>
              <a:custGeom>
                <a:avLst/>
                <a:gdLst/>
                <a:ahLst/>
                <a:cxnLst/>
                <a:rect l="l" t="t" r="r" b="b"/>
                <a:pathLst>
                  <a:path w="98" h="348" extrusionOk="0">
                    <a:moveTo>
                      <a:pt x="49" y="0"/>
                    </a:moveTo>
                    <a:cubicBezTo>
                      <a:pt x="32" y="0"/>
                      <a:pt x="15" y="11"/>
                      <a:pt x="13" y="32"/>
                    </a:cubicBezTo>
                    <a:cubicBezTo>
                      <a:pt x="7" y="123"/>
                      <a:pt x="0" y="210"/>
                      <a:pt x="7" y="304"/>
                    </a:cubicBezTo>
                    <a:cubicBezTo>
                      <a:pt x="7" y="333"/>
                      <a:pt x="29" y="348"/>
                      <a:pt x="50" y="348"/>
                    </a:cubicBezTo>
                    <a:cubicBezTo>
                      <a:pt x="72" y="348"/>
                      <a:pt x="94" y="333"/>
                      <a:pt x="94" y="304"/>
                    </a:cubicBezTo>
                    <a:cubicBezTo>
                      <a:pt x="97" y="217"/>
                      <a:pt x="94" y="123"/>
                      <a:pt x="88" y="32"/>
                    </a:cubicBezTo>
                    <a:cubicBezTo>
                      <a:pt x="84" y="11"/>
                      <a:pt x="67"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32"/>
              <p:cNvSpPr/>
              <p:nvPr/>
            </p:nvSpPr>
            <p:spPr>
              <a:xfrm>
                <a:off x="4075560" y="3372923"/>
                <a:ext cx="5976" cy="26137"/>
              </a:xfrm>
              <a:custGeom>
                <a:avLst/>
                <a:gdLst/>
                <a:ahLst/>
                <a:cxnLst/>
                <a:rect l="l" t="t" r="r" b="b"/>
                <a:pathLst>
                  <a:path w="91" h="398" extrusionOk="0">
                    <a:moveTo>
                      <a:pt x="45" y="0"/>
                    </a:moveTo>
                    <a:cubicBezTo>
                      <a:pt x="33" y="0"/>
                      <a:pt x="23" y="8"/>
                      <a:pt x="23" y="24"/>
                    </a:cubicBezTo>
                    <a:cubicBezTo>
                      <a:pt x="13" y="138"/>
                      <a:pt x="0" y="248"/>
                      <a:pt x="10" y="361"/>
                    </a:cubicBezTo>
                    <a:cubicBezTo>
                      <a:pt x="11" y="386"/>
                      <a:pt x="29" y="398"/>
                      <a:pt x="47" y="398"/>
                    </a:cubicBezTo>
                    <a:cubicBezTo>
                      <a:pt x="65" y="398"/>
                      <a:pt x="83" y="386"/>
                      <a:pt x="84" y="361"/>
                    </a:cubicBezTo>
                    <a:cubicBezTo>
                      <a:pt x="91" y="251"/>
                      <a:pt x="78" y="138"/>
                      <a:pt x="71" y="24"/>
                    </a:cubicBezTo>
                    <a:cubicBezTo>
                      <a:pt x="68" y="8"/>
                      <a:pt x="56" y="0"/>
                      <a:pt x="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32"/>
              <p:cNvSpPr/>
              <p:nvPr/>
            </p:nvSpPr>
            <p:spPr>
              <a:xfrm>
                <a:off x="4074180" y="3419941"/>
                <a:ext cx="7158" cy="20489"/>
              </a:xfrm>
              <a:custGeom>
                <a:avLst/>
                <a:gdLst/>
                <a:ahLst/>
                <a:cxnLst/>
                <a:rect l="l" t="t" r="r" b="b"/>
                <a:pathLst>
                  <a:path w="109" h="312" extrusionOk="0">
                    <a:moveTo>
                      <a:pt x="63" y="0"/>
                    </a:moveTo>
                    <a:cubicBezTo>
                      <a:pt x="48" y="0"/>
                      <a:pt x="34" y="10"/>
                      <a:pt x="34" y="31"/>
                    </a:cubicBezTo>
                    <a:cubicBezTo>
                      <a:pt x="34" y="112"/>
                      <a:pt x="18" y="186"/>
                      <a:pt x="5" y="264"/>
                    </a:cubicBezTo>
                    <a:cubicBezTo>
                      <a:pt x="1" y="293"/>
                      <a:pt x="24" y="312"/>
                      <a:pt x="46" y="312"/>
                    </a:cubicBezTo>
                    <a:cubicBezTo>
                      <a:pt x="61" y="312"/>
                      <a:pt x="76" y="303"/>
                      <a:pt x="83" y="284"/>
                    </a:cubicBezTo>
                    <a:cubicBezTo>
                      <a:pt x="108" y="199"/>
                      <a:pt x="108" y="115"/>
                      <a:pt x="96" y="31"/>
                    </a:cubicBezTo>
                    <a:cubicBezTo>
                      <a:pt x="94" y="11"/>
                      <a:pt x="78" y="0"/>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32"/>
              <p:cNvSpPr/>
              <p:nvPr/>
            </p:nvSpPr>
            <p:spPr>
              <a:xfrm>
                <a:off x="4073852" y="3462296"/>
                <a:ext cx="6961" cy="32835"/>
              </a:xfrm>
              <a:custGeom>
                <a:avLst/>
                <a:gdLst/>
                <a:ahLst/>
                <a:cxnLst/>
                <a:rect l="l" t="t" r="r" b="b"/>
                <a:pathLst>
                  <a:path w="106" h="500" extrusionOk="0">
                    <a:moveTo>
                      <a:pt x="52" y="1"/>
                    </a:moveTo>
                    <a:cubicBezTo>
                      <a:pt x="36" y="1"/>
                      <a:pt x="18" y="12"/>
                      <a:pt x="16" y="34"/>
                    </a:cubicBezTo>
                    <a:cubicBezTo>
                      <a:pt x="0" y="180"/>
                      <a:pt x="0" y="325"/>
                      <a:pt x="23" y="471"/>
                    </a:cubicBezTo>
                    <a:cubicBezTo>
                      <a:pt x="27" y="490"/>
                      <a:pt x="44" y="499"/>
                      <a:pt x="62" y="499"/>
                    </a:cubicBezTo>
                    <a:cubicBezTo>
                      <a:pt x="84" y="499"/>
                      <a:pt x="106" y="485"/>
                      <a:pt x="104" y="458"/>
                    </a:cubicBezTo>
                    <a:cubicBezTo>
                      <a:pt x="88" y="319"/>
                      <a:pt x="81" y="180"/>
                      <a:pt x="84" y="34"/>
                    </a:cubicBezTo>
                    <a:cubicBezTo>
                      <a:pt x="84" y="12"/>
                      <a:pt x="6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32"/>
              <p:cNvSpPr/>
              <p:nvPr/>
            </p:nvSpPr>
            <p:spPr>
              <a:xfrm>
                <a:off x="4077333" y="3510036"/>
                <a:ext cx="6107" cy="27778"/>
              </a:xfrm>
              <a:custGeom>
                <a:avLst/>
                <a:gdLst/>
                <a:ahLst/>
                <a:cxnLst/>
                <a:rect l="l" t="t" r="r" b="b"/>
                <a:pathLst>
                  <a:path w="93" h="423" extrusionOk="0">
                    <a:moveTo>
                      <a:pt x="69" y="0"/>
                    </a:moveTo>
                    <a:cubicBezTo>
                      <a:pt x="55" y="0"/>
                      <a:pt x="41" y="9"/>
                      <a:pt x="38" y="26"/>
                    </a:cubicBezTo>
                    <a:cubicBezTo>
                      <a:pt x="28" y="143"/>
                      <a:pt x="12" y="266"/>
                      <a:pt x="2" y="386"/>
                    </a:cubicBezTo>
                    <a:cubicBezTo>
                      <a:pt x="1" y="410"/>
                      <a:pt x="18" y="422"/>
                      <a:pt x="36" y="422"/>
                    </a:cubicBezTo>
                    <a:cubicBezTo>
                      <a:pt x="54" y="422"/>
                      <a:pt x="73" y="410"/>
                      <a:pt x="77" y="386"/>
                    </a:cubicBezTo>
                    <a:cubicBezTo>
                      <a:pt x="86" y="269"/>
                      <a:pt x="86" y="149"/>
                      <a:pt x="93" y="26"/>
                    </a:cubicBezTo>
                    <a:cubicBezTo>
                      <a:pt x="93" y="9"/>
                      <a:pt x="81" y="0"/>
                      <a:pt x="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32"/>
              <p:cNvSpPr/>
              <p:nvPr/>
            </p:nvSpPr>
            <p:spPr>
              <a:xfrm>
                <a:off x="4075757" y="3558696"/>
                <a:ext cx="7289" cy="24692"/>
              </a:xfrm>
              <a:custGeom>
                <a:avLst/>
                <a:gdLst/>
                <a:ahLst/>
                <a:cxnLst/>
                <a:rect l="l" t="t" r="r" b="b"/>
                <a:pathLst>
                  <a:path w="111" h="376" extrusionOk="0">
                    <a:moveTo>
                      <a:pt x="62" y="1"/>
                    </a:moveTo>
                    <a:cubicBezTo>
                      <a:pt x="50" y="1"/>
                      <a:pt x="38" y="10"/>
                      <a:pt x="36" y="27"/>
                    </a:cubicBezTo>
                    <a:cubicBezTo>
                      <a:pt x="29" y="130"/>
                      <a:pt x="26" y="228"/>
                      <a:pt x="7" y="335"/>
                    </a:cubicBezTo>
                    <a:cubicBezTo>
                      <a:pt x="1" y="358"/>
                      <a:pt x="21" y="376"/>
                      <a:pt x="41" y="376"/>
                    </a:cubicBezTo>
                    <a:cubicBezTo>
                      <a:pt x="54" y="376"/>
                      <a:pt x="66" y="369"/>
                      <a:pt x="72" y="351"/>
                    </a:cubicBezTo>
                    <a:cubicBezTo>
                      <a:pt x="104" y="241"/>
                      <a:pt x="110" y="127"/>
                      <a:pt x="84" y="17"/>
                    </a:cubicBezTo>
                    <a:cubicBezTo>
                      <a:pt x="80" y="6"/>
                      <a:pt x="71" y="1"/>
                      <a:pt x="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32"/>
              <p:cNvSpPr/>
              <p:nvPr/>
            </p:nvSpPr>
            <p:spPr>
              <a:xfrm>
                <a:off x="4076348" y="3601052"/>
                <a:ext cx="6698" cy="20555"/>
              </a:xfrm>
              <a:custGeom>
                <a:avLst/>
                <a:gdLst/>
                <a:ahLst/>
                <a:cxnLst/>
                <a:rect l="l" t="t" r="r" b="b"/>
                <a:pathLst>
                  <a:path w="102" h="313" extrusionOk="0">
                    <a:moveTo>
                      <a:pt x="35" y="0"/>
                    </a:moveTo>
                    <a:cubicBezTo>
                      <a:pt x="18" y="0"/>
                      <a:pt x="0" y="15"/>
                      <a:pt x="4" y="36"/>
                    </a:cubicBezTo>
                    <a:cubicBezTo>
                      <a:pt x="27" y="114"/>
                      <a:pt x="20" y="195"/>
                      <a:pt x="17" y="276"/>
                    </a:cubicBezTo>
                    <a:cubicBezTo>
                      <a:pt x="15" y="299"/>
                      <a:pt x="37" y="313"/>
                      <a:pt x="57" y="313"/>
                    </a:cubicBezTo>
                    <a:cubicBezTo>
                      <a:pt x="73" y="313"/>
                      <a:pt x="89" y="304"/>
                      <a:pt x="92" y="286"/>
                    </a:cubicBezTo>
                    <a:cubicBezTo>
                      <a:pt x="101" y="195"/>
                      <a:pt x="92" y="111"/>
                      <a:pt x="63" y="20"/>
                    </a:cubicBezTo>
                    <a:cubicBezTo>
                      <a:pt x="57" y="6"/>
                      <a:pt x="46" y="0"/>
                      <a:pt x="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32"/>
              <p:cNvSpPr/>
              <p:nvPr/>
            </p:nvSpPr>
            <p:spPr>
              <a:xfrm>
                <a:off x="4080419" y="3638088"/>
                <a:ext cx="6239" cy="20686"/>
              </a:xfrm>
              <a:custGeom>
                <a:avLst/>
                <a:gdLst/>
                <a:ahLst/>
                <a:cxnLst/>
                <a:rect l="l" t="t" r="r" b="b"/>
                <a:pathLst>
                  <a:path w="95" h="315" extrusionOk="0">
                    <a:moveTo>
                      <a:pt x="55" y="0"/>
                    </a:moveTo>
                    <a:cubicBezTo>
                      <a:pt x="41" y="0"/>
                      <a:pt x="26" y="10"/>
                      <a:pt x="23" y="29"/>
                    </a:cubicBezTo>
                    <a:cubicBezTo>
                      <a:pt x="17" y="110"/>
                      <a:pt x="1" y="191"/>
                      <a:pt x="4" y="276"/>
                    </a:cubicBezTo>
                    <a:cubicBezTo>
                      <a:pt x="4" y="302"/>
                      <a:pt x="23" y="315"/>
                      <a:pt x="43" y="315"/>
                    </a:cubicBezTo>
                    <a:cubicBezTo>
                      <a:pt x="63" y="315"/>
                      <a:pt x="83" y="302"/>
                      <a:pt x="85" y="276"/>
                    </a:cubicBezTo>
                    <a:cubicBezTo>
                      <a:pt x="94" y="191"/>
                      <a:pt x="85" y="110"/>
                      <a:pt x="82" y="29"/>
                    </a:cubicBezTo>
                    <a:cubicBezTo>
                      <a:pt x="82" y="10"/>
                      <a:pt x="69"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32"/>
              <p:cNvSpPr/>
              <p:nvPr/>
            </p:nvSpPr>
            <p:spPr>
              <a:xfrm>
                <a:off x="4084031" y="3665274"/>
                <a:ext cx="7749" cy="10442"/>
              </a:xfrm>
              <a:custGeom>
                <a:avLst/>
                <a:gdLst/>
                <a:ahLst/>
                <a:cxnLst/>
                <a:rect l="l" t="t" r="r" b="b"/>
                <a:pathLst>
                  <a:path w="118" h="159" extrusionOk="0">
                    <a:moveTo>
                      <a:pt x="27" y="1"/>
                    </a:moveTo>
                    <a:cubicBezTo>
                      <a:pt x="18" y="1"/>
                      <a:pt x="9" y="7"/>
                      <a:pt x="7" y="20"/>
                    </a:cubicBezTo>
                    <a:cubicBezTo>
                      <a:pt x="1" y="62"/>
                      <a:pt x="17" y="108"/>
                      <a:pt x="46" y="143"/>
                    </a:cubicBezTo>
                    <a:cubicBezTo>
                      <a:pt x="54" y="154"/>
                      <a:pt x="64" y="159"/>
                      <a:pt x="73" y="159"/>
                    </a:cubicBezTo>
                    <a:cubicBezTo>
                      <a:pt x="97" y="159"/>
                      <a:pt x="118" y="129"/>
                      <a:pt x="95" y="108"/>
                    </a:cubicBezTo>
                    <a:cubicBezTo>
                      <a:pt x="65" y="85"/>
                      <a:pt x="49" y="56"/>
                      <a:pt x="46" y="20"/>
                    </a:cubicBezTo>
                    <a:cubicBezTo>
                      <a:pt x="44" y="7"/>
                      <a:pt x="35" y="1"/>
                      <a:pt x="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1" name="Google Shape;3641;p32"/>
            <p:cNvGrpSpPr/>
            <p:nvPr/>
          </p:nvGrpSpPr>
          <p:grpSpPr>
            <a:xfrm rot="2304768">
              <a:off x="404168" y="4580267"/>
              <a:ext cx="1348053" cy="853304"/>
              <a:chOff x="4808808" y="1957984"/>
              <a:chExt cx="404920" cy="256310"/>
            </a:xfrm>
          </p:grpSpPr>
          <p:sp>
            <p:nvSpPr>
              <p:cNvPr id="3642" name="Google Shape;3642;p3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3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4" name="Google Shape;3644;p32"/>
            <p:cNvGrpSpPr/>
            <p:nvPr/>
          </p:nvGrpSpPr>
          <p:grpSpPr>
            <a:xfrm rot="-10201905">
              <a:off x="-521562" y="2852174"/>
              <a:ext cx="1295601" cy="932581"/>
              <a:chOff x="5859955" y="1906764"/>
              <a:chExt cx="497056" cy="357770"/>
            </a:xfrm>
          </p:grpSpPr>
          <p:sp>
            <p:nvSpPr>
              <p:cNvPr id="3645" name="Google Shape;3645;p32"/>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32"/>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32"/>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32"/>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32"/>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32"/>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2"/>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2"/>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2"/>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2"/>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2"/>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2"/>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32"/>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32"/>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32"/>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2"/>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32"/>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32"/>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2"/>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2"/>
            <p:cNvGrpSpPr/>
            <p:nvPr/>
          </p:nvGrpSpPr>
          <p:grpSpPr>
            <a:xfrm rot="-1464682">
              <a:off x="-378992" y="992007"/>
              <a:ext cx="873834" cy="1222062"/>
              <a:chOff x="3735990" y="4115688"/>
              <a:chExt cx="349166" cy="488320"/>
            </a:xfrm>
          </p:grpSpPr>
          <p:sp>
            <p:nvSpPr>
              <p:cNvPr id="3665" name="Google Shape;3665;p32"/>
              <p:cNvSpPr/>
              <p:nvPr/>
            </p:nvSpPr>
            <p:spPr>
              <a:xfrm>
                <a:off x="3772568" y="4159291"/>
                <a:ext cx="312589" cy="444717"/>
              </a:xfrm>
              <a:custGeom>
                <a:avLst/>
                <a:gdLst/>
                <a:ahLst/>
                <a:cxnLst/>
                <a:rect l="l" t="t" r="r" b="b"/>
                <a:pathLst>
                  <a:path w="4760" h="6772" extrusionOk="0">
                    <a:moveTo>
                      <a:pt x="2414" y="175"/>
                    </a:moveTo>
                    <a:cubicBezTo>
                      <a:pt x="3004" y="1957"/>
                      <a:pt x="3746" y="3680"/>
                      <a:pt x="4624" y="5336"/>
                    </a:cubicBezTo>
                    <a:cubicBezTo>
                      <a:pt x="4624" y="5342"/>
                      <a:pt x="4627" y="5342"/>
                      <a:pt x="4627" y="5345"/>
                    </a:cubicBezTo>
                    <a:cubicBezTo>
                      <a:pt x="4415" y="6312"/>
                      <a:pt x="3390" y="6674"/>
                      <a:pt x="2475" y="6674"/>
                    </a:cubicBezTo>
                    <a:cubicBezTo>
                      <a:pt x="2455" y="6674"/>
                      <a:pt x="2434" y="6674"/>
                      <a:pt x="2414" y="6674"/>
                    </a:cubicBezTo>
                    <a:cubicBezTo>
                      <a:pt x="1423" y="6657"/>
                      <a:pt x="254" y="6346"/>
                      <a:pt x="92" y="5213"/>
                    </a:cubicBezTo>
                    <a:cubicBezTo>
                      <a:pt x="208" y="5102"/>
                      <a:pt x="335" y="4973"/>
                      <a:pt x="419" y="4834"/>
                    </a:cubicBezTo>
                    <a:cubicBezTo>
                      <a:pt x="438" y="4804"/>
                      <a:pt x="410" y="4773"/>
                      <a:pt x="381" y="4773"/>
                    </a:cubicBezTo>
                    <a:cubicBezTo>
                      <a:pt x="372" y="4773"/>
                      <a:pt x="362" y="4777"/>
                      <a:pt x="354" y="4785"/>
                    </a:cubicBezTo>
                    <a:cubicBezTo>
                      <a:pt x="299" y="4843"/>
                      <a:pt x="250" y="4911"/>
                      <a:pt x="202" y="4976"/>
                    </a:cubicBezTo>
                    <a:cubicBezTo>
                      <a:pt x="189" y="4996"/>
                      <a:pt x="173" y="5012"/>
                      <a:pt x="160" y="5034"/>
                    </a:cubicBezTo>
                    <a:cubicBezTo>
                      <a:pt x="918" y="3470"/>
                      <a:pt x="1407" y="1746"/>
                      <a:pt x="2346" y="282"/>
                    </a:cubicBezTo>
                    <a:lnTo>
                      <a:pt x="2346" y="282"/>
                    </a:lnTo>
                    <a:cubicBezTo>
                      <a:pt x="2343" y="340"/>
                      <a:pt x="2343" y="392"/>
                      <a:pt x="2346" y="450"/>
                    </a:cubicBezTo>
                    <a:cubicBezTo>
                      <a:pt x="2350" y="475"/>
                      <a:pt x="2368" y="487"/>
                      <a:pt x="2386" y="487"/>
                    </a:cubicBezTo>
                    <a:cubicBezTo>
                      <a:pt x="2405" y="487"/>
                      <a:pt x="2422" y="475"/>
                      <a:pt x="2424" y="450"/>
                    </a:cubicBezTo>
                    <a:cubicBezTo>
                      <a:pt x="2431" y="360"/>
                      <a:pt x="2424" y="263"/>
                      <a:pt x="2414" y="175"/>
                    </a:cubicBezTo>
                    <a:close/>
                    <a:moveTo>
                      <a:pt x="2438" y="1"/>
                    </a:moveTo>
                    <a:cubicBezTo>
                      <a:pt x="2422" y="1"/>
                      <a:pt x="2406" y="8"/>
                      <a:pt x="2395" y="23"/>
                    </a:cubicBezTo>
                    <a:cubicBezTo>
                      <a:pt x="1886" y="823"/>
                      <a:pt x="1511" y="1685"/>
                      <a:pt x="1135" y="2550"/>
                    </a:cubicBezTo>
                    <a:cubicBezTo>
                      <a:pt x="756" y="3437"/>
                      <a:pt x="335" y="4315"/>
                      <a:pt x="11" y="5222"/>
                    </a:cubicBezTo>
                    <a:cubicBezTo>
                      <a:pt x="1" y="5239"/>
                      <a:pt x="17" y="5255"/>
                      <a:pt x="33" y="5255"/>
                    </a:cubicBezTo>
                    <a:cubicBezTo>
                      <a:pt x="30" y="6366"/>
                      <a:pt x="1417" y="6726"/>
                      <a:pt x="2301" y="6768"/>
                    </a:cubicBezTo>
                    <a:cubicBezTo>
                      <a:pt x="2358" y="6770"/>
                      <a:pt x="2417" y="6772"/>
                      <a:pt x="2475" y="6772"/>
                    </a:cubicBezTo>
                    <a:cubicBezTo>
                      <a:pt x="3455" y="6772"/>
                      <a:pt x="4549" y="6379"/>
                      <a:pt x="4757" y="5303"/>
                    </a:cubicBezTo>
                    <a:cubicBezTo>
                      <a:pt x="4760" y="5268"/>
                      <a:pt x="4734" y="5242"/>
                      <a:pt x="4705" y="5239"/>
                    </a:cubicBezTo>
                    <a:cubicBezTo>
                      <a:pt x="3820" y="3567"/>
                      <a:pt x="3085" y="1831"/>
                      <a:pt x="2489" y="36"/>
                    </a:cubicBezTo>
                    <a:cubicBezTo>
                      <a:pt x="2481" y="13"/>
                      <a:pt x="2460" y="1"/>
                      <a:pt x="24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32"/>
              <p:cNvSpPr/>
              <p:nvPr/>
            </p:nvSpPr>
            <p:spPr>
              <a:xfrm>
                <a:off x="3808751" y="4455517"/>
                <a:ext cx="25808" cy="13922"/>
              </a:xfrm>
              <a:custGeom>
                <a:avLst/>
                <a:gdLst/>
                <a:ahLst/>
                <a:cxnLst/>
                <a:rect l="l" t="t" r="r" b="b"/>
                <a:pathLst>
                  <a:path w="393" h="212" extrusionOk="0">
                    <a:moveTo>
                      <a:pt x="336" y="0"/>
                    </a:moveTo>
                    <a:cubicBezTo>
                      <a:pt x="332" y="0"/>
                      <a:pt x="328" y="1"/>
                      <a:pt x="325" y="2"/>
                    </a:cubicBezTo>
                    <a:cubicBezTo>
                      <a:pt x="224" y="41"/>
                      <a:pt x="124" y="96"/>
                      <a:pt x="30" y="148"/>
                    </a:cubicBezTo>
                    <a:cubicBezTo>
                      <a:pt x="1" y="168"/>
                      <a:pt x="13" y="211"/>
                      <a:pt x="44" y="211"/>
                    </a:cubicBezTo>
                    <a:cubicBezTo>
                      <a:pt x="47" y="211"/>
                      <a:pt x="51" y="211"/>
                      <a:pt x="56" y="209"/>
                    </a:cubicBezTo>
                    <a:cubicBezTo>
                      <a:pt x="156" y="174"/>
                      <a:pt x="266" y="128"/>
                      <a:pt x="360" y="76"/>
                    </a:cubicBezTo>
                    <a:cubicBezTo>
                      <a:pt x="393" y="59"/>
                      <a:pt x="374" y="0"/>
                      <a:pt x="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32"/>
              <p:cNvSpPr/>
              <p:nvPr/>
            </p:nvSpPr>
            <p:spPr>
              <a:xfrm>
                <a:off x="3843620" y="4440874"/>
                <a:ext cx="24758" cy="12149"/>
              </a:xfrm>
              <a:custGeom>
                <a:avLst/>
                <a:gdLst/>
                <a:ahLst/>
                <a:cxnLst/>
                <a:rect l="l" t="t" r="r" b="b"/>
                <a:pathLst>
                  <a:path w="377" h="185" extrusionOk="0">
                    <a:moveTo>
                      <a:pt x="317" y="0"/>
                    </a:moveTo>
                    <a:cubicBezTo>
                      <a:pt x="315" y="0"/>
                      <a:pt x="312" y="1"/>
                      <a:pt x="309" y="1"/>
                    </a:cubicBezTo>
                    <a:cubicBezTo>
                      <a:pt x="211" y="18"/>
                      <a:pt x="114" y="69"/>
                      <a:pt x="33" y="118"/>
                    </a:cubicBezTo>
                    <a:cubicBezTo>
                      <a:pt x="0" y="137"/>
                      <a:pt x="21" y="184"/>
                      <a:pt x="54" y="184"/>
                    </a:cubicBezTo>
                    <a:cubicBezTo>
                      <a:pt x="60" y="184"/>
                      <a:pt x="66" y="183"/>
                      <a:pt x="72" y="180"/>
                    </a:cubicBezTo>
                    <a:cubicBezTo>
                      <a:pt x="160" y="134"/>
                      <a:pt x="254" y="105"/>
                      <a:pt x="338" y="63"/>
                    </a:cubicBezTo>
                    <a:cubicBezTo>
                      <a:pt x="377" y="51"/>
                      <a:pt x="352" y="0"/>
                      <a:pt x="3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32"/>
              <p:cNvSpPr/>
              <p:nvPr/>
            </p:nvSpPr>
            <p:spPr>
              <a:xfrm>
                <a:off x="3883218" y="4430695"/>
                <a:ext cx="26334" cy="10639"/>
              </a:xfrm>
              <a:custGeom>
                <a:avLst/>
                <a:gdLst/>
                <a:ahLst/>
                <a:cxnLst/>
                <a:rect l="l" t="t" r="r" b="b"/>
                <a:pathLst>
                  <a:path w="401" h="162" extrusionOk="0">
                    <a:moveTo>
                      <a:pt x="342" y="0"/>
                    </a:moveTo>
                    <a:cubicBezTo>
                      <a:pt x="339" y="0"/>
                      <a:pt x="337" y="1"/>
                      <a:pt x="334" y="1"/>
                    </a:cubicBezTo>
                    <a:cubicBezTo>
                      <a:pt x="237" y="17"/>
                      <a:pt x="137" y="53"/>
                      <a:pt x="43" y="85"/>
                    </a:cubicBezTo>
                    <a:cubicBezTo>
                      <a:pt x="1" y="100"/>
                      <a:pt x="11" y="161"/>
                      <a:pt x="51" y="161"/>
                    </a:cubicBezTo>
                    <a:cubicBezTo>
                      <a:pt x="54" y="161"/>
                      <a:pt x="58" y="161"/>
                      <a:pt x="62" y="160"/>
                    </a:cubicBezTo>
                    <a:cubicBezTo>
                      <a:pt x="159" y="134"/>
                      <a:pt x="266" y="117"/>
                      <a:pt x="360" y="82"/>
                    </a:cubicBezTo>
                    <a:cubicBezTo>
                      <a:pt x="400" y="57"/>
                      <a:pt x="387" y="0"/>
                      <a:pt x="3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2"/>
              <p:cNvSpPr/>
              <p:nvPr/>
            </p:nvSpPr>
            <p:spPr>
              <a:xfrm>
                <a:off x="3926625" y="4432993"/>
                <a:ext cx="22787" cy="5910"/>
              </a:xfrm>
              <a:custGeom>
                <a:avLst/>
                <a:gdLst/>
                <a:ahLst/>
                <a:cxnLst/>
                <a:rect l="l" t="t" r="r" b="b"/>
                <a:pathLst>
                  <a:path w="347" h="90" extrusionOk="0">
                    <a:moveTo>
                      <a:pt x="245" y="1"/>
                    </a:moveTo>
                    <a:cubicBezTo>
                      <a:pt x="178" y="1"/>
                      <a:pt x="109" y="6"/>
                      <a:pt x="42" y="14"/>
                    </a:cubicBezTo>
                    <a:cubicBezTo>
                      <a:pt x="0" y="18"/>
                      <a:pt x="0" y="76"/>
                      <a:pt x="42" y="76"/>
                    </a:cubicBezTo>
                    <a:cubicBezTo>
                      <a:pt x="112" y="82"/>
                      <a:pt x="185" y="90"/>
                      <a:pt x="255" y="90"/>
                    </a:cubicBezTo>
                    <a:cubicBezTo>
                      <a:pt x="266" y="90"/>
                      <a:pt x="278" y="89"/>
                      <a:pt x="289" y="89"/>
                    </a:cubicBezTo>
                    <a:cubicBezTo>
                      <a:pt x="347" y="89"/>
                      <a:pt x="347" y="8"/>
                      <a:pt x="289" y="1"/>
                    </a:cubicBezTo>
                    <a:cubicBezTo>
                      <a:pt x="274" y="1"/>
                      <a:pt x="260"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2"/>
              <p:cNvSpPr/>
              <p:nvPr/>
            </p:nvSpPr>
            <p:spPr>
              <a:xfrm>
                <a:off x="3969177" y="4435161"/>
                <a:ext cx="26531" cy="9456"/>
              </a:xfrm>
              <a:custGeom>
                <a:avLst/>
                <a:gdLst/>
                <a:ahLst/>
                <a:cxnLst/>
                <a:rect l="l" t="t" r="r" b="b"/>
                <a:pathLst>
                  <a:path w="404" h="144" extrusionOk="0">
                    <a:moveTo>
                      <a:pt x="46" y="1"/>
                    </a:moveTo>
                    <a:cubicBezTo>
                      <a:pt x="16" y="1"/>
                      <a:pt x="0" y="46"/>
                      <a:pt x="29" y="62"/>
                    </a:cubicBezTo>
                    <a:cubicBezTo>
                      <a:pt x="120" y="105"/>
                      <a:pt x="227" y="127"/>
                      <a:pt x="324" y="143"/>
                    </a:cubicBezTo>
                    <a:cubicBezTo>
                      <a:pt x="326" y="144"/>
                      <a:pt x="329" y="144"/>
                      <a:pt x="331" y="144"/>
                    </a:cubicBezTo>
                    <a:cubicBezTo>
                      <a:pt x="384" y="144"/>
                      <a:pt x="403" y="68"/>
                      <a:pt x="350" y="56"/>
                    </a:cubicBezTo>
                    <a:cubicBezTo>
                      <a:pt x="256" y="30"/>
                      <a:pt x="143"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2"/>
              <p:cNvSpPr/>
              <p:nvPr/>
            </p:nvSpPr>
            <p:spPr>
              <a:xfrm>
                <a:off x="4007002" y="4448294"/>
                <a:ext cx="22131" cy="9850"/>
              </a:xfrm>
              <a:custGeom>
                <a:avLst/>
                <a:gdLst/>
                <a:ahLst/>
                <a:cxnLst/>
                <a:rect l="l" t="t" r="r" b="b"/>
                <a:pathLst>
                  <a:path w="337" h="150" extrusionOk="0">
                    <a:moveTo>
                      <a:pt x="103" y="1"/>
                    </a:moveTo>
                    <a:cubicBezTo>
                      <a:pt x="76" y="1"/>
                      <a:pt x="49" y="4"/>
                      <a:pt x="24" y="11"/>
                    </a:cubicBezTo>
                    <a:cubicBezTo>
                      <a:pt x="4" y="21"/>
                      <a:pt x="1" y="54"/>
                      <a:pt x="24" y="57"/>
                    </a:cubicBezTo>
                    <a:cubicBezTo>
                      <a:pt x="111" y="73"/>
                      <a:pt x="179" y="96"/>
                      <a:pt x="257" y="141"/>
                    </a:cubicBezTo>
                    <a:cubicBezTo>
                      <a:pt x="266" y="147"/>
                      <a:pt x="275" y="149"/>
                      <a:pt x="282" y="149"/>
                    </a:cubicBezTo>
                    <a:cubicBezTo>
                      <a:pt x="319" y="149"/>
                      <a:pt x="336" y="96"/>
                      <a:pt x="299" y="67"/>
                    </a:cubicBezTo>
                    <a:cubicBezTo>
                      <a:pt x="247" y="24"/>
                      <a:pt x="174"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2"/>
              <p:cNvSpPr/>
              <p:nvPr/>
            </p:nvSpPr>
            <p:spPr>
              <a:xfrm>
                <a:off x="4040361" y="4466418"/>
                <a:ext cx="15301" cy="13331"/>
              </a:xfrm>
              <a:custGeom>
                <a:avLst/>
                <a:gdLst/>
                <a:ahLst/>
                <a:cxnLst/>
                <a:rect l="l" t="t" r="r" b="b"/>
                <a:pathLst>
                  <a:path w="233" h="203" extrusionOk="0">
                    <a:moveTo>
                      <a:pt x="40" y="0"/>
                    </a:moveTo>
                    <a:cubicBezTo>
                      <a:pt x="18" y="0"/>
                      <a:pt x="0" y="27"/>
                      <a:pt x="18" y="50"/>
                    </a:cubicBezTo>
                    <a:cubicBezTo>
                      <a:pt x="60" y="98"/>
                      <a:pt x="99" y="150"/>
                      <a:pt x="147" y="189"/>
                    </a:cubicBezTo>
                    <a:cubicBezTo>
                      <a:pt x="157" y="198"/>
                      <a:pt x="168" y="202"/>
                      <a:pt x="178" y="202"/>
                    </a:cubicBezTo>
                    <a:cubicBezTo>
                      <a:pt x="209" y="202"/>
                      <a:pt x="233" y="163"/>
                      <a:pt x="206" y="134"/>
                    </a:cubicBezTo>
                    <a:cubicBezTo>
                      <a:pt x="163" y="89"/>
                      <a:pt x="108" y="50"/>
                      <a:pt x="60" y="8"/>
                    </a:cubicBezTo>
                    <a:cubicBezTo>
                      <a:pt x="53" y="3"/>
                      <a:pt x="47"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2"/>
              <p:cNvSpPr/>
              <p:nvPr/>
            </p:nvSpPr>
            <p:spPr>
              <a:xfrm>
                <a:off x="3925114" y="4200071"/>
                <a:ext cx="5845" cy="21474"/>
              </a:xfrm>
              <a:custGeom>
                <a:avLst/>
                <a:gdLst/>
                <a:ahLst/>
                <a:cxnLst/>
                <a:rect l="l" t="t" r="r" b="b"/>
                <a:pathLst>
                  <a:path w="89" h="327" extrusionOk="0">
                    <a:moveTo>
                      <a:pt x="44" y="0"/>
                    </a:moveTo>
                    <a:cubicBezTo>
                      <a:pt x="33" y="0"/>
                      <a:pt x="22" y="6"/>
                      <a:pt x="20" y="17"/>
                    </a:cubicBezTo>
                    <a:cubicBezTo>
                      <a:pt x="7" y="111"/>
                      <a:pt x="1" y="209"/>
                      <a:pt x="14" y="302"/>
                    </a:cubicBezTo>
                    <a:cubicBezTo>
                      <a:pt x="15" y="319"/>
                      <a:pt x="31" y="327"/>
                      <a:pt x="48" y="327"/>
                    </a:cubicBezTo>
                    <a:cubicBezTo>
                      <a:pt x="64" y="327"/>
                      <a:pt x="80" y="319"/>
                      <a:pt x="82" y="302"/>
                    </a:cubicBezTo>
                    <a:cubicBezTo>
                      <a:pt x="88" y="209"/>
                      <a:pt x="82" y="111"/>
                      <a:pt x="69" y="17"/>
                    </a:cubicBezTo>
                    <a:cubicBezTo>
                      <a:pt x="67" y="6"/>
                      <a:pt x="56" y="0"/>
                      <a:pt x="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2"/>
              <p:cNvSpPr/>
              <p:nvPr/>
            </p:nvSpPr>
            <p:spPr>
              <a:xfrm>
                <a:off x="3922487" y="4236451"/>
                <a:ext cx="9062" cy="18782"/>
              </a:xfrm>
              <a:custGeom>
                <a:avLst/>
                <a:gdLst/>
                <a:ahLst/>
                <a:cxnLst/>
                <a:rect l="l" t="t" r="r" b="b"/>
                <a:pathLst>
                  <a:path w="138" h="286" extrusionOk="0">
                    <a:moveTo>
                      <a:pt x="42" y="0"/>
                    </a:moveTo>
                    <a:cubicBezTo>
                      <a:pt x="20" y="0"/>
                      <a:pt x="0" y="22"/>
                      <a:pt x="11" y="46"/>
                    </a:cubicBezTo>
                    <a:cubicBezTo>
                      <a:pt x="44" y="111"/>
                      <a:pt x="57" y="186"/>
                      <a:pt x="54" y="254"/>
                    </a:cubicBezTo>
                    <a:cubicBezTo>
                      <a:pt x="50" y="274"/>
                      <a:pt x="66" y="285"/>
                      <a:pt x="84" y="285"/>
                    </a:cubicBezTo>
                    <a:cubicBezTo>
                      <a:pt x="98" y="285"/>
                      <a:pt x="113" y="278"/>
                      <a:pt x="118" y="260"/>
                    </a:cubicBezTo>
                    <a:cubicBezTo>
                      <a:pt x="138" y="176"/>
                      <a:pt x="122" y="89"/>
                      <a:pt x="70" y="14"/>
                    </a:cubicBezTo>
                    <a:cubicBezTo>
                      <a:pt x="62" y="4"/>
                      <a:pt x="52" y="0"/>
                      <a:pt x="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2"/>
              <p:cNvSpPr/>
              <p:nvPr/>
            </p:nvSpPr>
            <p:spPr>
              <a:xfrm>
                <a:off x="3923407" y="4269613"/>
                <a:ext cx="6239" cy="22787"/>
              </a:xfrm>
              <a:custGeom>
                <a:avLst/>
                <a:gdLst/>
                <a:ahLst/>
                <a:cxnLst/>
                <a:rect l="l" t="t" r="r" b="b"/>
                <a:pathLst>
                  <a:path w="95" h="347" extrusionOk="0">
                    <a:moveTo>
                      <a:pt x="50" y="1"/>
                    </a:moveTo>
                    <a:cubicBezTo>
                      <a:pt x="40" y="1"/>
                      <a:pt x="31" y="6"/>
                      <a:pt x="30" y="18"/>
                    </a:cubicBezTo>
                    <a:cubicBezTo>
                      <a:pt x="14" y="115"/>
                      <a:pt x="1" y="228"/>
                      <a:pt x="17" y="322"/>
                    </a:cubicBezTo>
                    <a:cubicBezTo>
                      <a:pt x="20" y="338"/>
                      <a:pt x="36" y="347"/>
                      <a:pt x="51" y="347"/>
                    </a:cubicBezTo>
                    <a:cubicBezTo>
                      <a:pt x="66" y="347"/>
                      <a:pt x="82" y="338"/>
                      <a:pt x="85" y="322"/>
                    </a:cubicBezTo>
                    <a:cubicBezTo>
                      <a:pt x="95" y="222"/>
                      <a:pt x="82" y="115"/>
                      <a:pt x="72" y="18"/>
                    </a:cubicBezTo>
                    <a:cubicBezTo>
                      <a:pt x="69" y="6"/>
                      <a:pt x="59" y="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32"/>
              <p:cNvSpPr/>
              <p:nvPr/>
            </p:nvSpPr>
            <p:spPr>
              <a:xfrm>
                <a:off x="3920452" y="4314464"/>
                <a:ext cx="6239" cy="22722"/>
              </a:xfrm>
              <a:custGeom>
                <a:avLst/>
                <a:gdLst/>
                <a:ahLst/>
                <a:cxnLst/>
                <a:rect l="l" t="t" r="r" b="b"/>
                <a:pathLst>
                  <a:path w="95" h="346" extrusionOk="0">
                    <a:moveTo>
                      <a:pt x="47" y="0"/>
                    </a:moveTo>
                    <a:cubicBezTo>
                      <a:pt x="31" y="0"/>
                      <a:pt x="15" y="12"/>
                      <a:pt x="13" y="34"/>
                    </a:cubicBezTo>
                    <a:cubicBezTo>
                      <a:pt x="7" y="119"/>
                      <a:pt x="0" y="216"/>
                      <a:pt x="7" y="307"/>
                    </a:cubicBezTo>
                    <a:cubicBezTo>
                      <a:pt x="8" y="332"/>
                      <a:pt x="29" y="345"/>
                      <a:pt x="49" y="345"/>
                    </a:cubicBezTo>
                    <a:cubicBezTo>
                      <a:pt x="69" y="345"/>
                      <a:pt x="89" y="332"/>
                      <a:pt x="91" y="307"/>
                    </a:cubicBezTo>
                    <a:cubicBezTo>
                      <a:pt x="94" y="216"/>
                      <a:pt x="91" y="119"/>
                      <a:pt x="81" y="34"/>
                    </a:cubicBezTo>
                    <a:cubicBezTo>
                      <a:pt x="80" y="12"/>
                      <a:pt x="64" y="0"/>
                      <a:pt x="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32"/>
              <p:cNvSpPr/>
              <p:nvPr/>
            </p:nvSpPr>
            <p:spPr>
              <a:xfrm>
                <a:off x="3918285" y="4355768"/>
                <a:ext cx="7946" cy="19635"/>
              </a:xfrm>
              <a:custGeom>
                <a:avLst/>
                <a:gdLst/>
                <a:ahLst/>
                <a:cxnLst/>
                <a:rect l="l" t="t" r="r" b="b"/>
                <a:pathLst>
                  <a:path w="121" h="299" extrusionOk="0">
                    <a:moveTo>
                      <a:pt x="60" y="1"/>
                    </a:moveTo>
                    <a:cubicBezTo>
                      <a:pt x="47" y="1"/>
                      <a:pt x="33" y="8"/>
                      <a:pt x="27" y="24"/>
                    </a:cubicBezTo>
                    <a:cubicBezTo>
                      <a:pt x="1" y="102"/>
                      <a:pt x="1" y="193"/>
                      <a:pt x="30" y="270"/>
                    </a:cubicBezTo>
                    <a:cubicBezTo>
                      <a:pt x="40" y="290"/>
                      <a:pt x="57" y="298"/>
                      <a:pt x="74" y="298"/>
                    </a:cubicBezTo>
                    <a:cubicBezTo>
                      <a:pt x="98" y="298"/>
                      <a:pt x="120" y="279"/>
                      <a:pt x="114" y="248"/>
                    </a:cubicBezTo>
                    <a:cubicBezTo>
                      <a:pt x="105" y="173"/>
                      <a:pt x="95" y="105"/>
                      <a:pt x="92" y="31"/>
                    </a:cubicBezTo>
                    <a:cubicBezTo>
                      <a:pt x="92" y="11"/>
                      <a:pt x="76" y="1"/>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32"/>
              <p:cNvSpPr/>
              <p:nvPr/>
            </p:nvSpPr>
            <p:spPr>
              <a:xfrm>
                <a:off x="3921502" y="4391492"/>
                <a:ext cx="6895" cy="23379"/>
              </a:xfrm>
              <a:custGeom>
                <a:avLst/>
                <a:gdLst/>
                <a:ahLst/>
                <a:cxnLst/>
                <a:rect l="l" t="t" r="r" b="b"/>
                <a:pathLst>
                  <a:path w="105" h="356" extrusionOk="0">
                    <a:moveTo>
                      <a:pt x="52" y="1"/>
                    </a:moveTo>
                    <a:cubicBezTo>
                      <a:pt x="40" y="1"/>
                      <a:pt x="28" y="7"/>
                      <a:pt x="26" y="18"/>
                    </a:cubicBezTo>
                    <a:cubicBezTo>
                      <a:pt x="10" y="112"/>
                      <a:pt x="1" y="225"/>
                      <a:pt x="14" y="319"/>
                    </a:cubicBezTo>
                    <a:cubicBezTo>
                      <a:pt x="18" y="344"/>
                      <a:pt x="35" y="356"/>
                      <a:pt x="52" y="356"/>
                    </a:cubicBezTo>
                    <a:cubicBezTo>
                      <a:pt x="69" y="356"/>
                      <a:pt x="86" y="344"/>
                      <a:pt x="91" y="319"/>
                    </a:cubicBezTo>
                    <a:cubicBezTo>
                      <a:pt x="104" y="225"/>
                      <a:pt x="95" y="112"/>
                      <a:pt x="78" y="18"/>
                    </a:cubicBezTo>
                    <a:cubicBezTo>
                      <a:pt x="77" y="7"/>
                      <a:pt x="65"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2"/>
              <p:cNvSpPr/>
              <p:nvPr/>
            </p:nvSpPr>
            <p:spPr>
              <a:xfrm>
                <a:off x="3920255" y="4429644"/>
                <a:ext cx="7224" cy="20817"/>
              </a:xfrm>
              <a:custGeom>
                <a:avLst/>
                <a:gdLst/>
                <a:ahLst/>
                <a:cxnLst/>
                <a:rect l="l" t="t" r="r" b="b"/>
                <a:pathLst>
                  <a:path w="110" h="317" extrusionOk="0">
                    <a:moveTo>
                      <a:pt x="50" y="0"/>
                    </a:moveTo>
                    <a:cubicBezTo>
                      <a:pt x="39" y="0"/>
                      <a:pt x="29" y="6"/>
                      <a:pt x="26" y="20"/>
                    </a:cubicBezTo>
                    <a:cubicBezTo>
                      <a:pt x="0" y="108"/>
                      <a:pt x="7" y="205"/>
                      <a:pt x="29" y="289"/>
                    </a:cubicBezTo>
                    <a:cubicBezTo>
                      <a:pt x="36" y="308"/>
                      <a:pt x="50" y="316"/>
                      <a:pt x="65" y="316"/>
                    </a:cubicBezTo>
                    <a:cubicBezTo>
                      <a:pt x="87" y="316"/>
                      <a:pt x="110" y="297"/>
                      <a:pt x="104" y="270"/>
                    </a:cubicBezTo>
                    <a:cubicBezTo>
                      <a:pt x="88" y="189"/>
                      <a:pt x="81" y="114"/>
                      <a:pt x="81" y="30"/>
                    </a:cubicBezTo>
                    <a:cubicBezTo>
                      <a:pt x="81" y="11"/>
                      <a:pt x="65" y="0"/>
                      <a:pt x="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2"/>
              <p:cNvSpPr/>
              <p:nvPr/>
            </p:nvSpPr>
            <p:spPr>
              <a:xfrm>
                <a:off x="3920846" y="4469439"/>
                <a:ext cx="5385" cy="15892"/>
              </a:xfrm>
              <a:custGeom>
                <a:avLst/>
                <a:gdLst/>
                <a:ahLst/>
                <a:cxnLst/>
                <a:rect l="l" t="t" r="r" b="b"/>
                <a:pathLst>
                  <a:path w="82" h="242" extrusionOk="0">
                    <a:moveTo>
                      <a:pt x="41" y="0"/>
                    </a:moveTo>
                    <a:cubicBezTo>
                      <a:pt x="26" y="0"/>
                      <a:pt x="11" y="10"/>
                      <a:pt x="7" y="30"/>
                    </a:cubicBezTo>
                    <a:cubicBezTo>
                      <a:pt x="4" y="91"/>
                      <a:pt x="1" y="153"/>
                      <a:pt x="4" y="208"/>
                    </a:cubicBezTo>
                    <a:cubicBezTo>
                      <a:pt x="6" y="230"/>
                      <a:pt x="22" y="242"/>
                      <a:pt x="38" y="242"/>
                    </a:cubicBezTo>
                    <a:cubicBezTo>
                      <a:pt x="54" y="242"/>
                      <a:pt x="70" y="230"/>
                      <a:pt x="72" y="208"/>
                    </a:cubicBezTo>
                    <a:cubicBezTo>
                      <a:pt x="82" y="149"/>
                      <a:pt x="75" y="88"/>
                      <a:pt x="72" y="30"/>
                    </a:cubicBezTo>
                    <a:cubicBezTo>
                      <a:pt x="70" y="10"/>
                      <a:pt x="56" y="0"/>
                      <a:pt x="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2"/>
              <p:cNvSpPr/>
              <p:nvPr/>
            </p:nvSpPr>
            <p:spPr>
              <a:xfrm>
                <a:off x="3906399" y="4455452"/>
                <a:ext cx="167064" cy="55360"/>
              </a:xfrm>
              <a:custGeom>
                <a:avLst/>
                <a:gdLst/>
                <a:ahLst/>
                <a:cxnLst/>
                <a:rect l="l" t="t" r="r" b="b"/>
                <a:pathLst>
                  <a:path w="2544" h="843" extrusionOk="0">
                    <a:moveTo>
                      <a:pt x="239" y="1"/>
                    </a:moveTo>
                    <a:cubicBezTo>
                      <a:pt x="169" y="1"/>
                      <a:pt x="98" y="9"/>
                      <a:pt x="30" y="26"/>
                    </a:cubicBezTo>
                    <a:cubicBezTo>
                      <a:pt x="1" y="32"/>
                      <a:pt x="7" y="77"/>
                      <a:pt x="39" y="77"/>
                    </a:cubicBezTo>
                    <a:cubicBezTo>
                      <a:pt x="54" y="77"/>
                      <a:pt x="68" y="77"/>
                      <a:pt x="83" y="77"/>
                    </a:cubicBezTo>
                    <a:cubicBezTo>
                      <a:pt x="451" y="77"/>
                      <a:pt x="922" y="235"/>
                      <a:pt x="872" y="680"/>
                    </a:cubicBezTo>
                    <a:cubicBezTo>
                      <a:pt x="833" y="683"/>
                      <a:pt x="665" y="701"/>
                      <a:pt x="523" y="701"/>
                    </a:cubicBezTo>
                    <a:cubicBezTo>
                      <a:pt x="403" y="701"/>
                      <a:pt x="301" y="689"/>
                      <a:pt x="308" y="644"/>
                    </a:cubicBezTo>
                    <a:cubicBezTo>
                      <a:pt x="312" y="627"/>
                      <a:pt x="300" y="616"/>
                      <a:pt x="287" y="616"/>
                    </a:cubicBezTo>
                    <a:cubicBezTo>
                      <a:pt x="279" y="616"/>
                      <a:pt x="270" y="621"/>
                      <a:pt x="266" y="631"/>
                    </a:cubicBezTo>
                    <a:cubicBezTo>
                      <a:pt x="215" y="772"/>
                      <a:pt x="322" y="806"/>
                      <a:pt x="449" y="806"/>
                    </a:cubicBezTo>
                    <a:cubicBezTo>
                      <a:pt x="564" y="806"/>
                      <a:pt x="695" y="778"/>
                      <a:pt x="746" y="774"/>
                    </a:cubicBezTo>
                    <a:cubicBezTo>
                      <a:pt x="804" y="771"/>
                      <a:pt x="856" y="771"/>
                      <a:pt x="914" y="767"/>
                    </a:cubicBezTo>
                    <a:cubicBezTo>
                      <a:pt x="919" y="769"/>
                      <a:pt x="925" y="770"/>
                      <a:pt x="932" y="770"/>
                    </a:cubicBezTo>
                    <a:cubicBezTo>
                      <a:pt x="939" y="770"/>
                      <a:pt x="947" y="769"/>
                      <a:pt x="953" y="767"/>
                    </a:cubicBezTo>
                    <a:cubicBezTo>
                      <a:pt x="1052" y="764"/>
                      <a:pt x="1151" y="763"/>
                      <a:pt x="1250" y="763"/>
                    </a:cubicBezTo>
                    <a:cubicBezTo>
                      <a:pt x="1662" y="763"/>
                      <a:pt x="2071" y="790"/>
                      <a:pt x="2479" y="842"/>
                    </a:cubicBezTo>
                    <a:cubicBezTo>
                      <a:pt x="2482" y="842"/>
                      <a:pt x="2485" y="843"/>
                      <a:pt x="2488" y="843"/>
                    </a:cubicBezTo>
                    <a:cubicBezTo>
                      <a:pt x="2543" y="843"/>
                      <a:pt x="2541" y="754"/>
                      <a:pt x="2479" y="745"/>
                    </a:cubicBezTo>
                    <a:cubicBezTo>
                      <a:pt x="2119" y="706"/>
                      <a:pt x="1756" y="680"/>
                      <a:pt x="1390" y="677"/>
                    </a:cubicBezTo>
                    <a:cubicBezTo>
                      <a:pt x="1258" y="677"/>
                      <a:pt x="1125" y="677"/>
                      <a:pt x="995" y="680"/>
                    </a:cubicBezTo>
                    <a:cubicBezTo>
                      <a:pt x="1014" y="252"/>
                      <a:pt x="629" y="1"/>
                      <a:pt x="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2"/>
              <p:cNvSpPr/>
              <p:nvPr/>
            </p:nvSpPr>
            <p:spPr>
              <a:xfrm>
                <a:off x="3994263" y="4459917"/>
                <a:ext cx="20489" cy="27516"/>
              </a:xfrm>
              <a:custGeom>
                <a:avLst/>
                <a:gdLst/>
                <a:ahLst/>
                <a:cxnLst/>
                <a:rect l="l" t="t" r="r" b="b"/>
                <a:pathLst>
                  <a:path w="312" h="419" extrusionOk="0">
                    <a:moveTo>
                      <a:pt x="46" y="1"/>
                    </a:moveTo>
                    <a:cubicBezTo>
                      <a:pt x="28" y="1"/>
                      <a:pt x="10" y="13"/>
                      <a:pt x="7" y="39"/>
                    </a:cubicBezTo>
                    <a:cubicBezTo>
                      <a:pt x="0" y="155"/>
                      <a:pt x="23" y="269"/>
                      <a:pt x="65" y="379"/>
                    </a:cubicBezTo>
                    <a:cubicBezTo>
                      <a:pt x="77" y="407"/>
                      <a:pt x="102" y="419"/>
                      <a:pt x="126" y="419"/>
                    </a:cubicBezTo>
                    <a:cubicBezTo>
                      <a:pt x="163" y="419"/>
                      <a:pt x="200" y="390"/>
                      <a:pt x="182" y="346"/>
                    </a:cubicBezTo>
                    <a:cubicBezTo>
                      <a:pt x="153" y="269"/>
                      <a:pt x="195" y="191"/>
                      <a:pt x="266" y="165"/>
                    </a:cubicBezTo>
                    <a:cubicBezTo>
                      <a:pt x="311" y="143"/>
                      <a:pt x="311" y="61"/>
                      <a:pt x="253" y="61"/>
                    </a:cubicBezTo>
                    <a:cubicBezTo>
                      <a:pt x="252" y="61"/>
                      <a:pt x="251" y="61"/>
                      <a:pt x="250" y="61"/>
                    </a:cubicBezTo>
                    <a:cubicBezTo>
                      <a:pt x="192" y="68"/>
                      <a:pt x="137" y="100"/>
                      <a:pt x="101" y="142"/>
                    </a:cubicBezTo>
                    <a:cubicBezTo>
                      <a:pt x="94" y="107"/>
                      <a:pt x="88" y="74"/>
                      <a:pt x="85" y="39"/>
                    </a:cubicBezTo>
                    <a:cubicBezTo>
                      <a:pt x="83" y="14"/>
                      <a:pt x="65"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2"/>
              <p:cNvSpPr/>
              <p:nvPr/>
            </p:nvSpPr>
            <p:spPr>
              <a:xfrm>
                <a:off x="3881117" y="4303037"/>
                <a:ext cx="32769" cy="51617"/>
              </a:xfrm>
              <a:custGeom>
                <a:avLst/>
                <a:gdLst/>
                <a:ahLst/>
                <a:cxnLst/>
                <a:rect l="l" t="t" r="r" b="b"/>
                <a:pathLst>
                  <a:path w="499" h="786" extrusionOk="0">
                    <a:moveTo>
                      <a:pt x="134" y="1"/>
                    </a:moveTo>
                    <a:cubicBezTo>
                      <a:pt x="121" y="1"/>
                      <a:pt x="110" y="7"/>
                      <a:pt x="107" y="21"/>
                    </a:cubicBezTo>
                    <a:cubicBezTo>
                      <a:pt x="62" y="257"/>
                      <a:pt x="32" y="497"/>
                      <a:pt x="7" y="730"/>
                    </a:cubicBezTo>
                    <a:cubicBezTo>
                      <a:pt x="1" y="765"/>
                      <a:pt x="32" y="785"/>
                      <a:pt x="62" y="785"/>
                    </a:cubicBezTo>
                    <a:cubicBezTo>
                      <a:pt x="82" y="785"/>
                      <a:pt x="101" y="777"/>
                      <a:pt x="110" y="759"/>
                    </a:cubicBezTo>
                    <a:cubicBezTo>
                      <a:pt x="143" y="701"/>
                      <a:pt x="175" y="643"/>
                      <a:pt x="207" y="584"/>
                    </a:cubicBezTo>
                    <a:cubicBezTo>
                      <a:pt x="220" y="555"/>
                      <a:pt x="237" y="532"/>
                      <a:pt x="253" y="506"/>
                    </a:cubicBezTo>
                    <a:cubicBezTo>
                      <a:pt x="257" y="506"/>
                      <a:pt x="261" y="506"/>
                      <a:pt x="265" y="506"/>
                    </a:cubicBezTo>
                    <a:cubicBezTo>
                      <a:pt x="372" y="506"/>
                      <a:pt x="407" y="549"/>
                      <a:pt x="363" y="636"/>
                    </a:cubicBezTo>
                    <a:cubicBezTo>
                      <a:pt x="355" y="677"/>
                      <a:pt x="389" y="707"/>
                      <a:pt x="420" y="707"/>
                    </a:cubicBezTo>
                    <a:cubicBezTo>
                      <a:pt x="441" y="707"/>
                      <a:pt x="460" y="694"/>
                      <a:pt x="467" y="665"/>
                    </a:cubicBezTo>
                    <a:cubicBezTo>
                      <a:pt x="499" y="545"/>
                      <a:pt x="496" y="341"/>
                      <a:pt x="327" y="335"/>
                    </a:cubicBezTo>
                    <a:cubicBezTo>
                      <a:pt x="323" y="334"/>
                      <a:pt x="319" y="334"/>
                      <a:pt x="315" y="334"/>
                    </a:cubicBezTo>
                    <a:cubicBezTo>
                      <a:pt x="243" y="334"/>
                      <a:pt x="185" y="387"/>
                      <a:pt x="139" y="451"/>
                    </a:cubicBezTo>
                    <a:cubicBezTo>
                      <a:pt x="152" y="309"/>
                      <a:pt x="165" y="166"/>
                      <a:pt x="169" y="30"/>
                    </a:cubicBezTo>
                    <a:cubicBezTo>
                      <a:pt x="169" y="12"/>
                      <a:pt x="150"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2"/>
              <p:cNvSpPr/>
              <p:nvPr/>
            </p:nvSpPr>
            <p:spPr>
              <a:xfrm>
                <a:off x="3906005" y="4115688"/>
                <a:ext cx="52405" cy="34542"/>
              </a:xfrm>
              <a:custGeom>
                <a:avLst/>
                <a:gdLst/>
                <a:ahLst/>
                <a:cxnLst/>
                <a:rect l="l" t="t" r="r" b="b"/>
                <a:pathLst>
                  <a:path w="798" h="526" extrusionOk="0">
                    <a:moveTo>
                      <a:pt x="97" y="0"/>
                    </a:moveTo>
                    <a:cubicBezTo>
                      <a:pt x="61" y="0"/>
                      <a:pt x="32" y="43"/>
                      <a:pt x="65" y="78"/>
                    </a:cubicBezTo>
                    <a:cubicBezTo>
                      <a:pt x="130" y="143"/>
                      <a:pt x="185" y="211"/>
                      <a:pt x="246" y="279"/>
                    </a:cubicBezTo>
                    <a:cubicBezTo>
                      <a:pt x="175" y="324"/>
                      <a:pt x="101" y="363"/>
                      <a:pt x="29" y="408"/>
                    </a:cubicBezTo>
                    <a:cubicBezTo>
                      <a:pt x="0" y="426"/>
                      <a:pt x="13" y="479"/>
                      <a:pt x="43" y="479"/>
                    </a:cubicBezTo>
                    <a:cubicBezTo>
                      <a:pt x="47" y="479"/>
                      <a:pt x="51" y="478"/>
                      <a:pt x="55" y="476"/>
                    </a:cubicBezTo>
                    <a:cubicBezTo>
                      <a:pt x="146" y="441"/>
                      <a:pt x="230" y="402"/>
                      <a:pt x="314" y="360"/>
                    </a:cubicBezTo>
                    <a:cubicBezTo>
                      <a:pt x="356" y="408"/>
                      <a:pt x="402" y="457"/>
                      <a:pt x="444" y="505"/>
                    </a:cubicBezTo>
                    <a:cubicBezTo>
                      <a:pt x="457" y="520"/>
                      <a:pt x="472" y="526"/>
                      <a:pt x="486" y="526"/>
                    </a:cubicBezTo>
                    <a:cubicBezTo>
                      <a:pt x="528" y="526"/>
                      <a:pt x="563" y="468"/>
                      <a:pt x="531" y="421"/>
                    </a:cubicBezTo>
                    <a:cubicBezTo>
                      <a:pt x="499" y="379"/>
                      <a:pt x="467" y="343"/>
                      <a:pt x="428" y="305"/>
                    </a:cubicBezTo>
                    <a:cubicBezTo>
                      <a:pt x="538" y="246"/>
                      <a:pt x="645" y="185"/>
                      <a:pt x="745" y="120"/>
                    </a:cubicBezTo>
                    <a:cubicBezTo>
                      <a:pt x="797" y="87"/>
                      <a:pt x="764" y="15"/>
                      <a:pt x="715" y="15"/>
                    </a:cubicBezTo>
                    <a:cubicBezTo>
                      <a:pt x="706" y="15"/>
                      <a:pt x="696" y="17"/>
                      <a:pt x="687" y="23"/>
                    </a:cubicBezTo>
                    <a:lnTo>
                      <a:pt x="347" y="217"/>
                    </a:lnTo>
                    <a:cubicBezTo>
                      <a:pt x="275" y="146"/>
                      <a:pt x="201" y="78"/>
                      <a:pt x="130" y="13"/>
                    </a:cubicBezTo>
                    <a:cubicBezTo>
                      <a:pt x="119" y="4"/>
                      <a:pt x="108" y="0"/>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2"/>
              <p:cNvSpPr/>
              <p:nvPr/>
            </p:nvSpPr>
            <p:spPr>
              <a:xfrm>
                <a:off x="3735990" y="4475874"/>
                <a:ext cx="28304" cy="43014"/>
              </a:xfrm>
              <a:custGeom>
                <a:avLst/>
                <a:gdLst/>
                <a:ahLst/>
                <a:cxnLst/>
                <a:rect l="l" t="t" r="r" b="b"/>
                <a:pathLst>
                  <a:path w="431" h="655" extrusionOk="0">
                    <a:moveTo>
                      <a:pt x="151" y="80"/>
                    </a:moveTo>
                    <a:cubicBezTo>
                      <a:pt x="195" y="80"/>
                      <a:pt x="239" y="97"/>
                      <a:pt x="260" y="136"/>
                    </a:cubicBezTo>
                    <a:cubicBezTo>
                      <a:pt x="308" y="211"/>
                      <a:pt x="225" y="299"/>
                      <a:pt x="149" y="299"/>
                    </a:cubicBezTo>
                    <a:cubicBezTo>
                      <a:pt x="142" y="299"/>
                      <a:pt x="136" y="299"/>
                      <a:pt x="130" y="298"/>
                    </a:cubicBezTo>
                    <a:lnTo>
                      <a:pt x="117" y="298"/>
                    </a:lnTo>
                    <a:cubicBezTo>
                      <a:pt x="104" y="230"/>
                      <a:pt x="98" y="162"/>
                      <a:pt x="85" y="94"/>
                    </a:cubicBezTo>
                    <a:cubicBezTo>
                      <a:pt x="105" y="85"/>
                      <a:pt x="128" y="80"/>
                      <a:pt x="151" y="80"/>
                    </a:cubicBezTo>
                    <a:close/>
                    <a:moveTo>
                      <a:pt x="170" y="0"/>
                    </a:moveTo>
                    <a:cubicBezTo>
                      <a:pt x="128" y="0"/>
                      <a:pt x="87" y="12"/>
                      <a:pt x="52" y="35"/>
                    </a:cubicBezTo>
                    <a:cubicBezTo>
                      <a:pt x="50" y="34"/>
                      <a:pt x="47" y="34"/>
                      <a:pt x="44" y="34"/>
                    </a:cubicBezTo>
                    <a:cubicBezTo>
                      <a:pt x="30" y="34"/>
                      <a:pt x="17" y="46"/>
                      <a:pt x="17" y="68"/>
                    </a:cubicBezTo>
                    <a:lnTo>
                      <a:pt x="17" y="71"/>
                    </a:lnTo>
                    <a:lnTo>
                      <a:pt x="10" y="77"/>
                    </a:lnTo>
                    <a:cubicBezTo>
                      <a:pt x="1" y="90"/>
                      <a:pt x="4" y="107"/>
                      <a:pt x="14" y="116"/>
                    </a:cubicBezTo>
                    <a:cubicBezTo>
                      <a:pt x="10" y="285"/>
                      <a:pt x="33" y="479"/>
                      <a:pt x="101" y="628"/>
                    </a:cubicBezTo>
                    <a:cubicBezTo>
                      <a:pt x="110" y="647"/>
                      <a:pt x="124" y="654"/>
                      <a:pt x="138" y="654"/>
                    </a:cubicBezTo>
                    <a:cubicBezTo>
                      <a:pt x="166" y="654"/>
                      <a:pt x="196" y="625"/>
                      <a:pt x="192" y="592"/>
                    </a:cubicBezTo>
                    <a:cubicBezTo>
                      <a:pt x="179" y="531"/>
                      <a:pt x="159" y="473"/>
                      <a:pt x="137" y="411"/>
                    </a:cubicBezTo>
                    <a:lnTo>
                      <a:pt x="137" y="411"/>
                    </a:lnTo>
                    <a:cubicBezTo>
                      <a:pt x="138" y="411"/>
                      <a:pt x="140" y="411"/>
                      <a:pt x="141" y="411"/>
                    </a:cubicBezTo>
                    <a:cubicBezTo>
                      <a:pt x="292" y="411"/>
                      <a:pt x="431" y="244"/>
                      <a:pt x="354" y="103"/>
                    </a:cubicBezTo>
                    <a:cubicBezTo>
                      <a:pt x="317" y="35"/>
                      <a:pt x="243"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86" name="Google Shape;3686;p32"/>
          <p:cNvGrpSpPr/>
          <p:nvPr/>
        </p:nvGrpSpPr>
        <p:grpSpPr>
          <a:xfrm>
            <a:off x="6992798" y="-229465"/>
            <a:ext cx="2526094" cy="2336229"/>
            <a:chOff x="6992798" y="-229465"/>
            <a:chExt cx="2526094" cy="2336229"/>
          </a:xfrm>
        </p:grpSpPr>
        <p:grpSp>
          <p:nvGrpSpPr>
            <p:cNvPr id="3687" name="Google Shape;3687;p32"/>
            <p:cNvGrpSpPr/>
            <p:nvPr/>
          </p:nvGrpSpPr>
          <p:grpSpPr>
            <a:xfrm rot="2567276">
              <a:off x="6985685" y="-15798"/>
              <a:ext cx="733465" cy="266411"/>
              <a:chOff x="3720033" y="657636"/>
              <a:chExt cx="380942" cy="138367"/>
            </a:xfrm>
          </p:grpSpPr>
          <p:sp>
            <p:nvSpPr>
              <p:cNvPr id="3688" name="Google Shape;3688;p32"/>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2"/>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2"/>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2"/>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2"/>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2"/>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4" name="Google Shape;3694;p32"/>
            <p:cNvGrpSpPr/>
            <p:nvPr/>
          </p:nvGrpSpPr>
          <p:grpSpPr>
            <a:xfrm rot="-2367188">
              <a:off x="8331666" y="600691"/>
              <a:ext cx="493112" cy="177777"/>
              <a:chOff x="3781827" y="2039675"/>
              <a:chExt cx="256107" cy="92332"/>
            </a:xfrm>
          </p:grpSpPr>
          <p:sp>
            <p:nvSpPr>
              <p:cNvPr id="3695" name="Google Shape;3695;p32"/>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32"/>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32"/>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32"/>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2"/>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0" name="Google Shape;3700;p32"/>
            <p:cNvGrpSpPr/>
            <p:nvPr/>
          </p:nvGrpSpPr>
          <p:grpSpPr>
            <a:xfrm rot="-1825424">
              <a:off x="8719676" y="1508451"/>
              <a:ext cx="738169" cy="441832"/>
              <a:chOff x="4884983" y="2824599"/>
              <a:chExt cx="253545" cy="151760"/>
            </a:xfrm>
          </p:grpSpPr>
          <p:sp>
            <p:nvSpPr>
              <p:cNvPr id="3701" name="Google Shape;3701;p32"/>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2"/>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2"/>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2"/>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2"/>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32"/>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2"/>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2"/>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2"/>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710" name="Google Shape;3710;p32"/>
          <p:cNvGrpSpPr/>
          <p:nvPr/>
        </p:nvGrpSpPr>
        <p:grpSpPr>
          <a:xfrm>
            <a:off x="7223711" y="-911422"/>
            <a:ext cx="2595510" cy="4171192"/>
            <a:chOff x="7223711" y="-911422"/>
            <a:chExt cx="2595510" cy="4171192"/>
          </a:xfrm>
        </p:grpSpPr>
        <p:grpSp>
          <p:nvGrpSpPr>
            <p:cNvPr id="3711" name="Google Shape;3711;p32"/>
            <p:cNvGrpSpPr/>
            <p:nvPr/>
          </p:nvGrpSpPr>
          <p:grpSpPr>
            <a:xfrm rot="-1244566">
              <a:off x="8296239" y="381406"/>
              <a:ext cx="1410581" cy="892908"/>
              <a:chOff x="4808808" y="1957984"/>
              <a:chExt cx="404920" cy="256310"/>
            </a:xfrm>
          </p:grpSpPr>
          <p:sp>
            <p:nvSpPr>
              <p:cNvPr id="3712" name="Google Shape;3712;p3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4" name="Google Shape;3714;p32"/>
            <p:cNvGrpSpPr/>
            <p:nvPr/>
          </p:nvGrpSpPr>
          <p:grpSpPr>
            <a:xfrm rot="1825564">
              <a:off x="7336065" y="-587169"/>
              <a:ext cx="1513122" cy="855162"/>
              <a:chOff x="4710963" y="556836"/>
              <a:chExt cx="599550" cy="338855"/>
            </a:xfrm>
          </p:grpSpPr>
          <p:sp>
            <p:nvSpPr>
              <p:cNvPr id="3715" name="Google Shape;3715;p32"/>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6" name="Google Shape;3716;p32"/>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7" name="Google Shape;3717;p32"/>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8" name="Google Shape;3718;p32"/>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9" name="Google Shape;3719;p32"/>
            <p:cNvGrpSpPr/>
            <p:nvPr/>
          </p:nvGrpSpPr>
          <p:grpSpPr>
            <a:xfrm rot="2179146">
              <a:off x="8694241" y="2210628"/>
              <a:ext cx="789052" cy="903211"/>
              <a:chOff x="4838621" y="3330436"/>
              <a:chExt cx="342600" cy="392181"/>
            </a:xfrm>
          </p:grpSpPr>
          <p:sp>
            <p:nvSpPr>
              <p:cNvPr id="3720" name="Google Shape;3720;p32"/>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32"/>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722;p32"/>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32"/>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32"/>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32"/>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6" name="Google Shape;3726;p32"/>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727;p32"/>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8" name="Google Shape;3728;p32"/>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729;p32"/>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32"/>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731;p32"/>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32"/>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733;p32"/>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734;p32"/>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32"/>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32"/>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737;p32"/>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32"/>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739;p32"/>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740;p32"/>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741;p32"/>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742;p32"/>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32"/>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744;p32"/>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1">
  <p:cSld name="CUSTOM_9_1">
    <p:bg>
      <p:bgPr>
        <a:solidFill>
          <a:schemeClr val="accent4"/>
        </a:solidFill>
        <a:effectLst/>
      </p:bgPr>
    </p:bg>
    <p:spTree>
      <p:nvGrpSpPr>
        <p:cNvPr id="1" name="Shape 3745"/>
        <p:cNvGrpSpPr/>
        <p:nvPr/>
      </p:nvGrpSpPr>
      <p:grpSpPr>
        <a:xfrm>
          <a:off x="0" y="0"/>
          <a:ext cx="0" cy="0"/>
          <a:chOff x="0" y="0"/>
          <a:chExt cx="0" cy="0"/>
        </a:xfrm>
      </p:grpSpPr>
      <p:pic>
        <p:nvPicPr>
          <p:cNvPr id="3746" name="Google Shape;3746;p33"/>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3747" name="Google Shape;3747;p33"/>
          <p:cNvGrpSpPr/>
          <p:nvPr/>
        </p:nvGrpSpPr>
        <p:grpSpPr>
          <a:xfrm>
            <a:off x="5319133" y="-315006"/>
            <a:ext cx="4231242" cy="5380133"/>
            <a:chOff x="5319133" y="-315006"/>
            <a:chExt cx="4231242" cy="5380133"/>
          </a:xfrm>
        </p:grpSpPr>
        <p:grpSp>
          <p:nvGrpSpPr>
            <p:cNvPr id="3748" name="Google Shape;3748;p33"/>
            <p:cNvGrpSpPr/>
            <p:nvPr/>
          </p:nvGrpSpPr>
          <p:grpSpPr>
            <a:xfrm rot="1737330">
              <a:off x="8451128" y="2073572"/>
              <a:ext cx="1115783" cy="219789"/>
              <a:chOff x="4737493" y="4305992"/>
              <a:chExt cx="547410" cy="107830"/>
            </a:xfrm>
          </p:grpSpPr>
          <p:sp>
            <p:nvSpPr>
              <p:cNvPr id="3749" name="Google Shape;3749;p33"/>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750;p33"/>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33"/>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33"/>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753;p33"/>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33"/>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33"/>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33"/>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33"/>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33"/>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33"/>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33"/>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33"/>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62" name="Google Shape;3762;p33"/>
            <p:cNvGrpSpPr/>
            <p:nvPr/>
          </p:nvGrpSpPr>
          <p:grpSpPr>
            <a:xfrm rot="-1492893">
              <a:off x="8502898" y="2646172"/>
              <a:ext cx="624817" cy="305315"/>
              <a:chOff x="7053208" y="3451133"/>
              <a:chExt cx="306539" cy="149789"/>
            </a:xfrm>
          </p:grpSpPr>
          <p:sp>
            <p:nvSpPr>
              <p:cNvPr id="3763" name="Google Shape;3763;p33"/>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33"/>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33"/>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33"/>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33"/>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33"/>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33"/>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33"/>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33"/>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2" name="Google Shape;3772;p33"/>
            <p:cNvGrpSpPr/>
            <p:nvPr/>
          </p:nvGrpSpPr>
          <p:grpSpPr>
            <a:xfrm rot="-1892970">
              <a:off x="7654304" y="4754269"/>
              <a:ext cx="522017" cy="188198"/>
              <a:chOff x="3781827" y="2039675"/>
              <a:chExt cx="256107" cy="92332"/>
            </a:xfrm>
          </p:grpSpPr>
          <p:sp>
            <p:nvSpPr>
              <p:cNvPr id="3773" name="Google Shape;3773;p33"/>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33"/>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33"/>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33"/>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33"/>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8" name="Google Shape;3778;p33"/>
            <p:cNvGrpSpPr/>
            <p:nvPr/>
          </p:nvGrpSpPr>
          <p:grpSpPr>
            <a:xfrm rot="2455194">
              <a:off x="5357293" y="-156042"/>
              <a:ext cx="516804" cy="309334"/>
              <a:chOff x="4884983" y="2824599"/>
              <a:chExt cx="253545" cy="151760"/>
            </a:xfrm>
          </p:grpSpPr>
          <p:sp>
            <p:nvSpPr>
              <p:cNvPr id="3779" name="Google Shape;3779;p33"/>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33"/>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33"/>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33"/>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33"/>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33"/>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33"/>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33"/>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33"/>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8" name="Google Shape;3788;p33"/>
            <p:cNvGrpSpPr/>
            <p:nvPr/>
          </p:nvGrpSpPr>
          <p:grpSpPr>
            <a:xfrm rot="2529989">
              <a:off x="8804591" y="4314659"/>
              <a:ext cx="516004" cy="309202"/>
              <a:chOff x="5983345" y="4283994"/>
              <a:chExt cx="253151" cy="151694"/>
            </a:xfrm>
          </p:grpSpPr>
          <p:sp>
            <p:nvSpPr>
              <p:cNvPr id="3789" name="Google Shape;3789;p33"/>
              <p:cNvSpPr/>
              <p:nvPr/>
            </p:nvSpPr>
            <p:spPr>
              <a:xfrm>
                <a:off x="5983345" y="4330552"/>
                <a:ext cx="43014" cy="81693"/>
              </a:xfrm>
              <a:custGeom>
                <a:avLst/>
                <a:gdLst/>
                <a:ahLst/>
                <a:cxnLst/>
                <a:rect l="l" t="t" r="r" b="b"/>
                <a:pathLst>
                  <a:path w="655" h="1244" extrusionOk="0">
                    <a:moveTo>
                      <a:pt x="138" y="1"/>
                    </a:moveTo>
                    <a:cubicBezTo>
                      <a:pt x="123" y="1"/>
                      <a:pt x="107" y="11"/>
                      <a:pt x="104" y="32"/>
                    </a:cubicBezTo>
                    <a:lnTo>
                      <a:pt x="94" y="32"/>
                    </a:lnTo>
                    <a:cubicBezTo>
                      <a:pt x="30" y="32"/>
                      <a:pt x="30" y="130"/>
                      <a:pt x="94" y="133"/>
                    </a:cubicBezTo>
                    <a:lnTo>
                      <a:pt x="101" y="133"/>
                    </a:lnTo>
                    <a:cubicBezTo>
                      <a:pt x="94" y="292"/>
                      <a:pt x="88" y="447"/>
                      <a:pt x="78" y="606"/>
                    </a:cubicBezTo>
                    <a:cubicBezTo>
                      <a:pt x="65" y="732"/>
                      <a:pt x="49" y="862"/>
                      <a:pt x="30" y="988"/>
                    </a:cubicBezTo>
                    <a:cubicBezTo>
                      <a:pt x="20" y="1027"/>
                      <a:pt x="1" y="1082"/>
                      <a:pt x="4" y="1121"/>
                    </a:cubicBezTo>
                    <a:cubicBezTo>
                      <a:pt x="17" y="1219"/>
                      <a:pt x="127" y="1244"/>
                      <a:pt x="245" y="1244"/>
                    </a:cubicBezTo>
                    <a:cubicBezTo>
                      <a:pt x="353" y="1244"/>
                      <a:pt x="468" y="1223"/>
                      <a:pt x="522" y="1218"/>
                    </a:cubicBezTo>
                    <a:cubicBezTo>
                      <a:pt x="600" y="1215"/>
                      <a:pt x="600" y="1101"/>
                      <a:pt x="522" y="1098"/>
                    </a:cubicBezTo>
                    <a:cubicBezTo>
                      <a:pt x="507" y="1097"/>
                      <a:pt x="492" y="1096"/>
                      <a:pt x="475" y="1096"/>
                    </a:cubicBezTo>
                    <a:cubicBezTo>
                      <a:pt x="420" y="1096"/>
                      <a:pt x="359" y="1103"/>
                      <a:pt x="302" y="1103"/>
                    </a:cubicBezTo>
                    <a:cubicBezTo>
                      <a:pt x="266" y="1103"/>
                      <a:pt x="232" y="1100"/>
                      <a:pt x="201" y="1092"/>
                    </a:cubicBezTo>
                    <a:cubicBezTo>
                      <a:pt x="111" y="1069"/>
                      <a:pt x="150" y="1098"/>
                      <a:pt x="143" y="1004"/>
                    </a:cubicBezTo>
                    <a:cubicBezTo>
                      <a:pt x="133" y="936"/>
                      <a:pt x="159" y="855"/>
                      <a:pt x="166" y="784"/>
                    </a:cubicBezTo>
                    <a:cubicBezTo>
                      <a:pt x="169" y="761"/>
                      <a:pt x="169" y="732"/>
                      <a:pt x="169" y="709"/>
                    </a:cubicBezTo>
                    <a:cubicBezTo>
                      <a:pt x="226" y="713"/>
                      <a:pt x="283" y="716"/>
                      <a:pt x="339" y="716"/>
                    </a:cubicBezTo>
                    <a:cubicBezTo>
                      <a:pt x="385" y="716"/>
                      <a:pt x="431" y="714"/>
                      <a:pt x="477" y="709"/>
                    </a:cubicBezTo>
                    <a:cubicBezTo>
                      <a:pt x="538" y="700"/>
                      <a:pt x="542" y="612"/>
                      <a:pt x="477" y="612"/>
                    </a:cubicBezTo>
                    <a:cubicBezTo>
                      <a:pt x="376" y="616"/>
                      <a:pt x="276" y="622"/>
                      <a:pt x="179" y="622"/>
                    </a:cubicBezTo>
                    <a:cubicBezTo>
                      <a:pt x="185" y="460"/>
                      <a:pt x="188" y="305"/>
                      <a:pt x="182" y="143"/>
                    </a:cubicBezTo>
                    <a:lnTo>
                      <a:pt x="182" y="143"/>
                    </a:lnTo>
                    <a:cubicBezTo>
                      <a:pt x="318" y="152"/>
                      <a:pt x="454" y="162"/>
                      <a:pt x="590" y="165"/>
                    </a:cubicBezTo>
                    <a:cubicBezTo>
                      <a:pt x="655" y="165"/>
                      <a:pt x="652" y="55"/>
                      <a:pt x="584" y="49"/>
                    </a:cubicBezTo>
                    <a:cubicBezTo>
                      <a:pt x="444" y="36"/>
                      <a:pt x="308" y="36"/>
                      <a:pt x="169" y="32"/>
                    </a:cubicBezTo>
                    <a:cubicBezTo>
                      <a:pt x="167" y="11"/>
                      <a:pt x="153" y="1"/>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33"/>
              <p:cNvSpPr/>
              <p:nvPr/>
            </p:nvSpPr>
            <p:spPr>
              <a:xfrm>
                <a:off x="6036733" y="4378752"/>
                <a:ext cx="34936" cy="31916"/>
              </a:xfrm>
              <a:custGeom>
                <a:avLst/>
                <a:gdLst/>
                <a:ahLst/>
                <a:cxnLst/>
                <a:rect l="l" t="t" r="r" b="b"/>
                <a:pathLst>
                  <a:path w="532" h="486" extrusionOk="0">
                    <a:moveTo>
                      <a:pt x="36" y="1"/>
                    </a:moveTo>
                    <a:cubicBezTo>
                      <a:pt x="18" y="1"/>
                      <a:pt x="1" y="12"/>
                      <a:pt x="1" y="37"/>
                    </a:cubicBezTo>
                    <a:cubicBezTo>
                      <a:pt x="1" y="160"/>
                      <a:pt x="17" y="277"/>
                      <a:pt x="33" y="400"/>
                    </a:cubicBezTo>
                    <a:cubicBezTo>
                      <a:pt x="33" y="413"/>
                      <a:pt x="36" y="419"/>
                      <a:pt x="36" y="432"/>
                    </a:cubicBezTo>
                    <a:cubicBezTo>
                      <a:pt x="41" y="459"/>
                      <a:pt x="62" y="471"/>
                      <a:pt x="84" y="471"/>
                    </a:cubicBezTo>
                    <a:cubicBezTo>
                      <a:pt x="113" y="471"/>
                      <a:pt x="143" y="452"/>
                      <a:pt x="143" y="419"/>
                    </a:cubicBezTo>
                    <a:cubicBezTo>
                      <a:pt x="137" y="335"/>
                      <a:pt x="159" y="160"/>
                      <a:pt x="273" y="141"/>
                    </a:cubicBezTo>
                    <a:cubicBezTo>
                      <a:pt x="280" y="139"/>
                      <a:pt x="286" y="138"/>
                      <a:pt x="292" y="138"/>
                    </a:cubicBezTo>
                    <a:cubicBezTo>
                      <a:pt x="379" y="138"/>
                      <a:pt x="396" y="280"/>
                      <a:pt x="396" y="371"/>
                    </a:cubicBezTo>
                    <a:cubicBezTo>
                      <a:pt x="386" y="384"/>
                      <a:pt x="376" y="403"/>
                      <a:pt x="380" y="426"/>
                    </a:cubicBezTo>
                    <a:cubicBezTo>
                      <a:pt x="386" y="442"/>
                      <a:pt x="393" y="455"/>
                      <a:pt x="406" y="468"/>
                    </a:cubicBezTo>
                    <a:cubicBezTo>
                      <a:pt x="418" y="480"/>
                      <a:pt x="433" y="485"/>
                      <a:pt x="448" y="485"/>
                    </a:cubicBezTo>
                    <a:cubicBezTo>
                      <a:pt x="452" y="485"/>
                      <a:pt x="456" y="485"/>
                      <a:pt x="461" y="484"/>
                    </a:cubicBezTo>
                    <a:cubicBezTo>
                      <a:pt x="467" y="484"/>
                      <a:pt x="467" y="484"/>
                      <a:pt x="470" y="481"/>
                    </a:cubicBezTo>
                    <a:cubicBezTo>
                      <a:pt x="490" y="478"/>
                      <a:pt x="509" y="461"/>
                      <a:pt x="509" y="439"/>
                    </a:cubicBezTo>
                    <a:cubicBezTo>
                      <a:pt x="532" y="279"/>
                      <a:pt x="481" y="14"/>
                      <a:pt x="280" y="14"/>
                    </a:cubicBezTo>
                    <a:cubicBezTo>
                      <a:pt x="278" y="14"/>
                      <a:pt x="275" y="14"/>
                      <a:pt x="273" y="14"/>
                    </a:cubicBezTo>
                    <a:cubicBezTo>
                      <a:pt x="189" y="18"/>
                      <a:pt x="127" y="73"/>
                      <a:pt x="85" y="141"/>
                    </a:cubicBezTo>
                    <a:cubicBezTo>
                      <a:pt x="82" y="108"/>
                      <a:pt x="78" y="76"/>
                      <a:pt x="78" y="37"/>
                    </a:cubicBezTo>
                    <a:cubicBezTo>
                      <a:pt x="77" y="14"/>
                      <a:pt x="56"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33"/>
              <p:cNvSpPr/>
              <p:nvPr/>
            </p:nvSpPr>
            <p:spPr>
              <a:xfrm>
                <a:off x="6060177" y="4360628"/>
                <a:ext cx="35462" cy="11033"/>
              </a:xfrm>
              <a:custGeom>
                <a:avLst/>
                <a:gdLst/>
                <a:ahLst/>
                <a:cxnLst/>
                <a:rect l="l" t="t" r="r" b="b"/>
                <a:pathLst>
                  <a:path w="540" h="168" extrusionOk="0">
                    <a:moveTo>
                      <a:pt x="444" y="0"/>
                    </a:moveTo>
                    <a:cubicBezTo>
                      <a:pt x="439" y="0"/>
                      <a:pt x="433" y="1"/>
                      <a:pt x="428" y="2"/>
                    </a:cubicBezTo>
                    <a:cubicBezTo>
                      <a:pt x="408" y="9"/>
                      <a:pt x="402" y="25"/>
                      <a:pt x="398" y="41"/>
                    </a:cubicBezTo>
                    <a:cubicBezTo>
                      <a:pt x="392" y="41"/>
                      <a:pt x="392" y="41"/>
                      <a:pt x="389" y="44"/>
                    </a:cubicBezTo>
                    <a:cubicBezTo>
                      <a:pt x="369" y="47"/>
                      <a:pt x="347" y="47"/>
                      <a:pt x="327" y="51"/>
                    </a:cubicBezTo>
                    <a:cubicBezTo>
                      <a:pt x="298" y="54"/>
                      <a:pt x="266" y="60"/>
                      <a:pt x="240" y="60"/>
                    </a:cubicBezTo>
                    <a:cubicBezTo>
                      <a:pt x="175" y="67"/>
                      <a:pt x="113" y="70"/>
                      <a:pt x="49" y="83"/>
                    </a:cubicBezTo>
                    <a:cubicBezTo>
                      <a:pt x="0" y="93"/>
                      <a:pt x="13" y="167"/>
                      <a:pt x="62" y="167"/>
                    </a:cubicBezTo>
                    <a:cubicBezTo>
                      <a:pt x="143" y="164"/>
                      <a:pt x="217" y="158"/>
                      <a:pt x="298" y="151"/>
                    </a:cubicBezTo>
                    <a:cubicBezTo>
                      <a:pt x="309" y="150"/>
                      <a:pt x="321" y="150"/>
                      <a:pt x="332" y="150"/>
                    </a:cubicBezTo>
                    <a:cubicBezTo>
                      <a:pt x="340" y="150"/>
                      <a:pt x="348" y="150"/>
                      <a:pt x="356" y="150"/>
                    </a:cubicBezTo>
                    <a:cubicBezTo>
                      <a:pt x="396" y="150"/>
                      <a:pt x="437" y="149"/>
                      <a:pt x="470" y="132"/>
                    </a:cubicBezTo>
                    <a:cubicBezTo>
                      <a:pt x="539"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33"/>
              <p:cNvSpPr/>
              <p:nvPr/>
            </p:nvSpPr>
            <p:spPr>
              <a:xfrm>
                <a:off x="6047568" y="4348545"/>
                <a:ext cx="44787" cy="8603"/>
              </a:xfrm>
              <a:custGeom>
                <a:avLst/>
                <a:gdLst/>
                <a:ahLst/>
                <a:cxnLst/>
                <a:rect l="l" t="t" r="r" b="b"/>
                <a:pathLst>
                  <a:path w="682" h="131" extrusionOk="0">
                    <a:moveTo>
                      <a:pt x="161" y="0"/>
                    </a:moveTo>
                    <a:cubicBezTo>
                      <a:pt x="124" y="0"/>
                      <a:pt x="87" y="1"/>
                      <a:pt x="49" y="1"/>
                    </a:cubicBezTo>
                    <a:cubicBezTo>
                      <a:pt x="1" y="1"/>
                      <a:pt x="1" y="73"/>
                      <a:pt x="49" y="76"/>
                    </a:cubicBezTo>
                    <a:cubicBezTo>
                      <a:pt x="237" y="92"/>
                      <a:pt x="422" y="118"/>
                      <a:pt x="610" y="131"/>
                    </a:cubicBezTo>
                    <a:cubicBezTo>
                      <a:pt x="671" y="131"/>
                      <a:pt x="681" y="37"/>
                      <a:pt x="626" y="31"/>
                    </a:cubicBezTo>
                    <a:cubicBezTo>
                      <a:pt x="475" y="7"/>
                      <a:pt x="31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33"/>
              <p:cNvSpPr/>
              <p:nvPr/>
            </p:nvSpPr>
            <p:spPr>
              <a:xfrm>
                <a:off x="6106341" y="4364502"/>
                <a:ext cx="123591" cy="9719"/>
              </a:xfrm>
              <a:custGeom>
                <a:avLst/>
                <a:gdLst/>
                <a:ahLst/>
                <a:cxnLst/>
                <a:rect l="l" t="t" r="r" b="b"/>
                <a:pathLst>
                  <a:path w="1882" h="148" extrusionOk="0">
                    <a:moveTo>
                      <a:pt x="1719" y="1"/>
                    </a:moveTo>
                    <a:cubicBezTo>
                      <a:pt x="1701" y="1"/>
                      <a:pt x="1686" y="7"/>
                      <a:pt x="1675" y="18"/>
                    </a:cubicBezTo>
                    <a:cubicBezTo>
                      <a:pt x="1363" y="12"/>
                      <a:pt x="1050" y="6"/>
                      <a:pt x="738" y="6"/>
                    </a:cubicBezTo>
                    <a:cubicBezTo>
                      <a:pt x="510" y="6"/>
                      <a:pt x="282" y="9"/>
                      <a:pt x="55" y="18"/>
                    </a:cubicBezTo>
                    <a:cubicBezTo>
                      <a:pt x="0" y="18"/>
                      <a:pt x="0" y="102"/>
                      <a:pt x="55" y="102"/>
                    </a:cubicBezTo>
                    <a:cubicBezTo>
                      <a:pt x="632" y="105"/>
                      <a:pt x="1215" y="105"/>
                      <a:pt x="1795" y="147"/>
                    </a:cubicBezTo>
                    <a:cubicBezTo>
                      <a:pt x="1796" y="147"/>
                      <a:pt x="1797" y="147"/>
                      <a:pt x="1798" y="147"/>
                    </a:cubicBezTo>
                    <a:cubicBezTo>
                      <a:pt x="1870" y="147"/>
                      <a:pt x="1881" y="37"/>
                      <a:pt x="1811" y="21"/>
                    </a:cubicBezTo>
                    <a:cubicBezTo>
                      <a:pt x="1782" y="14"/>
                      <a:pt x="1756" y="8"/>
                      <a:pt x="1730" y="1"/>
                    </a:cubicBezTo>
                    <a:cubicBezTo>
                      <a:pt x="1726" y="1"/>
                      <a:pt x="1722"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33"/>
              <p:cNvSpPr/>
              <p:nvPr/>
            </p:nvSpPr>
            <p:spPr>
              <a:xfrm>
                <a:off x="6125910" y="4289116"/>
                <a:ext cx="40978" cy="69413"/>
              </a:xfrm>
              <a:custGeom>
                <a:avLst/>
                <a:gdLst/>
                <a:ahLst/>
                <a:cxnLst/>
                <a:rect l="l" t="t" r="r" b="b"/>
                <a:pathLst>
                  <a:path w="624" h="1057" extrusionOk="0">
                    <a:moveTo>
                      <a:pt x="182" y="1"/>
                    </a:moveTo>
                    <a:cubicBezTo>
                      <a:pt x="159" y="1"/>
                      <a:pt x="138" y="15"/>
                      <a:pt x="130" y="45"/>
                    </a:cubicBezTo>
                    <a:cubicBezTo>
                      <a:pt x="52" y="362"/>
                      <a:pt x="0" y="693"/>
                      <a:pt x="7" y="1020"/>
                    </a:cubicBezTo>
                    <a:cubicBezTo>
                      <a:pt x="7" y="1044"/>
                      <a:pt x="25" y="1056"/>
                      <a:pt x="44" y="1056"/>
                    </a:cubicBezTo>
                    <a:cubicBezTo>
                      <a:pt x="63" y="1056"/>
                      <a:pt x="83" y="1044"/>
                      <a:pt x="84" y="1020"/>
                    </a:cubicBezTo>
                    <a:cubicBezTo>
                      <a:pt x="88" y="958"/>
                      <a:pt x="97" y="893"/>
                      <a:pt x="104" y="832"/>
                    </a:cubicBezTo>
                    <a:cubicBezTo>
                      <a:pt x="107" y="833"/>
                      <a:pt x="109" y="833"/>
                      <a:pt x="112" y="833"/>
                    </a:cubicBezTo>
                    <a:cubicBezTo>
                      <a:pt x="141" y="833"/>
                      <a:pt x="166" y="791"/>
                      <a:pt x="136" y="767"/>
                    </a:cubicBezTo>
                    <a:cubicBezTo>
                      <a:pt x="126" y="757"/>
                      <a:pt x="130" y="735"/>
                      <a:pt x="149" y="715"/>
                    </a:cubicBezTo>
                    <a:cubicBezTo>
                      <a:pt x="275" y="790"/>
                      <a:pt x="392" y="864"/>
                      <a:pt x="505" y="955"/>
                    </a:cubicBezTo>
                    <a:cubicBezTo>
                      <a:pt x="520" y="966"/>
                      <a:pt x="534" y="970"/>
                      <a:pt x="547" y="970"/>
                    </a:cubicBezTo>
                    <a:cubicBezTo>
                      <a:pt x="593" y="970"/>
                      <a:pt x="623" y="913"/>
                      <a:pt x="580" y="877"/>
                    </a:cubicBezTo>
                    <a:cubicBezTo>
                      <a:pt x="467" y="796"/>
                      <a:pt x="343" y="725"/>
                      <a:pt x="217" y="663"/>
                    </a:cubicBezTo>
                    <a:cubicBezTo>
                      <a:pt x="262" y="631"/>
                      <a:pt x="311" y="599"/>
                      <a:pt x="324" y="589"/>
                    </a:cubicBezTo>
                    <a:cubicBezTo>
                      <a:pt x="395" y="537"/>
                      <a:pt x="473" y="492"/>
                      <a:pt x="535" y="433"/>
                    </a:cubicBezTo>
                    <a:cubicBezTo>
                      <a:pt x="567" y="398"/>
                      <a:pt x="536" y="350"/>
                      <a:pt x="497" y="350"/>
                    </a:cubicBezTo>
                    <a:cubicBezTo>
                      <a:pt x="489" y="350"/>
                      <a:pt x="481" y="351"/>
                      <a:pt x="473" y="356"/>
                    </a:cubicBezTo>
                    <a:cubicBezTo>
                      <a:pt x="405" y="391"/>
                      <a:pt x="343" y="450"/>
                      <a:pt x="279" y="492"/>
                    </a:cubicBezTo>
                    <a:cubicBezTo>
                      <a:pt x="233" y="531"/>
                      <a:pt x="181" y="563"/>
                      <a:pt x="136" y="602"/>
                    </a:cubicBezTo>
                    <a:cubicBezTo>
                      <a:pt x="162" y="450"/>
                      <a:pt x="188" y="297"/>
                      <a:pt x="227" y="148"/>
                    </a:cubicBezTo>
                    <a:cubicBezTo>
                      <a:pt x="249" y="142"/>
                      <a:pt x="269" y="116"/>
                      <a:pt x="259" y="84"/>
                    </a:cubicBezTo>
                    <a:cubicBezTo>
                      <a:pt x="256" y="71"/>
                      <a:pt x="249" y="61"/>
                      <a:pt x="243" y="45"/>
                    </a:cubicBezTo>
                    <a:cubicBezTo>
                      <a:pt x="231" y="16"/>
                      <a:pt x="206"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33"/>
              <p:cNvSpPr/>
              <p:nvPr/>
            </p:nvSpPr>
            <p:spPr>
              <a:xfrm>
                <a:off x="6164917" y="4320242"/>
                <a:ext cx="41372" cy="27647"/>
              </a:xfrm>
              <a:custGeom>
                <a:avLst/>
                <a:gdLst/>
                <a:ahLst/>
                <a:cxnLst/>
                <a:rect l="l" t="t" r="r" b="b"/>
                <a:pathLst>
                  <a:path w="630" h="421" extrusionOk="0">
                    <a:moveTo>
                      <a:pt x="201" y="1"/>
                    </a:moveTo>
                    <a:cubicBezTo>
                      <a:pt x="172" y="1"/>
                      <a:pt x="143" y="37"/>
                      <a:pt x="158" y="66"/>
                    </a:cubicBezTo>
                    <a:cubicBezTo>
                      <a:pt x="184" y="115"/>
                      <a:pt x="209" y="160"/>
                      <a:pt x="239" y="209"/>
                    </a:cubicBezTo>
                    <a:cubicBezTo>
                      <a:pt x="180" y="244"/>
                      <a:pt x="119" y="277"/>
                      <a:pt x="47" y="303"/>
                    </a:cubicBezTo>
                    <a:cubicBezTo>
                      <a:pt x="0" y="320"/>
                      <a:pt x="15" y="389"/>
                      <a:pt x="59" y="389"/>
                    </a:cubicBezTo>
                    <a:cubicBezTo>
                      <a:pt x="64" y="389"/>
                      <a:pt x="68" y="388"/>
                      <a:pt x="73" y="387"/>
                    </a:cubicBezTo>
                    <a:cubicBezTo>
                      <a:pt x="145" y="361"/>
                      <a:pt x="222" y="329"/>
                      <a:pt x="297" y="293"/>
                    </a:cubicBezTo>
                    <a:cubicBezTo>
                      <a:pt x="303" y="306"/>
                      <a:pt x="307" y="313"/>
                      <a:pt x="313" y="322"/>
                    </a:cubicBezTo>
                    <a:cubicBezTo>
                      <a:pt x="303" y="335"/>
                      <a:pt x="300" y="351"/>
                      <a:pt x="303" y="368"/>
                    </a:cubicBezTo>
                    <a:cubicBezTo>
                      <a:pt x="311" y="405"/>
                      <a:pt x="336" y="421"/>
                      <a:pt x="362" y="421"/>
                    </a:cubicBezTo>
                    <a:cubicBezTo>
                      <a:pt x="402" y="421"/>
                      <a:pt x="443" y="384"/>
                      <a:pt x="430" y="329"/>
                    </a:cubicBezTo>
                    <a:cubicBezTo>
                      <a:pt x="420" y="303"/>
                      <a:pt x="404" y="274"/>
                      <a:pt x="384" y="244"/>
                    </a:cubicBezTo>
                    <a:cubicBezTo>
                      <a:pt x="459" y="199"/>
                      <a:pt x="530" y="151"/>
                      <a:pt x="592" y="95"/>
                    </a:cubicBezTo>
                    <a:cubicBezTo>
                      <a:pt x="629" y="63"/>
                      <a:pt x="596" y="7"/>
                      <a:pt x="555" y="7"/>
                    </a:cubicBezTo>
                    <a:cubicBezTo>
                      <a:pt x="547" y="7"/>
                      <a:pt x="538" y="9"/>
                      <a:pt x="530" y="14"/>
                    </a:cubicBezTo>
                    <a:cubicBezTo>
                      <a:pt x="462" y="63"/>
                      <a:pt x="394" y="112"/>
                      <a:pt x="326" y="157"/>
                    </a:cubicBezTo>
                    <a:cubicBezTo>
                      <a:pt x="294" y="108"/>
                      <a:pt x="261" y="60"/>
                      <a:pt x="229" y="14"/>
                    </a:cubicBezTo>
                    <a:cubicBezTo>
                      <a:pt x="221" y="5"/>
                      <a:pt x="211"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33"/>
              <p:cNvSpPr/>
              <p:nvPr/>
            </p:nvSpPr>
            <p:spPr>
              <a:xfrm>
                <a:off x="6193089" y="4283994"/>
                <a:ext cx="43408" cy="33623"/>
              </a:xfrm>
              <a:custGeom>
                <a:avLst/>
                <a:gdLst/>
                <a:ahLst/>
                <a:cxnLst/>
                <a:rect l="l" t="t" r="r" b="b"/>
                <a:pathLst>
                  <a:path w="661" h="512" extrusionOk="0">
                    <a:moveTo>
                      <a:pt x="133" y="0"/>
                    </a:moveTo>
                    <a:cubicBezTo>
                      <a:pt x="64" y="0"/>
                      <a:pt x="1" y="44"/>
                      <a:pt x="10" y="132"/>
                    </a:cubicBezTo>
                    <a:cubicBezTo>
                      <a:pt x="12" y="157"/>
                      <a:pt x="32" y="171"/>
                      <a:pt x="51" y="171"/>
                    </a:cubicBezTo>
                    <a:cubicBezTo>
                      <a:pt x="68" y="171"/>
                      <a:pt x="85" y="159"/>
                      <a:pt x="85" y="132"/>
                    </a:cubicBezTo>
                    <a:cubicBezTo>
                      <a:pt x="109" y="115"/>
                      <a:pt x="130" y="106"/>
                      <a:pt x="146" y="106"/>
                    </a:cubicBezTo>
                    <a:cubicBezTo>
                      <a:pt x="168" y="106"/>
                      <a:pt x="183" y="124"/>
                      <a:pt x="189" y="162"/>
                    </a:cubicBezTo>
                    <a:cubicBezTo>
                      <a:pt x="192" y="194"/>
                      <a:pt x="192" y="226"/>
                      <a:pt x="182" y="259"/>
                    </a:cubicBezTo>
                    <a:cubicBezTo>
                      <a:pt x="179" y="288"/>
                      <a:pt x="172" y="311"/>
                      <a:pt x="166" y="340"/>
                    </a:cubicBezTo>
                    <a:cubicBezTo>
                      <a:pt x="163" y="388"/>
                      <a:pt x="166" y="437"/>
                      <a:pt x="208" y="469"/>
                    </a:cubicBezTo>
                    <a:cubicBezTo>
                      <a:pt x="243" y="500"/>
                      <a:pt x="293" y="511"/>
                      <a:pt x="347" y="511"/>
                    </a:cubicBezTo>
                    <a:cubicBezTo>
                      <a:pt x="430" y="511"/>
                      <a:pt x="522" y="486"/>
                      <a:pt x="581" y="466"/>
                    </a:cubicBezTo>
                    <a:cubicBezTo>
                      <a:pt x="661" y="442"/>
                      <a:pt x="638" y="340"/>
                      <a:pt x="574" y="340"/>
                    </a:cubicBezTo>
                    <a:cubicBezTo>
                      <a:pt x="568" y="340"/>
                      <a:pt x="561" y="341"/>
                      <a:pt x="555" y="343"/>
                    </a:cubicBezTo>
                    <a:cubicBezTo>
                      <a:pt x="501" y="364"/>
                      <a:pt x="441" y="382"/>
                      <a:pt x="381" y="382"/>
                    </a:cubicBezTo>
                    <a:cubicBezTo>
                      <a:pt x="376" y="382"/>
                      <a:pt x="372" y="382"/>
                      <a:pt x="367" y="382"/>
                    </a:cubicBezTo>
                    <a:cubicBezTo>
                      <a:pt x="279" y="375"/>
                      <a:pt x="292" y="356"/>
                      <a:pt x="302" y="278"/>
                    </a:cubicBezTo>
                    <a:cubicBezTo>
                      <a:pt x="309" y="204"/>
                      <a:pt x="309" y="123"/>
                      <a:pt x="257" y="58"/>
                    </a:cubicBezTo>
                    <a:cubicBezTo>
                      <a:pt x="226" y="19"/>
                      <a:pt x="178" y="0"/>
                      <a:pt x="1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7" name="Google Shape;3797;p33"/>
              <p:cNvSpPr/>
              <p:nvPr/>
            </p:nvSpPr>
            <p:spPr>
              <a:xfrm>
                <a:off x="6153491" y="4377964"/>
                <a:ext cx="72434" cy="57724"/>
              </a:xfrm>
              <a:custGeom>
                <a:avLst/>
                <a:gdLst/>
                <a:ahLst/>
                <a:cxnLst/>
                <a:rect l="l" t="t" r="r" b="b"/>
                <a:pathLst>
                  <a:path w="1103" h="879" extrusionOk="0">
                    <a:moveTo>
                      <a:pt x="405" y="1"/>
                    </a:moveTo>
                    <a:cubicBezTo>
                      <a:pt x="268" y="1"/>
                      <a:pt x="103" y="144"/>
                      <a:pt x="30" y="224"/>
                    </a:cubicBezTo>
                    <a:cubicBezTo>
                      <a:pt x="0" y="257"/>
                      <a:pt x="28" y="297"/>
                      <a:pt x="61" y="297"/>
                    </a:cubicBezTo>
                    <a:cubicBezTo>
                      <a:pt x="70" y="297"/>
                      <a:pt x="80" y="294"/>
                      <a:pt x="89" y="286"/>
                    </a:cubicBezTo>
                    <a:cubicBezTo>
                      <a:pt x="134" y="240"/>
                      <a:pt x="199" y="159"/>
                      <a:pt x="264" y="143"/>
                    </a:cubicBezTo>
                    <a:cubicBezTo>
                      <a:pt x="298" y="136"/>
                      <a:pt x="326" y="133"/>
                      <a:pt x="349" y="133"/>
                    </a:cubicBezTo>
                    <a:cubicBezTo>
                      <a:pt x="515" y="133"/>
                      <a:pt x="420" y="292"/>
                      <a:pt x="380" y="383"/>
                    </a:cubicBezTo>
                    <a:cubicBezTo>
                      <a:pt x="325" y="525"/>
                      <a:pt x="247" y="655"/>
                      <a:pt x="160" y="781"/>
                    </a:cubicBezTo>
                    <a:cubicBezTo>
                      <a:pt x="132" y="819"/>
                      <a:pt x="165" y="878"/>
                      <a:pt x="211" y="878"/>
                    </a:cubicBezTo>
                    <a:cubicBezTo>
                      <a:pt x="213" y="878"/>
                      <a:pt x="214" y="878"/>
                      <a:pt x="215" y="878"/>
                    </a:cubicBezTo>
                    <a:cubicBezTo>
                      <a:pt x="487" y="852"/>
                      <a:pt x="750" y="862"/>
                      <a:pt x="1022" y="856"/>
                    </a:cubicBezTo>
                    <a:cubicBezTo>
                      <a:pt x="1103" y="852"/>
                      <a:pt x="1099" y="742"/>
                      <a:pt x="1022" y="736"/>
                    </a:cubicBezTo>
                    <a:cubicBezTo>
                      <a:pt x="925" y="723"/>
                      <a:pt x="827" y="718"/>
                      <a:pt x="729" y="718"/>
                    </a:cubicBezTo>
                    <a:cubicBezTo>
                      <a:pt x="600" y="718"/>
                      <a:pt x="470" y="727"/>
                      <a:pt x="341" y="736"/>
                    </a:cubicBezTo>
                    <a:cubicBezTo>
                      <a:pt x="403" y="635"/>
                      <a:pt x="455" y="532"/>
                      <a:pt x="500" y="425"/>
                    </a:cubicBezTo>
                    <a:cubicBezTo>
                      <a:pt x="532" y="334"/>
                      <a:pt x="607" y="192"/>
                      <a:pt x="555" y="94"/>
                    </a:cubicBezTo>
                    <a:cubicBezTo>
                      <a:pt x="517" y="27"/>
                      <a:pt x="464"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8" name="Google Shape;3798;p33"/>
            <p:cNvGrpSpPr/>
            <p:nvPr/>
          </p:nvGrpSpPr>
          <p:grpSpPr>
            <a:xfrm rot="-1383256">
              <a:off x="7149117" y="-93147"/>
              <a:ext cx="1205862" cy="356849"/>
              <a:chOff x="5813594" y="2813041"/>
              <a:chExt cx="591605" cy="175073"/>
            </a:xfrm>
          </p:grpSpPr>
          <p:sp>
            <p:nvSpPr>
              <p:cNvPr id="3799" name="Google Shape;3799;p33"/>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0" name="Google Shape;3800;p33"/>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1" name="Google Shape;3801;p33"/>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33"/>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3" name="Google Shape;3803;p33"/>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33"/>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5" name="Google Shape;3805;p33"/>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33"/>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33"/>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33"/>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9" name="Google Shape;3809;p33"/>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0" name="Google Shape;3810;p33"/>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33"/>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2" name="Google Shape;3812;p33"/>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3" name="Google Shape;3813;p33"/>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4" name="Google Shape;3814;p33"/>
            <p:cNvGrpSpPr/>
            <p:nvPr/>
          </p:nvGrpSpPr>
          <p:grpSpPr>
            <a:xfrm rot="-1872959">
              <a:off x="8299211" y="767806"/>
              <a:ext cx="677116" cy="330879"/>
              <a:chOff x="7053208" y="3451133"/>
              <a:chExt cx="306539" cy="149789"/>
            </a:xfrm>
          </p:grpSpPr>
          <p:sp>
            <p:nvSpPr>
              <p:cNvPr id="3815" name="Google Shape;3815;p33"/>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33"/>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33"/>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33"/>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819;p33"/>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33"/>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33"/>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33"/>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33"/>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824" name="Google Shape;3824;p33"/>
          <p:cNvGrpSpPr/>
          <p:nvPr/>
        </p:nvGrpSpPr>
        <p:grpSpPr>
          <a:xfrm>
            <a:off x="6016833" y="-476172"/>
            <a:ext cx="3672779" cy="6096711"/>
            <a:chOff x="6016833" y="-476172"/>
            <a:chExt cx="3672779" cy="6096711"/>
          </a:xfrm>
        </p:grpSpPr>
        <p:grpSp>
          <p:nvGrpSpPr>
            <p:cNvPr id="3825" name="Google Shape;3825;p33"/>
            <p:cNvGrpSpPr/>
            <p:nvPr/>
          </p:nvGrpSpPr>
          <p:grpSpPr>
            <a:xfrm rot="720474">
              <a:off x="8344647" y="1237206"/>
              <a:ext cx="1160214" cy="655733"/>
              <a:chOff x="4710963" y="556836"/>
              <a:chExt cx="599550" cy="338855"/>
            </a:xfrm>
          </p:grpSpPr>
          <p:sp>
            <p:nvSpPr>
              <p:cNvPr id="3826" name="Google Shape;3826;p33"/>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827;p33"/>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828;p33"/>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33"/>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0" name="Google Shape;3830;p33"/>
            <p:cNvGrpSpPr/>
            <p:nvPr/>
          </p:nvGrpSpPr>
          <p:grpSpPr>
            <a:xfrm rot="3407784">
              <a:off x="6676188" y="4701009"/>
              <a:ext cx="705076" cy="807114"/>
              <a:chOff x="4838621" y="3330436"/>
              <a:chExt cx="342600" cy="392181"/>
            </a:xfrm>
          </p:grpSpPr>
          <p:sp>
            <p:nvSpPr>
              <p:cNvPr id="3831" name="Google Shape;3831;p33"/>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33"/>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833;p33"/>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33"/>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33"/>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836;p33"/>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837;p33"/>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33"/>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33"/>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33"/>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33"/>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842;p33"/>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843;p33"/>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33"/>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845;p33"/>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33"/>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33"/>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8" name="Google Shape;3848;p33"/>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9" name="Google Shape;3849;p33"/>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33"/>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1" name="Google Shape;3851;p33"/>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2" name="Google Shape;3852;p33"/>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3" name="Google Shape;3853;p33"/>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4" name="Google Shape;3854;p33"/>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5" name="Google Shape;3855;p33"/>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56" name="Google Shape;3856;p33"/>
            <p:cNvGrpSpPr/>
            <p:nvPr/>
          </p:nvGrpSpPr>
          <p:grpSpPr>
            <a:xfrm>
              <a:off x="6016833" y="-476172"/>
              <a:ext cx="1005993" cy="949609"/>
              <a:chOff x="3712416" y="2719728"/>
              <a:chExt cx="383381" cy="361907"/>
            </a:xfrm>
          </p:grpSpPr>
          <p:sp>
            <p:nvSpPr>
              <p:cNvPr id="3857" name="Google Shape;3857;p33"/>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8" name="Google Shape;3858;p33"/>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33"/>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0" name="Google Shape;3860;p33"/>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1" name="Google Shape;3861;p33"/>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2" name="Google Shape;3862;p33"/>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3" name="Google Shape;3863;p33"/>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4" name="Google Shape;3864;p33"/>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33"/>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6" name="Google Shape;3866;p33"/>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7" name="Google Shape;3867;p33"/>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8" name="Google Shape;3868;p33"/>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9" name="Google Shape;3869;p33"/>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0" name="Google Shape;3870;p33"/>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1" name="Google Shape;3871;p33"/>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2" name="Google Shape;3872;p33"/>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3" name="Google Shape;3873;p33"/>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33"/>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33"/>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33"/>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33"/>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8" name="Google Shape;3878;p33"/>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9" name="Google Shape;3879;p33"/>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80" name="Google Shape;3880;p33"/>
            <p:cNvGrpSpPr/>
            <p:nvPr/>
          </p:nvGrpSpPr>
          <p:grpSpPr>
            <a:xfrm rot="-1615669">
              <a:off x="8279915" y="3128080"/>
              <a:ext cx="1236398" cy="1061349"/>
              <a:chOff x="3639393" y="3293465"/>
              <a:chExt cx="543616" cy="466651"/>
            </a:xfrm>
          </p:grpSpPr>
          <p:sp>
            <p:nvSpPr>
              <p:cNvPr id="3881" name="Google Shape;3881;p33"/>
              <p:cNvSpPr/>
              <p:nvPr/>
            </p:nvSpPr>
            <p:spPr>
              <a:xfrm>
                <a:off x="3639393" y="3293465"/>
                <a:ext cx="543616" cy="466651"/>
              </a:xfrm>
              <a:custGeom>
                <a:avLst/>
                <a:gdLst/>
                <a:ahLst/>
                <a:cxnLst/>
                <a:rect l="l" t="t" r="r" b="b"/>
                <a:pathLst>
                  <a:path w="8278" h="7106" extrusionOk="0">
                    <a:moveTo>
                      <a:pt x="4199" y="4720"/>
                    </a:moveTo>
                    <a:cubicBezTo>
                      <a:pt x="4212" y="4931"/>
                      <a:pt x="4229" y="5141"/>
                      <a:pt x="4238" y="5352"/>
                    </a:cubicBezTo>
                    <a:cubicBezTo>
                      <a:pt x="4245" y="5514"/>
                      <a:pt x="4245" y="5676"/>
                      <a:pt x="4245" y="5838"/>
                    </a:cubicBezTo>
                    <a:cubicBezTo>
                      <a:pt x="3166" y="5831"/>
                      <a:pt x="2084" y="5815"/>
                      <a:pt x="1002" y="5802"/>
                    </a:cubicBezTo>
                    <a:cubicBezTo>
                      <a:pt x="2165" y="5718"/>
                      <a:pt x="3279" y="5446"/>
                      <a:pt x="4199" y="4720"/>
                    </a:cubicBezTo>
                    <a:close/>
                    <a:moveTo>
                      <a:pt x="6658" y="1"/>
                    </a:moveTo>
                    <a:cubicBezTo>
                      <a:pt x="6634" y="1"/>
                      <a:pt x="6611" y="14"/>
                      <a:pt x="6603" y="46"/>
                    </a:cubicBezTo>
                    <a:cubicBezTo>
                      <a:pt x="6179" y="1545"/>
                      <a:pt x="5667" y="3094"/>
                      <a:pt x="4562" y="4241"/>
                    </a:cubicBezTo>
                    <a:cubicBezTo>
                      <a:pt x="4478" y="4328"/>
                      <a:pt x="4391" y="4409"/>
                      <a:pt x="4300" y="4490"/>
                    </a:cubicBezTo>
                    <a:cubicBezTo>
                      <a:pt x="4290" y="4257"/>
                      <a:pt x="4287" y="4020"/>
                      <a:pt x="4290" y="3787"/>
                    </a:cubicBezTo>
                    <a:cubicBezTo>
                      <a:pt x="4303" y="2657"/>
                      <a:pt x="4274" y="1558"/>
                      <a:pt x="4063" y="444"/>
                    </a:cubicBezTo>
                    <a:cubicBezTo>
                      <a:pt x="4067" y="443"/>
                      <a:pt x="4071" y="443"/>
                      <a:pt x="4076" y="443"/>
                    </a:cubicBezTo>
                    <a:cubicBezTo>
                      <a:pt x="4181" y="443"/>
                      <a:pt x="4386" y="703"/>
                      <a:pt x="4446" y="774"/>
                    </a:cubicBezTo>
                    <a:cubicBezTo>
                      <a:pt x="4458" y="790"/>
                      <a:pt x="4473" y="796"/>
                      <a:pt x="4487" y="796"/>
                    </a:cubicBezTo>
                    <a:cubicBezTo>
                      <a:pt x="4534" y="796"/>
                      <a:pt x="4578" y="730"/>
                      <a:pt x="4536" y="680"/>
                    </a:cubicBezTo>
                    <a:cubicBezTo>
                      <a:pt x="4400" y="509"/>
                      <a:pt x="4245" y="376"/>
                      <a:pt x="4060" y="263"/>
                    </a:cubicBezTo>
                    <a:cubicBezTo>
                      <a:pt x="4051" y="257"/>
                      <a:pt x="4040" y="255"/>
                      <a:pt x="4029" y="255"/>
                    </a:cubicBezTo>
                    <a:cubicBezTo>
                      <a:pt x="4005" y="255"/>
                      <a:pt x="3980" y="266"/>
                      <a:pt x="3969" y="289"/>
                    </a:cubicBezTo>
                    <a:cubicBezTo>
                      <a:pt x="3882" y="467"/>
                      <a:pt x="3798" y="638"/>
                      <a:pt x="3707" y="817"/>
                    </a:cubicBezTo>
                    <a:cubicBezTo>
                      <a:pt x="3683" y="868"/>
                      <a:pt x="3727" y="916"/>
                      <a:pt x="3769" y="916"/>
                    </a:cubicBezTo>
                    <a:cubicBezTo>
                      <a:pt x="3789" y="916"/>
                      <a:pt x="3808" y="906"/>
                      <a:pt x="3820" y="881"/>
                    </a:cubicBezTo>
                    <a:cubicBezTo>
                      <a:pt x="3869" y="794"/>
                      <a:pt x="3918" y="703"/>
                      <a:pt x="3966" y="609"/>
                    </a:cubicBezTo>
                    <a:cubicBezTo>
                      <a:pt x="4157" y="1688"/>
                      <a:pt x="4173" y="2747"/>
                      <a:pt x="4170" y="3842"/>
                    </a:cubicBezTo>
                    <a:cubicBezTo>
                      <a:pt x="4170" y="4089"/>
                      <a:pt x="4180" y="4331"/>
                      <a:pt x="4196" y="4574"/>
                    </a:cubicBezTo>
                    <a:cubicBezTo>
                      <a:pt x="3749" y="4950"/>
                      <a:pt x="3234" y="5239"/>
                      <a:pt x="2667" y="5413"/>
                    </a:cubicBezTo>
                    <a:cubicBezTo>
                      <a:pt x="1860" y="5663"/>
                      <a:pt x="1018" y="5695"/>
                      <a:pt x="186" y="5776"/>
                    </a:cubicBezTo>
                    <a:cubicBezTo>
                      <a:pt x="173" y="5776"/>
                      <a:pt x="163" y="5786"/>
                      <a:pt x="160" y="5793"/>
                    </a:cubicBezTo>
                    <a:lnTo>
                      <a:pt x="49" y="5793"/>
                    </a:lnTo>
                    <a:cubicBezTo>
                      <a:pt x="1" y="5793"/>
                      <a:pt x="1" y="5867"/>
                      <a:pt x="49" y="5870"/>
                    </a:cubicBezTo>
                    <a:cubicBezTo>
                      <a:pt x="1449" y="5961"/>
                      <a:pt x="2848" y="5993"/>
                      <a:pt x="4254" y="6000"/>
                    </a:cubicBezTo>
                    <a:cubicBezTo>
                      <a:pt x="4251" y="6356"/>
                      <a:pt x="4229" y="6719"/>
                      <a:pt x="4196" y="7075"/>
                    </a:cubicBezTo>
                    <a:cubicBezTo>
                      <a:pt x="4194" y="7095"/>
                      <a:pt x="4212" y="7106"/>
                      <a:pt x="4229" y="7106"/>
                    </a:cubicBezTo>
                    <a:cubicBezTo>
                      <a:pt x="4244" y="7106"/>
                      <a:pt x="4258" y="7098"/>
                      <a:pt x="4261" y="7082"/>
                    </a:cubicBezTo>
                    <a:cubicBezTo>
                      <a:pt x="4319" y="6719"/>
                      <a:pt x="4339" y="6363"/>
                      <a:pt x="4342" y="6000"/>
                    </a:cubicBezTo>
                    <a:cubicBezTo>
                      <a:pt x="4515" y="6001"/>
                      <a:pt x="4689" y="6001"/>
                      <a:pt x="4863" y="6001"/>
                    </a:cubicBezTo>
                    <a:cubicBezTo>
                      <a:pt x="5852" y="6001"/>
                      <a:pt x="6841" y="5986"/>
                      <a:pt x="7831" y="5964"/>
                    </a:cubicBezTo>
                    <a:lnTo>
                      <a:pt x="7831" y="5964"/>
                    </a:lnTo>
                    <a:cubicBezTo>
                      <a:pt x="7769" y="6010"/>
                      <a:pt x="7701" y="6055"/>
                      <a:pt x="7630" y="6091"/>
                    </a:cubicBezTo>
                    <a:lnTo>
                      <a:pt x="7497" y="6155"/>
                    </a:lnTo>
                    <a:cubicBezTo>
                      <a:pt x="7429" y="6187"/>
                      <a:pt x="7475" y="6275"/>
                      <a:pt x="7538" y="6275"/>
                    </a:cubicBezTo>
                    <a:cubicBezTo>
                      <a:pt x="7547" y="6275"/>
                      <a:pt x="7556" y="6273"/>
                      <a:pt x="7565" y="6269"/>
                    </a:cubicBezTo>
                    <a:cubicBezTo>
                      <a:pt x="7614" y="6246"/>
                      <a:pt x="7662" y="6223"/>
                      <a:pt x="7711" y="6197"/>
                    </a:cubicBezTo>
                    <a:cubicBezTo>
                      <a:pt x="7886" y="6113"/>
                      <a:pt x="8058" y="6032"/>
                      <a:pt x="8229" y="5948"/>
                    </a:cubicBezTo>
                    <a:cubicBezTo>
                      <a:pt x="8278" y="5912"/>
                      <a:pt x="8246" y="5818"/>
                      <a:pt x="8181" y="5818"/>
                    </a:cubicBezTo>
                    <a:lnTo>
                      <a:pt x="8165" y="5818"/>
                    </a:lnTo>
                    <a:cubicBezTo>
                      <a:pt x="8197" y="5783"/>
                      <a:pt x="8187" y="5721"/>
                      <a:pt x="8139" y="5708"/>
                    </a:cubicBezTo>
                    <a:cubicBezTo>
                      <a:pt x="8019" y="5676"/>
                      <a:pt x="7902" y="5640"/>
                      <a:pt x="7782" y="5608"/>
                    </a:cubicBezTo>
                    <a:cubicBezTo>
                      <a:pt x="7776" y="5606"/>
                      <a:pt x="7769" y="5605"/>
                      <a:pt x="7763" y="5605"/>
                    </a:cubicBezTo>
                    <a:cubicBezTo>
                      <a:pt x="7696" y="5605"/>
                      <a:pt x="7669" y="5714"/>
                      <a:pt x="7743" y="5737"/>
                    </a:cubicBezTo>
                    <a:cubicBezTo>
                      <a:pt x="7831" y="5763"/>
                      <a:pt x="7912" y="5786"/>
                      <a:pt x="7996" y="5812"/>
                    </a:cubicBezTo>
                    <a:cubicBezTo>
                      <a:pt x="7993" y="5815"/>
                      <a:pt x="7983" y="5822"/>
                      <a:pt x="7977" y="5828"/>
                    </a:cubicBezTo>
                    <a:cubicBezTo>
                      <a:pt x="7185" y="5843"/>
                      <a:pt x="6393" y="5848"/>
                      <a:pt x="5602" y="5848"/>
                    </a:cubicBezTo>
                    <a:cubicBezTo>
                      <a:pt x="5179" y="5848"/>
                      <a:pt x="4755" y="5847"/>
                      <a:pt x="4332" y="5844"/>
                    </a:cubicBezTo>
                    <a:cubicBezTo>
                      <a:pt x="4332" y="5443"/>
                      <a:pt x="4310" y="5044"/>
                      <a:pt x="4300" y="4646"/>
                    </a:cubicBezTo>
                    <a:cubicBezTo>
                      <a:pt x="4391" y="4568"/>
                      <a:pt x="4481" y="4487"/>
                      <a:pt x="4569" y="4403"/>
                    </a:cubicBezTo>
                    <a:cubicBezTo>
                      <a:pt x="5745" y="3240"/>
                      <a:pt x="6279" y="1626"/>
                      <a:pt x="6720" y="78"/>
                    </a:cubicBezTo>
                    <a:cubicBezTo>
                      <a:pt x="6731" y="31"/>
                      <a:pt x="6694" y="1"/>
                      <a:pt x="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2" name="Google Shape;3882;p33"/>
              <p:cNvSpPr/>
              <p:nvPr/>
            </p:nvSpPr>
            <p:spPr>
              <a:xfrm>
                <a:off x="4076610" y="3331158"/>
                <a:ext cx="6436" cy="22853"/>
              </a:xfrm>
              <a:custGeom>
                <a:avLst/>
                <a:gdLst/>
                <a:ahLst/>
                <a:cxnLst/>
                <a:rect l="l" t="t" r="r" b="b"/>
                <a:pathLst>
                  <a:path w="98" h="348" extrusionOk="0">
                    <a:moveTo>
                      <a:pt x="49" y="0"/>
                    </a:moveTo>
                    <a:cubicBezTo>
                      <a:pt x="32" y="0"/>
                      <a:pt x="15" y="11"/>
                      <a:pt x="13" y="32"/>
                    </a:cubicBezTo>
                    <a:cubicBezTo>
                      <a:pt x="7" y="123"/>
                      <a:pt x="0" y="210"/>
                      <a:pt x="7" y="304"/>
                    </a:cubicBezTo>
                    <a:cubicBezTo>
                      <a:pt x="7" y="333"/>
                      <a:pt x="29" y="348"/>
                      <a:pt x="50" y="348"/>
                    </a:cubicBezTo>
                    <a:cubicBezTo>
                      <a:pt x="72" y="348"/>
                      <a:pt x="94" y="333"/>
                      <a:pt x="94" y="304"/>
                    </a:cubicBezTo>
                    <a:cubicBezTo>
                      <a:pt x="97" y="217"/>
                      <a:pt x="94" y="123"/>
                      <a:pt x="88" y="32"/>
                    </a:cubicBezTo>
                    <a:cubicBezTo>
                      <a:pt x="84" y="11"/>
                      <a:pt x="67"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3" name="Google Shape;3883;p33"/>
              <p:cNvSpPr/>
              <p:nvPr/>
            </p:nvSpPr>
            <p:spPr>
              <a:xfrm>
                <a:off x="4075560" y="3372923"/>
                <a:ext cx="5976" cy="26137"/>
              </a:xfrm>
              <a:custGeom>
                <a:avLst/>
                <a:gdLst/>
                <a:ahLst/>
                <a:cxnLst/>
                <a:rect l="l" t="t" r="r" b="b"/>
                <a:pathLst>
                  <a:path w="91" h="398" extrusionOk="0">
                    <a:moveTo>
                      <a:pt x="45" y="0"/>
                    </a:moveTo>
                    <a:cubicBezTo>
                      <a:pt x="33" y="0"/>
                      <a:pt x="23" y="8"/>
                      <a:pt x="23" y="24"/>
                    </a:cubicBezTo>
                    <a:cubicBezTo>
                      <a:pt x="13" y="138"/>
                      <a:pt x="0" y="248"/>
                      <a:pt x="10" y="361"/>
                    </a:cubicBezTo>
                    <a:cubicBezTo>
                      <a:pt x="11" y="386"/>
                      <a:pt x="29" y="398"/>
                      <a:pt x="47" y="398"/>
                    </a:cubicBezTo>
                    <a:cubicBezTo>
                      <a:pt x="65" y="398"/>
                      <a:pt x="83" y="386"/>
                      <a:pt x="84" y="361"/>
                    </a:cubicBezTo>
                    <a:cubicBezTo>
                      <a:pt x="91" y="251"/>
                      <a:pt x="78" y="138"/>
                      <a:pt x="71" y="24"/>
                    </a:cubicBezTo>
                    <a:cubicBezTo>
                      <a:pt x="68" y="8"/>
                      <a:pt x="56" y="0"/>
                      <a:pt x="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4" name="Google Shape;3884;p33"/>
              <p:cNvSpPr/>
              <p:nvPr/>
            </p:nvSpPr>
            <p:spPr>
              <a:xfrm>
                <a:off x="4074180" y="3419941"/>
                <a:ext cx="7158" cy="20489"/>
              </a:xfrm>
              <a:custGeom>
                <a:avLst/>
                <a:gdLst/>
                <a:ahLst/>
                <a:cxnLst/>
                <a:rect l="l" t="t" r="r" b="b"/>
                <a:pathLst>
                  <a:path w="109" h="312" extrusionOk="0">
                    <a:moveTo>
                      <a:pt x="63" y="0"/>
                    </a:moveTo>
                    <a:cubicBezTo>
                      <a:pt x="48" y="0"/>
                      <a:pt x="34" y="10"/>
                      <a:pt x="34" y="31"/>
                    </a:cubicBezTo>
                    <a:cubicBezTo>
                      <a:pt x="34" y="112"/>
                      <a:pt x="18" y="186"/>
                      <a:pt x="5" y="264"/>
                    </a:cubicBezTo>
                    <a:cubicBezTo>
                      <a:pt x="1" y="293"/>
                      <a:pt x="24" y="312"/>
                      <a:pt x="46" y="312"/>
                    </a:cubicBezTo>
                    <a:cubicBezTo>
                      <a:pt x="61" y="312"/>
                      <a:pt x="76" y="303"/>
                      <a:pt x="83" y="284"/>
                    </a:cubicBezTo>
                    <a:cubicBezTo>
                      <a:pt x="108" y="199"/>
                      <a:pt x="108" y="115"/>
                      <a:pt x="96" y="31"/>
                    </a:cubicBezTo>
                    <a:cubicBezTo>
                      <a:pt x="94" y="11"/>
                      <a:pt x="78" y="0"/>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5" name="Google Shape;3885;p33"/>
              <p:cNvSpPr/>
              <p:nvPr/>
            </p:nvSpPr>
            <p:spPr>
              <a:xfrm>
                <a:off x="4073852" y="3462296"/>
                <a:ext cx="6961" cy="32835"/>
              </a:xfrm>
              <a:custGeom>
                <a:avLst/>
                <a:gdLst/>
                <a:ahLst/>
                <a:cxnLst/>
                <a:rect l="l" t="t" r="r" b="b"/>
                <a:pathLst>
                  <a:path w="106" h="500" extrusionOk="0">
                    <a:moveTo>
                      <a:pt x="52" y="1"/>
                    </a:moveTo>
                    <a:cubicBezTo>
                      <a:pt x="36" y="1"/>
                      <a:pt x="18" y="12"/>
                      <a:pt x="16" y="34"/>
                    </a:cubicBezTo>
                    <a:cubicBezTo>
                      <a:pt x="0" y="180"/>
                      <a:pt x="0" y="325"/>
                      <a:pt x="23" y="471"/>
                    </a:cubicBezTo>
                    <a:cubicBezTo>
                      <a:pt x="27" y="490"/>
                      <a:pt x="44" y="499"/>
                      <a:pt x="62" y="499"/>
                    </a:cubicBezTo>
                    <a:cubicBezTo>
                      <a:pt x="84" y="499"/>
                      <a:pt x="106" y="485"/>
                      <a:pt x="104" y="458"/>
                    </a:cubicBezTo>
                    <a:cubicBezTo>
                      <a:pt x="88" y="319"/>
                      <a:pt x="81" y="180"/>
                      <a:pt x="84" y="34"/>
                    </a:cubicBezTo>
                    <a:cubicBezTo>
                      <a:pt x="84" y="12"/>
                      <a:pt x="6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33"/>
              <p:cNvSpPr/>
              <p:nvPr/>
            </p:nvSpPr>
            <p:spPr>
              <a:xfrm>
                <a:off x="4077333" y="3510036"/>
                <a:ext cx="6107" cy="27778"/>
              </a:xfrm>
              <a:custGeom>
                <a:avLst/>
                <a:gdLst/>
                <a:ahLst/>
                <a:cxnLst/>
                <a:rect l="l" t="t" r="r" b="b"/>
                <a:pathLst>
                  <a:path w="93" h="423" extrusionOk="0">
                    <a:moveTo>
                      <a:pt x="69" y="0"/>
                    </a:moveTo>
                    <a:cubicBezTo>
                      <a:pt x="55" y="0"/>
                      <a:pt x="41" y="9"/>
                      <a:pt x="38" y="26"/>
                    </a:cubicBezTo>
                    <a:cubicBezTo>
                      <a:pt x="28" y="143"/>
                      <a:pt x="12" y="266"/>
                      <a:pt x="2" y="386"/>
                    </a:cubicBezTo>
                    <a:cubicBezTo>
                      <a:pt x="1" y="410"/>
                      <a:pt x="18" y="422"/>
                      <a:pt x="36" y="422"/>
                    </a:cubicBezTo>
                    <a:cubicBezTo>
                      <a:pt x="54" y="422"/>
                      <a:pt x="73" y="410"/>
                      <a:pt x="77" y="386"/>
                    </a:cubicBezTo>
                    <a:cubicBezTo>
                      <a:pt x="86" y="269"/>
                      <a:pt x="86" y="149"/>
                      <a:pt x="93" y="26"/>
                    </a:cubicBezTo>
                    <a:cubicBezTo>
                      <a:pt x="93" y="9"/>
                      <a:pt x="81" y="0"/>
                      <a:pt x="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7" name="Google Shape;3887;p33"/>
              <p:cNvSpPr/>
              <p:nvPr/>
            </p:nvSpPr>
            <p:spPr>
              <a:xfrm>
                <a:off x="4075757" y="3558696"/>
                <a:ext cx="7289" cy="24692"/>
              </a:xfrm>
              <a:custGeom>
                <a:avLst/>
                <a:gdLst/>
                <a:ahLst/>
                <a:cxnLst/>
                <a:rect l="l" t="t" r="r" b="b"/>
                <a:pathLst>
                  <a:path w="111" h="376" extrusionOk="0">
                    <a:moveTo>
                      <a:pt x="62" y="1"/>
                    </a:moveTo>
                    <a:cubicBezTo>
                      <a:pt x="50" y="1"/>
                      <a:pt x="38" y="10"/>
                      <a:pt x="36" y="27"/>
                    </a:cubicBezTo>
                    <a:cubicBezTo>
                      <a:pt x="29" y="130"/>
                      <a:pt x="26" y="228"/>
                      <a:pt x="7" y="335"/>
                    </a:cubicBezTo>
                    <a:cubicBezTo>
                      <a:pt x="1" y="358"/>
                      <a:pt x="21" y="376"/>
                      <a:pt x="41" y="376"/>
                    </a:cubicBezTo>
                    <a:cubicBezTo>
                      <a:pt x="54" y="376"/>
                      <a:pt x="66" y="369"/>
                      <a:pt x="72" y="351"/>
                    </a:cubicBezTo>
                    <a:cubicBezTo>
                      <a:pt x="104" y="241"/>
                      <a:pt x="110" y="127"/>
                      <a:pt x="84" y="17"/>
                    </a:cubicBezTo>
                    <a:cubicBezTo>
                      <a:pt x="80" y="6"/>
                      <a:pt x="71" y="1"/>
                      <a:pt x="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33"/>
              <p:cNvSpPr/>
              <p:nvPr/>
            </p:nvSpPr>
            <p:spPr>
              <a:xfrm>
                <a:off x="4076348" y="3601052"/>
                <a:ext cx="6698" cy="20555"/>
              </a:xfrm>
              <a:custGeom>
                <a:avLst/>
                <a:gdLst/>
                <a:ahLst/>
                <a:cxnLst/>
                <a:rect l="l" t="t" r="r" b="b"/>
                <a:pathLst>
                  <a:path w="102" h="313" extrusionOk="0">
                    <a:moveTo>
                      <a:pt x="35" y="0"/>
                    </a:moveTo>
                    <a:cubicBezTo>
                      <a:pt x="18" y="0"/>
                      <a:pt x="0" y="15"/>
                      <a:pt x="4" y="36"/>
                    </a:cubicBezTo>
                    <a:cubicBezTo>
                      <a:pt x="27" y="114"/>
                      <a:pt x="20" y="195"/>
                      <a:pt x="17" y="276"/>
                    </a:cubicBezTo>
                    <a:cubicBezTo>
                      <a:pt x="15" y="299"/>
                      <a:pt x="37" y="313"/>
                      <a:pt x="57" y="313"/>
                    </a:cubicBezTo>
                    <a:cubicBezTo>
                      <a:pt x="73" y="313"/>
                      <a:pt x="89" y="304"/>
                      <a:pt x="92" y="286"/>
                    </a:cubicBezTo>
                    <a:cubicBezTo>
                      <a:pt x="101" y="195"/>
                      <a:pt x="92" y="111"/>
                      <a:pt x="63" y="20"/>
                    </a:cubicBezTo>
                    <a:cubicBezTo>
                      <a:pt x="57" y="6"/>
                      <a:pt x="46" y="0"/>
                      <a:pt x="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33"/>
              <p:cNvSpPr/>
              <p:nvPr/>
            </p:nvSpPr>
            <p:spPr>
              <a:xfrm>
                <a:off x="4080419" y="3638088"/>
                <a:ext cx="6239" cy="20686"/>
              </a:xfrm>
              <a:custGeom>
                <a:avLst/>
                <a:gdLst/>
                <a:ahLst/>
                <a:cxnLst/>
                <a:rect l="l" t="t" r="r" b="b"/>
                <a:pathLst>
                  <a:path w="95" h="315" extrusionOk="0">
                    <a:moveTo>
                      <a:pt x="55" y="0"/>
                    </a:moveTo>
                    <a:cubicBezTo>
                      <a:pt x="41" y="0"/>
                      <a:pt x="26" y="10"/>
                      <a:pt x="23" y="29"/>
                    </a:cubicBezTo>
                    <a:cubicBezTo>
                      <a:pt x="17" y="110"/>
                      <a:pt x="1" y="191"/>
                      <a:pt x="4" y="276"/>
                    </a:cubicBezTo>
                    <a:cubicBezTo>
                      <a:pt x="4" y="302"/>
                      <a:pt x="23" y="315"/>
                      <a:pt x="43" y="315"/>
                    </a:cubicBezTo>
                    <a:cubicBezTo>
                      <a:pt x="63" y="315"/>
                      <a:pt x="83" y="302"/>
                      <a:pt x="85" y="276"/>
                    </a:cubicBezTo>
                    <a:cubicBezTo>
                      <a:pt x="94" y="191"/>
                      <a:pt x="85" y="110"/>
                      <a:pt x="82" y="29"/>
                    </a:cubicBezTo>
                    <a:cubicBezTo>
                      <a:pt x="82" y="10"/>
                      <a:pt x="69"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0" name="Google Shape;3890;p33"/>
              <p:cNvSpPr/>
              <p:nvPr/>
            </p:nvSpPr>
            <p:spPr>
              <a:xfrm>
                <a:off x="4084031" y="3665274"/>
                <a:ext cx="7749" cy="10442"/>
              </a:xfrm>
              <a:custGeom>
                <a:avLst/>
                <a:gdLst/>
                <a:ahLst/>
                <a:cxnLst/>
                <a:rect l="l" t="t" r="r" b="b"/>
                <a:pathLst>
                  <a:path w="118" h="159" extrusionOk="0">
                    <a:moveTo>
                      <a:pt x="27" y="1"/>
                    </a:moveTo>
                    <a:cubicBezTo>
                      <a:pt x="18" y="1"/>
                      <a:pt x="9" y="7"/>
                      <a:pt x="7" y="20"/>
                    </a:cubicBezTo>
                    <a:cubicBezTo>
                      <a:pt x="1" y="62"/>
                      <a:pt x="17" y="108"/>
                      <a:pt x="46" y="143"/>
                    </a:cubicBezTo>
                    <a:cubicBezTo>
                      <a:pt x="54" y="154"/>
                      <a:pt x="64" y="159"/>
                      <a:pt x="73" y="159"/>
                    </a:cubicBezTo>
                    <a:cubicBezTo>
                      <a:pt x="97" y="159"/>
                      <a:pt x="118" y="129"/>
                      <a:pt x="95" y="108"/>
                    </a:cubicBezTo>
                    <a:cubicBezTo>
                      <a:pt x="65" y="85"/>
                      <a:pt x="49" y="56"/>
                      <a:pt x="46" y="20"/>
                    </a:cubicBezTo>
                    <a:cubicBezTo>
                      <a:pt x="44" y="7"/>
                      <a:pt x="35" y="1"/>
                      <a:pt x="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1" name="Google Shape;3891;p33"/>
            <p:cNvGrpSpPr/>
            <p:nvPr/>
          </p:nvGrpSpPr>
          <p:grpSpPr>
            <a:xfrm rot="1830349">
              <a:off x="8362154" y="-68825"/>
              <a:ext cx="1071906" cy="771565"/>
              <a:chOff x="5859955" y="1906764"/>
              <a:chExt cx="497056" cy="357770"/>
            </a:xfrm>
          </p:grpSpPr>
          <p:sp>
            <p:nvSpPr>
              <p:cNvPr id="3892" name="Google Shape;3892;p33"/>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33"/>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4" name="Google Shape;3894;p33"/>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5" name="Google Shape;3895;p33"/>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6" name="Google Shape;3896;p33"/>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7" name="Google Shape;3897;p33"/>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33"/>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9" name="Google Shape;3899;p33"/>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33"/>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33"/>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2" name="Google Shape;3902;p33"/>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33"/>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33"/>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5" name="Google Shape;3905;p33"/>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6" name="Google Shape;3906;p33"/>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7" name="Google Shape;3907;p33"/>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8" name="Google Shape;3908;p33"/>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9" name="Google Shape;3909;p33"/>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0" name="Google Shape;3910;p33"/>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11" name="Google Shape;3911;p33"/>
            <p:cNvGrpSpPr/>
            <p:nvPr/>
          </p:nvGrpSpPr>
          <p:grpSpPr>
            <a:xfrm rot="1502807">
              <a:off x="8202406" y="4575485"/>
              <a:ext cx="1251098" cy="782722"/>
              <a:chOff x="6880435" y="4156402"/>
              <a:chExt cx="650771" cy="407141"/>
            </a:xfrm>
          </p:grpSpPr>
          <p:sp>
            <p:nvSpPr>
              <p:cNvPr id="3912" name="Google Shape;3912;p33"/>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3" name="Google Shape;3913;p33"/>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4" name="Google Shape;3914;p33"/>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5" name="Google Shape;3915;p33"/>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16" name="Google Shape;3916;p33"/>
          <p:cNvGrpSpPr/>
          <p:nvPr/>
        </p:nvGrpSpPr>
        <p:grpSpPr>
          <a:xfrm>
            <a:off x="-618112" y="-281463"/>
            <a:ext cx="4280175" cy="5869302"/>
            <a:chOff x="-618112" y="-281463"/>
            <a:chExt cx="4280175" cy="5869302"/>
          </a:xfrm>
        </p:grpSpPr>
        <p:grpSp>
          <p:nvGrpSpPr>
            <p:cNvPr id="3917" name="Google Shape;3917;p33"/>
            <p:cNvGrpSpPr/>
            <p:nvPr/>
          </p:nvGrpSpPr>
          <p:grpSpPr>
            <a:xfrm rot="-1244566">
              <a:off x="-505711" y="-60606"/>
              <a:ext cx="1410581" cy="892908"/>
              <a:chOff x="4808808" y="1957984"/>
              <a:chExt cx="404920" cy="256310"/>
            </a:xfrm>
          </p:grpSpPr>
          <p:sp>
            <p:nvSpPr>
              <p:cNvPr id="3918" name="Google Shape;3918;p33"/>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9" name="Google Shape;3919;p33"/>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20" name="Google Shape;3920;p33"/>
            <p:cNvGrpSpPr/>
            <p:nvPr/>
          </p:nvGrpSpPr>
          <p:grpSpPr>
            <a:xfrm rot="935572">
              <a:off x="-163275" y="2577068"/>
              <a:ext cx="873825" cy="1222061"/>
              <a:chOff x="3735990" y="4115688"/>
              <a:chExt cx="349166" cy="488320"/>
            </a:xfrm>
          </p:grpSpPr>
          <p:sp>
            <p:nvSpPr>
              <p:cNvPr id="3921" name="Google Shape;3921;p33"/>
              <p:cNvSpPr/>
              <p:nvPr/>
            </p:nvSpPr>
            <p:spPr>
              <a:xfrm>
                <a:off x="3772568" y="4159291"/>
                <a:ext cx="312589" cy="444717"/>
              </a:xfrm>
              <a:custGeom>
                <a:avLst/>
                <a:gdLst/>
                <a:ahLst/>
                <a:cxnLst/>
                <a:rect l="l" t="t" r="r" b="b"/>
                <a:pathLst>
                  <a:path w="4760" h="6772" extrusionOk="0">
                    <a:moveTo>
                      <a:pt x="2414" y="175"/>
                    </a:moveTo>
                    <a:cubicBezTo>
                      <a:pt x="3004" y="1957"/>
                      <a:pt x="3746" y="3680"/>
                      <a:pt x="4624" y="5336"/>
                    </a:cubicBezTo>
                    <a:cubicBezTo>
                      <a:pt x="4624" y="5342"/>
                      <a:pt x="4627" y="5342"/>
                      <a:pt x="4627" y="5345"/>
                    </a:cubicBezTo>
                    <a:cubicBezTo>
                      <a:pt x="4415" y="6312"/>
                      <a:pt x="3390" y="6674"/>
                      <a:pt x="2475" y="6674"/>
                    </a:cubicBezTo>
                    <a:cubicBezTo>
                      <a:pt x="2455" y="6674"/>
                      <a:pt x="2434" y="6674"/>
                      <a:pt x="2414" y="6674"/>
                    </a:cubicBezTo>
                    <a:cubicBezTo>
                      <a:pt x="1423" y="6657"/>
                      <a:pt x="254" y="6346"/>
                      <a:pt x="92" y="5213"/>
                    </a:cubicBezTo>
                    <a:cubicBezTo>
                      <a:pt x="208" y="5102"/>
                      <a:pt x="335" y="4973"/>
                      <a:pt x="419" y="4834"/>
                    </a:cubicBezTo>
                    <a:cubicBezTo>
                      <a:pt x="438" y="4804"/>
                      <a:pt x="410" y="4773"/>
                      <a:pt x="381" y="4773"/>
                    </a:cubicBezTo>
                    <a:cubicBezTo>
                      <a:pt x="372" y="4773"/>
                      <a:pt x="362" y="4777"/>
                      <a:pt x="354" y="4785"/>
                    </a:cubicBezTo>
                    <a:cubicBezTo>
                      <a:pt x="299" y="4843"/>
                      <a:pt x="250" y="4911"/>
                      <a:pt x="202" y="4976"/>
                    </a:cubicBezTo>
                    <a:cubicBezTo>
                      <a:pt x="189" y="4996"/>
                      <a:pt x="173" y="5012"/>
                      <a:pt x="160" y="5034"/>
                    </a:cubicBezTo>
                    <a:cubicBezTo>
                      <a:pt x="918" y="3470"/>
                      <a:pt x="1407" y="1746"/>
                      <a:pt x="2346" y="282"/>
                    </a:cubicBezTo>
                    <a:lnTo>
                      <a:pt x="2346" y="282"/>
                    </a:lnTo>
                    <a:cubicBezTo>
                      <a:pt x="2343" y="340"/>
                      <a:pt x="2343" y="392"/>
                      <a:pt x="2346" y="450"/>
                    </a:cubicBezTo>
                    <a:cubicBezTo>
                      <a:pt x="2350" y="475"/>
                      <a:pt x="2368" y="487"/>
                      <a:pt x="2386" y="487"/>
                    </a:cubicBezTo>
                    <a:cubicBezTo>
                      <a:pt x="2405" y="487"/>
                      <a:pt x="2422" y="475"/>
                      <a:pt x="2424" y="450"/>
                    </a:cubicBezTo>
                    <a:cubicBezTo>
                      <a:pt x="2431" y="360"/>
                      <a:pt x="2424" y="263"/>
                      <a:pt x="2414" y="175"/>
                    </a:cubicBezTo>
                    <a:close/>
                    <a:moveTo>
                      <a:pt x="2438" y="1"/>
                    </a:moveTo>
                    <a:cubicBezTo>
                      <a:pt x="2422" y="1"/>
                      <a:pt x="2406" y="8"/>
                      <a:pt x="2395" y="23"/>
                    </a:cubicBezTo>
                    <a:cubicBezTo>
                      <a:pt x="1886" y="823"/>
                      <a:pt x="1511" y="1685"/>
                      <a:pt x="1135" y="2550"/>
                    </a:cubicBezTo>
                    <a:cubicBezTo>
                      <a:pt x="756" y="3437"/>
                      <a:pt x="335" y="4315"/>
                      <a:pt x="11" y="5222"/>
                    </a:cubicBezTo>
                    <a:cubicBezTo>
                      <a:pt x="1" y="5239"/>
                      <a:pt x="17" y="5255"/>
                      <a:pt x="33" y="5255"/>
                    </a:cubicBezTo>
                    <a:cubicBezTo>
                      <a:pt x="30" y="6366"/>
                      <a:pt x="1417" y="6726"/>
                      <a:pt x="2301" y="6768"/>
                    </a:cubicBezTo>
                    <a:cubicBezTo>
                      <a:pt x="2358" y="6770"/>
                      <a:pt x="2417" y="6772"/>
                      <a:pt x="2475" y="6772"/>
                    </a:cubicBezTo>
                    <a:cubicBezTo>
                      <a:pt x="3455" y="6772"/>
                      <a:pt x="4549" y="6379"/>
                      <a:pt x="4757" y="5303"/>
                    </a:cubicBezTo>
                    <a:cubicBezTo>
                      <a:pt x="4760" y="5268"/>
                      <a:pt x="4734" y="5242"/>
                      <a:pt x="4705" y="5239"/>
                    </a:cubicBezTo>
                    <a:cubicBezTo>
                      <a:pt x="3820" y="3567"/>
                      <a:pt x="3085" y="1831"/>
                      <a:pt x="2489" y="36"/>
                    </a:cubicBezTo>
                    <a:cubicBezTo>
                      <a:pt x="2481" y="13"/>
                      <a:pt x="2460" y="1"/>
                      <a:pt x="24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2" name="Google Shape;3922;p33"/>
              <p:cNvSpPr/>
              <p:nvPr/>
            </p:nvSpPr>
            <p:spPr>
              <a:xfrm>
                <a:off x="3808751" y="4455517"/>
                <a:ext cx="25808" cy="13922"/>
              </a:xfrm>
              <a:custGeom>
                <a:avLst/>
                <a:gdLst/>
                <a:ahLst/>
                <a:cxnLst/>
                <a:rect l="l" t="t" r="r" b="b"/>
                <a:pathLst>
                  <a:path w="393" h="212" extrusionOk="0">
                    <a:moveTo>
                      <a:pt x="336" y="0"/>
                    </a:moveTo>
                    <a:cubicBezTo>
                      <a:pt x="332" y="0"/>
                      <a:pt x="328" y="1"/>
                      <a:pt x="325" y="2"/>
                    </a:cubicBezTo>
                    <a:cubicBezTo>
                      <a:pt x="224" y="41"/>
                      <a:pt x="124" y="96"/>
                      <a:pt x="30" y="148"/>
                    </a:cubicBezTo>
                    <a:cubicBezTo>
                      <a:pt x="1" y="168"/>
                      <a:pt x="13" y="211"/>
                      <a:pt x="44" y="211"/>
                    </a:cubicBezTo>
                    <a:cubicBezTo>
                      <a:pt x="47" y="211"/>
                      <a:pt x="51" y="211"/>
                      <a:pt x="56" y="209"/>
                    </a:cubicBezTo>
                    <a:cubicBezTo>
                      <a:pt x="156" y="174"/>
                      <a:pt x="266" y="128"/>
                      <a:pt x="360" y="76"/>
                    </a:cubicBezTo>
                    <a:cubicBezTo>
                      <a:pt x="393" y="59"/>
                      <a:pt x="374" y="0"/>
                      <a:pt x="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3" name="Google Shape;3923;p33"/>
              <p:cNvSpPr/>
              <p:nvPr/>
            </p:nvSpPr>
            <p:spPr>
              <a:xfrm>
                <a:off x="3843620" y="4440874"/>
                <a:ext cx="24758" cy="12149"/>
              </a:xfrm>
              <a:custGeom>
                <a:avLst/>
                <a:gdLst/>
                <a:ahLst/>
                <a:cxnLst/>
                <a:rect l="l" t="t" r="r" b="b"/>
                <a:pathLst>
                  <a:path w="377" h="185" extrusionOk="0">
                    <a:moveTo>
                      <a:pt x="317" y="0"/>
                    </a:moveTo>
                    <a:cubicBezTo>
                      <a:pt x="315" y="0"/>
                      <a:pt x="312" y="1"/>
                      <a:pt x="309" y="1"/>
                    </a:cubicBezTo>
                    <a:cubicBezTo>
                      <a:pt x="211" y="18"/>
                      <a:pt x="114" y="69"/>
                      <a:pt x="33" y="118"/>
                    </a:cubicBezTo>
                    <a:cubicBezTo>
                      <a:pt x="0" y="137"/>
                      <a:pt x="21" y="184"/>
                      <a:pt x="54" y="184"/>
                    </a:cubicBezTo>
                    <a:cubicBezTo>
                      <a:pt x="60" y="184"/>
                      <a:pt x="66" y="183"/>
                      <a:pt x="72" y="180"/>
                    </a:cubicBezTo>
                    <a:cubicBezTo>
                      <a:pt x="160" y="134"/>
                      <a:pt x="254" y="105"/>
                      <a:pt x="338" y="63"/>
                    </a:cubicBezTo>
                    <a:cubicBezTo>
                      <a:pt x="377" y="51"/>
                      <a:pt x="352" y="0"/>
                      <a:pt x="3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4" name="Google Shape;3924;p33"/>
              <p:cNvSpPr/>
              <p:nvPr/>
            </p:nvSpPr>
            <p:spPr>
              <a:xfrm>
                <a:off x="3883218" y="4430695"/>
                <a:ext cx="26334" cy="10639"/>
              </a:xfrm>
              <a:custGeom>
                <a:avLst/>
                <a:gdLst/>
                <a:ahLst/>
                <a:cxnLst/>
                <a:rect l="l" t="t" r="r" b="b"/>
                <a:pathLst>
                  <a:path w="401" h="162" extrusionOk="0">
                    <a:moveTo>
                      <a:pt x="342" y="0"/>
                    </a:moveTo>
                    <a:cubicBezTo>
                      <a:pt x="339" y="0"/>
                      <a:pt x="337" y="1"/>
                      <a:pt x="334" y="1"/>
                    </a:cubicBezTo>
                    <a:cubicBezTo>
                      <a:pt x="237" y="17"/>
                      <a:pt x="137" y="53"/>
                      <a:pt x="43" y="85"/>
                    </a:cubicBezTo>
                    <a:cubicBezTo>
                      <a:pt x="1" y="100"/>
                      <a:pt x="11" y="161"/>
                      <a:pt x="51" y="161"/>
                    </a:cubicBezTo>
                    <a:cubicBezTo>
                      <a:pt x="54" y="161"/>
                      <a:pt x="58" y="161"/>
                      <a:pt x="62" y="160"/>
                    </a:cubicBezTo>
                    <a:cubicBezTo>
                      <a:pt x="159" y="134"/>
                      <a:pt x="266" y="117"/>
                      <a:pt x="360" y="82"/>
                    </a:cubicBezTo>
                    <a:cubicBezTo>
                      <a:pt x="400" y="57"/>
                      <a:pt x="387" y="0"/>
                      <a:pt x="3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5" name="Google Shape;3925;p33"/>
              <p:cNvSpPr/>
              <p:nvPr/>
            </p:nvSpPr>
            <p:spPr>
              <a:xfrm>
                <a:off x="3926625" y="4432993"/>
                <a:ext cx="22787" cy="5910"/>
              </a:xfrm>
              <a:custGeom>
                <a:avLst/>
                <a:gdLst/>
                <a:ahLst/>
                <a:cxnLst/>
                <a:rect l="l" t="t" r="r" b="b"/>
                <a:pathLst>
                  <a:path w="347" h="90" extrusionOk="0">
                    <a:moveTo>
                      <a:pt x="245" y="1"/>
                    </a:moveTo>
                    <a:cubicBezTo>
                      <a:pt x="178" y="1"/>
                      <a:pt x="109" y="6"/>
                      <a:pt x="42" y="14"/>
                    </a:cubicBezTo>
                    <a:cubicBezTo>
                      <a:pt x="0" y="18"/>
                      <a:pt x="0" y="76"/>
                      <a:pt x="42" y="76"/>
                    </a:cubicBezTo>
                    <a:cubicBezTo>
                      <a:pt x="112" y="82"/>
                      <a:pt x="185" y="90"/>
                      <a:pt x="255" y="90"/>
                    </a:cubicBezTo>
                    <a:cubicBezTo>
                      <a:pt x="266" y="90"/>
                      <a:pt x="278" y="89"/>
                      <a:pt x="289" y="89"/>
                    </a:cubicBezTo>
                    <a:cubicBezTo>
                      <a:pt x="347" y="89"/>
                      <a:pt x="347" y="8"/>
                      <a:pt x="289" y="1"/>
                    </a:cubicBezTo>
                    <a:cubicBezTo>
                      <a:pt x="274" y="1"/>
                      <a:pt x="260"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33"/>
              <p:cNvSpPr/>
              <p:nvPr/>
            </p:nvSpPr>
            <p:spPr>
              <a:xfrm>
                <a:off x="3969177" y="4435161"/>
                <a:ext cx="26531" cy="9456"/>
              </a:xfrm>
              <a:custGeom>
                <a:avLst/>
                <a:gdLst/>
                <a:ahLst/>
                <a:cxnLst/>
                <a:rect l="l" t="t" r="r" b="b"/>
                <a:pathLst>
                  <a:path w="404" h="144" extrusionOk="0">
                    <a:moveTo>
                      <a:pt x="46" y="1"/>
                    </a:moveTo>
                    <a:cubicBezTo>
                      <a:pt x="16" y="1"/>
                      <a:pt x="0" y="46"/>
                      <a:pt x="29" y="62"/>
                    </a:cubicBezTo>
                    <a:cubicBezTo>
                      <a:pt x="120" y="105"/>
                      <a:pt x="227" y="127"/>
                      <a:pt x="324" y="143"/>
                    </a:cubicBezTo>
                    <a:cubicBezTo>
                      <a:pt x="326" y="144"/>
                      <a:pt x="329" y="144"/>
                      <a:pt x="331" y="144"/>
                    </a:cubicBezTo>
                    <a:cubicBezTo>
                      <a:pt x="384" y="144"/>
                      <a:pt x="403" y="68"/>
                      <a:pt x="350" y="56"/>
                    </a:cubicBezTo>
                    <a:cubicBezTo>
                      <a:pt x="256" y="30"/>
                      <a:pt x="143"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7" name="Google Shape;3927;p33"/>
              <p:cNvSpPr/>
              <p:nvPr/>
            </p:nvSpPr>
            <p:spPr>
              <a:xfrm>
                <a:off x="4007002" y="4448294"/>
                <a:ext cx="22131" cy="9850"/>
              </a:xfrm>
              <a:custGeom>
                <a:avLst/>
                <a:gdLst/>
                <a:ahLst/>
                <a:cxnLst/>
                <a:rect l="l" t="t" r="r" b="b"/>
                <a:pathLst>
                  <a:path w="337" h="150" extrusionOk="0">
                    <a:moveTo>
                      <a:pt x="103" y="1"/>
                    </a:moveTo>
                    <a:cubicBezTo>
                      <a:pt x="76" y="1"/>
                      <a:pt x="49" y="4"/>
                      <a:pt x="24" y="11"/>
                    </a:cubicBezTo>
                    <a:cubicBezTo>
                      <a:pt x="4" y="21"/>
                      <a:pt x="1" y="54"/>
                      <a:pt x="24" y="57"/>
                    </a:cubicBezTo>
                    <a:cubicBezTo>
                      <a:pt x="111" y="73"/>
                      <a:pt x="179" y="96"/>
                      <a:pt x="257" y="141"/>
                    </a:cubicBezTo>
                    <a:cubicBezTo>
                      <a:pt x="266" y="147"/>
                      <a:pt x="275" y="149"/>
                      <a:pt x="282" y="149"/>
                    </a:cubicBezTo>
                    <a:cubicBezTo>
                      <a:pt x="319" y="149"/>
                      <a:pt x="336" y="96"/>
                      <a:pt x="299" y="67"/>
                    </a:cubicBezTo>
                    <a:cubicBezTo>
                      <a:pt x="247" y="24"/>
                      <a:pt x="174"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8" name="Google Shape;3928;p33"/>
              <p:cNvSpPr/>
              <p:nvPr/>
            </p:nvSpPr>
            <p:spPr>
              <a:xfrm>
                <a:off x="4040361" y="4466418"/>
                <a:ext cx="15301" cy="13331"/>
              </a:xfrm>
              <a:custGeom>
                <a:avLst/>
                <a:gdLst/>
                <a:ahLst/>
                <a:cxnLst/>
                <a:rect l="l" t="t" r="r" b="b"/>
                <a:pathLst>
                  <a:path w="233" h="203" extrusionOk="0">
                    <a:moveTo>
                      <a:pt x="40" y="0"/>
                    </a:moveTo>
                    <a:cubicBezTo>
                      <a:pt x="18" y="0"/>
                      <a:pt x="0" y="27"/>
                      <a:pt x="18" y="50"/>
                    </a:cubicBezTo>
                    <a:cubicBezTo>
                      <a:pt x="60" y="98"/>
                      <a:pt x="99" y="150"/>
                      <a:pt x="147" y="189"/>
                    </a:cubicBezTo>
                    <a:cubicBezTo>
                      <a:pt x="157" y="198"/>
                      <a:pt x="168" y="202"/>
                      <a:pt x="178" y="202"/>
                    </a:cubicBezTo>
                    <a:cubicBezTo>
                      <a:pt x="209" y="202"/>
                      <a:pt x="233" y="163"/>
                      <a:pt x="206" y="134"/>
                    </a:cubicBezTo>
                    <a:cubicBezTo>
                      <a:pt x="163" y="89"/>
                      <a:pt x="108" y="50"/>
                      <a:pt x="60" y="8"/>
                    </a:cubicBezTo>
                    <a:cubicBezTo>
                      <a:pt x="53" y="3"/>
                      <a:pt x="47"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9" name="Google Shape;3929;p33"/>
              <p:cNvSpPr/>
              <p:nvPr/>
            </p:nvSpPr>
            <p:spPr>
              <a:xfrm>
                <a:off x="3925114" y="4200071"/>
                <a:ext cx="5845" cy="21474"/>
              </a:xfrm>
              <a:custGeom>
                <a:avLst/>
                <a:gdLst/>
                <a:ahLst/>
                <a:cxnLst/>
                <a:rect l="l" t="t" r="r" b="b"/>
                <a:pathLst>
                  <a:path w="89" h="327" extrusionOk="0">
                    <a:moveTo>
                      <a:pt x="44" y="0"/>
                    </a:moveTo>
                    <a:cubicBezTo>
                      <a:pt x="33" y="0"/>
                      <a:pt x="22" y="6"/>
                      <a:pt x="20" y="17"/>
                    </a:cubicBezTo>
                    <a:cubicBezTo>
                      <a:pt x="7" y="111"/>
                      <a:pt x="1" y="209"/>
                      <a:pt x="14" y="302"/>
                    </a:cubicBezTo>
                    <a:cubicBezTo>
                      <a:pt x="15" y="319"/>
                      <a:pt x="31" y="327"/>
                      <a:pt x="48" y="327"/>
                    </a:cubicBezTo>
                    <a:cubicBezTo>
                      <a:pt x="64" y="327"/>
                      <a:pt x="80" y="319"/>
                      <a:pt x="82" y="302"/>
                    </a:cubicBezTo>
                    <a:cubicBezTo>
                      <a:pt x="88" y="209"/>
                      <a:pt x="82" y="111"/>
                      <a:pt x="69" y="17"/>
                    </a:cubicBezTo>
                    <a:cubicBezTo>
                      <a:pt x="67" y="6"/>
                      <a:pt x="56" y="0"/>
                      <a:pt x="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0" name="Google Shape;3930;p33"/>
              <p:cNvSpPr/>
              <p:nvPr/>
            </p:nvSpPr>
            <p:spPr>
              <a:xfrm>
                <a:off x="3922487" y="4236451"/>
                <a:ext cx="9062" cy="18782"/>
              </a:xfrm>
              <a:custGeom>
                <a:avLst/>
                <a:gdLst/>
                <a:ahLst/>
                <a:cxnLst/>
                <a:rect l="l" t="t" r="r" b="b"/>
                <a:pathLst>
                  <a:path w="138" h="286" extrusionOk="0">
                    <a:moveTo>
                      <a:pt x="42" y="0"/>
                    </a:moveTo>
                    <a:cubicBezTo>
                      <a:pt x="20" y="0"/>
                      <a:pt x="0" y="22"/>
                      <a:pt x="11" y="46"/>
                    </a:cubicBezTo>
                    <a:cubicBezTo>
                      <a:pt x="44" y="111"/>
                      <a:pt x="57" y="186"/>
                      <a:pt x="54" y="254"/>
                    </a:cubicBezTo>
                    <a:cubicBezTo>
                      <a:pt x="50" y="274"/>
                      <a:pt x="66" y="285"/>
                      <a:pt x="84" y="285"/>
                    </a:cubicBezTo>
                    <a:cubicBezTo>
                      <a:pt x="98" y="285"/>
                      <a:pt x="113" y="278"/>
                      <a:pt x="118" y="260"/>
                    </a:cubicBezTo>
                    <a:cubicBezTo>
                      <a:pt x="138" y="176"/>
                      <a:pt x="122" y="89"/>
                      <a:pt x="70" y="14"/>
                    </a:cubicBezTo>
                    <a:cubicBezTo>
                      <a:pt x="62" y="4"/>
                      <a:pt x="52" y="0"/>
                      <a:pt x="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1" name="Google Shape;3931;p33"/>
              <p:cNvSpPr/>
              <p:nvPr/>
            </p:nvSpPr>
            <p:spPr>
              <a:xfrm>
                <a:off x="3923407" y="4269613"/>
                <a:ext cx="6239" cy="22787"/>
              </a:xfrm>
              <a:custGeom>
                <a:avLst/>
                <a:gdLst/>
                <a:ahLst/>
                <a:cxnLst/>
                <a:rect l="l" t="t" r="r" b="b"/>
                <a:pathLst>
                  <a:path w="95" h="347" extrusionOk="0">
                    <a:moveTo>
                      <a:pt x="50" y="1"/>
                    </a:moveTo>
                    <a:cubicBezTo>
                      <a:pt x="40" y="1"/>
                      <a:pt x="31" y="6"/>
                      <a:pt x="30" y="18"/>
                    </a:cubicBezTo>
                    <a:cubicBezTo>
                      <a:pt x="14" y="115"/>
                      <a:pt x="1" y="228"/>
                      <a:pt x="17" y="322"/>
                    </a:cubicBezTo>
                    <a:cubicBezTo>
                      <a:pt x="20" y="338"/>
                      <a:pt x="36" y="347"/>
                      <a:pt x="51" y="347"/>
                    </a:cubicBezTo>
                    <a:cubicBezTo>
                      <a:pt x="66" y="347"/>
                      <a:pt x="82" y="338"/>
                      <a:pt x="85" y="322"/>
                    </a:cubicBezTo>
                    <a:cubicBezTo>
                      <a:pt x="95" y="222"/>
                      <a:pt x="82" y="115"/>
                      <a:pt x="72" y="18"/>
                    </a:cubicBezTo>
                    <a:cubicBezTo>
                      <a:pt x="69" y="6"/>
                      <a:pt x="59" y="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2" name="Google Shape;3932;p33"/>
              <p:cNvSpPr/>
              <p:nvPr/>
            </p:nvSpPr>
            <p:spPr>
              <a:xfrm>
                <a:off x="3920452" y="4314464"/>
                <a:ext cx="6239" cy="22722"/>
              </a:xfrm>
              <a:custGeom>
                <a:avLst/>
                <a:gdLst/>
                <a:ahLst/>
                <a:cxnLst/>
                <a:rect l="l" t="t" r="r" b="b"/>
                <a:pathLst>
                  <a:path w="95" h="346" extrusionOk="0">
                    <a:moveTo>
                      <a:pt x="47" y="0"/>
                    </a:moveTo>
                    <a:cubicBezTo>
                      <a:pt x="31" y="0"/>
                      <a:pt x="15" y="12"/>
                      <a:pt x="13" y="34"/>
                    </a:cubicBezTo>
                    <a:cubicBezTo>
                      <a:pt x="7" y="119"/>
                      <a:pt x="0" y="216"/>
                      <a:pt x="7" y="307"/>
                    </a:cubicBezTo>
                    <a:cubicBezTo>
                      <a:pt x="8" y="332"/>
                      <a:pt x="29" y="345"/>
                      <a:pt x="49" y="345"/>
                    </a:cubicBezTo>
                    <a:cubicBezTo>
                      <a:pt x="69" y="345"/>
                      <a:pt x="89" y="332"/>
                      <a:pt x="91" y="307"/>
                    </a:cubicBezTo>
                    <a:cubicBezTo>
                      <a:pt x="94" y="216"/>
                      <a:pt x="91" y="119"/>
                      <a:pt x="81" y="34"/>
                    </a:cubicBezTo>
                    <a:cubicBezTo>
                      <a:pt x="80" y="12"/>
                      <a:pt x="64" y="0"/>
                      <a:pt x="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3" name="Google Shape;3933;p33"/>
              <p:cNvSpPr/>
              <p:nvPr/>
            </p:nvSpPr>
            <p:spPr>
              <a:xfrm>
                <a:off x="3918285" y="4355768"/>
                <a:ext cx="7946" cy="19635"/>
              </a:xfrm>
              <a:custGeom>
                <a:avLst/>
                <a:gdLst/>
                <a:ahLst/>
                <a:cxnLst/>
                <a:rect l="l" t="t" r="r" b="b"/>
                <a:pathLst>
                  <a:path w="121" h="299" extrusionOk="0">
                    <a:moveTo>
                      <a:pt x="60" y="1"/>
                    </a:moveTo>
                    <a:cubicBezTo>
                      <a:pt x="47" y="1"/>
                      <a:pt x="33" y="8"/>
                      <a:pt x="27" y="24"/>
                    </a:cubicBezTo>
                    <a:cubicBezTo>
                      <a:pt x="1" y="102"/>
                      <a:pt x="1" y="193"/>
                      <a:pt x="30" y="270"/>
                    </a:cubicBezTo>
                    <a:cubicBezTo>
                      <a:pt x="40" y="290"/>
                      <a:pt x="57" y="298"/>
                      <a:pt x="74" y="298"/>
                    </a:cubicBezTo>
                    <a:cubicBezTo>
                      <a:pt x="98" y="298"/>
                      <a:pt x="120" y="279"/>
                      <a:pt x="114" y="248"/>
                    </a:cubicBezTo>
                    <a:cubicBezTo>
                      <a:pt x="105" y="173"/>
                      <a:pt x="95" y="105"/>
                      <a:pt x="92" y="31"/>
                    </a:cubicBezTo>
                    <a:cubicBezTo>
                      <a:pt x="92" y="11"/>
                      <a:pt x="76" y="1"/>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4" name="Google Shape;3934;p33"/>
              <p:cNvSpPr/>
              <p:nvPr/>
            </p:nvSpPr>
            <p:spPr>
              <a:xfrm>
                <a:off x="3921502" y="4391492"/>
                <a:ext cx="6895" cy="23379"/>
              </a:xfrm>
              <a:custGeom>
                <a:avLst/>
                <a:gdLst/>
                <a:ahLst/>
                <a:cxnLst/>
                <a:rect l="l" t="t" r="r" b="b"/>
                <a:pathLst>
                  <a:path w="105" h="356" extrusionOk="0">
                    <a:moveTo>
                      <a:pt x="52" y="1"/>
                    </a:moveTo>
                    <a:cubicBezTo>
                      <a:pt x="40" y="1"/>
                      <a:pt x="28" y="7"/>
                      <a:pt x="26" y="18"/>
                    </a:cubicBezTo>
                    <a:cubicBezTo>
                      <a:pt x="10" y="112"/>
                      <a:pt x="1" y="225"/>
                      <a:pt x="14" y="319"/>
                    </a:cubicBezTo>
                    <a:cubicBezTo>
                      <a:pt x="18" y="344"/>
                      <a:pt x="35" y="356"/>
                      <a:pt x="52" y="356"/>
                    </a:cubicBezTo>
                    <a:cubicBezTo>
                      <a:pt x="69" y="356"/>
                      <a:pt x="86" y="344"/>
                      <a:pt x="91" y="319"/>
                    </a:cubicBezTo>
                    <a:cubicBezTo>
                      <a:pt x="104" y="225"/>
                      <a:pt x="95" y="112"/>
                      <a:pt x="78" y="18"/>
                    </a:cubicBezTo>
                    <a:cubicBezTo>
                      <a:pt x="77" y="7"/>
                      <a:pt x="65"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5" name="Google Shape;3935;p33"/>
              <p:cNvSpPr/>
              <p:nvPr/>
            </p:nvSpPr>
            <p:spPr>
              <a:xfrm>
                <a:off x="3920255" y="4429644"/>
                <a:ext cx="7224" cy="20817"/>
              </a:xfrm>
              <a:custGeom>
                <a:avLst/>
                <a:gdLst/>
                <a:ahLst/>
                <a:cxnLst/>
                <a:rect l="l" t="t" r="r" b="b"/>
                <a:pathLst>
                  <a:path w="110" h="317" extrusionOk="0">
                    <a:moveTo>
                      <a:pt x="50" y="0"/>
                    </a:moveTo>
                    <a:cubicBezTo>
                      <a:pt x="39" y="0"/>
                      <a:pt x="29" y="6"/>
                      <a:pt x="26" y="20"/>
                    </a:cubicBezTo>
                    <a:cubicBezTo>
                      <a:pt x="0" y="108"/>
                      <a:pt x="7" y="205"/>
                      <a:pt x="29" y="289"/>
                    </a:cubicBezTo>
                    <a:cubicBezTo>
                      <a:pt x="36" y="308"/>
                      <a:pt x="50" y="316"/>
                      <a:pt x="65" y="316"/>
                    </a:cubicBezTo>
                    <a:cubicBezTo>
                      <a:pt x="87" y="316"/>
                      <a:pt x="110" y="297"/>
                      <a:pt x="104" y="270"/>
                    </a:cubicBezTo>
                    <a:cubicBezTo>
                      <a:pt x="88" y="189"/>
                      <a:pt x="81" y="114"/>
                      <a:pt x="81" y="30"/>
                    </a:cubicBezTo>
                    <a:cubicBezTo>
                      <a:pt x="81" y="11"/>
                      <a:pt x="65" y="0"/>
                      <a:pt x="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6" name="Google Shape;3936;p33"/>
              <p:cNvSpPr/>
              <p:nvPr/>
            </p:nvSpPr>
            <p:spPr>
              <a:xfrm>
                <a:off x="3920846" y="4469439"/>
                <a:ext cx="5385" cy="15892"/>
              </a:xfrm>
              <a:custGeom>
                <a:avLst/>
                <a:gdLst/>
                <a:ahLst/>
                <a:cxnLst/>
                <a:rect l="l" t="t" r="r" b="b"/>
                <a:pathLst>
                  <a:path w="82" h="242" extrusionOk="0">
                    <a:moveTo>
                      <a:pt x="41" y="0"/>
                    </a:moveTo>
                    <a:cubicBezTo>
                      <a:pt x="26" y="0"/>
                      <a:pt x="11" y="10"/>
                      <a:pt x="7" y="30"/>
                    </a:cubicBezTo>
                    <a:cubicBezTo>
                      <a:pt x="4" y="91"/>
                      <a:pt x="1" y="153"/>
                      <a:pt x="4" y="208"/>
                    </a:cubicBezTo>
                    <a:cubicBezTo>
                      <a:pt x="6" y="230"/>
                      <a:pt x="22" y="242"/>
                      <a:pt x="38" y="242"/>
                    </a:cubicBezTo>
                    <a:cubicBezTo>
                      <a:pt x="54" y="242"/>
                      <a:pt x="70" y="230"/>
                      <a:pt x="72" y="208"/>
                    </a:cubicBezTo>
                    <a:cubicBezTo>
                      <a:pt x="82" y="149"/>
                      <a:pt x="75" y="88"/>
                      <a:pt x="72" y="30"/>
                    </a:cubicBezTo>
                    <a:cubicBezTo>
                      <a:pt x="70" y="10"/>
                      <a:pt x="56" y="0"/>
                      <a:pt x="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7" name="Google Shape;3937;p33"/>
              <p:cNvSpPr/>
              <p:nvPr/>
            </p:nvSpPr>
            <p:spPr>
              <a:xfrm>
                <a:off x="3906399" y="4455452"/>
                <a:ext cx="167064" cy="55360"/>
              </a:xfrm>
              <a:custGeom>
                <a:avLst/>
                <a:gdLst/>
                <a:ahLst/>
                <a:cxnLst/>
                <a:rect l="l" t="t" r="r" b="b"/>
                <a:pathLst>
                  <a:path w="2544" h="843" extrusionOk="0">
                    <a:moveTo>
                      <a:pt x="239" y="1"/>
                    </a:moveTo>
                    <a:cubicBezTo>
                      <a:pt x="169" y="1"/>
                      <a:pt x="98" y="9"/>
                      <a:pt x="30" y="26"/>
                    </a:cubicBezTo>
                    <a:cubicBezTo>
                      <a:pt x="1" y="32"/>
                      <a:pt x="7" y="77"/>
                      <a:pt x="39" y="77"/>
                    </a:cubicBezTo>
                    <a:cubicBezTo>
                      <a:pt x="54" y="77"/>
                      <a:pt x="68" y="77"/>
                      <a:pt x="83" y="77"/>
                    </a:cubicBezTo>
                    <a:cubicBezTo>
                      <a:pt x="451" y="77"/>
                      <a:pt x="922" y="235"/>
                      <a:pt x="872" y="680"/>
                    </a:cubicBezTo>
                    <a:cubicBezTo>
                      <a:pt x="833" y="683"/>
                      <a:pt x="665" y="701"/>
                      <a:pt x="523" y="701"/>
                    </a:cubicBezTo>
                    <a:cubicBezTo>
                      <a:pt x="403" y="701"/>
                      <a:pt x="301" y="689"/>
                      <a:pt x="308" y="644"/>
                    </a:cubicBezTo>
                    <a:cubicBezTo>
                      <a:pt x="312" y="627"/>
                      <a:pt x="300" y="616"/>
                      <a:pt x="287" y="616"/>
                    </a:cubicBezTo>
                    <a:cubicBezTo>
                      <a:pt x="279" y="616"/>
                      <a:pt x="270" y="621"/>
                      <a:pt x="266" y="631"/>
                    </a:cubicBezTo>
                    <a:cubicBezTo>
                      <a:pt x="215" y="772"/>
                      <a:pt x="322" y="806"/>
                      <a:pt x="449" y="806"/>
                    </a:cubicBezTo>
                    <a:cubicBezTo>
                      <a:pt x="564" y="806"/>
                      <a:pt x="695" y="778"/>
                      <a:pt x="746" y="774"/>
                    </a:cubicBezTo>
                    <a:cubicBezTo>
                      <a:pt x="804" y="771"/>
                      <a:pt x="856" y="771"/>
                      <a:pt x="914" y="767"/>
                    </a:cubicBezTo>
                    <a:cubicBezTo>
                      <a:pt x="919" y="769"/>
                      <a:pt x="925" y="770"/>
                      <a:pt x="932" y="770"/>
                    </a:cubicBezTo>
                    <a:cubicBezTo>
                      <a:pt x="939" y="770"/>
                      <a:pt x="947" y="769"/>
                      <a:pt x="953" y="767"/>
                    </a:cubicBezTo>
                    <a:cubicBezTo>
                      <a:pt x="1052" y="764"/>
                      <a:pt x="1151" y="763"/>
                      <a:pt x="1250" y="763"/>
                    </a:cubicBezTo>
                    <a:cubicBezTo>
                      <a:pt x="1662" y="763"/>
                      <a:pt x="2071" y="790"/>
                      <a:pt x="2479" y="842"/>
                    </a:cubicBezTo>
                    <a:cubicBezTo>
                      <a:pt x="2482" y="842"/>
                      <a:pt x="2485" y="843"/>
                      <a:pt x="2488" y="843"/>
                    </a:cubicBezTo>
                    <a:cubicBezTo>
                      <a:pt x="2543" y="843"/>
                      <a:pt x="2541" y="754"/>
                      <a:pt x="2479" y="745"/>
                    </a:cubicBezTo>
                    <a:cubicBezTo>
                      <a:pt x="2119" y="706"/>
                      <a:pt x="1756" y="680"/>
                      <a:pt x="1390" y="677"/>
                    </a:cubicBezTo>
                    <a:cubicBezTo>
                      <a:pt x="1258" y="677"/>
                      <a:pt x="1125" y="677"/>
                      <a:pt x="995" y="680"/>
                    </a:cubicBezTo>
                    <a:cubicBezTo>
                      <a:pt x="1014" y="252"/>
                      <a:pt x="629" y="1"/>
                      <a:pt x="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8" name="Google Shape;3938;p33"/>
              <p:cNvSpPr/>
              <p:nvPr/>
            </p:nvSpPr>
            <p:spPr>
              <a:xfrm>
                <a:off x="3994263" y="4459917"/>
                <a:ext cx="20489" cy="27516"/>
              </a:xfrm>
              <a:custGeom>
                <a:avLst/>
                <a:gdLst/>
                <a:ahLst/>
                <a:cxnLst/>
                <a:rect l="l" t="t" r="r" b="b"/>
                <a:pathLst>
                  <a:path w="312" h="419" extrusionOk="0">
                    <a:moveTo>
                      <a:pt x="46" y="1"/>
                    </a:moveTo>
                    <a:cubicBezTo>
                      <a:pt x="28" y="1"/>
                      <a:pt x="10" y="13"/>
                      <a:pt x="7" y="39"/>
                    </a:cubicBezTo>
                    <a:cubicBezTo>
                      <a:pt x="0" y="155"/>
                      <a:pt x="23" y="269"/>
                      <a:pt x="65" y="379"/>
                    </a:cubicBezTo>
                    <a:cubicBezTo>
                      <a:pt x="77" y="407"/>
                      <a:pt x="102" y="419"/>
                      <a:pt x="126" y="419"/>
                    </a:cubicBezTo>
                    <a:cubicBezTo>
                      <a:pt x="163" y="419"/>
                      <a:pt x="200" y="390"/>
                      <a:pt x="182" y="346"/>
                    </a:cubicBezTo>
                    <a:cubicBezTo>
                      <a:pt x="153" y="269"/>
                      <a:pt x="195" y="191"/>
                      <a:pt x="266" y="165"/>
                    </a:cubicBezTo>
                    <a:cubicBezTo>
                      <a:pt x="311" y="143"/>
                      <a:pt x="311" y="61"/>
                      <a:pt x="253" y="61"/>
                    </a:cubicBezTo>
                    <a:cubicBezTo>
                      <a:pt x="252" y="61"/>
                      <a:pt x="251" y="61"/>
                      <a:pt x="250" y="61"/>
                    </a:cubicBezTo>
                    <a:cubicBezTo>
                      <a:pt x="192" y="68"/>
                      <a:pt x="137" y="100"/>
                      <a:pt x="101" y="142"/>
                    </a:cubicBezTo>
                    <a:cubicBezTo>
                      <a:pt x="94" y="107"/>
                      <a:pt x="88" y="74"/>
                      <a:pt x="85" y="39"/>
                    </a:cubicBezTo>
                    <a:cubicBezTo>
                      <a:pt x="83" y="14"/>
                      <a:pt x="65"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9" name="Google Shape;3939;p33"/>
              <p:cNvSpPr/>
              <p:nvPr/>
            </p:nvSpPr>
            <p:spPr>
              <a:xfrm>
                <a:off x="3881117" y="4303037"/>
                <a:ext cx="32769" cy="51617"/>
              </a:xfrm>
              <a:custGeom>
                <a:avLst/>
                <a:gdLst/>
                <a:ahLst/>
                <a:cxnLst/>
                <a:rect l="l" t="t" r="r" b="b"/>
                <a:pathLst>
                  <a:path w="499" h="786" extrusionOk="0">
                    <a:moveTo>
                      <a:pt x="134" y="1"/>
                    </a:moveTo>
                    <a:cubicBezTo>
                      <a:pt x="121" y="1"/>
                      <a:pt x="110" y="7"/>
                      <a:pt x="107" y="21"/>
                    </a:cubicBezTo>
                    <a:cubicBezTo>
                      <a:pt x="62" y="257"/>
                      <a:pt x="32" y="497"/>
                      <a:pt x="7" y="730"/>
                    </a:cubicBezTo>
                    <a:cubicBezTo>
                      <a:pt x="1" y="765"/>
                      <a:pt x="32" y="785"/>
                      <a:pt x="62" y="785"/>
                    </a:cubicBezTo>
                    <a:cubicBezTo>
                      <a:pt x="82" y="785"/>
                      <a:pt x="101" y="777"/>
                      <a:pt x="110" y="759"/>
                    </a:cubicBezTo>
                    <a:cubicBezTo>
                      <a:pt x="143" y="701"/>
                      <a:pt x="175" y="643"/>
                      <a:pt x="207" y="584"/>
                    </a:cubicBezTo>
                    <a:cubicBezTo>
                      <a:pt x="220" y="555"/>
                      <a:pt x="237" y="532"/>
                      <a:pt x="253" y="506"/>
                    </a:cubicBezTo>
                    <a:cubicBezTo>
                      <a:pt x="257" y="506"/>
                      <a:pt x="261" y="506"/>
                      <a:pt x="265" y="506"/>
                    </a:cubicBezTo>
                    <a:cubicBezTo>
                      <a:pt x="372" y="506"/>
                      <a:pt x="407" y="549"/>
                      <a:pt x="363" y="636"/>
                    </a:cubicBezTo>
                    <a:cubicBezTo>
                      <a:pt x="355" y="677"/>
                      <a:pt x="389" y="707"/>
                      <a:pt x="420" y="707"/>
                    </a:cubicBezTo>
                    <a:cubicBezTo>
                      <a:pt x="441" y="707"/>
                      <a:pt x="460" y="694"/>
                      <a:pt x="467" y="665"/>
                    </a:cubicBezTo>
                    <a:cubicBezTo>
                      <a:pt x="499" y="545"/>
                      <a:pt x="496" y="341"/>
                      <a:pt x="327" y="335"/>
                    </a:cubicBezTo>
                    <a:cubicBezTo>
                      <a:pt x="323" y="334"/>
                      <a:pt x="319" y="334"/>
                      <a:pt x="315" y="334"/>
                    </a:cubicBezTo>
                    <a:cubicBezTo>
                      <a:pt x="243" y="334"/>
                      <a:pt x="185" y="387"/>
                      <a:pt x="139" y="451"/>
                    </a:cubicBezTo>
                    <a:cubicBezTo>
                      <a:pt x="152" y="309"/>
                      <a:pt x="165" y="166"/>
                      <a:pt x="169" y="30"/>
                    </a:cubicBezTo>
                    <a:cubicBezTo>
                      <a:pt x="169" y="12"/>
                      <a:pt x="150"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0" name="Google Shape;3940;p33"/>
              <p:cNvSpPr/>
              <p:nvPr/>
            </p:nvSpPr>
            <p:spPr>
              <a:xfrm>
                <a:off x="3906005" y="4115688"/>
                <a:ext cx="52405" cy="34542"/>
              </a:xfrm>
              <a:custGeom>
                <a:avLst/>
                <a:gdLst/>
                <a:ahLst/>
                <a:cxnLst/>
                <a:rect l="l" t="t" r="r" b="b"/>
                <a:pathLst>
                  <a:path w="798" h="526" extrusionOk="0">
                    <a:moveTo>
                      <a:pt x="97" y="0"/>
                    </a:moveTo>
                    <a:cubicBezTo>
                      <a:pt x="61" y="0"/>
                      <a:pt x="32" y="43"/>
                      <a:pt x="65" y="78"/>
                    </a:cubicBezTo>
                    <a:cubicBezTo>
                      <a:pt x="130" y="143"/>
                      <a:pt x="185" y="211"/>
                      <a:pt x="246" y="279"/>
                    </a:cubicBezTo>
                    <a:cubicBezTo>
                      <a:pt x="175" y="324"/>
                      <a:pt x="101" y="363"/>
                      <a:pt x="29" y="408"/>
                    </a:cubicBezTo>
                    <a:cubicBezTo>
                      <a:pt x="0" y="426"/>
                      <a:pt x="13" y="479"/>
                      <a:pt x="43" y="479"/>
                    </a:cubicBezTo>
                    <a:cubicBezTo>
                      <a:pt x="47" y="479"/>
                      <a:pt x="51" y="478"/>
                      <a:pt x="55" y="476"/>
                    </a:cubicBezTo>
                    <a:cubicBezTo>
                      <a:pt x="146" y="441"/>
                      <a:pt x="230" y="402"/>
                      <a:pt x="314" y="360"/>
                    </a:cubicBezTo>
                    <a:cubicBezTo>
                      <a:pt x="356" y="408"/>
                      <a:pt x="402" y="457"/>
                      <a:pt x="444" y="505"/>
                    </a:cubicBezTo>
                    <a:cubicBezTo>
                      <a:pt x="457" y="520"/>
                      <a:pt x="472" y="526"/>
                      <a:pt x="486" y="526"/>
                    </a:cubicBezTo>
                    <a:cubicBezTo>
                      <a:pt x="528" y="526"/>
                      <a:pt x="563" y="468"/>
                      <a:pt x="531" y="421"/>
                    </a:cubicBezTo>
                    <a:cubicBezTo>
                      <a:pt x="499" y="379"/>
                      <a:pt x="467" y="343"/>
                      <a:pt x="428" y="305"/>
                    </a:cubicBezTo>
                    <a:cubicBezTo>
                      <a:pt x="538" y="246"/>
                      <a:pt x="645" y="185"/>
                      <a:pt x="745" y="120"/>
                    </a:cubicBezTo>
                    <a:cubicBezTo>
                      <a:pt x="797" y="87"/>
                      <a:pt x="764" y="15"/>
                      <a:pt x="715" y="15"/>
                    </a:cubicBezTo>
                    <a:cubicBezTo>
                      <a:pt x="706" y="15"/>
                      <a:pt x="696" y="17"/>
                      <a:pt x="687" y="23"/>
                    </a:cubicBezTo>
                    <a:lnTo>
                      <a:pt x="347" y="217"/>
                    </a:lnTo>
                    <a:cubicBezTo>
                      <a:pt x="275" y="146"/>
                      <a:pt x="201" y="78"/>
                      <a:pt x="130" y="13"/>
                    </a:cubicBezTo>
                    <a:cubicBezTo>
                      <a:pt x="119" y="4"/>
                      <a:pt x="108" y="0"/>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33"/>
              <p:cNvSpPr/>
              <p:nvPr/>
            </p:nvSpPr>
            <p:spPr>
              <a:xfrm>
                <a:off x="3735990" y="4475874"/>
                <a:ext cx="28304" cy="43014"/>
              </a:xfrm>
              <a:custGeom>
                <a:avLst/>
                <a:gdLst/>
                <a:ahLst/>
                <a:cxnLst/>
                <a:rect l="l" t="t" r="r" b="b"/>
                <a:pathLst>
                  <a:path w="431" h="655" extrusionOk="0">
                    <a:moveTo>
                      <a:pt x="151" y="80"/>
                    </a:moveTo>
                    <a:cubicBezTo>
                      <a:pt x="195" y="80"/>
                      <a:pt x="239" y="97"/>
                      <a:pt x="260" y="136"/>
                    </a:cubicBezTo>
                    <a:cubicBezTo>
                      <a:pt x="308" y="211"/>
                      <a:pt x="225" y="299"/>
                      <a:pt x="149" y="299"/>
                    </a:cubicBezTo>
                    <a:cubicBezTo>
                      <a:pt x="142" y="299"/>
                      <a:pt x="136" y="299"/>
                      <a:pt x="130" y="298"/>
                    </a:cubicBezTo>
                    <a:lnTo>
                      <a:pt x="117" y="298"/>
                    </a:lnTo>
                    <a:cubicBezTo>
                      <a:pt x="104" y="230"/>
                      <a:pt x="98" y="162"/>
                      <a:pt x="85" y="94"/>
                    </a:cubicBezTo>
                    <a:cubicBezTo>
                      <a:pt x="105" y="85"/>
                      <a:pt x="128" y="80"/>
                      <a:pt x="151" y="80"/>
                    </a:cubicBezTo>
                    <a:close/>
                    <a:moveTo>
                      <a:pt x="170" y="0"/>
                    </a:moveTo>
                    <a:cubicBezTo>
                      <a:pt x="128" y="0"/>
                      <a:pt x="87" y="12"/>
                      <a:pt x="52" y="35"/>
                    </a:cubicBezTo>
                    <a:cubicBezTo>
                      <a:pt x="50" y="34"/>
                      <a:pt x="47" y="34"/>
                      <a:pt x="44" y="34"/>
                    </a:cubicBezTo>
                    <a:cubicBezTo>
                      <a:pt x="30" y="34"/>
                      <a:pt x="17" y="46"/>
                      <a:pt x="17" y="68"/>
                    </a:cubicBezTo>
                    <a:lnTo>
                      <a:pt x="17" y="71"/>
                    </a:lnTo>
                    <a:lnTo>
                      <a:pt x="10" y="77"/>
                    </a:lnTo>
                    <a:cubicBezTo>
                      <a:pt x="1" y="90"/>
                      <a:pt x="4" y="107"/>
                      <a:pt x="14" y="116"/>
                    </a:cubicBezTo>
                    <a:cubicBezTo>
                      <a:pt x="10" y="285"/>
                      <a:pt x="33" y="479"/>
                      <a:pt x="101" y="628"/>
                    </a:cubicBezTo>
                    <a:cubicBezTo>
                      <a:pt x="110" y="647"/>
                      <a:pt x="124" y="654"/>
                      <a:pt x="138" y="654"/>
                    </a:cubicBezTo>
                    <a:cubicBezTo>
                      <a:pt x="166" y="654"/>
                      <a:pt x="196" y="625"/>
                      <a:pt x="192" y="592"/>
                    </a:cubicBezTo>
                    <a:cubicBezTo>
                      <a:pt x="179" y="531"/>
                      <a:pt x="159" y="473"/>
                      <a:pt x="137" y="411"/>
                    </a:cubicBezTo>
                    <a:lnTo>
                      <a:pt x="137" y="411"/>
                    </a:lnTo>
                    <a:cubicBezTo>
                      <a:pt x="138" y="411"/>
                      <a:pt x="140" y="411"/>
                      <a:pt x="141" y="411"/>
                    </a:cubicBezTo>
                    <a:cubicBezTo>
                      <a:pt x="292" y="411"/>
                      <a:pt x="431" y="244"/>
                      <a:pt x="354" y="103"/>
                    </a:cubicBezTo>
                    <a:cubicBezTo>
                      <a:pt x="317" y="35"/>
                      <a:pt x="243"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42" name="Google Shape;3942;p33"/>
            <p:cNvGrpSpPr/>
            <p:nvPr/>
          </p:nvGrpSpPr>
          <p:grpSpPr>
            <a:xfrm rot="2179146">
              <a:off x="-120884" y="4321478"/>
              <a:ext cx="789052" cy="903211"/>
              <a:chOff x="4838621" y="3330436"/>
              <a:chExt cx="342600" cy="392181"/>
            </a:xfrm>
          </p:grpSpPr>
          <p:sp>
            <p:nvSpPr>
              <p:cNvPr id="3943" name="Google Shape;3943;p33"/>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33"/>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5" name="Google Shape;3945;p33"/>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6" name="Google Shape;3946;p33"/>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33"/>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8" name="Google Shape;3948;p33"/>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33"/>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33"/>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1" name="Google Shape;3951;p33"/>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33"/>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3" name="Google Shape;3953;p33"/>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4" name="Google Shape;3954;p33"/>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5" name="Google Shape;3955;p33"/>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6" name="Google Shape;3956;p33"/>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7" name="Google Shape;3957;p33"/>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8" name="Google Shape;3958;p33"/>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9" name="Google Shape;3959;p33"/>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0" name="Google Shape;3960;p33"/>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33"/>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33"/>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3" name="Google Shape;3963;p33"/>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4" name="Google Shape;3964;p33"/>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33"/>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33"/>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33"/>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8" name="Google Shape;3968;p33"/>
            <p:cNvGrpSpPr/>
            <p:nvPr/>
          </p:nvGrpSpPr>
          <p:grpSpPr>
            <a:xfrm rot="-1218727">
              <a:off x="2563656" y="4532629"/>
              <a:ext cx="969680" cy="915366"/>
              <a:chOff x="3712416" y="2719728"/>
              <a:chExt cx="383381" cy="361907"/>
            </a:xfrm>
          </p:grpSpPr>
          <p:sp>
            <p:nvSpPr>
              <p:cNvPr id="3969" name="Google Shape;3969;p33"/>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0" name="Google Shape;3970;p33"/>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1" name="Google Shape;3971;p33"/>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33"/>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33"/>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4" name="Google Shape;3974;p33"/>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33"/>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33"/>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7" name="Google Shape;3977;p33"/>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8" name="Google Shape;3978;p33"/>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33"/>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33"/>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33"/>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33"/>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33"/>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33"/>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5" name="Google Shape;3985;p33"/>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6" name="Google Shape;3986;p33"/>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7" name="Google Shape;3987;p33"/>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33"/>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33"/>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0" name="Google Shape;3990;p33"/>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33"/>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92" name="Google Shape;3992;p33"/>
          <p:cNvGrpSpPr/>
          <p:nvPr/>
        </p:nvGrpSpPr>
        <p:grpSpPr>
          <a:xfrm>
            <a:off x="161836" y="-154240"/>
            <a:ext cx="2077151" cy="5623682"/>
            <a:chOff x="161836" y="-154240"/>
            <a:chExt cx="2077151" cy="5623682"/>
          </a:xfrm>
        </p:grpSpPr>
        <p:grpSp>
          <p:nvGrpSpPr>
            <p:cNvPr id="3993" name="Google Shape;3993;p33"/>
            <p:cNvGrpSpPr/>
            <p:nvPr/>
          </p:nvGrpSpPr>
          <p:grpSpPr>
            <a:xfrm rot="2567276">
              <a:off x="1405435" y="59427"/>
              <a:ext cx="733465" cy="266411"/>
              <a:chOff x="3720033" y="657636"/>
              <a:chExt cx="380942" cy="138367"/>
            </a:xfrm>
          </p:grpSpPr>
          <p:sp>
            <p:nvSpPr>
              <p:cNvPr id="3994" name="Google Shape;3994;p33"/>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3995;p33"/>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6" name="Google Shape;3996;p33"/>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7" name="Google Shape;3997;p33"/>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3998;p33"/>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3999;p33"/>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0" name="Google Shape;4000;p33"/>
            <p:cNvGrpSpPr/>
            <p:nvPr/>
          </p:nvGrpSpPr>
          <p:grpSpPr>
            <a:xfrm rot="-2367118">
              <a:off x="288029" y="930323"/>
              <a:ext cx="718345" cy="258976"/>
              <a:chOff x="3781827" y="2039675"/>
              <a:chExt cx="256107" cy="92332"/>
            </a:xfrm>
          </p:grpSpPr>
          <p:sp>
            <p:nvSpPr>
              <p:cNvPr id="4001" name="Google Shape;4001;p33"/>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002;p33"/>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33"/>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4" name="Google Shape;4004;p33"/>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33"/>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6" name="Google Shape;4006;p33"/>
            <p:cNvGrpSpPr/>
            <p:nvPr/>
          </p:nvGrpSpPr>
          <p:grpSpPr>
            <a:xfrm rot="-1659311">
              <a:off x="168998" y="1866068"/>
              <a:ext cx="976949" cy="271291"/>
              <a:chOff x="4799352" y="1342220"/>
              <a:chExt cx="428026" cy="118862"/>
            </a:xfrm>
          </p:grpSpPr>
          <p:sp>
            <p:nvSpPr>
              <p:cNvPr id="4007" name="Google Shape;4007;p33"/>
              <p:cNvSpPr/>
              <p:nvPr/>
            </p:nvSpPr>
            <p:spPr>
              <a:xfrm>
                <a:off x="4799352" y="1373609"/>
                <a:ext cx="54834" cy="43211"/>
              </a:xfrm>
              <a:custGeom>
                <a:avLst/>
                <a:gdLst/>
                <a:ahLst/>
                <a:cxnLst/>
                <a:rect l="l" t="t" r="r" b="b"/>
                <a:pathLst>
                  <a:path w="835" h="658" extrusionOk="0">
                    <a:moveTo>
                      <a:pt x="136" y="0"/>
                    </a:moveTo>
                    <a:cubicBezTo>
                      <a:pt x="104" y="0"/>
                      <a:pt x="79" y="43"/>
                      <a:pt x="106" y="70"/>
                    </a:cubicBezTo>
                    <a:cubicBezTo>
                      <a:pt x="190" y="164"/>
                      <a:pt x="287" y="245"/>
                      <a:pt x="368" y="339"/>
                    </a:cubicBezTo>
                    <a:cubicBezTo>
                      <a:pt x="381" y="352"/>
                      <a:pt x="394" y="369"/>
                      <a:pt x="407" y="385"/>
                    </a:cubicBezTo>
                    <a:cubicBezTo>
                      <a:pt x="297" y="453"/>
                      <a:pt x="187" y="508"/>
                      <a:pt x="54" y="553"/>
                    </a:cubicBezTo>
                    <a:cubicBezTo>
                      <a:pt x="1" y="571"/>
                      <a:pt x="18" y="646"/>
                      <a:pt x="64" y="646"/>
                    </a:cubicBezTo>
                    <a:cubicBezTo>
                      <a:pt x="68" y="646"/>
                      <a:pt x="72" y="645"/>
                      <a:pt x="77" y="644"/>
                    </a:cubicBezTo>
                    <a:cubicBezTo>
                      <a:pt x="213" y="602"/>
                      <a:pt x="349" y="550"/>
                      <a:pt x="479" y="482"/>
                    </a:cubicBezTo>
                    <a:cubicBezTo>
                      <a:pt x="521" y="534"/>
                      <a:pt x="556" y="586"/>
                      <a:pt x="602" y="637"/>
                    </a:cubicBezTo>
                    <a:cubicBezTo>
                      <a:pt x="612" y="651"/>
                      <a:pt x="625" y="657"/>
                      <a:pt x="638" y="657"/>
                    </a:cubicBezTo>
                    <a:cubicBezTo>
                      <a:pt x="676" y="657"/>
                      <a:pt x="713" y="608"/>
                      <a:pt x="689" y="569"/>
                    </a:cubicBezTo>
                    <a:cubicBezTo>
                      <a:pt x="660" y="518"/>
                      <a:pt x="628" y="466"/>
                      <a:pt x="589" y="417"/>
                    </a:cubicBezTo>
                    <a:cubicBezTo>
                      <a:pt x="670" y="362"/>
                      <a:pt x="741" y="304"/>
                      <a:pt x="802" y="229"/>
                    </a:cubicBezTo>
                    <a:cubicBezTo>
                      <a:pt x="835" y="197"/>
                      <a:pt x="807" y="136"/>
                      <a:pt x="765" y="136"/>
                    </a:cubicBezTo>
                    <a:cubicBezTo>
                      <a:pt x="757" y="136"/>
                      <a:pt x="747" y="139"/>
                      <a:pt x="738" y="145"/>
                    </a:cubicBezTo>
                    <a:cubicBezTo>
                      <a:pt x="657" y="207"/>
                      <a:pt x="585" y="262"/>
                      <a:pt x="508" y="313"/>
                    </a:cubicBezTo>
                    <a:cubicBezTo>
                      <a:pt x="404" y="194"/>
                      <a:pt x="278" y="83"/>
                      <a:pt x="155" y="6"/>
                    </a:cubicBezTo>
                    <a:cubicBezTo>
                      <a:pt x="148" y="2"/>
                      <a:pt x="142" y="0"/>
                      <a:pt x="1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008;p33"/>
              <p:cNvSpPr/>
              <p:nvPr/>
            </p:nvSpPr>
            <p:spPr>
              <a:xfrm>
                <a:off x="4879007" y="1380570"/>
                <a:ext cx="41569" cy="36907"/>
              </a:xfrm>
              <a:custGeom>
                <a:avLst/>
                <a:gdLst/>
                <a:ahLst/>
                <a:cxnLst/>
                <a:rect l="l" t="t" r="r" b="b"/>
                <a:pathLst>
                  <a:path w="633" h="562" extrusionOk="0">
                    <a:moveTo>
                      <a:pt x="415" y="1"/>
                    </a:moveTo>
                    <a:cubicBezTo>
                      <a:pt x="383" y="1"/>
                      <a:pt x="349" y="22"/>
                      <a:pt x="351" y="58"/>
                    </a:cubicBezTo>
                    <a:cubicBezTo>
                      <a:pt x="357" y="133"/>
                      <a:pt x="351" y="198"/>
                      <a:pt x="335" y="256"/>
                    </a:cubicBezTo>
                    <a:cubicBezTo>
                      <a:pt x="244" y="256"/>
                      <a:pt x="150" y="256"/>
                      <a:pt x="59" y="253"/>
                    </a:cubicBezTo>
                    <a:cubicBezTo>
                      <a:pt x="1" y="253"/>
                      <a:pt x="1" y="347"/>
                      <a:pt x="59" y="350"/>
                    </a:cubicBezTo>
                    <a:cubicBezTo>
                      <a:pt x="134" y="353"/>
                      <a:pt x="211" y="363"/>
                      <a:pt x="283" y="369"/>
                    </a:cubicBezTo>
                    <a:cubicBezTo>
                      <a:pt x="260" y="412"/>
                      <a:pt x="228" y="444"/>
                      <a:pt x="186" y="476"/>
                    </a:cubicBezTo>
                    <a:cubicBezTo>
                      <a:pt x="148" y="503"/>
                      <a:pt x="182" y="562"/>
                      <a:pt x="223" y="562"/>
                    </a:cubicBezTo>
                    <a:cubicBezTo>
                      <a:pt x="231" y="562"/>
                      <a:pt x="239" y="559"/>
                      <a:pt x="247" y="554"/>
                    </a:cubicBezTo>
                    <a:cubicBezTo>
                      <a:pt x="312" y="509"/>
                      <a:pt x="364" y="447"/>
                      <a:pt x="406" y="379"/>
                    </a:cubicBezTo>
                    <a:cubicBezTo>
                      <a:pt x="430" y="381"/>
                      <a:pt x="455" y="382"/>
                      <a:pt x="480" y="382"/>
                    </a:cubicBezTo>
                    <a:cubicBezTo>
                      <a:pt x="505" y="382"/>
                      <a:pt x="531" y="381"/>
                      <a:pt x="555" y="379"/>
                    </a:cubicBezTo>
                    <a:cubicBezTo>
                      <a:pt x="610" y="379"/>
                      <a:pt x="633" y="285"/>
                      <a:pt x="571" y="272"/>
                    </a:cubicBezTo>
                    <a:cubicBezTo>
                      <a:pt x="535" y="269"/>
                      <a:pt x="497" y="266"/>
                      <a:pt x="458" y="263"/>
                    </a:cubicBezTo>
                    <a:cubicBezTo>
                      <a:pt x="477" y="191"/>
                      <a:pt x="480" y="117"/>
                      <a:pt x="471" y="42"/>
                    </a:cubicBezTo>
                    <a:cubicBezTo>
                      <a:pt x="465" y="14"/>
                      <a:pt x="441" y="1"/>
                      <a:pt x="4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33"/>
              <p:cNvSpPr/>
              <p:nvPr/>
            </p:nvSpPr>
            <p:spPr>
              <a:xfrm>
                <a:off x="4927339" y="1370129"/>
                <a:ext cx="55688" cy="90953"/>
              </a:xfrm>
              <a:custGeom>
                <a:avLst/>
                <a:gdLst/>
                <a:ahLst/>
                <a:cxnLst/>
                <a:rect l="l" t="t" r="r" b="b"/>
                <a:pathLst>
                  <a:path w="848" h="1385" extrusionOk="0">
                    <a:moveTo>
                      <a:pt x="693" y="1"/>
                    </a:moveTo>
                    <a:cubicBezTo>
                      <a:pt x="666" y="1"/>
                      <a:pt x="639" y="16"/>
                      <a:pt x="632" y="49"/>
                    </a:cubicBezTo>
                    <a:cubicBezTo>
                      <a:pt x="600" y="198"/>
                      <a:pt x="596" y="266"/>
                      <a:pt x="425" y="282"/>
                    </a:cubicBezTo>
                    <a:cubicBezTo>
                      <a:pt x="394" y="299"/>
                      <a:pt x="367" y="308"/>
                      <a:pt x="343" y="308"/>
                    </a:cubicBezTo>
                    <a:cubicBezTo>
                      <a:pt x="305" y="308"/>
                      <a:pt x="276" y="286"/>
                      <a:pt x="256" y="243"/>
                    </a:cubicBezTo>
                    <a:cubicBezTo>
                      <a:pt x="224" y="188"/>
                      <a:pt x="178" y="149"/>
                      <a:pt x="130" y="111"/>
                    </a:cubicBezTo>
                    <a:lnTo>
                      <a:pt x="130" y="111"/>
                    </a:lnTo>
                    <a:cubicBezTo>
                      <a:pt x="132" y="111"/>
                      <a:pt x="134" y="111"/>
                      <a:pt x="136" y="111"/>
                    </a:cubicBezTo>
                    <a:cubicBezTo>
                      <a:pt x="185" y="111"/>
                      <a:pt x="190" y="35"/>
                      <a:pt x="143" y="17"/>
                    </a:cubicBezTo>
                    <a:cubicBezTo>
                      <a:pt x="136" y="17"/>
                      <a:pt x="133" y="10"/>
                      <a:pt x="130" y="10"/>
                    </a:cubicBezTo>
                    <a:cubicBezTo>
                      <a:pt x="126" y="9"/>
                      <a:pt x="123" y="8"/>
                      <a:pt x="119" y="8"/>
                    </a:cubicBezTo>
                    <a:cubicBezTo>
                      <a:pt x="101" y="8"/>
                      <a:pt x="80" y="20"/>
                      <a:pt x="75" y="36"/>
                    </a:cubicBezTo>
                    <a:cubicBezTo>
                      <a:pt x="0" y="182"/>
                      <a:pt x="214" y="428"/>
                      <a:pt x="340" y="480"/>
                    </a:cubicBezTo>
                    <a:cubicBezTo>
                      <a:pt x="374" y="495"/>
                      <a:pt x="406" y="502"/>
                      <a:pt x="436" y="502"/>
                    </a:cubicBezTo>
                    <a:cubicBezTo>
                      <a:pt x="509" y="502"/>
                      <a:pt x="571" y="461"/>
                      <a:pt x="619" y="399"/>
                    </a:cubicBezTo>
                    <a:lnTo>
                      <a:pt x="619" y="399"/>
                    </a:lnTo>
                    <a:cubicBezTo>
                      <a:pt x="616" y="716"/>
                      <a:pt x="632" y="1031"/>
                      <a:pt x="700" y="1338"/>
                    </a:cubicBezTo>
                    <a:cubicBezTo>
                      <a:pt x="710" y="1370"/>
                      <a:pt x="737" y="1384"/>
                      <a:pt x="764" y="1384"/>
                    </a:cubicBezTo>
                    <a:cubicBezTo>
                      <a:pt x="805" y="1384"/>
                      <a:pt x="848" y="1352"/>
                      <a:pt x="836" y="1303"/>
                    </a:cubicBezTo>
                    <a:cubicBezTo>
                      <a:pt x="742" y="894"/>
                      <a:pt x="749" y="480"/>
                      <a:pt x="762" y="65"/>
                    </a:cubicBezTo>
                    <a:cubicBezTo>
                      <a:pt x="762" y="24"/>
                      <a:pt x="727" y="1"/>
                      <a:pt x="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010;p33"/>
              <p:cNvSpPr/>
              <p:nvPr/>
            </p:nvSpPr>
            <p:spPr>
              <a:xfrm>
                <a:off x="5005812" y="1404341"/>
                <a:ext cx="37498" cy="9719"/>
              </a:xfrm>
              <a:custGeom>
                <a:avLst/>
                <a:gdLst/>
                <a:ahLst/>
                <a:cxnLst/>
                <a:rect l="l" t="t" r="r" b="b"/>
                <a:pathLst>
                  <a:path w="571" h="148" extrusionOk="0">
                    <a:moveTo>
                      <a:pt x="445" y="1"/>
                    </a:moveTo>
                    <a:cubicBezTo>
                      <a:pt x="420" y="1"/>
                      <a:pt x="400" y="20"/>
                      <a:pt x="393" y="40"/>
                    </a:cubicBezTo>
                    <a:cubicBezTo>
                      <a:pt x="373" y="41"/>
                      <a:pt x="353" y="42"/>
                      <a:pt x="334" y="42"/>
                    </a:cubicBezTo>
                    <a:cubicBezTo>
                      <a:pt x="245" y="42"/>
                      <a:pt x="159" y="30"/>
                      <a:pt x="69" y="17"/>
                    </a:cubicBezTo>
                    <a:cubicBezTo>
                      <a:pt x="66" y="17"/>
                      <a:pt x="63" y="16"/>
                      <a:pt x="60" y="16"/>
                    </a:cubicBezTo>
                    <a:cubicBezTo>
                      <a:pt x="18" y="16"/>
                      <a:pt x="1" y="80"/>
                      <a:pt x="49" y="95"/>
                    </a:cubicBezTo>
                    <a:cubicBezTo>
                      <a:pt x="172" y="137"/>
                      <a:pt x="303" y="147"/>
                      <a:pt x="432" y="147"/>
                    </a:cubicBezTo>
                    <a:cubicBezTo>
                      <a:pt x="453" y="147"/>
                      <a:pt x="473" y="147"/>
                      <a:pt x="493" y="147"/>
                    </a:cubicBezTo>
                    <a:cubicBezTo>
                      <a:pt x="551" y="143"/>
                      <a:pt x="571" y="69"/>
                      <a:pt x="522" y="40"/>
                    </a:cubicBezTo>
                    <a:cubicBezTo>
                      <a:pt x="506" y="30"/>
                      <a:pt x="487" y="20"/>
                      <a:pt x="470" y="7"/>
                    </a:cubicBezTo>
                    <a:cubicBezTo>
                      <a:pt x="462" y="3"/>
                      <a:pt x="453" y="1"/>
                      <a:pt x="4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1" name="Google Shape;4011;p33"/>
              <p:cNvSpPr/>
              <p:nvPr/>
            </p:nvSpPr>
            <p:spPr>
              <a:xfrm>
                <a:off x="4998588" y="1386414"/>
                <a:ext cx="49647" cy="7224"/>
              </a:xfrm>
              <a:custGeom>
                <a:avLst/>
                <a:gdLst/>
                <a:ahLst/>
                <a:cxnLst/>
                <a:rect l="l" t="t" r="r" b="b"/>
                <a:pathLst>
                  <a:path w="756" h="110" extrusionOk="0">
                    <a:moveTo>
                      <a:pt x="467" y="0"/>
                    </a:moveTo>
                    <a:cubicBezTo>
                      <a:pt x="330" y="0"/>
                      <a:pt x="192" y="5"/>
                      <a:pt x="59" y="12"/>
                    </a:cubicBezTo>
                    <a:cubicBezTo>
                      <a:pt x="1" y="15"/>
                      <a:pt x="1" y="99"/>
                      <a:pt x="59" y="99"/>
                    </a:cubicBezTo>
                    <a:cubicBezTo>
                      <a:pt x="181" y="105"/>
                      <a:pt x="308" y="109"/>
                      <a:pt x="435" y="109"/>
                    </a:cubicBezTo>
                    <a:cubicBezTo>
                      <a:pt x="519" y="109"/>
                      <a:pt x="602" y="107"/>
                      <a:pt x="684" y="102"/>
                    </a:cubicBezTo>
                    <a:cubicBezTo>
                      <a:pt x="686" y="102"/>
                      <a:pt x="689" y="103"/>
                      <a:pt x="691" y="103"/>
                    </a:cubicBezTo>
                    <a:cubicBezTo>
                      <a:pt x="755" y="103"/>
                      <a:pt x="753" y="11"/>
                      <a:pt x="684" y="5"/>
                    </a:cubicBezTo>
                    <a:cubicBezTo>
                      <a:pt x="613" y="2"/>
                      <a:pt x="540" y="0"/>
                      <a:pt x="4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2" name="Google Shape;4012;p33"/>
              <p:cNvSpPr/>
              <p:nvPr/>
            </p:nvSpPr>
            <p:spPr>
              <a:xfrm>
                <a:off x="5070626" y="1382343"/>
                <a:ext cx="61401" cy="41700"/>
              </a:xfrm>
              <a:custGeom>
                <a:avLst/>
                <a:gdLst/>
                <a:ahLst/>
                <a:cxnLst/>
                <a:rect l="l" t="t" r="r" b="b"/>
                <a:pathLst>
                  <a:path w="935" h="635" extrusionOk="0">
                    <a:moveTo>
                      <a:pt x="488" y="1"/>
                    </a:moveTo>
                    <a:cubicBezTo>
                      <a:pt x="427" y="1"/>
                      <a:pt x="360" y="17"/>
                      <a:pt x="322" y="31"/>
                    </a:cubicBezTo>
                    <a:cubicBezTo>
                      <a:pt x="164" y="93"/>
                      <a:pt x="34" y="239"/>
                      <a:pt x="15" y="407"/>
                    </a:cubicBezTo>
                    <a:cubicBezTo>
                      <a:pt x="1" y="550"/>
                      <a:pt x="97" y="634"/>
                      <a:pt x="222" y="634"/>
                    </a:cubicBezTo>
                    <a:cubicBezTo>
                      <a:pt x="242" y="634"/>
                      <a:pt x="263" y="632"/>
                      <a:pt x="284" y="627"/>
                    </a:cubicBezTo>
                    <a:cubicBezTo>
                      <a:pt x="407" y="598"/>
                      <a:pt x="494" y="514"/>
                      <a:pt x="559" y="407"/>
                    </a:cubicBezTo>
                    <a:cubicBezTo>
                      <a:pt x="591" y="475"/>
                      <a:pt x="646" y="537"/>
                      <a:pt x="718" y="563"/>
                    </a:cubicBezTo>
                    <a:cubicBezTo>
                      <a:pt x="735" y="568"/>
                      <a:pt x="752" y="571"/>
                      <a:pt x="768" y="571"/>
                    </a:cubicBezTo>
                    <a:cubicBezTo>
                      <a:pt x="859" y="571"/>
                      <a:pt x="934" y="494"/>
                      <a:pt x="896" y="401"/>
                    </a:cubicBezTo>
                    <a:cubicBezTo>
                      <a:pt x="885" y="373"/>
                      <a:pt x="858" y="359"/>
                      <a:pt x="833" y="359"/>
                    </a:cubicBezTo>
                    <a:cubicBezTo>
                      <a:pt x="804" y="359"/>
                      <a:pt x="778" y="377"/>
                      <a:pt x="779" y="417"/>
                    </a:cubicBezTo>
                    <a:cubicBezTo>
                      <a:pt x="776" y="417"/>
                      <a:pt x="773" y="417"/>
                      <a:pt x="770" y="417"/>
                    </a:cubicBezTo>
                    <a:cubicBezTo>
                      <a:pt x="723" y="417"/>
                      <a:pt x="694" y="394"/>
                      <a:pt x="679" y="342"/>
                    </a:cubicBezTo>
                    <a:cubicBezTo>
                      <a:pt x="656" y="304"/>
                      <a:pt x="646" y="258"/>
                      <a:pt x="640" y="213"/>
                    </a:cubicBezTo>
                    <a:cubicBezTo>
                      <a:pt x="636" y="174"/>
                      <a:pt x="602" y="150"/>
                      <a:pt x="570" y="150"/>
                    </a:cubicBezTo>
                    <a:cubicBezTo>
                      <a:pt x="545" y="150"/>
                      <a:pt x="520" y="164"/>
                      <a:pt x="510" y="197"/>
                    </a:cubicBezTo>
                    <a:cubicBezTo>
                      <a:pt x="491" y="271"/>
                      <a:pt x="462" y="339"/>
                      <a:pt x="413" y="397"/>
                    </a:cubicBezTo>
                    <a:cubicBezTo>
                      <a:pt x="383" y="433"/>
                      <a:pt x="283" y="505"/>
                      <a:pt x="214" y="505"/>
                    </a:cubicBezTo>
                    <a:cubicBezTo>
                      <a:pt x="170" y="505"/>
                      <a:pt x="138" y="476"/>
                      <a:pt x="144" y="391"/>
                    </a:cubicBezTo>
                    <a:cubicBezTo>
                      <a:pt x="151" y="307"/>
                      <a:pt x="225" y="219"/>
                      <a:pt x="293" y="167"/>
                    </a:cubicBezTo>
                    <a:cubicBezTo>
                      <a:pt x="310" y="156"/>
                      <a:pt x="486" y="95"/>
                      <a:pt x="527" y="95"/>
                    </a:cubicBezTo>
                    <a:cubicBezTo>
                      <a:pt x="533" y="95"/>
                      <a:pt x="537" y="97"/>
                      <a:pt x="536" y="99"/>
                    </a:cubicBezTo>
                    <a:cubicBezTo>
                      <a:pt x="534" y="125"/>
                      <a:pt x="558" y="141"/>
                      <a:pt x="580" y="141"/>
                    </a:cubicBezTo>
                    <a:cubicBezTo>
                      <a:pt x="597" y="141"/>
                      <a:pt x="613" y="132"/>
                      <a:pt x="617" y="112"/>
                    </a:cubicBezTo>
                    <a:cubicBezTo>
                      <a:pt x="630" y="26"/>
                      <a:pt x="564" y="1"/>
                      <a:pt x="4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3" name="Google Shape;4013;p33"/>
              <p:cNvSpPr/>
              <p:nvPr/>
            </p:nvSpPr>
            <p:spPr>
              <a:xfrm>
                <a:off x="5111800" y="1343271"/>
                <a:ext cx="37695" cy="41109"/>
              </a:xfrm>
              <a:custGeom>
                <a:avLst/>
                <a:gdLst/>
                <a:ahLst/>
                <a:cxnLst/>
                <a:rect l="l" t="t" r="r" b="b"/>
                <a:pathLst>
                  <a:path w="574" h="626" extrusionOk="0">
                    <a:moveTo>
                      <a:pt x="201" y="1"/>
                    </a:moveTo>
                    <a:cubicBezTo>
                      <a:pt x="112" y="1"/>
                      <a:pt x="24" y="63"/>
                      <a:pt x="6" y="166"/>
                    </a:cubicBezTo>
                    <a:cubicBezTo>
                      <a:pt x="1" y="200"/>
                      <a:pt x="26" y="222"/>
                      <a:pt x="52" y="222"/>
                    </a:cubicBezTo>
                    <a:cubicBezTo>
                      <a:pt x="68" y="222"/>
                      <a:pt x="84" y="212"/>
                      <a:pt x="91" y="189"/>
                    </a:cubicBezTo>
                    <a:cubicBezTo>
                      <a:pt x="104" y="143"/>
                      <a:pt x="145" y="106"/>
                      <a:pt x="189" y="106"/>
                    </a:cubicBezTo>
                    <a:cubicBezTo>
                      <a:pt x="210" y="106"/>
                      <a:pt x="231" y="114"/>
                      <a:pt x="249" y="134"/>
                    </a:cubicBezTo>
                    <a:cubicBezTo>
                      <a:pt x="298" y="183"/>
                      <a:pt x="266" y="254"/>
                      <a:pt x="236" y="302"/>
                    </a:cubicBezTo>
                    <a:cubicBezTo>
                      <a:pt x="191" y="383"/>
                      <a:pt x="126" y="448"/>
                      <a:pt x="58" y="507"/>
                    </a:cubicBezTo>
                    <a:cubicBezTo>
                      <a:pt x="10" y="542"/>
                      <a:pt x="55" y="610"/>
                      <a:pt x="104" y="613"/>
                    </a:cubicBezTo>
                    <a:cubicBezTo>
                      <a:pt x="195" y="620"/>
                      <a:pt x="287" y="626"/>
                      <a:pt x="378" y="626"/>
                    </a:cubicBezTo>
                    <a:cubicBezTo>
                      <a:pt x="413" y="626"/>
                      <a:pt x="448" y="625"/>
                      <a:pt x="483" y="623"/>
                    </a:cubicBezTo>
                    <a:cubicBezTo>
                      <a:pt x="573" y="613"/>
                      <a:pt x="573" y="494"/>
                      <a:pt x="489" y="494"/>
                    </a:cubicBezTo>
                    <a:lnTo>
                      <a:pt x="262" y="494"/>
                    </a:lnTo>
                    <a:cubicBezTo>
                      <a:pt x="366" y="377"/>
                      <a:pt x="450" y="209"/>
                      <a:pt x="353" y="79"/>
                    </a:cubicBezTo>
                    <a:cubicBezTo>
                      <a:pt x="313" y="25"/>
                      <a:pt x="257"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4" name="Google Shape;4014;p33"/>
              <p:cNvSpPr/>
              <p:nvPr/>
            </p:nvSpPr>
            <p:spPr>
              <a:xfrm>
                <a:off x="5171558" y="1342220"/>
                <a:ext cx="55819" cy="88917"/>
              </a:xfrm>
              <a:custGeom>
                <a:avLst/>
                <a:gdLst/>
                <a:ahLst/>
                <a:cxnLst/>
                <a:rect l="l" t="t" r="r" b="b"/>
                <a:pathLst>
                  <a:path w="850" h="1354" extrusionOk="0">
                    <a:moveTo>
                      <a:pt x="478" y="838"/>
                    </a:moveTo>
                    <a:cubicBezTo>
                      <a:pt x="599" y="838"/>
                      <a:pt x="635" y="878"/>
                      <a:pt x="583" y="963"/>
                    </a:cubicBezTo>
                    <a:cubicBezTo>
                      <a:pt x="535" y="1125"/>
                      <a:pt x="357" y="1219"/>
                      <a:pt x="195" y="1226"/>
                    </a:cubicBezTo>
                    <a:cubicBezTo>
                      <a:pt x="211" y="1128"/>
                      <a:pt x="230" y="1047"/>
                      <a:pt x="282" y="960"/>
                    </a:cubicBezTo>
                    <a:cubicBezTo>
                      <a:pt x="311" y="921"/>
                      <a:pt x="340" y="885"/>
                      <a:pt x="366" y="847"/>
                    </a:cubicBezTo>
                    <a:cubicBezTo>
                      <a:pt x="409" y="841"/>
                      <a:pt x="447" y="838"/>
                      <a:pt x="478" y="838"/>
                    </a:cubicBezTo>
                    <a:close/>
                    <a:moveTo>
                      <a:pt x="103" y="0"/>
                    </a:moveTo>
                    <a:cubicBezTo>
                      <a:pt x="68" y="0"/>
                      <a:pt x="30" y="30"/>
                      <a:pt x="42" y="69"/>
                    </a:cubicBezTo>
                    <a:cubicBezTo>
                      <a:pt x="104" y="250"/>
                      <a:pt x="81" y="451"/>
                      <a:pt x="75" y="642"/>
                    </a:cubicBezTo>
                    <a:lnTo>
                      <a:pt x="65" y="1219"/>
                    </a:lnTo>
                    <a:lnTo>
                      <a:pt x="65" y="1226"/>
                    </a:lnTo>
                    <a:cubicBezTo>
                      <a:pt x="10" y="1251"/>
                      <a:pt x="0" y="1339"/>
                      <a:pt x="68" y="1349"/>
                    </a:cubicBezTo>
                    <a:cubicBezTo>
                      <a:pt x="90" y="1352"/>
                      <a:pt x="113" y="1353"/>
                      <a:pt x="137" y="1353"/>
                    </a:cubicBezTo>
                    <a:cubicBezTo>
                      <a:pt x="434" y="1353"/>
                      <a:pt x="849" y="1117"/>
                      <a:pt x="732" y="772"/>
                    </a:cubicBezTo>
                    <a:cubicBezTo>
                      <a:pt x="700" y="672"/>
                      <a:pt x="615" y="628"/>
                      <a:pt x="524" y="628"/>
                    </a:cubicBezTo>
                    <a:cubicBezTo>
                      <a:pt x="480" y="628"/>
                      <a:pt x="434" y="638"/>
                      <a:pt x="392" y="659"/>
                    </a:cubicBezTo>
                    <a:cubicBezTo>
                      <a:pt x="311" y="701"/>
                      <a:pt x="247" y="766"/>
                      <a:pt x="198" y="840"/>
                    </a:cubicBezTo>
                    <a:cubicBezTo>
                      <a:pt x="198" y="727"/>
                      <a:pt x="198" y="613"/>
                      <a:pt x="201" y="500"/>
                    </a:cubicBezTo>
                    <a:cubicBezTo>
                      <a:pt x="201" y="335"/>
                      <a:pt x="211" y="186"/>
                      <a:pt x="146" y="27"/>
                    </a:cubicBezTo>
                    <a:cubicBezTo>
                      <a:pt x="137" y="8"/>
                      <a:pt x="120" y="0"/>
                      <a:pt x="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5" name="Google Shape;4015;p33"/>
            <p:cNvGrpSpPr/>
            <p:nvPr/>
          </p:nvGrpSpPr>
          <p:grpSpPr>
            <a:xfrm rot="-1423834">
              <a:off x="791245" y="4779742"/>
              <a:ext cx="1423164" cy="421139"/>
              <a:chOff x="5813594" y="2813041"/>
              <a:chExt cx="591605" cy="175073"/>
            </a:xfrm>
          </p:grpSpPr>
          <p:sp>
            <p:nvSpPr>
              <p:cNvPr id="4016" name="Google Shape;4016;p33"/>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7" name="Google Shape;4017;p33"/>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8" name="Google Shape;4018;p33"/>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9" name="Google Shape;4019;p33"/>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0" name="Google Shape;4020;p33"/>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1" name="Google Shape;4021;p33"/>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2" name="Google Shape;4022;p33"/>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3" name="Google Shape;4023;p33"/>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4" name="Google Shape;4024;p33"/>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5" name="Google Shape;4025;p33"/>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026;p33"/>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7" name="Google Shape;4027;p33"/>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028;p33"/>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9" name="Google Shape;4029;p33"/>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0" name="Google Shape;4030;p33"/>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1pPr>
            <a:lvl2pPr lvl="1"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2pPr>
            <a:lvl3pPr lvl="2"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3pPr>
            <a:lvl4pPr lvl="3"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4pPr>
            <a:lvl5pPr lvl="4"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5pPr>
            <a:lvl6pPr lvl="5"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6pPr>
            <a:lvl7pPr lvl="6"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7pPr>
            <a:lvl8pPr lvl="7"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8pPr>
            <a:lvl9pPr lvl="8"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1pPr>
            <a:lvl2pPr marL="914400" lvl="1"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2pPr>
            <a:lvl3pPr marL="1371600" lvl="2"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3pPr>
            <a:lvl4pPr marL="1828800" lvl="3"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4pPr>
            <a:lvl5pPr marL="2286000" lvl="4"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5pPr>
            <a:lvl6pPr marL="2743200" lvl="5"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6pPr>
            <a:lvl7pPr marL="3200400" lvl="6"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7pPr>
            <a:lvl8pPr marL="3657600" lvl="7"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8pPr>
            <a:lvl9pPr marL="4114800" lvl="8"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8" r:id="rId3"/>
    <p:sldLayoutId id="2147483670" r:id="rId4"/>
    <p:sldLayoutId id="2147483678" r:id="rId5"/>
    <p:sldLayoutId id="2147483679"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12.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6.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040"/>
        <p:cNvGrpSpPr/>
        <p:nvPr/>
      </p:nvGrpSpPr>
      <p:grpSpPr>
        <a:xfrm>
          <a:off x="0" y="0"/>
          <a:ext cx="0" cy="0"/>
          <a:chOff x="0" y="0"/>
          <a:chExt cx="0" cy="0"/>
        </a:xfrm>
      </p:grpSpPr>
      <p:sp>
        <p:nvSpPr>
          <p:cNvPr id="4041" name="Google Shape;4041;p37"/>
          <p:cNvSpPr txBox="1">
            <a:spLocks noGrp="1"/>
          </p:cNvSpPr>
          <p:nvPr>
            <p:ph type="ctrTitle"/>
          </p:nvPr>
        </p:nvSpPr>
        <p:spPr>
          <a:xfrm>
            <a:off x="1892065" y="1233100"/>
            <a:ext cx="5509500" cy="1802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400" dirty="0"/>
              <a:t>Séquence 8</a:t>
            </a:r>
            <a:endParaRPr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5FF02E62-550C-A71F-43F0-9810C05E7FB3}"/>
            </a:ext>
          </a:extLst>
        </p:cNvPr>
        <p:cNvGrpSpPr/>
        <p:nvPr/>
      </p:nvGrpSpPr>
      <p:grpSpPr>
        <a:xfrm>
          <a:off x="0" y="0"/>
          <a:ext cx="0" cy="0"/>
          <a:chOff x="0" y="0"/>
          <a:chExt cx="0" cy="0"/>
        </a:xfrm>
      </p:grpSpPr>
      <p:pic>
        <p:nvPicPr>
          <p:cNvPr id="10" name="Image 9">
            <a:extLst>
              <a:ext uri="{FF2B5EF4-FFF2-40B4-BE49-F238E27FC236}">
                <a16:creationId xmlns:a16="http://schemas.microsoft.com/office/drawing/2014/main" id="{64165B30-E006-19E7-A3F9-F41998EF2C69}"/>
              </a:ext>
            </a:extLst>
          </p:cNvPr>
          <p:cNvPicPr>
            <a:picLocks noChangeAspect="1"/>
          </p:cNvPicPr>
          <p:nvPr/>
        </p:nvPicPr>
        <p:blipFill>
          <a:blip r:embed="rId3"/>
          <a:stretch>
            <a:fillRect/>
          </a:stretch>
        </p:blipFill>
        <p:spPr>
          <a:xfrm>
            <a:off x="157747" y="2705118"/>
            <a:ext cx="8745384" cy="2421694"/>
          </a:xfrm>
          <a:prstGeom prst="rect">
            <a:avLst/>
          </a:prstGeom>
        </p:spPr>
      </p:pic>
      <p:pic>
        <p:nvPicPr>
          <p:cNvPr id="14" name="Image 13">
            <a:extLst>
              <a:ext uri="{FF2B5EF4-FFF2-40B4-BE49-F238E27FC236}">
                <a16:creationId xmlns:a16="http://schemas.microsoft.com/office/drawing/2014/main" id="{40035E54-B2D3-5EF6-C83E-1F1792AD6BEA}"/>
              </a:ext>
            </a:extLst>
          </p:cNvPr>
          <p:cNvPicPr>
            <a:picLocks noChangeAspect="1"/>
          </p:cNvPicPr>
          <p:nvPr/>
        </p:nvPicPr>
        <p:blipFill>
          <a:blip r:embed="rId4"/>
          <a:stretch>
            <a:fillRect/>
          </a:stretch>
        </p:blipFill>
        <p:spPr>
          <a:xfrm>
            <a:off x="74815" y="760286"/>
            <a:ext cx="8986398" cy="2018072"/>
          </a:xfrm>
          <a:prstGeom prst="rect">
            <a:avLst/>
          </a:prstGeom>
        </p:spPr>
      </p:pic>
      <p:sp>
        <p:nvSpPr>
          <p:cNvPr id="4093" name="Google Shape;4093;p43">
            <a:extLst>
              <a:ext uri="{FF2B5EF4-FFF2-40B4-BE49-F238E27FC236}">
                <a16:creationId xmlns:a16="http://schemas.microsoft.com/office/drawing/2014/main" id="{74AA0A63-BF55-DE68-27A7-5E88DC8C0771}"/>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094" name="Google Shape;4094;p43">
            <a:extLst>
              <a:ext uri="{FF2B5EF4-FFF2-40B4-BE49-F238E27FC236}">
                <a16:creationId xmlns:a16="http://schemas.microsoft.com/office/drawing/2014/main" id="{634176CF-978C-3676-EAF5-50C761BA56A4}"/>
              </a:ext>
            </a:extLst>
          </p:cNvPr>
          <p:cNvSpPr txBox="1">
            <a:spLocks noGrp="1"/>
          </p:cNvSpPr>
          <p:nvPr>
            <p:ph type="subTitle" idx="1"/>
          </p:nvPr>
        </p:nvSpPr>
        <p:spPr>
          <a:xfrm>
            <a:off x="834044" y="446082"/>
            <a:ext cx="5876700" cy="114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Calcule en 1 minute !</a:t>
            </a:r>
            <a:endParaRPr b="1" u="sng" dirty="0"/>
          </a:p>
        </p:txBody>
      </p:sp>
      <p:sp>
        <p:nvSpPr>
          <p:cNvPr id="4" name="Google Shape;4093;p43">
            <a:extLst>
              <a:ext uri="{FF2B5EF4-FFF2-40B4-BE49-F238E27FC236}">
                <a16:creationId xmlns:a16="http://schemas.microsoft.com/office/drawing/2014/main" id="{04E5A27A-782C-AC36-4DFD-1B5C88346E89}"/>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Ellipse 6">
            <a:extLst>
              <a:ext uri="{FF2B5EF4-FFF2-40B4-BE49-F238E27FC236}">
                <a16:creationId xmlns:a16="http://schemas.microsoft.com/office/drawing/2014/main" id="{6E877C79-37E4-024C-09AF-06419ABFAC41}"/>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p.32</a:t>
            </a:r>
          </a:p>
        </p:txBody>
      </p:sp>
      <p:sp>
        <p:nvSpPr>
          <p:cNvPr id="8" name="Ellipse 7">
            <a:extLst>
              <a:ext uri="{FF2B5EF4-FFF2-40B4-BE49-F238E27FC236}">
                <a16:creationId xmlns:a16="http://schemas.microsoft.com/office/drawing/2014/main" id="{CE5D3604-EBC3-8665-42AD-499610D02FB5}"/>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p.32</a:t>
            </a:r>
          </a:p>
        </p:txBody>
      </p:sp>
      <p:sp>
        <p:nvSpPr>
          <p:cNvPr id="9" name="Google Shape;4093;p43">
            <a:extLst>
              <a:ext uri="{FF2B5EF4-FFF2-40B4-BE49-F238E27FC236}">
                <a16:creationId xmlns:a16="http://schemas.microsoft.com/office/drawing/2014/main" id="{40A8885A-1F1F-9559-82F1-66CD5C9E5F02}"/>
              </a:ext>
            </a:extLst>
          </p:cNvPr>
          <p:cNvSpPr txBox="1">
            <a:spLocks/>
          </p:cNvSpPr>
          <p:nvPr/>
        </p:nvSpPr>
        <p:spPr>
          <a:xfrm>
            <a:off x="7332194" y="729669"/>
            <a:ext cx="1091743" cy="394560"/>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CM1</a:t>
            </a:r>
          </a:p>
        </p:txBody>
      </p:sp>
      <p:sp>
        <p:nvSpPr>
          <p:cNvPr id="15" name="Google Shape;4093;p43">
            <a:extLst>
              <a:ext uri="{FF2B5EF4-FFF2-40B4-BE49-F238E27FC236}">
                <a16:creationId xmlns:a16="http://schemas.microsoft.com/office/drawing/2014/main" id="{69905E21-584F-4CE9-3DC1-7F9088601886}"/>
              </a:ext>
            </a:extLst>
          </p:cNvPr>
          <p:cNvSpPr txBox="1">
            <a:spLocks/>
          </p:cNvSpPr>
          <p:nvPr/>
        </p:nvSpPr>
        <p:spPr>
          <a:xfrm>
            <a:off x="7598968" y="2706428"/>
            <a:ext cx="1047406"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pic>
        <p:nvPicPr>
          <p:cNvPr id="6" name="Image 5">
            <a:extLst>
              <a:ext uri="{FF2B5EF4-FFF2-40B4-BE49-F238E27FC236}">
                <a16:creationId xmlns:a16="http://schemas.microsoft.com/office/drawing/2014/main" id="{45C73A66-04B9-F0CD-8D0B-279DCAA72BC0}"/>
              </a:ext>
            </a:extLst>
          </p:cNvPr>
          <p:cNvPicPr>
            <a:picLocks noChangeAspect="1"/>
          </p:cNvPicPr>
          <p:nvPr/>
        </p:nvPicPr>
        <p:blipFill>
          <a:blip r:embed="rId5"/>
          <a:stretch>
            <a:fillRect/>
          </a:stretch>
        </p:blipFill>
        <p:spPr>
          <a:xfrm>
            <a:off x="3823190" y="113621"/>
            <a:ext cx="640745" cy="868912"/>
          </a:xfrm>
          <a:prstGeom prst="rect">
            <a:avLst/>
          </a:prstGeom>
        </p:spPr>
      </p:pic>
      <p:pic>
        <p:nvPicPr>
          <p:cNvPr id="11" name="Image 10">
            <a:extLst>
              <a:ext uri="{FF2B5EF4-FFF2-40B4-BE49-F238E27FC236}">
                <a16:creationId xmlns:a16="http://schemas.microsoft.com/office/drawing/2014/main" id="{43E52BF4-8CB2-93B6-58DB-56AE685B83E1}"/>
              </a:ext>
            </a:extLst>
          </p:cNvPr>
          <p:cNvPicPr>
            <a:picLocks noChangeAspect="1"/>
          </p:cNvPicPr>
          <p:nvPr/>
        </p:nvPicPr>
        <p:blipFill>
          <a:blip r:embed="rId5"/>
          <a:stretch>
            <a:fillRect/>
          </a:stretch>
        </p:blipFill>
        <p:spPr>
          <a:xfrm>
            <a:off x="4680065" y="113621"/>
            <a:ext cx="640745" cy="868912"/>
          </a:xfrm>
          <a:prstGeom prst="rect">
            <a:avLst/>
          </a:prstGeom>
        </p:spPr>
      </p:pic>
      <p:sp>
        <p:nvSpPr>
          <p:cNvPr id="5" name="Ellipse 4">
            <a:extLst>
              <a:ext uri="{FF2B5EF4-FFF2-40B4-BE49-F238E27FC236}">
                <a16:creationId xmlns:a16="http://schemas.microsoft.com/office/drawing/2014/main" id="{2A083B7B-F3E4-6931-96E6-6A55EF06EFD7}"/>
              </a:ext>
            </a:extLst>
          </p:cNvPr>
          <p:cNvSpPr/>
          <p:nvPr/>
        </p:nvSpPr>
        <p:spPr>
          <a:xfrm>
            <a:off x="6160470" y="974049"/>
            <a:ext cx="1962201"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Ellipse 2">
            <a:extLst>
              <a:ext uri="{FF2B5EF4-FFF2-40B4-BE49-F238E27FC236}">
                <a16:creationId xmlns:a16="http://schemas.microsoft.com/office/drawing/2014/main" id="{3A8A0C51-9D94-BECA-8E87-2DDDB899AC3C}"/>
              </a:ext>
            </a:extLst>
          </p:cNvPr>
          <p:cNvSpPr/>
          <p:nvPr/>
        </p:nvSpPr>
        <p:spPr>
          <a:xfrm>
            <a:off x="6109058" y="3168865"/>
            <a:ext cx="1962201"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49016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8BC7DC36-AED2-AC86-F0F2-3E57AEF2BB2D}"/>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11B45E6C-F808-59B2-8420-E8F96A23C1B8}"/>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DE9D3F06-A7A0-D9FD-0A9F-FA10B0D46632}"/>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3" name="Sous-titre 2">
            <a:extLst>
              <a:ext uri="{FF2B5EF4-FFF2-40B4-BE49-F238E27FC236}">
                <a16:creationId xmlns:a16="http://schemas.microsoft.com/office/drawing/2014/main" id="{12C52D78-B768-A369-35DE-0B3FD9A573CE}"/>
              </a:ext>
            </a:extLst>
          </p:cNvPr>
          <p:cNvSpPr>
            <a:spLocks noGrp="1"/>
          </p:cNvSpPr>
          <p:nvPr>
            <p:ph type="subTitle" idx="1"/>
          </p:nvPr>
        </p:nvSpPr>
        <p:spPr>
          <a:xfrm>
            <a:off x="-35035" y="740847"/>
            <a:ext cx="4701127" cy="1145700"/>
          </a:xfrm>
        </p:spPr>
        <p:txBody>
          <a:bodyPr/>
          <a:lstStyle/>
          <a:p>
            <a:pPr>
              <a:lnSpc>
                <a:spcPct val="100000"/>
              </a:lnSpc>
            </a:pPr>
            <a:r>
              <a:rPr lang="fr-FR" b="1" u="sng" dirty="0"/>
              <a:t>Quels sont les points communs et les différences entre une addition posée, une soustraction posée  VS une multiplication posée ?</a:t>
            </a:r>
          </a:p>
        </p:txBody>
      </p:sp>
      <p:cxnSp>
        <p:nvCxnSpPr>
          <p:cNvPr id="13" name="Connecteur droit 12">
            <a:extLst>
              <a:ext uri="{FF2B5EF4-FFF2-40B4-BE49-F238E27FC236}">
                <a16:creationId xmlns:a16="http://schemas.microsoft.com/office/drawing/2014/main" id="{47CE96A6-A107-9CF7-9052-BB5D0EC2CC31}"/>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10" name="Ellipse 9">
            <a:extLst>
              <a:ext uri="{FF2B5EF4-FFF2-40B4-BE49-F238E27FC236}">
                <a16:creationId xmlns:a16="http://schemas.microsoft.com/office/drawing/2014/main" id="{44CC0127-40D3-FB01-00F8-7C27E828D33D}"/>
              </a:ext>
            </a:extLst>
          </p:cNvPr>
          <p:cNvSpPr/>
          <p:nvPr/>
        </p:nvSpPr>
        <p:spPr>
          <a:xfrm>
            <a:off x="41564" y="20411"/>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p.31</a:t>
            </a:r>
          </a:p>
        </p:txBody>
      </p:sp>
      <p:pic>
        <p:nvPicPr>
          <p:cNvPr id="12" name="Picture 2" descr="Ardoise effaçable à sec 1 face unie / 1 face seyès 20 x 28 cm">
            <a:extLst>
              <a:ext uri="{FF2B5EF4-FFF2-40B4-BE49-F238E27FC236}">
                <a16:creationId xmlns:a16="http://schemas.microsoft.com/office/drawing/2014/main" id="{4FF1E843-BB32-931D-03AD-84D6A4F185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6092" y="113621"/>
            <a:ext cx="934757" cy="6730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Ardoise effaçable à sec 1 face unie / 1 face seyès 20 x 28 cm">
            <a:extLst>
              <a:ext uri="{FF2B5EF4-FFF2-40B4-BE49-F238E27FC236}">
                <a16:creationId xmlns:a16="http://schemas.microsoft.com/office/drawing/2014/main" id="{7846A704-11EE-2328-2D58-F1F38173CE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3152" y="113621"/>
            <a:ext cx="934757" cy="673025"/>
          </a:xfrm>
          <a:prstGeom prst="rect">
            <a:avLst/>
          </a:prstGeom>
          <a:noFill/>
          <a:extLst>
            <a:ext uri="{909E8E84-426E-40DD-AFC4-6F175D3DCCD1}">
              <a14:hiddenFill xmlns:a14="http://schemas.microsoft.com/office/drawing/2010/main">
                <a:solidFill>
                  <a:srgbClr val="FFFFFF"/>
                </a:solidFill>
              </a14:hiddenFill>
            </a:ext>
          </a:extLst>
        </p:spPr>
      </p:pic>
      <p:cxnSp>
        <p:nvCxnSpPr>
          <p:cNvPr id="5" name="Connecteur droit 4">
            <a:extLst>
              <a:ext uri="{FF2B5EF4-FFF2-40B4-BE49-F238E27FC236}">
                <a16:creationId xmlns:a16="http://schemas.microsoft.com/office/drawing/2014/main" id="{3C1DD136-FBD5-A01B-1035-74E025272F93}"/>
              </a:ext>
            </a:extLst>
          </p:cNvPr>
          <p:cNvCxnSpPr>
            <a:cxnSpLocks/>
          </p:cNvCxnSpPr>
          <p:nvPr/>
        </p:nvCxnSpPr>
        <p:spPr>
          <a:xfrm>
            <a:off x="2398946" y="1641075"/>
            <a:ext cx="0" cy="2511119"/>
          </a:xfrm>
          <a:prstGeom prst="line">
            <a:avLst/>
          </a:prstGeom>
        </p:spPr>
        <p:style>
          <a:lnRef idx="3">
            <a:schemeClr val="accent1"/>
          </a:lnRef>
          <a:fillRef idx="0">
            <a:schemeClr val="accent1"/>
          </a:fillRef>
          <a:effectRef idx="2">
            <a:schemeClr val="accent1"/>
          </a:effectRef>
          <a:fontRef idx="minor">
            <a:schemeClr val="tx1"/>
          </a:fontRef>
        </p:style>
      </p:cxnSp>
      <p:sp>
        <p:nvSpPr>
          <p:cNvPr id="14" name="Sous-titre 2">
            <a:extLst>
              <a:ext uri="{FF2B5EF4-FFF2-40B4-BE49-F238E27FC236}">
                <a16:creationId xmlns:a16="http://schemas.microsoft.com/office/drawing/2014/main" id="{BC73978F-E953-A5E2-A40A-C647069ED3C6}"/>
              </a:ext>
            </a:extLst>
          </p:cNvPr>
          <p:cNvSpPr txBox="1">
            <a:spLocks/>
          </p:cNvSpPr>
          <p:nvPr/>
        </p:nvSpPr>
        <p:spPr>
          <a:xfrm>
            <a:off x="643977" y="1686874"/>
            <a:ext cx="1811442" cy="42764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100000"/>
              </a:lnSpc>
            </a:pPr>
            <a:r>
              <a:rPr lang="fr-FR" b="1" dirty="0"/>
              <a:t>Points communs</a:t>
            </a:r>
          </a:p>
        </p:txBody>
      </p:sp>
      <p:sp>
        <p:nvSpPr>
          <p:cNvPr id="24" name="Sous-titre 2">
            <a:extLst>
              <a:ext uri="{FF2B5EF4-FFF2-40B4-BE49-F238E27FC236}">
                <a16:creationId xmlns:a16="http://schemas.microsoft.com/office/drawing/2014/main" id="{F7059E52-F50E-809A-F26A-2881119FB643}"/>
              </a:ext>
            </a:extLst>
          </p:cNvPr>
          <p:cNvSpPr txBox="1">
            <a:spLocks/>
          </p:cNvSpPr>
          <p:nvPr/>
        </p:nvSpPr>
        <p:spPr>
          <a:xfrm>
            <a:off x="2508799" y="1686874"/>
            <a:ext cx="1811442" cy="42764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100000"/>
              </a:lnSpc>
            </a:pPr>
            <a:r>
              <a:rPr lang="fr-FR" b="1" dirty="0"/>
              <a:t>Différences</a:t>
            </a:r>
          </a:p>
        </p:txBody>
      </p:sp>
      <p:sp>
        <p:nvSpPr>
          <p:cNvPr id="25" name="Sous-titre 2">
            <a:extLst>
              <a:ext uri="{FF2B5EF4-FFF2-40B4-BE49-F238E27FC236}">
                <a16:creationId xmlns:a16="http://schemas.microsoft.com/office/drawing/2014/main" id="{9C7B4AB2-FFFC-C5A3-0C36-69200509AE86}"/>
              </a:ext>
            </a:extLst>
          </p:cNvPr>
          <p:cNvSpPr txBox="1">
            <a:spLocks/>
          </p:cNvSpPr>
          <p:nvPr/>
        </p:nvSpPr>
        <p:spPr>
          <a:xfrm>
            <a:off x="4477909" y="739488"/>
            <a:ext cx="4701127" cy="1145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100000"/>
              </a:lnSpc>
            </a:pPr>
            <a:r>
              <a:rPr lang="fr-FR" b="1" u="sng" dirty="0"/>
              <a:t>Que pouvez vous-dire d’une fraction décimale ?</a:t>
            </a:r>
          </a:p>
        </p:txBody>
      </p:sp>
      <p:sp>
        <p:nvSpPr>
          <p:cNvPr id="26" name="Sous-titre 2">
            <a:extLst>
              <a:ext uri="{FF2B5EF4-FFF2-40B4-BE49-F238E27FC236}">
                <a16:creationId xmlns:a16="http://schemas.microsoft.com/office/drawing/2014/main" id="{9CFC9E3E-269D-A904-0E02-E1A62298FE97}"/>
              </a:ext>
            </a:extLst>
          </p:cNvPr>
          <p:cNvSpPr txBox="1">
            <a:spLocks/>
          </p:cNvSpPr>
          <p:nvPr/>
        </p:nvSpPr>
        <p:spPr>
          <a:xfrm>
            <a:off x="4477909" y="1839389"/>
            <a:ext cx="4701127" cy="45060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100000"/>
              </a:lnSpc>
            </a:pPr>
            <a:r>
              <a:rPr lang="fr-FR" b="1" u="sng" dirty="0"/>
              <a:t>Combien y a-t-il de dixièmes dans une unité ?</a:t>
            </a:r>
          </a:p>
        </p:txBody>
      </p:sp>
      <p:sp>
        <p:nvSpPr>
          <p:cNvPr id="29" name="Sous-titre 2">
            <a:extLst>
              <a:ext uri="{FF2B5EF4-FFF2-40B4-BE49-F238E27FC236}">
                <a16:creationId xmlns:a16="http://schemas.microsoft.com/office/drawing/2014/main" id="{FCD0BF92-50E1-249A-49ED-8C3D94021C2D}"/>
              </a:ext>
            </a:extLst>
          </p:cNvPr>
          <p:cNvSpPr txBox="1">
            <a:spLocks/>
          </p:cNvSpPr>
          <p:nvPr/>
        </p:nvSpPr>
        <p:spPr>
          <a:xfrm>
            <a:off x="4442873" y="2794230"/>
            <a:ext cx="4701127" cy="45060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100000"/>
              </a:lnSpc>
            </a:pPr>
            <a:r>
              <a:rPr lang="fr-FR" b="1" u="sng" dirty="0"/>
              <a:t>Combien y a-t-il de centièmes dans une unité ?</a:t>
            </a:r>
          </a:p>
        </p:txBody>
      </p:sp>
      <p:sp>
        <p:nvSpPr>
          <p:cNvPr id="30" name="Sous-titre 2">
            <a:extLst>
              <a:ext uri="{FF2B5EF4-FFF2-40B4-BE49-F238E27FC236}">
                <a16:creationId xmlns:a16="http://schemas.microsoft.com/office/drawing/2014/main" id="{4E8F78D5-1992-0CB8-B1B8-858BF3C2E5C2}"/>
              </a:ext>
            </a:extLst>
          </p:cNvPr>
          <p:cNvSpPr txBox="1">
            <a:spLocks/>
          </p:cNvSpPr>
          <p:nvPr/>
        </p:nvSpPr>
        <p:spPr>
          <a:xfrm>
            <a:off x="4442873" y="3808348"/>
            <a:ext cx="4701127" cy="45060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100000"/>
              </a:lnSpc>
            </a:pPr>
            <a:r>
              <a:rPr lang="fr-FR" b="1" u="sng" dirty="0"/>
              <a:t>Combien y a-t-il de dixièmes dans un centième ?</a:t>
            </a:r>
          </a:p>
        </p:txBody>
      </p:sp>
      <mc:AlternateContent xmlns:mc="http://schemas.openxmlformats.org/markup-compatibility/2006">
        <mc:Choice xmlns:a14="http://schemas.microsoft.com/office/drawing/2010/main" Requires="a14">
          <p:sp>
            <p:nvSpPr>
              <p:cNvPr id="36" name="Sous-titre 2">
                <a:extLst>
                  <a:ext uri="{FF2B5EF4-FFF2-40B4-BE49-F238E27FC236}">
                    <a16:creationId xmlns:a16="http://schemas.microsoft.com/office/drawing/2014/main" id="{243AD0E1-7012-5BF4-1000-71A64B4EBD0B}"/>
                  </a:ext>
                </a:extLst>
              </p:cNvPr>
              <p:cNvSpPr txBox="1">
                <a:spLocks/>
              </p:cNvSpPr>
              <p:nvPr/>
            </p:nvSpPr>
            <p:spPr>
              <a:xfrm>
                <a:off x="4572000" y="1071640"/>
                <a:ext cx="5960242" cy="45060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100000"/>
                  </a:lnSpc>
                </a:pPr>
                <a:r>
                  <a:rPr lang="fr-FR" b="1" dirty="0">
                    <a:solidFill>
                      <a:srgbClr val="FF0000"/>
                    </a:solidFill>
                  </a:rPr>
                  <a:t>C’est une fraction sur 10, sur 100 …. </a:t>
                </a:r>
              </a:p>
              <a:p>
                <a:pPr>
                  <a:lnSpc>
                    <a:spcPct val="100000"/>
                  </a:lnSpc>
                </a:pPr>
                <a:r>
                  <a:rPr lang="fr-FR" b="1" dirty="0">
                    <a:solidFill>
                      <a:srgbClr val="FF0000"/>
                    </a:solidFill>
                  </a:rPr>
                  <a:t>Exemple :     </a:t>
                </a:r>
                <a14:m>
                  <m:oMath xmlns:m="http://schemas.openxmlformats.org/officeDocument/2006/math">
                    <m:f>
                      <m:fPr>
                        <m:ctrlPr>
                          <a:rPr lang="fr-FR" sz="2000" b="1" i="1" smtClean="0">
                            <a:solidFill>
                              <a:srgbClr val="FF0000"/>
                            </a:solidFill>
                            <a:latin typeface="Cambria Math" panose="02040503050406030204" pitchFamily="18" charset="0"/>
                          </a:rPr>
                        </m:ctrlPr>
                      </m:fPr>
                      <m:num>
                        <m:r>
                          <a:rPr lang="fr-FR" sz="2000" b="1" i="1" smtClean="0">
                            <a:solidFill>
                              <a:srgbClr val="FF0000"/>
                            </a:solidFill>
                            <a:latin typeface="Cambria Math" panose="02040503050406030204" pitchFamily="18" charset="0"/>
                          </a:rPr>
                          <m:t>𝟓</m:t>
                        </m:r>
                      </m:num>
                      <m:den>
                        <m:r>
                          <a:rPr lang="fr-FR" sz="2000" b="1" i="1" smtClean="0">
                            <a:solidFill>
                              <a:srgbClr val="FF0000"/>
                            </a:solidFill>
                            <a:latin typeface="Cambria Math" panose="02040503050406030204" pitchFamily="18" charset="0"/>
                          </a:rPr>
                          <m:t>𝟏𝟎</m:t>
                        </m:r>
                      </m:den>
                    </m:f>
                  </m:oMath>
                </a14:m>
                <a:r>
                  <a:rPr lang="fr-FR" b="1" dirty="0">
                    <a:solidFill>
                      <a:srgbClr val="FF0000"/>
                    </a:solidFill>
                  </a:rPr>
                  <a:t>   OU </a:t>
                </a:r>
                <a14:m>
                  <m:oMath xmlns:m="http://schemas.openxmlformats.org/officeDocument/2006/math">
                    <m:f>
                      <m:fPr>
                        <m:ctrlPr>
                          <a:rPr lang="fr-FR" sz="2000" b="1" i="1" smtClean="0">
                            <a:solidFill>
                              <a:srgbClr val="FF0000"/>
                            </a:solidFill>
                            <a:latin typeface="Cambria Math" panose="02040503050406030204" pitchFamily="18" charset="0"/>
                          </a:rPr>
                        </m:ctrlPr>
                      </m:fPr>
                      <m:num>
                        <m:r>
                          <a:rPr lang="fr-FR" sz="2000" b="1" i="1" smtClean="0">
                            <a:solidFill>
                              <a:srgbClr val="FF0000"/>
                            </a:solidFill>
                            <a:latin typeface="Cambria Math" panose="02040503050406030204" pitchFamily="18" charset="0"/>
                          </a:rPr>
                          <m:t>𝟑</m:t>
                        </m:r>
                      </m:num>
                      <m:den>
                        <m:r>
                          <a:rPr lang="fr-FR" sz="2000" b="1" i="1" smtClean="0">
                            <a:solidFill>
                              <a:srgbClr val="FF0000"/>
                            </a:solidFill>
                            <a:latin typeface="Cambria Math" panose="02040503050406030204" pitchFamily="18" charset="0"/>
                          </a:rPr>
                          <m:t>𝟏𝟎𝟎</m:t>
                        </m:r>
                      </m:den>
                    </m:f>
                  </m:oMath>
                </a14:m>
                <a:endParaRPr lang="fr-FR" b="1" dirty="0">
                  <a:solidFill>
                    <a:srgbClr val="FF0000"/>
                  </a:solidFill>
                </a:endParaRPr>
              </a:p>
            </p:txBody>
          </p:sp>
        </mc:Choice>
        <mc:Fallback>
          <p:sp>
            <p:nvSpPr>
              <p:cNvPr id="36" name="Sous-titre 2">
                <a:extLst>
                  <a:ext uri="{FF2B5EF4-FFF2-40B4-BE49-F238E27FC236}">
                    <a16:creationId xmlns:a16="http://schemas.microsoft.com/office/drawing/2014/main" id="{243AD0E1-7012-5BF4-1000-71A64B4EBD0B}"/>
                  </a:ext>
                </a:extLst>
              </p:cNvPr>
              <p:cNvSpPr txBox="1">
                <a:spLocks noRot="1" noChangeAspect="1" noMove="1" noResize="1" noEditPoints="1" noAdjustHandles="1" noChangeArrowheads="1" noChangeShapeType="1" noTextEdit="1"/>
              </p:cNvSpPr>
              <p:nvPr/>
            </p:nvSpPr>
            <p:spPr>
              <a:xfrm>
                <a:off x="4572000" y="1071640"/>
                <a:ext cx="5960242" cy="450604"/>
              </a:xfrm>
              <a:prstGeom prst="rect">
                <a:avLst/>
              </a:prstGeom>
              <a:blipFill>
                <a:blip r:embed="rId4"/>
                <a:stretch>
                  <a:fillRect b="-72973"/>
                </a:stretch>
              </a:blipFill>
              <a:ln>
                <a:noFill/>
              </a:ln>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49" name="Sous-titre 2">
                <a:extLst>
                  <a:ext uri="{FF2B5EF4-FFF2-40B4-BE49-F238E27FC236}">
                    <a16:creationId xmlns:a16="http://schemas.microsoft.com/office/drawing/2014/main" id="{16C1F5DE-FE0C-7304-5A73-076BC9C63FAD}"/>
                  </a:ext>
                </a:extLst>
              </p:cNvPr>
              <p:cNvSpPr txBox="1">
                <a:spLocks/>
              </p:cNvSpPr>
              <p:nvPr/>
            </p:nvSpPr>
            <p:spPr>
              <a:xfrm>
                <a:off x="4832928" y="2130713"/>
                <a:ext cx="5960242" cy="45060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100000"/>
                  </a:lnSpc>
                </a:pPr>
                <a:r>
                  <a:rPr lang="fr-FR" b="1" dirty="0">
                    <a:solidFill>
                      <a:srgbClr val="FF0000"/>
                    </a:solidFill>
                  </a:rPr>
                  <a:t>Il y en a 10. 1 u = </a:t>
                </a:r>
                <a14:m>
                  <m:oMath xmlns:m="http://schemas.openxmlformats.org/officeDocument/2006/math">
                    <m:f>
                      <m:fPr>
                        <m:ctrlPr>
                          <a:rPr lang="fr-FR" sz="1800" b="1" i="1" smtClean="0">
                            <a:solidFill>
                              <a:srgbClr val="FF0000"/>
                            </a:solidFill>
                            <a:latin typeface="Cambria Math" panose="02040503050406030204" pitchFamily="18" charset="0"/>
                          </a:rPr>
                        </m:ctrlPr>
                      </m:fPr>
                      <m:num>
                        <m:r>
                          <a:rPr lang="fr-FR" sz="1800" b="1" i="1" smtClean="0">
                            <a:solidFill>
                              <a:srgbClr val="FF0000"/>
                            </a:solidFill>
                            <a:latin typeface="Cambria Math" panose="02040503050406030204" pitchFamily="18" charset="0"/>
                          </a:rPr>
                          <m:t>𝟏𝟎</m:t>
                        </m:r>
                      </m:num>
                      <m:den>
                        <m:r>
                          <a:rPr lang="fr-FR" sz="1800" b="1" i="1" smtClean="0">
                            <a:solidFill>
                              <a:srgbClr val="FF0000"/>
                            </a:solidFill>
                            <a:latin typeface="Cambria Math" panose="02040503050406030204" pitchFamily="18" charset="0"/>
                          </a:rPr>
                          <m:t>𝟏𝟎</m:t>
                        </m:r>
                      </m:den>
                    </m:f>
                  </m:oMath>
                </a14:m>
                <a:endParaRPr lang="fr-FR" b="1" dirty="0">
                  <a:solidFill>
                    <a:srgbClr val="FF0000"/>
                  </a:solidFill>
                </a:endParaRPr>
              </a:p>
            </p:txBody>
          </p:sp>
        </mc:Choice>
        <mc:Fallback>
          <p:sp>
            <p:nvSpPr>
              <p:cNvPr id="49" name="Sous-titre 2">
                <a:extLst>
                  <a:ext uri="{FF2B5EF4-FFF2-40B4-BE49-F238E27FC236}">
                    <a16:creationId xmlns:a16="http://schemas.microsoft.com/office/drawing/2014/main" id="{16C1F5DE-FE0C-7304-5A73-076BC9C63FAD}"/>
                  </a:ext>
                </a:extLst>
              </p:cNvPr>
              <p:cNvSpPr txBox="1">
                <a:spLocks noRot="1" noChangeAspect="1" noMove="1" noResize="1" noEditPoints="1" noAdjustHandles="1" noChangeArrowheads="1" noChangeShapeType="1" noTextEdit="1"/>
              </p:cNvSpPr>
              <p:nvPr/>
            </p:nvSpPr>
            <p:spPr>
              <a:xfrm>
                <a:off x="4832928" y="2130713"/>
                <a:ext cx="5960242" cy="450604"/>
              </a:xfrm>
              <a:prstGeom prst="rect">
                <a:avLst/>
              </a:prstGeom>
              <a:blipFill>
                <a:blip r:embed="rId5"/>
                <a:stretch>
                  <a:fillRect b="-21918"/>
                </a:stretch>
              </a:blipFill>
              <a:ln>
                <a:noFill/>
              </a:ln>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50" name="Sous-titre 2">
                <a:extLst>
                  <a:ext uri="{FF2B5EF4-FFF2-40B4-BE49-F238E27FC236}">
                    <a16:creationId xmlns:a16="http://schemas.microsoft.com/office/drawing/2014/main" id="{E1C59A4F-706A-11A8-495D-5674EBD27F5F}"/>
                  </a:ext>
                </a:extLst>
              </p:cNvPr>
              <p:cNvSpPr txBox="1">
                <a:spLocks/>
              </p:cNvSpPr>
              <p:nvPr/>
            </p:nvSpPr>
            <p:spPr>
              <a:xfrm>
                <a:off x="4832928" y="3144831"/>
                <a:ext cx="5960242" cy="45060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100000"/>
                  </a:lnSpc>
                </a:pPr>
                <a:r>
                  <a:rPr lang="fr-FR" b="1" dirty="0">
                    <a:solidFill>
                      <a:srgbClr val="FF0000"/>
                    </a:solidFill>
                  </a:rPr>
                  <a:t>Il y en a 10. 1 u = </a:t>
                </a:r>
                <a14:m>
                  <m:oMath xmlns:m="http://schemas.openxmlformats.org/officeDocument/2006/math">
                    <m:f>
                      <m:fPr>
                        <m:ctrlPr>
                          <a:rPr lang="fr-FR" sz="1800" b="1" i="1" smtClean="0">
                            <a:solidFill>
                              <a:srgbClr val="FF0000"/>
                            </a:solidFill>
                            <a:latin typeface="Cambria Math" panose="02040503050406030204" pitchFamily="18" charset="0"/>
                          </a:rPr>
                        </m:ctrlPr>
                      </m:fPr>
                      <m:num>
                        <m:r>
                          <a:rPr lang="fr-FR" sz="1800" b="1" i="1" smtClean="0">
                            <a:solidFill>
                              <a:srgbClr val="FF0000"/>
                            </a:solidFill>
                            <a:latin typeface="Cambria Math" panose="02040503050406030204" pitchFamily="18" charset="0"/>
                          </a:rPr>
                          <m:t>𝟏𝟎𝟎</m:t>
                        </m:r>
                      </m:num>
                      <m:den>
                        <m:r>
                          <a:rPr lang="fr-FR" sz="1800" b="1" i="1" smtClean="0">
                            <a:solidFill>
                              <a:srgbClr val="FF0000"/>
                            </a:solidFill>
                            <a:latin typeface="Cambria Math" panose="02040503050406030204" pitchFamily="18" charset="0"/>
                          </a:rPr>
                          <m:t>𝟏𝟎𝟎</m:t>
                        </m:r>
                      </m:den>
                    </m:f>
                  </m:oMath>
                </a14:m>
                <a:endParaRPr lang="fr-FR" b="1" dirty="0">
                  <a:solidFill>
                    <a:srgbClr val="FF0000"/>
                  </a:solidFill>
                </a:endParaRPr>
              </a:p>
            </p:txBody>
          </p:sp>
        </mc:Choice>
        <mc:Fallback>
          <p:sp>
            <p:nvSpPr>
              <p:cNvPr id="50" name="Sous-titre 2">
                <a:extLst>
                  <a:ext uri="{FF2B5EF4-FFF2-40B4-BE49-F238E27FC236}">
                    <a16:creationId xmlns:a16="http://schemas.microsoft.com/office/drawing/2014/main" id="{E1C59A4F-706A-11A8-495D-5674EBD27F5F}"/>
                  </a:ext>
                </a:extLst>
              </p:cNvPr>
              <p:cNvSpPr txBox="1">
                <a:spLocks noRot="1" noChangeAspect="1" noMove="1" noResize="1" noEditPoints="1" noAdjustHandles="1" noChangeArrowheads="1" noChangeShapeType="1" noTextEdit="1"/>
              </p:cNvSpPr>
              <p:nvPr/>
            </p:nvSpPr>
            <p:spPr>
              <a:xfrm>
                <a:off x="4832928" y="3144831"/>
                <a:ext cx="5960242" cy="450604"/>
              </a:xfrm>
              <a:prstGeom prst="rect">
                <a:avLst/>
              </a:prstGeom>
              <a:blipFill>
                <a:blip r:embed="rId6"/>
                <a:stretch>
                  <a:fillRect b="-20270"/>
                </a:stretch>
              </a:blipFill>
              <a:ln>
                <a:noFill/>
              </a:ln>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52" name="Sous-titre 2">
                <a:extLst>
                  <a:ext uri="{FF2B5EF4-FFF2-40B4-BE49-F238E27FC236}">
                    <a16:creationId xmlns:a16="http://schemas.microsoft.com/office/drawing/2014/main" id="{E987D220-6C74-AFE1-B3A2-5D0CC9C4D0F9}"/>
                  </a:ext>
                </a:extLst>
              </p:cNvPr>
              <p:cNvSpPr txBox="1">
                <a:spLocks/>
              </p:cNvSpPr>
              <p:nvPr/>
            </p:nvSpPr>
            <p:spPr>
              <a:xfrm>
                <a:off x="5356811" y="4152194"/>
                <a:ext cx="5960242" cy="45060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100000"/>
                  </a:lnSpc>
                </a:pPr>
                <a:r>
                  <a:rPr lang="fr-FR" b="1" dirty="0">
                    <a:solidFill>
                      <a:srgbClr val="FF0000"/>
                    </a:solidFill>
                  </a:rPr>
                  <a:t>Il y en a 10.  </a:t>
                </a:r>
                <a14:m>
                  <m:oMath xmlns:m="http://schemas.openxmlformats.org/officeDocument/2006/math">
                    <m:f>
                      <m:fPr>
                        <m:ctrlPr>
                          <a:rPr lang="fr-FR" sz="1800" b="1" i="1" smtClean="0">
                            <a:solidFill>
                              <a:srgbClr val="FF0000"/>
                            </a:solidFill>
                            <a:latin typeface="Cambria Math" panose="02040503050406030204" pitchFamily="18" charset="0"/>
                          </a:rPr>
                        </m:ctrlPr>
                      </m:fPr>
                      <m:num>
                        <m:r>
                          <a:rPr lang="fr-FR" sz="1800" b="1" i="1" smtClean="0">
                            <a:solidFill>
                              <a:srgbClr val="FF0000"/>
                            </a:solidFill>
                            <a:latin typeface="Cambria Math" panose="02040503050406030204" pitchFamily="18" charset="0"/>
                          </a:rPr>
                          <m:t>𝟏𝟎</m:t>
                        </m:r>
                      </m:num>
                      <m:den>
                        <m:r>
                          <a:rPr lang="fr-FR" sz="1800" b="1" i="1" smtClean="0">
                            <a:solidFill>
                              <a:srgbClr val="FF0000"/>
                            </a:solidFill>
                            <a:latin typeface="Cambria Math" panose="02040503050406030204" pitchFamily="18" charset="0"/>
                          </a:rPr>
                          <m:t>𝟏𝟎𝟎</m:t>
                        </m:r>
                      </m:den>
                    </m:f>
                  </m:oMath>
                </a14:m>
                <a:r>
                  <a:rPr lang="fr-FR" b="1" dirty="0">
                    <a:solidFill>
                      <a:srgbClr val="FF0000"/>
                    </a:solidFill>
                  </a:rPr>
                  <a:t> = </a:t>
                </a:r>
                <a14:m>
                  <m:oMath xmlns:m="http://schemas.openxmlformats.org/officeDocument/2006/math">
                    <m:f>
                      <m:fPr>
                        <m:ctrlPr>
                          <a:rPr lang="fr-FR" sz="1800" b="1" i="1" smtClean="0">
                            <a:solidFill>
                              <a:srgbClr val="FF0000"/>
                            </a:solidFill>
                            <a:latin typeface="Cambria Math" panose="02040503050406030204" pitchFamily="18" charset="0"/>
                          </a:rPr>
                        </m:ctrlPr>
                      </m:fPr>
                      <m:num>
                        <m:r>
                          <a:rPr lang="fr-FR" sz="1800" b="1" i="1" smtClean="0">
                            <a:solidFill>
                              <a:srgbClr val="FF0000"/>
                            </a:solidFill>
                            <a:latin typeface="Cambria Math" panose="02040503050406030204" pitchFamily="18" charset="0"/>
                          </a:rPr>
                          <m:t>𝟏</m:t>
                        </m:r>
                      </m:num>
                      <m:den>
                        <m:r>
                          <a:rPr lang="fr-FR" sz="1800" b="1" i="1" smtClean="0">
                            <a:solidFill>
                              <a:srgbClr val="FF0000"/>
                            </a:solidFill>
                            <a:latin typeface="Cambria Math" panose="02040503050406030204" pitchFamily="18" charset="0"/>
                          </a:rPr>
                          <m:t>𝟏𝟎</m:t>
                        </m:r>
                      </m:den>
                    </m:f>
                  </m:oMath>
                </a14:m>
                <a:endParaRPr lang="fr-FR" b="1" dirty="0">
                  <a:solidFill>
                    <a:srgbClr val="FF0000"/>
                  </a:solidFill>
                </a:endParaRPr>
              </a:p>
            </p:txBody>
          </p:sp>
        </mc:Choice>
        <mc:Fallback>
          <p:sp>
            <p:nvSpPr>
              <p:cNvPr id="52" name="Sous-titre 2">
                <a:extLst>
                  <a:ext uri="{FF2B5EF4-FFF2-40B4-BE49-F238E27FC236}">
                    <a16:creationId xmlns:a16="http://schemas.microsoft.com/office/drawing/2014/main" id="{E987D220-6C74-AFE1-B3A2-5D0CC9C4D0F9}"/>
                  </a:ext>
                </a:extLst>
              </p:cNvPr>
              <p:cNvSpPr txBox="1">
                <a:spLocks noRot="1" noChangeAspect="1" noMove="1" noResize="1" noEditPoints="1" noAdjustHandles="1" noChangeArrowheads="1" noChangeShapeType="1" noTextEdit="1"/>
              </p:cNvSpPr>
              <p:nvPr/>
            </p:nvSpPr>
            <p:spPr>
              <a:xfrm>
                <a:off x="5356811" y="4152194"/>
                <a:ext cx="5960242" cy="450604"/>
              </a:xfrm>
              <a:prstGeom prst="rect">
                <a:avLst/>
              </a:prstGeom>
              <a:blipFill>
                <a:blip r:embed="rId7"/>
                <a:stretch>
                  <a:fillRect b="-21622"/>
                </a:stretch>
              </a:blipFill>
              <a:ln>
                <a:noFill/>
              </a:ln>
            </p:spPr>
            <p:txBody>
              <a:bodyPr/>
              <a:lstStyle/>
              <a:p>
                <a:r>
                  <a:rPr lang="fr-FR">
                    <a:noFill/>
                  </a:rPr>
                  <a:t> </a:t>
                </a:r>
              </a:p>
            </p:txBody>
          </p:sp>
        </mc:Fallback>
      </mc:AlternateContent>
    </p:spTree>
    <p:extLst>
      <p:ext uri="{BB962C8B-B14F-4D97-AF65-F5344CB8AC3E}">
        <p14:creationId xmlns:p14="http://schemas.microsoft.com/office/powerpoint/2010/main" val="380100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49" grpId="0"/>
      <p:bldP spid="50" grpId="0"/>
      <p:bldP spid="5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A632F9E1-5B02-DFEC-9D22-0EC96F347139}"/>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7FB50E15-7B5D-3530-979A-032733C53E78}"/>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7F76332A-4C78-9B9A-8599-B2424BD2A8D8}"/>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3" name="Sous-titre 2">
            <a:extLst>
              <a:ext uri="{FF2B5EF4-FFF2-40B4-BE49-F238E27FC236}">
                <a16:creationId xmlns:a16="http://schemas.microsoft.com/office/drawing/2014/main" id="{A05BE485-B24A-469C-7CD6-F6DA98EBBC98}"/>
              </a:ext>
            </a:extLst>
          </p:cNvPr>
          <p:cNvSpPr>
            <a:spLocks noGrp="1"/>
          </p:cNvSpPr>
          <p:nvPr>
            <p:ph type="subTitle" idx="1"/>
          </p:nvPr>
        </p:nvSpPr>
        <p:spPr>
          <a:xfrm>
            <a:off x="-35035" y="740847"/>
            <a:ext cx="4701127" cy="1145700"/>
          </a:xfrm>
        </p:spPr>
        <p:txBody>
          <a:bodyPr/>
          <a:lstStyle/>
          <a:p>
            <a:pPr>
              <a:lnSpc>
                <a:spcPct val="100000"/>
              </a:lnSpc>
            </a:pPr>
            <a:r>
              <a:rPr lang="fr-FR" b="1" u="sng" dirty="0"/>
              <a:t>Comment obtient-on le résultat de cette opération :</a:t>
            </a:r>
          </a:p>
          <a:p>
            <a:pPr>
              <a:lnSpc>
                <a:spcPct val="100000"/>
              </a:lnSpc>
            </a:pPr>
            <a:endParaRPr lang="fr-FR" b="1" u="sng" dirty="0"/>
          </a:p>
          <a:p>
            <a:pPr>
              <a:lnSpc>
                <a:spcPct val="100000"/>
              </a:lnSpc>
            </a:pPr>
            <a:r>
              <a:rPr lang="fr-FR" b="1" dirty="0"/>
              <a:t>456 x 23</a:t>
            </a:r>
          </a:p>
          <a:p>
            <a:pPr>
              <a:lnSpc>
                <a:spcPct val="100000"/>
              </a:lnSpc>
            </a:pPr>
            <a:endParaRPr lang="fr-FR" b="1" u="sng" dirty="0"/>
          </a:p>
          <a:p>
            <a:pPr>
              <a:lnSpc>
                <a:spcPct val="100000"/>
              </a:lnSpc>
            </a:pPr>
            <a:r>
              <a:rPr lang="fr-FR" b="1" u="sng" dirty="0"/>
              <a:t>Comment appelle-t-on le résultat ?</a:t>
            </a:r>
          </a:p>
        </p:txBody>
      </p:sp>
      <p:cxnSp>
        <p:nvCxnSpPr>
          <p:cNvPr id="13" name="Connecteur droit 12">
            <a:extLst>
              <a:ext uri="{FF2B5EF4-FFF2-40B4-BE49-F238E27FC236}">
                <a16:creationId xmlns:a16="http://schemas.microsoft.com/office/drawing/2014/main" id="{B7EC18A6-06F6-4F1E-B484-7F3349D4B735}"/>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12" name="Picture 2" descr="Ardoise effaçable à sec 1 face unie / 1 face seyès 20 x 28 cm">
            <a:extLst>
              <a:ext uri="{FF2B5EF4-FFF2-40B4-BE49-F238E27FC236}">
                <a16:creationId xmlns:a16="http://schemas.microsoft.com/office/drawing/2014/main" id="{5CF5BE95-20D4-78DA-5457-181385E548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6092" y="113621"/>
            <a:ext cx="934757" cy="6730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Ardoise effaçable à sec 1 face unie / 1 face seyès 20 x 28 cm">
            <a:extLst>
              <a:ext uri="{FF2B5EF4-FFF2-40B4-BE49-F238E27FC236}">
                <a16:creationId xmlns:a16="http://schemas.microsoft.com/office/drawing/2014/main" id="{E073161E-64A2-620B-84EC-2B1E178477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3152" y="113621"/>
            <a:ext cx="934757" cy="673025"/>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394D6EE1-93EE-F0A1-E99C-DC16FC8D3490}"/>
              </a:ext>
            </a:extLst>
          </p:cNvPr>
          <p:cNvPicPr>
            <a:picLocks noChangeAspect="1"/>
          </p:cNvPicPr>
          <p:nvPr/>
        </p:nvPicPr>
        <p:blipFill>
          <a:blip r:embed="rId4"/>
          <a:stretch>
            <a:fillRect/>
          </a:stretch>
        </p:blipFill>
        <p:spPr>
          <a:xfrm>
            <a:off x="4571998" y="1293019"/>
            <a:ext cx="4572002" cy="1278732"/>
          </a:xfrm>
          <a:prstGeom prst="rect">
            <a:avLst/>
          </a:prstGeom>
        </p:spPr>
      </p:pic>
    </p:spTree>
    <p:extLst>
      <p:ext uri="{BB962C8B-B14F-4D97-AF65-F5344CB8AC3E}">
        <p14:creationId xmlns:p14="http://schemas.microsoft.com/office/powerpoint/2010/main" val="145705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E00DD04F-3900-AFF7-4C1A-624D13FFF341}"/>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98C6ADB9-CEA1-84C8-1F1F-ECE4AF65E565}"/>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34843E96-3D7D-601E-6838-489C17F8E3E9}"/>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3" name="Sous-titre 2">
            <a:extLst>
              <a:ext uri="{FF2B5EF4-FFF2-40B4-BE49-F238E27FC236}">
                <a16:creationId xmlns:a16="http://schemas.microsoft.com/office/drawing/2014/main" id="{D4DA0101-2813-5EB9-A407-5D1AD9BD072E}"/>
              </a:ext>
            </a:extLst>
          </p:cNvPr>
          <p:cNvSpPr>
            <a:spLocks noGrp="1"/>
          </p:cNvSpPr>
          <p:nvPr>
            <p:ph type="subTitle" idx="1"/>
          </p:nvPr>
        </p:nvSpPr>
        <p:spPr>
          <a:xfrm>
            <a:off x="734603" y="2065279"/>
            <a:ext cx="2802324" cy="1145700"/>
          </a:xfrm>
        </p:spPr>
        <p:txBody>
          <a:bodyPr/>
          <a:lstStyle/>
          <a:p>
            <a:pPr>
              <a:lnSpc>
                <a:spcPct val="100000"/>
              </a:lnSpc>
            </a:pPr>
            <a:r>
              <a:rPr lang="fr-FR" b="1" dirty="0"/>
              <a:t>10488 = 456x (20+3) </a:t>
            </a:r>
          </a:p>
          <a:p>
            <a:pPr>
              <a:lnSpc>
                <a:spcPct val="100000"/>
              </a:lnSpc>
            </a:pPr>
            <a:r>
              <a:rPr lang="fr-FR" b="1" dirty="0"/>
              <a:t>             =(456x3) + (456x20) </a:t>
            </a:r>
          </a:p>
          <a:p>
            <a:pPr>
              <a:lnSpc>
                <a:spcPct val="100000"/>
              </a:lnSpc>
            </a:pPr>
            <a:r>
              <a:rPr lang="fr-FR" b="1" dirty="0"/>
              <a:t>             = 1368+9120</a:t>
            </a:r>
          </a:p>
          <a:p>
            <a:pPr>
              <a:lnSpc>
                <a:spcPct val="100000"/>
              </a:lnSpc>
            </a:pPr>
            <a:r>
              <a:rPr lang="fr-FR" b="1" dirty="0"/>
              <a:t>             =10488</a:t>
            </a:r>
          </a:p>
        </p:txBody>
      </p:sp>
      <p:cxnSp>
        <p:nvCxnSpPr>
          <p:cNvPr id="13" name="Connecteur droit 12">
            <a:extLst>
              <a:ext uri="{FF2B5EF4-FFF2-40B4-BE49-F238E27FC236}">
                <a16:creationId xmlns:a16="http://schemas.microsoft.com/office/drawing/2014/main" id="{4952478D-49DE-E932-A726-AD1424D39612}"/>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12" name="Picture 2" descr="Ardoise effaçable à sec 1 face unie / 1 face seyès 20 x 28 cm">
            <a:extLst>
              <a:ext uri="{FF2B5EF4-FFF2-40B4-BE49-F238E27FC236}">
                <a16:creationId xmlns:a16="http://schemas.microsoft.com/office/drawing/2014/main" id="{18E1AB7E-FC66-C4C3-D86B-096D6E2073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6092" y="113621"/>
            <a:ext cx="934757" cy="6730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Ardoise effaçable à sec 1 face unie / 1 face seyès 20 x 28 cm">
            <a:extLst>
              <a:ext uri="{FF2B5EF4-FFF2-40B4-BE49-F238E27FC236}">
                <a16:creationId xmlns:a16="http://schemas.microsoft.com/office/drawing/2014/main" id="{35E5D91C-C372-FEA6-2079-909A819748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3152" y="113621"/>
            <a:ext cx="934757" cy="673025"/>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28686F4E-F6F0-4528-65B3-CDB23FD66F89}"/>
              </a:ext>
            </a:extLst>
          </p:cNvPr>
          <p:cNvPicPr>
            <a:picLocks noChangeAspect="1"/>
          </p:cNvPicPr>
          <p:nvPr/>
        </p:nvPicPr>
        <p:blipFill>
          <a:blip r:embed="rId4"/>
          <a:stretch>
            <a:fillRect/>
          </a:stretch>
        </p:blipFill>
        <p:spPr>
          <a:xfrm>
            <a:off x="611745" y="786646"/>
            <a:ext cx="2970006" cy="1232834"/>
          </a:xfrm>
          <a:prstGeom prst="rect">
            <a:avLst/>
          </a:prstGeom>
        </p:spPr>
      </p:pic>
      <p:pic>
        <p:nvPicPr>
          <p:cNvPr id="8" name="Image 7">
            <a:extLst>
              <a:ext uri="{FF2B5EF4-FFF2-40B4-BE49-F238E27FC236}">
                <a16:creationId xmlns:a16="http://schemas.microsoft.com/office/drawing/2014/main" id="{06D606FA-905E-0DAA-D247-431D076F7309}"/>
              </a:ext>
            </a:extLst>
          </p:cNvPr>
          <p:cNvPicPr>
            <a:picLocks noChangeAspect="1"/>
          </p:cNvPicPr>
          <p:nvPr/>
        </p:nvPicPr>
        <p:blipFill>
          <a:blip r:embed="rId5"/>
          <a:stretch>
            <a:fillRect/>
          </a:stretch>
        </p:blipFill>
        <p:spPr>
          <a:xfrm>
            <a:off x="693043" y="3059429"/>
            <a:ext cx="2751042" cy="2108667"/>
          </a:xfrm>
          <a:prstGeom prst="rect">
            <a:avLst/>
          </a:prstGeom>
        </p:spPr>
      </p:pic>
      <p:pic>
        <p:nvPicPr>
          <p:cNvPr id="9" name="Image 8">
            <a:extLst>
              <a:ext uri="{FF2B5EF4-FFF2-40B4-BE49-F238E27FC236}">
                <a16:creationId xmlns:a16="http://schemas.microsoft.com/office/drawing/2014/main" id="{ECD5DC9D-D7B1-CCEB-39E0-4AEE20F5BC05}"/>
              </a:ext>
            </a:extLst>
          </p:cNvPr>
          <p:cNvPicPr>
            <a:picLocks noChangeAspect="1"/>
          </p:cNvPicPr>
          <p:nvPr/>
        </p:nvPicPr>
        <p:blipFill>
          <a:blip r:embed="rId6"/>
          <a:stretch>
            <a:fillRect/>
          </a:stretch>
        </p:blipFill>
        <p:spPr>
          <a:xfrm>
            <a:off x="4571998" y="1293019"/>
            <a:ext cx="4572002" cy="1278732"/>
          </a:xfrm>
          <a:prstGeom prst="rect">
            <a:avLst/>
          </a:prstGeom>
        </p:spPr>
      </p:pic>
      <p:sp>
        <p:nvSpPr>
          <p:cNvPr id="11" name="Ellipse 10">
            <a:extLst>
              <a:ext uri="{FF2B5EF4-FFF2-40B4-BE49-F238E27FC236}">
                <a16:creationId xmlns:a16="http://schemas.microsoft.com/office/drawing/2014/main" id="{7A8A5609-B885-BB82-29FB-436B9C8E7585}"/>
              </a:ext>
            </a:extLst>
          </p:cNvPr>
          <p:cNvSpPr/>
          <p:nvPr/>
        </p:nvSpPr>
        <p:spPr>
          <a:xfrm>
            <a:off x="8271164" y="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p.32</a:t>
            </a:r>
          </a:p>
        </p:txBody>
      </p:sp>
    </p:spTree>
    <p:extLst>
      <p:ext uri="{BB962C8B-B14F-4D97-AF65-F5344CB8AC3E}">
        <p14:creationId xmlns:p14="http://schemas.microsoft.com/office/powerpoint/2010/main" val="2284965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FE19AAA5-C278-DDB6-5A5C-FC32BDFDFEDD}"/>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E8E6E594-2D8A-CF2D-3991-53008A598C30}"/>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B63410A3-9F41-6B39-C077-3F79464B1A8D}"/>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3" name="Sous-titre 2">
            <a:extLst>
              <a:ext uri="{FF2B5EF4-FFF2-40B4-BE49-F238E27FC236}">
                <a16:creationId xmlns:a16="http://schemas.microsoft.com/office/drawing/2014/main" id="{F78E190B-28F5-E5C1-5E2D-DFE3E34CA6F0}"/>
              </a:ext>
            </a:extLst>
          </p:cNvPr>
          <p:cNvSpPr>
            <a:spLocks noGrp="1"/>
          </p:cNvSpPr>
          <p:nvPr>
            <p:ph type="subTitle" idx="1"/>
          </p:nvPr>
        </p:nvSpPr>
        <p:spPr>
          <a:xfrm>
            <a:off x="734603" y="2065279"/>
            <a:ext cx="2802324" cy="1145700"/>
          </a:xfrm>
        </p:spPr>
        <p:txBody>
          <a:bodyPr/>
          <a:lstStyle/>
          <a:p>
            <a:pPr>
              <a:lnSpc>
                <a:spcPct val="100000"/>
              </a:lnSpc>
            </a:pPr>
            <a:r>
              <a:rPr lang="fr-FR" b="1" dirty="0"/>
              <a:t>10488 = 456x (20+3) </a:t>
            </a:r>
          </a:p>
          <a:p>
            <a:pPr>
              <a:lnSpc>
                <a:spcPct val="100000"/>
              </a:lnSpc>
            </a:pPr>
            <a:r>
              <a:rPr lang="fr-FR" b="1" dirty="0"/>
              <a:t>             =(456x3) + (456x20) </a:t>
            </a:r>
          </a:p>
          <a:p>
            <a:pPr>
              <a:lnSpc>
                <a:spcPct val="100000"/>
              </a:lnSpc>
            </a:pPr>
            <a:r>
              <a:rPr lang="fr-FR" b="1" dirty="0"/>
              <a:t>             = 1368+9120</a:t>
            </a:r>
          </a:p>
          <a:p>
            <a:pPr>
              <a:lnSpc>
                <a:spcPct val="100000"/>
              </a:lnSpc>
            </a:pPr>
            <a:r>
              <a:rPr lang="fr-FR" b="1" dirty="0"/>
              <a:t>             =10488</a:t>
            </a:r>
          </a:p>
        </p:txBody>
      </p:sp>
      <p:cxnSp>
        <p:nvCxnSpPr>
          <p:cNvPr id="13" name="Connecteur droit 12">
            <a:extLst>
              <a:ext uri="{FF2B5EF4-FFF2-40B4-BE49-F238E27FC236}">
                <a16:creationId xmlns:a16="http://schemas.microsoft.com/office/drawing/2014/main" id="{EC411BB5-90F7-A449-5284-2B388887A271}"/>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2" name="Picture 2" descr="Ardoise effaçable à sec 1 face unie / 1 face seyès 20 x 28 cm">
            <a:extLst>
              <a:ext uri="{FF2B5EF4-FFF2-40B4-BE49-F238E27FC236}">
                <a16:creationId xmlns:a16="http://schemas.microsoft.com/office/drawing/2014/main" id="{E851A95F-8797-5602-8C11-88BC5C4F41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3152" y="113621"/>
            <a:ext cx="934757" cy="673025"/>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8EC2D1A8-D805-6021-5797-284FB4D247DB}"/>
              </a:ext>
            </a:extLst>
          </p:cNvPr>
          <p:cNvPicPr>
            <a:picLocks noChangeAspect="1"/>
          </p:cNvPicPr>
          <p:nvPr/>
        </p:nvPicPr>
        <p:blipFill>
          <a:blip r:embed="rId4"/>
          <a:stretch>
            <a:fillRect/>
          </a:stretch>
        </p:blipFill>
        <p:spPr>
          <a:xfrm>
            <a:off x="611745" y="786646"/>
            <a:ext cx="2970006" cy="1232834"/>
          </a:xfrm>
          <a:prstGeom prst="rect">
            <a:avLst/>
          </a:prstGeom>
        </p:spPr>
      </p:pic>
      <p:pic>
        <p:nvPicPr>
          <p:cNvPr id="8" name="Image 7">
            <a:extLst>
              <a:ext uri="{FF2B5EF4-FFF2-40B4-BE49-F238E27FC236}">
                <a16:creationId xmlns:a16="http://schemas.microsoft.com/office/drawing/2014/main" id="{9F19A86E-D334-6C52-0934-3F27DDC52B6E}"/>
              </a:ext>
            </a:extLst>
          </p:cNvPr>
          <p:cNvPicPr>
            <a:picLocks noChangeAspect="1"/>
          </p:cNvPicPr>
          <p:nvPr/>
        </p:nvPicPr>
        <p:blipFill>
          <a:blip r:embed="rId5"/>
          <a:stretch>
            <a:fillRect/>
          </a:stretch>
        </p:blipFill>
        <p:spPr>
          <a:xfrm>
            <a:off x="693043" y="3059429"/>
            <a:ext cx="2751042" cy="2108667"/>
          </a:xfrm>
          <a:prstGeom prst="rect">
            <a:avLst/>
          </a:prstGeom>
        </p:spPr>
      </p:pic>
      <p:sp>
        <p:nvSpPr>
          <p:cNvPr id="11" name="Ellipse 10">
            <a:extLst>
              <a:ext uri="{FF2B5EF4-FFF2-40B4-BE49-F238E27FC236}">
                <a16:creationId xmlns:a16="http://schemas.microsoft.com/office/drawing/2014/main" id="{D6D38254-DC51-CAF2-F120-9765A092C7AE}"/>
              </a:ext>
            </a:extLst>
          </p:cNvPr>
          <p:cNvSpPr/>
          <p:nvPr/>
        </p:nvSpPr>
        <p:spPr>
          <a:xfrm>
            <a:off x="8271164" y="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p.33</a:t>
            </a:r>
          </a:p>
        </p:txBody>
      </p:sp>
      <p:pic>
        <p:nvPicPr>
          <p:cNvPr id="14" name="Image 13">
            <a:extLst>
              <a:ext uri="{FF2B5EF4-FFF2-40B4-BE49-F238E27FC236}">
                <a16:creationId xmlns:a16="http://schemas.microsoft.com/office/drawing/2014/main" id="{2F052A3A-A563-64CA-A20E-5C43F16B3634}"/>
              </a:ext>
            </a:extLst>
          </p:cNvPr>
          <p:cNvPicPr>
            <a:picLocks noChangeAspect="1"/>
          </p:cNvPicPr>
          <p:nvPr/>
        </p:nvPicPr>
        <p:blipFill>
          <a:blip r:embed="rId6"/>
          <a:stretch>
            <a:fillRect/>
          </a:stretch>
        </p:blipFill>
        <p:spPr>
          <a:xfrm>
            <a:off x="4664842" y="1635082"/>
            <a:ext cx="4437594" cy="1754723"/>
          </a:xfrm>
          <a:prstGeom prst="rect">
            <a:avLst/>
          </a:prstGeom>
        </p:spPr>
      </p:pic>
    </p:spTree>
    <p:extLst>
      <p:ext uri="{BB962C8B-B14F-4D97-AF65-F5344CB8AC3E}">
        <p14:creationId xmlns:p14="http://schemas.microsoft.com/office/powerpoint/2010/main" val="3794723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366C1671-15E9-7221-5338-74C9AFBF5DF8}"/>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9C1126C8-1B2D-05FF-076F-91377BD2E3C2}"/>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8C05BDF6-11C5-7517-4093-24CDE4B3D04C}"/>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3" name="Connecteur droit 12">
            <a:extLst>
              <a:ext uri="{FF2B5EF4-FFF2-40B4-BE49-F238E27FC236}">
                <a16:creationId xmlns:a16="http://schemas.microsoft.com/office/drawing/2014/main" id="{66119DA0-C6B4-93CB-798E-54C99B1CACAA}"/>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2" name="Picture 2" descr="Ardoise effaçable à sec 1 face unie / 1 face seyès 20 x 28 cm">
            <a:extLst>
              <a:ext uri="{FF2B5EF4-FFF2-40B4-BE49-F238E27FC236}">
                <a16:creationId xmlns:a16="http://schemas.microsoft.com/office/drawing/2014/main" id="{80DA5DBD-5D18-5646-855C-3A4DA5989F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3152" y="113621"/>
            <a:ext cx="934757" cy="673025"/>
          </a:xfrm>
          <a:prstGeom prst="rect">
            <a:avLst/>
          </a:prstGeom>
          <a:noFill/>
          <a:extLst>
            <a:ext uri="{909E8E84-426E-40DD-AFC4-6F175D3DCCD1}">
              <a14:hiddenFill xmlns:a14="http://schemas.microsoft.com/office/drawing/2010/main">
                <a:solidFill>
                  <a:srgbClr val="FFFFFF"/>
                </a:solidFill>
              </a14:hiddenFill>
            </a:ext>
          </a:extLst>
        </p:spPr>
      </p:pic>
      <p:sp>
        <p:nvSpPr>
          <p:cNvPr id="9" name="Sous-titre 2">
            <a:extLst>
              <a:ext uri="{FF2B5EF4-FFF2-40B4-BE49-F238E27FC236}">
                <a16:creationId xmlns:a16="http://schemas.microsoft.com/office/drawing/2014/main" id="{573ECCFC-2F26-A833-6CC5-90CB5836968A}"/>
              </a:ext>
            </a:extLst>
          </p:cNvPr>
          <p:cNvSpPr>
            <a:spLocks noGrp="1"/>
          </p:cNvSpPr>
          <p:nvPr>
            <p:ph type="subTitle" idx="1"/>
          </p:nvPr>
        </p:nvSpPr>
        <p:spPr>
          <a:xfrm>
            <a:off x="-35035" y="740847"/>
            <a:ext cx="4701127" cy="1145700"/>
          </a:xfrm>
        </p:spPr>
        <p:txBody>
          <a:bodyPr/>
          <a:lstStyle/>
          <a:p>
            <a:pPr>
              <a:lnSpc>
                <a:spcPct val="100000"/>
              </a:lnSpc>
            </a:pPr>
            <a:r>
              <a:rPr lang="fr-FR" b="1" u="sng" dirty="0"/>
              <a:t>Comment obtient-on le résultat de cette opération :</a:t>
            </a:r>
          </a:p>
          <a:p>
            <a:pPr>
              <a:lnSpc>
                <a:spcPct val="100000"/>
              </a:lnSpc>
            </a:pPr>
            <a:endParaRPr lang="fr-FR" b="1" u="sng" dirty="0"/>
          </a:p>
          <a:p>
            <a:pPr>
              <a:lnSpc>
                <a:spcPct val="100000"/>
              </a:lnSpc>
            </a:pPr>
            <a:r>
              <a:rPr lang="fr-FR" b="1" dirty="0"/>
              <a:t>456 x 231</a:t>
            </a:r>
          </a:p>
          <a:p>
            <a:pPr>
              <a:lnSpc>
                <a:spcPct val="100000"/>
              </a:lnSpc>
            </a:pPr>
            <a:endParaRPr lang="fr-FR" b="1" u="sng" dirty="0"/>
          </a:p>
        </p:txBody>
      </p:sp>
      <p:pic>
        <p:nvPicPr>
          <p:cNvPr id="11" name="Image 10">
            <a:extLst>
              <a:ext uri="{FF2B5EF4-FFF2-40B4-BE49-F238E27FC236}">
                <a16:creationId xmlns:a16="http://schemas.microsoft.com/office/drawing/2014/main" id="{FFA6BBB7-E95C-31CF-81F3-CAFEFF468947}"/>
              </a:ext>
            </a:extLst>
          </p:cNvPr>
          <p:cNvPicPr>
            <a:picLocks noChangeAspect="1"/>
          </p:cNvPicPr>
          <p:nvPr/>
        </p:nvPicPr>
        <p:blipFill>
          <a:blip r:embed="rId4"/>
          <a:stretch>
            <a:fillRect/>
          </a:stretch>
        </p:blipFill>
        <p:spPr>
          <a:xfrm rot="5400000">
            <a:off x="5318459" y="618676"/>
            <a:ext cx="3125531" cy="4442422"/>
          </a:xfrm>
          <a:prstGeom prst="rect">
            <a:avLst/>
          </a:prstGeom>
        </p:spPr>
      </p:pic>
      <p:sp>
        <p:nvSpPr>
          <p:cNvPr id="14" name="Ellipse 13">
            <a:extLst>
              <a:ext uri="{FF2B5EF4-FFF2-40B4-BE49-F238E27FC236}">
                <a16:creationId xmlns:a16="http://schemas.microsoft.com/office/drawing/2014/main" id="{A7A125A4-9824-3A6C-C129-E768C57FDE8C}"/>
              </a:ext>
            </a:extLst>
          </p:cNvPr>
          <p:cNvSpPr/>
          <p:nvPr/>
        </p:nvSpPr>
        <p:spPr>
          <a:xfrm>
            <a:off x="8271164" y="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p.12</a:t>
            </a:r>
          </a:p>
        </p:txBody>
      </p:sp>
      <p:pic>
        <p:nvPicPr>
          <p:cNvPr id="15" name="Image 14">
            <a:extLst>
              <a:ext uri="{FF2B5EF4-FFF2-40B4-BE49-F238E27FC236}">
                <a16:creationId xmlns:a16="http://schemas.microsoft.com/office/drawing/2014/main" id="{6413DCB7-C6FA-190E-5827-B8B2FE8B68F7}"/>
              </a:ext>
            </a:extLst>
          </p:cNvPr>
          <p:cNvPicPr>
            <a:picLocks noChangeAspect="1"/>
          </p:cNvPicPr>
          <p:nvPr/>
        </p:nvPicPr>
        <p:blipFill>
          <a:blip r:embed="rId5"/>
          <a:stretch>
            <a:fillRect/>
          </a:stretch>
        </p:blipFill>
        <p:spPr>
          <a:xfrm>
            <a:off x="4775343" y="125288"/>
            <a:ext cx="835249" cy="1177039"/>
          </a:xfrm>
          <a:prstGeom prst="rect">
            <a:avLst/>
          </a:prstGeom>
        </p:spPr>
      </p:pic>
    </p:spTree>
    <p:extLst>
      <p:ext uri="{BB962C8B-B14F-4D97-AF65-F5344CB8AC3E}">
        <p14:creationId xmlns:p14="http://schemas.microsoft.com/office/powerpoint/2010/main" val="65772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5D4627B8-B3C6-9873-9B22-BCD74EA06975}"/>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7C987D1B-C8CE-9EEC-147A-42779D8EB6BA}"/>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6519B3C7-F97C-843E-F154-2E96A41FC4D4}"/>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3" name="Connecteur droit 12">
            <a:extLst>
              <a:ext uri="{FF2B5EF4-FFF2-40B4-BE49-F238E27FC236}">
                <a16:creationId xmlns:a16="http://schemas.microsoft.com/office/drawing/2014/main" id="{240744A4-F9DA-8026-4958-2D6EB6C4C764}"/>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2" name="Picture 2" descr="Ardoise effaçable à sec 1 face unie / 1 face seyès 20 x 28 cm">
            <a:extLst>
              <a:ext uri="{FF2B5EF4-FFF2-40B4-BE49-F238E27FC236}">
                <a16:creationId xmlns:a16="http://schemas.microsoft.com/office/drawing/2014/main" id="{94879DDC-2EAA-8B95-4E5B-53F40F06E5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3152" y="113621"/>
            <a:ext cx="934757" cy="673025"/>
          </a:xfrm>
          <a:prstGeom prst="rect">
            <a:avLst/>
          </a:prstGeom>
          <a:noFill/>
          <a:extLst>
            <a:ext uri="{909E8E84-426E-40DD-AFC4-6F175D3DCCD1}">
              <a14:hiddenFill xmlns:a14="http://schemas.microsoft.com/office/drawing/2010/main">
                <a:solidFill>
                  <a:srgbClr val="FFFFFF"/>
                </a:solidFill>
              </a14:hiddenFill>
            </a:ext>
          </a:extLst>
        </p:spPr>
      </p:pic>
      <p:sp>
        <p:nvSpPr>
          <p:cNvPr id="9" name="Sous-titre 2">
            <a:extLst>
              <a:ext uri="{FF2B5EF4-FFF2-40B4-BE49-F238E27FC236}">
                <a16:creationId xmlns:a16="http://schemas.microsoft.com/office/drawing/2014/main" id="{19F7E1F6-ED38-46D0-F460-0FADA8402F0A}"/>
              </a:ext>
            </a:extLst>
          </p:cNvPr>
          <p:cNvSpPr>
            <a:spLocks noGrp="1"/>
          </p:cNvSpPr>
          <p:nvPr>
            <p:ph type="subTitle" idx="1"/>
          </p:nvPr>
        </p:nvSpPr>
        <p:spPr>
          <a:xfrm>
            <a:off x="-35035" y="740847"/>
            <a:ext cx="4701127" cy="1145700"/>
          </a:xfrm>
        </p:spPr>
        <p:txBody>
          <a:bodyPr/>
          <a:lstStyle/>
          <a:p>
            <a:pPr>
              <a:lnSpc>
                <a:spcPct val="100000"/>
              </a:lnSpc>
            </a:pPr>
            <a:r>
              <a:rPr lang="fr-FR" b="1" u="sng" dirty="0"/>
              <a:t>Comment obtient-on le résultat de cette opération :</a:t>
            </a:r>
          </a:p>
          <a:p>
            <a:pPr>
              <a:lnSpc>
                <a:spcPct val="100000"/>
              </a:lnSpc>
            </a:pPr>
            <a:endParaRPr lang="fr-FR" b="1" u="sng" dirty="0"/>
          </a:p>
          <a:p>
            <a:pPr>
              <a:lnSpc>
                <a:spcPct val="100000"/>
              </a:lnSpc>
            </a:pPr>
            <a:r>
              <a:rPr lang="fr-FR" b="1" dirty="0"/>
              <a:t>456 x 231</a:t>
            </a:r>
          </a:p>
          <a:p>
            <a:pPr>
              <a:lnSpc>
                <a:spcPct val="100000"/>
              </a:lnSpc>
            </a:pPr>
            <a:endParaRPr lang="fr-FR" b="1" u="sng" dirty="0"/>
          </a:p>
        </p:txBody>
      </p:sp>
      <p:sp>
        <p:nvSpPr>
          <p:cNvPr id="14" name="Ellipse 13">
            <a:extLst>
              <a:ext uri="{FF2B5EF4-FFF2-40B4-BE49-F238E27FC236}">
                <a16:creationId xmlns:a16="http://schemas.microsoft.com/office/drawing/2014/main" id="{F97C7C11-1EE2-8439-4AF7-6B5AFC4BAF25}"/>
              </a:ext>
            </a:extLst>
          </p:cNvPr>
          <p:cNvSpPr/>
          <p:nvPr/>
        </p:nvSpPr>
        <p:spPr>
          <a:xfrm>
            <a:off x="8271164" y="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p.13</a:t>
            </a:r>
          </a:p>
        </p:txBody>
      </p:sp>
      <p:pic>
        <p:nvPicPr>
          <p:cNvPr id="15" name="Image 14">
            <a:extLst>
              <a:ext uri="{FF2B5EF4-FFF2-40B4-BE49-F238E27FC236}">
                <a16:creationId xmlns:a16="http://schemas.microsoft.com/office/drawing/2014/main" id="{E6B3472A-A9A7-C891-2016-FB27961BC8C8}"/>
              </a:ext>
            </a:extLst>
          </p:cNvPr>
          <p:cNvPicPr>
            <a:picLocks noChangeAspect="1"/>
          </p:cNvPicPr>
          <p:nvPr/>
        </p:nvPicPr>
        <p:blipFill>
          <a:blip r:embed="rId4"/>
          <a:stretch>
            <a:fillRect/>
          </a:stretch>
        </p:blipFill>
        <p:spPr>
          <a:xfrm>
            <a:off x="4775343" y="125288"/>
            <a:ext cx="835249" cy="1177039"/>
          </a:xfrm>
          <a:prstGeom prst="rect">
            <a:avLst/>
          </a:prstGeom>
        </p:spPr>
      </p:pic>
      <p:pic>
        <p:nvPicPr>
          <p:cNvPr id="3" name="Image 2">
            <a:extLst>
              <a:ext uri="{FF2B5EF4-FFF2-40B4-BE49-F238E27FC236}">
                <a16:creationId xmlns:a16="http://schemas.microsoft.com/office/drawing/2014/main" id="{D65F3970-717A-91F9-76BC-707EF0C94E18}"/>
              </a:ext>
            </a:extLst>
          </p:cNvPr>
          <p:cNvPicPr>
            <a:picLocks noChangeAspect="1"/>
          </p:cNvPicPr>
          <p:nvPr/>
        </p:nvPicPr>
        <p:blipFill>
          <a:blip r:embed="rId5"/>
          <a:stretch>
            <a:fillRect/>
          </a:stretch>
        </p:blipFill>
        <p:spPr>
          <a:xfrm rot="5400000">
            <a:off x="5273744" y="870118"/>
            <a:ext cx="3210066" cy="4530432"/>
          </a:xfrm>
          <a:prstGeom prst="rect">
            <a:avLst/>
          </a:prstGeom>
        </p:spPr>
      </p:pic>
      <mc:AlternateContent xmlns:mc="http://schemas.openxmlformats.org/markup-compatibility/2006">
        <mc:Choice xmlns:a14="http://schemas.microsoft.com/office/drawing/2010/main" Requires="a14">
          <p:sp>
            <p:nvSpPr>
              <p:cNvPr id="5" name="ZoneTexte 4">
                <a:extLst>
                  <a:ext uri="{FF2B5EF4-FFF2-40B4-BE49-F238E27FC236}">
                    <a16:creationId xmlns:a16="http://schemas.microsoft.com/office/drawing/2014/main" id="{A1BCDDFD-A4A1-DD40-7615-29D434F39676}"/>
                  </a:ext>
                </a:extLst>
              </p:cNvPr>
              <p:cNvSpPr txBox="1"/>
              <p:nvPr/>
            </p:nvSpPr>
            <p:spPr>
              <a:xfrm>
                <a:off x="4813065" y="1931296"/>
                <a:ext cx="4001193" cy="1359859"/>
              </a:xfrm>
              <a:prstGeom prst="rect">
                <a:avLst/>
              </a:prstGeom>
              <a:noFill/>
            </p:spPr>
            <p:txBody>
              <a:bodyPr wrap="square" rtlCol="0">
                <a:spAutoFit/>
              </a:bodyPr>
              <a:lstStyle/>
              <a:p>
                <a:pPr algn="just"/>
                <a:r>
                  <a:rPr lang="fr-FR" sz="1800" dirty="0">
                    <a:solidFill>
                      <a:srgbClr val="FF0000"/>
                    </a:solidFill>
                  </a:rPr>
                  <a:t>Le millième est dix fois plus </a:t>
                </a:r>
                <a:r>
                  <a:rPr lang="fr-FR" sz="1800" dirty="0" err="1">
                    <a:solidFill>
                      <a:srgbClr val="FF0000"/>
                    </a:solidFill>
                  </a:rPr>
                  <a:t>ptit</a:t>
                </a:r>
                <a:r>
                  <a:rPr lang="fr-FR" sz="1800" dirty="0">
                    <a:solidFill>
                      <a:srgbClr val="FF0000"/>
                    </a:solidFill>
                  </a:rPr>
                  <a:t> que le centième, cent fois plus petit que le dixième et mille fois plus petit que l’unité. Un millième s’écrit </a:t>
                </a:r>
                <a14:m>
                  <m:oMath xmlns:m="http://schemas.openxmlformats.org/officeDocument/2006/math">
                    <m:f>
                      <m:fPr>
                        <m:ctrlPr>
                          <a:rPr lang="fr-FR" sz="2000" i="1" smtClean="0">
                            <a:solidFill>
                              <a:srgbClr val="FF0000"/>
                            </a:solidFill>
                            <a:latin typeface="Cambria Math" panose="02040503050406030204" pitchFamily="18" charset="0"/>
                          </a:rPr>
                        </m:ctrlPr>
                      </m:fPr>
                      <m:num>
                        <m:r>
                          <a:rPr lang="fr-FR" sz="2000" b="0" i="1" smtClean="0">
                            <a:solidFill>
                              <a:srgbClr val="FF0000"/>
                            </a:solidFill>
                            <a:latin typeface="Cambria Math" panose="02040503050406030204" pitchFamily="18" charset="0"/>
                          </a:rPr>
                          <m:t>1</m:t>
                        </m:r>
                      </m:num>
                      <m:den>
                        <m:r>
                          <a:rPr lang="fr-FR" sz="2000" b="0" i="1" smtClean="0">
                            <a:solidFill>
                              <a:srgbClr val="FF0000"/>
                            </a:solidFill>
                            <a:latin typeface="Cambria Math" panose="02040503050406030204" pitchFamily="18" charset="0"/>
                          </a:rPr>
                          <m:t>1 000</m:t>
                        </m:r>
                      </m:den>
                    </m:f>
                    <m:r>
                      <a:rPr lang="fr-FR" sz="2000" b="0" i="0" smtClean="0">
                        <a:solidFill>
                          <a:srgbClr val="FF0000"/>
                        </a:solidFill>
                        <a:latin typeface="Cambria Math" panose="02040503050406030204" pitchFamily="18" charset="0"/>
                      </a:rPr>
                      <m:t>.</m:t>
                    </m:r>
                  </m:oMath>
                </a14:m>
                <a:endParaRPr lang="fr-FR" sz="1800" dirty="0">
                  <a:solidFill>
                    <a:srgbClr val="FF0000"/>
                  </a:solidFill>
                </a:endParaRPr>
              </a:p>
            </p:txBody>
          </p:sp>
        </mc:Choice>
        <mc:Fallback>
          <p:sp>
            <p:nvSpPr>
              <p:cNvPr id="5" name="ZoneTexte 4">
                <a:extLst>
                  <a:ext uri="{FF2B5EF4-FFF2-40B4-BE49-F238E27FC236}">
                    <a16:creationId xmlns:a16="http://schemas.microsoft.com/office/drawing/2014/main" id="{A1BCDDFD-A4A1-DD40-7615-29D434F39676}"/>
                  </a:ext>
                </a:extLst>
              </p:cNvPr>
              <p:cNvSpPr txBox="1">
                <a:spLocks noRot="1" noChangeAspect="1" noMove="1" noResize="1" noEditPoints="1" noAdjustHandles="1" noChangeArrowheads="1" noChangeShapeType="1" noTextEdit="1"/>
              </p:cNvSpPr>
              <p:nvPr/>
            </p:nvSpPr>
            <p:spPr>
              <a:xfrm>
                <a:off x="4813065" y="1931296"/>
                <a:ext cx="4001193" cy="1359859"/>
              </a:xfrm>
              <a:prstGeom prst="rect">
                <a:avLst/>
              </a:prstGeom>
              <a:blipFill>
                <a:blip r:embed="rId6"/>
                <a:stretch>
                  <a:fillRect l="-1372" t="-2691" r="-1220" b="-897"/>
                </a:stretch>
              </a:blipFill>
            </p:spPr>
            <p:txBody>
              <a:bodyPr/>
              <a:lstStyle/>
              <a:p>
                <a:r>
                  <a:rPr lang="fr-FR">
                    <a:noFill/>
                  </a:rPr>
                  <a:t> </a:t>
                </a:r>
              </a:p>
            </p:txBody>
          </p:sp>
        </mc:Fallback>
      </mc:AlternateContent>
    </p:spTree>
    <p:extLst>
      <p:ext uri="{BB962C8B-B14F-4D97-AF65-F5344CB8AC3E}">
        <p14:creationId xmlns:p14="http://schemas.microsoft.com/office/powerpoint/2010/main" val="1075614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FDD379F5-17E7-079F-FADB-2679DDE33FFE}"/>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2C962A43-4936-BFE2-2E48-64DCE7628D2B}"/>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90137934-F341-375D-2F60-ADD040F2E18C}"/>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3" name="Sous-titre 2">
            <a:extLst>
              <a:ext uri="{FF2B5EF4-FFF2-40B4-BE49-F238E27FC236}">
                <a16:creationId xmlns:a16="http://schemas.microsoft.com/office/drawing/2014/main" id="{A37EABCB-1084-3E5A-F3EB-AB5C333DCEC6}"/>
              </a:ext>
            </a:extLst>
          </p:cNvPr>
          <p:cNvSpPr>
            <a:spLocks noGrp="1"/>
          </p:cNvSpPr>
          <p:nvPr>
            <p:ph type="subTitle" idx="1"/>
          </p:nvPr>
        </p:nvSpPr>
        <p:spPr>
          <a:xfrm>
            <a:off x="177217" y="501472"/>
            <a:ext cx="3645973" cy="671728"/>
          </a:xfrm>
        </p:spPr>
        <p:txBody>
          <a:bodyPr/>
          <a:lstStyle/>
          <a:p>
            <a:pPr>
              <a:lnSpc>
                <a:spcPct val="250000"/>
              </a:lnSpc>
            </a:pPr>
            <a:r>
              <a:rPr lang="fr-FR" b="1" u="sng" dirty="0"/>
              <a:t>Faire les 7 et 8</a:t>
            </a:r>
          </a:p>
        </p:txBody>
      </p:sp>
      <p:cxnSp>
        <p:nvCxnSpPr>
          <p:cNvPr id="13" name="Connecteur droit 12">
            <a:extLst>
              <a:ext uri="{FF2B5EF4-FFF2-40B4-BE49-F238E27FC236}">
                <a16:creationId xmlns:a16="http://schemas.microsoft.com/office/drawing/2014/main" id="{1203893C-5BE1-84C9-BE0E-1C2CEB0D33C6}"/>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8" name="Image 7">
            <a:extLst>
              <a:ext uri="{FF2B5EF4-FFF2-40B4-BE49-F238E27FC236}">
                <a16:creationId xmlns:a16="http://schemas.microsoft.com/office/drawing/2014/main" id="{44D39563-DD60-95C5-941F-587BC7457F1A}"/>
              </a:ext>
            </a:extLst>
          </p:cNvPr>
          <p:cNvPicPr>
            <a:picLocks noChangeAspect="1"/>
          </p:cNvPicPr>
          <p:nvPr/>
        </p:nvPicPr>
        <p:blipFill>
          <a:blip r:embed="rId3"/>
          <a:stretch>
            <a:fillRect/>
          </a:stretch>
        </p:blipFill>
        <p:spPr>
          <a:xfrm>
            <a:off x="3823190" y="113621"/>
            <a:ext cx="640745" cy="868912"/>
          </a:xfrm>
          <a:prstGeom prst="rect">
            <a:avLst/>
          </a:prstGeom>
        </p:spPr>
      </p:pic>
      <p:sp>
        <p:nvSpPr>
          <p:cNvPr id="26" name="Ellipse 25">
            <a:extLst>
              <a:ext uri="{FF2B5EF4-FFF2-40B4-BE49-F238E27FC236}">
                <a16:creationId xmlns:a16="http://schemas.microsoft.com/office/drawing/2014/main" id="{E5A8213F-B598-7E48-5758-705974852684}"/>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p.33</a:t>
            </a:r>
          </a:p>
        </p:txBody>
      </p:sp>
      <p:sp>
        <p:nvSpPr>
          <p:cNvPr id="10" name="Ellipse 9">
            <a:extLst>
              <a:ext uri="{FF2B5EF4-FFF2-40B4-BE49-F238E27FC236}">
                <a16:creationId xmlns:a16="http://schemas.microsoft.com/office/drawing/2014/main" id="{AE9DF2BF-63E9-CC72-0686-6363A13AA7D4}"/>
              </a:ext>
            </a:extLst>
          </p:cNvPr>
          <p:cNvSpPr/>
          <p:nvPr/>
        </p:nvSpPr>
        <p:spPr>
          <a:xfrm>
            <a:off x="41564" y="20411"/>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p.33-34</a:t>
            </a:r>
          </a:p>
        </p:txBody>
      </p:sp>
      <p:pic>
        <p:nvPicPr>
          <p:cNvPr id="11" name="Image 10">
            <a:extLst>
              <a:ext uri="{FF2B5EF4-FFF2-40B4-BE49-F238E27FC236}">
                <a16:creationId xmlns:a16="http://schemas.microsoft.com/office/drawing/2014/main" id="{AA05CEDA-97B7-358B-6138-84DE5EC79A9B}"/>
              </a:ext>
            </a:extLst>
          </p:cNvPr>
          <p:cNvPicPr>
            <a:picLocks noChangeAspect="1"/>
          </p:cNvPicPr>
          <p:nvPr/>
        </p:nvPicPr>
        <p:blipFill>
          <a:blip r:embed="rId3"/>
          <a:stretch>
            <a:fillRect/>
          </a:stretch>
        </p:blipFill>
        <p:spPr>
          <a:xfrm>
            <a:off x="4693883" y="113621"/>
            <a:ext cx="640745" cy="868912"/>
          </a:xfrm>
          <a:prstGeom prst="rect">
            <a:avLst/>
          </a:prstGeom>
        </p:spPr>
      </p:pic>
      <p:sp>
        <p:nvSpPr>
          <p:cNvPr id="12" name="ZoneTexte 11">
            <a:extLst>
              <a:ext uri="{FF2B5EF4-FFF2-40B4-BE49-F238E27FC236}">
                <a16:creationId xmlns:a16="http://schemas.microsoft.com/office/drawing/2014/main" id="{DB648703-4E88-91F1-EF85-424BEEF95337}"/>
              </a:ext>
            </a:extLst>
          </p:cNvPr>
          <p:cNvSpPr txBox="1"/>
          <p:nvPr/>
        </p:nvSpPr>
        <p:spPr>
          <a:xfrm>
            <a:off x="7763827" y="982533"/>
            <a:ext cx="1308523" cy="954107"/>
          </a:xfrm>
          <a:prstGeom prst="rect">
            <a:avLst/>
          </a:prstGeom>
          <a:solidFill>
            <a:schemeClr val="accent6"/>
          </a:solidFill>
          <a:ln>
            <a:solidFill>
              <a:srgbClr val="002060"/>
            </a:solidFill>
          </a:ln>
        </p:spPr>
        <p:txBody>
          <a:bodyPr wrap="square" rtlCol="0">
            <a:spAutoFit/>
          </a:bodyPr>
          <a:lstStyle/>
          <a:p>
            <a:pPr algn="ctr"/>
            <a:r>
              <a:rPr lang="fr-FR" b="1" u="sng" dirty="0">
                <a:effectLst>
                  <a:outerShdw blurRad="38100" dist="38100" dir="2700000" algn="tl">
                    <a:srgbClr val="000000">
                      <a:alpha val="43137"/>
                    </a:srgbClr>
                  </a:outerShdw>
                </a:effectLst>
              </a:rPr>
              <a:t>Contrat :</a:t>
            </a:r>
          </a:p>
          <a:p>
            <a:r>
              <a:rPr lang="fr-FR" b="1" dirty="0">
                <a:solidFill>
                  <a:schemeClr val="accent1">
                    <a:lumMod val="90000"/>
                  </a:schemeClr>
                </a:solidFill>
              </a:rPr>
              <a:t>Rose : 1</a:t>
            </a:r>
          </a:p>
          <a:p>
            <a:r>
              <a:rPr lang="fr-FR" b="1" dirty="0">
                <a:solidFill>
                  <a:srgbClr val="00B050"/>
                </a:solidFill>
              </a:rPr>
              <a:t>Vert : 1 et 2</a:t>
            </a:r>
          </a:p>
          <a:p>
            <a:r>
              <a:rPr lang="fr-FR" b="1" dirty="0">
                <a:solidFill>
                  <a:srgbClr val="7030A0"/>
                </a:solidFill>
              </a:rPr>
              <a:t>Violet : 1 à 3</a:t>
            </a:r>
          </a:p>
        </p:txBody>
      </p:sp>
      <p:sp>
        <p:nvSpPr>
          <p:cNvPr id="14" name="Sous-titre 2">
            <a:extLst>
              <a:ext uri="{FF2B5EF4-FFF2-40B4-BE49-F238E27FC236}">
                <a16:creationId xmlns:a16="http://schemas.microsoft.com/office/drawing/2014/main" id="{0A1B4D2E-E54C-B3E1-11CE-9899C3B4A24A}"/>
              </a:ext>
            </a:extLst>
          </p:cNvPr>
          <p:cNvSpPr txBox="1">
            <a:spLocks/>
          </p:cNvSpPr>
          <p:nvPr/>
        </p:nvSpPr>
        <p:spPr>
          <a:xfrm>
            <a:off x="5212745" y="251932"/>
            <a:ext cx="3645973" cy="67172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250000"/>
              </a:lnSpc>
            </a:pPr>
            <a:r>
              <a:rPr lang="fr-FR" b="1" u="sng" dirty="0"/>
              <a:t>Faire les exercices 1,2 et 3</a:t>
            </a:r>
          </a:p>
        </p:txBody>
      </p:sp>
      <p:pic>
        <p:nvPicPr>
          <p:cNvPr id="6" name="Image 5">
            <a:extLst>
              <a:ext uri="{FF2B5EF4-FFF2-40B4-BE49-F238E27FC236}">
                <a16:creationId xmlns:a16="http://schemas.microsoft.com/office/drawing/2014/main" id="{D98B09FC-6D3B-EE00-4DA1-3BD67850D9EF}"/>
              </a:ext>
            </a:extLst>
          </p:cNvPr>
          <p:cNvPicPr>
            <a:picLocks noChangeAspect="1"/>
          </p:cNvPicPr>
          <p:nvPr/>
        </p:nvPicPr>
        <p:blipFill>
          <a:blip r:embed="rId4"/>
          <a:stretch>
            <a:fillRect/>
          </a:stretch>
        </p:blipFill>
        <p:spPr>
          <a:xfrm>
            <a:off x="265100" y="1278823"/>
            <a:ext cx="4041802" cy="3054351"/>
          </a:xfrm>
          <a:prstGeom prst="rect">
            <a:avLst/>
          </a:prstGeom>
        </p:spPr>
      </p:pic>
      <p:pic>
        <p:nvPicPr>
          <p:cNvPr id="15" name="Image 14">
            <a:extLst>
              <a:ext uri="{FF2B5EF4-FFF2-40B4-BE49-F238E27FC236}">
                <a16:creationId xmlns:a16="http://schemas.microsoft.com/office/drawing/2014/main" id="{430C8CC8-A88D-6E2F-F842-40AE07D5A5E4}"/>
              </a:ext>
            </a:extLst>
          </p:cNvPr>
          <p:cNvPicPr>
            <a:picLocks noChangeAspect="1"/>
          </p:cNvPicPr>
          <p:nvPr/>
        </p:nvPicPr>
        <p:blipFill>
          <a:blip r:embed="rId5"/>
          <a:stretch>
            <a:fillRect/>
          </a:stretch>
        </p:blipFill>
        <p:spPr>
          <a:xfrm>
            <a:off x="5334628" y="843801"/>
            <a:ext cx="2231638" cy="4181386"/>
          </a:xfrm>
          <a:prstGeom prst="rect">
            <a:avLst/>
          </a:prstGeom>
        </p:spPr>
      </p:pic>
    </p:spTree>
    <p:extLst>
      <p:ext uri="{BB962C8B-B14F-4D97-AF65-F5344CB8AC3E}">
        <p14:creationId xmlns:p14="http://schemas.microsoft.com/office/powerpoint/2010/main" val="432112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D3E8C8DD-C0BA-043C-82B5-2F4483F8F739}"/>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21BD44A2-E0D9-56AB-B934-A3FF258A0203}"/>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F76938F4-E81B-473E-CE72-0FA40A595528}"/>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3" name="Sous-titre 2">
            <a:extLst>
              <a:ext uri="{FF2B5EF4-FFF2-40B4-BE49-F238E27FC236}">
                <a16:creationId xmlns:a16="http://schemas.microsoft.com/office/drawing/2014/main" id="{BD84C556-1496-0DF4-FB44-65704CC46882}"/>
              </a:ext>
            </a:extLst>
          </p:cNvPr>
          <p:cNvSpPr>
            <a:spLocks noGrp="1"/>
          </p:cNvSpPr>
          <p:nvPr>
            <p:ph type="subTitle" idx="1"/>
          </p:nvPr>
        </p:nvSpPr>
        <p:spPr>
          <a:xfrm>
            <a:off x="177217" y="501472"/>
            <a:ext cx="3645973" cy="671728"/>
          </a:xfrm>
        </p:spPr>
        <p:txBody>
          <a:bodyPr/>
          <a:lstStyle/>
          <a:p>
            <a:pPr>
              <a:lnSpc>
                <a:spcPct val="250000"/>
              </a:lnSpc>
            </a:pPr>
            <a:r>
              <a:rPr lang="fr-FR" b="1" u="sng" dirty="0"/>
              <a:t>Faire les 7 et 8</a:t>
            </a:r>
          </a:p>
        </p:txBody>
      </p:sp>
      <p:cxnSp>
        <p:nvCxnSpPr>
          <p:cNvPr id="13" name="Connecteur droit 12">
            <a:extLst>
              <a:ext uri="{FF2B5EF4-FFF2-40B4-BE49-F238E27FC236}">
                <a16:creationId xmlns:a16="http://schemas.microsoft.com/office/drawing/2014/main" id="{6A94BDD5-74E1-B0E1-AE45-EA2DAFB5BB4F}"/>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8" name="Image 7">
            <a:extLst>
              <a:ext uri="{FF2B5EF4-FFF2-40B4-BE49-F238E27FC236}">
                <a16:creationId xmlns:a16="http://schemas.microsoft.com/office/drawing/2014/main" id="{4EDF8E0B-083C-7BCA-FDCF-BF8EA64E5007}"/>
              </a:ext>
            </a:extLst>
          </p:cNvPr>
          <p:cNvPicPr>
            <a:picLocks noChangeAspect="1"/>
          </p:cNvPicPr>
          <p:nvPr/>
        </p:nvPicPr>
        <p:blipFill>
          <a:blip r:embed="rId3"/>
          <a:stretch>
            <a:fillRect/>
          </a:stretch>
        </p:blipFill>
        <p:spPr>
          <a:xfrm>
            <a:off x="3823190" y="113621"/>
            <a:ext cx="640745" cy="868912"/>
          </a:xfrm>
          <a:prstGeom prst="rect">
            <a:avLst/>
          </a:prstGeom>
        </p:spPr>
      </p:pic>
      <p:sp>
        <p:nvSpPr>
          <p:cNvPr id="26" name="Ellipse 25">
            <a:extLst>
              <a:ext uri="{FF2B5EF4-FFF2-40B4-BE49-F238E27FC236}">
                <a16:creationId xmlns:a16="http://schemas.microsoft.com/office/drawing/2014/main" id="{33F161FA-2C0B-B504-BB53-EFCEA5796A08}"/>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p.33</a:t>
            </a:r>
          </a:p>
        </p:txBody>
      </p:sp>
      <p:sp>
        <p:nvSpPr>
          <p:cNvPr id="10" name="Ellipse 9">
            <a:extLst>
              <a:ext uri="{FF2B5EF4-FFF2-40B4-BE49-F238E27FC236}">
                <a16:creationId xmlns:a16="http://schemas.microsoft.com/office/drawing/2014/main" id="{9C22BFD4-91D0-752B-D5A2-0257E1AE9E6A}"/>
              </a:ext>
            </a:extLst>
          </p:cNvPr>
          <p:cNvSpPr/>
          <p:nvPr/>
        </p:nvSpPr>
        <p:spPr>
          <a:xfrm>
            <a:off x="41564" y="20411"/>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p.33-34</a:t>
            </a:r>
          </a:p>
        </p:txBody>
      </p:sp>
      <p:pic>
        <p:nvPicPr>
          <p:cNvPr id="11" name="Image 10">
            <a:extLst>
              <a:ext uri="{FF2B5EF4-FFF2-40B4-BE49-F238E27FC236}">
                <a16:creationId xmlns:a16="http://schemas.microsoft.com/office/drawing/2014/main" id="{BB1D86F5-255C-98AC-1FB9-F0C4FC3066BB}"/>
              </a:ext>
            </a:extLst>
          </p:cNvPr>
          <p:cNvPicPr>
            <a:picLocks noChangeAspect="1"/>
          </p:cNvPicPr>
          <p:nvPr/>
        </p:nvPicPr>
        <p:blipFill>
          <a:blip r:embed="rId3"/>
          <a:stretch>
            <a:fillRect/>
          </a:stretch>
        </p:blipFill>
        <p:spPr>
          <a:xfrm>
            <a:off x="4693883" y="113621"/>
            <a:ext cx="640745" cy="868912"/>
          </a:xfrm>
          <a:prstGeom prst="rect">
            <a:avLst/>
          </a:prstGeom>
        </p:spPr>
      </p:pic>
      <p:sp>
        <p:nvSpPr>
          <p:cNvPr id="12" name="ZoneTexte 11">
            <a:extLst>
              <a:ext uri="{FF2B5EF4-FFF2-40B4-BE49-F238E27FC236}">
                <a16:creationId xmlns:a16="http://schemas.microsoft.com/office/drawing/2014/main" id="{92181CC8-C6D2-CE7C-F6E8-1E254095E66E}"/>
              </a:ext>
            </a:extLst>
          </p:cNvPr>
          <p:cNvSpPr txBox="1"/>
          <p:nvPr/>
        </p:nvSpPr>
        <p:spPr>
          <a:xfrm>
            <a:off x="7763827" y="982533"/>
            <a:ext cx="1308523" cy="954107"/>
          </a:xfrm>
          <a:prstGeom prst="rect">
            <a:avLst/>
          </a:prstGeom>
          <a:solidFill>
            <a:schemeClr val="accent6"/>
          </a:solidFill>
          <a:ln>
            <a:solidFill>
              <a:srgbClr val="002060"/>
            </a:solidFill>
          </a:ln>
        </p:spPr>
        <p:txBody>
          <a:bodyPr wrap="square" rtlCol="0">
            <a:spAutoFit/>
          </a:bodyPr>
          <a:lstStyle/>
          <a:p>
            <a:pPr algn="ctr"/>
            <a:r>
              <a:rPr lang="fr-FR" b="1" u="sng" dirty="0">
                <a:effectLst>
                  <a:outerShdw blurRad="38100" dist="38100" dir="2700000" algn="tl">
                    <a:srgbClr val="000000">
                      <a:alpha val="43137"/>
                    </a:srgbClr>
                  </a:outerShdw>
                </a:effectLst>
              </a:rPr>
              <a:t>Contrat :</a:t>
            </a:r>
          </a:p>
          <a:p>
            <a:r>
              <a:rPr lang="fr-FR" b="1" dirty="0">
                <a:solidFill>
                  <a:schemeClr val="accent1">
                    <a:lumMod val="90000"/>
                  </a:schemeClr>
                </a:solidFill>
              </a:rPr>
              <a:t>Rose : 1</a:t>
            </a:r>
          </a:p>
          <a:p>
            <a:r>
              <a:rPr lang="fr-FR" b="1" dirty="0">
                <a:solidFill>
                  <a:srgbClr val="00B050"/>
                </a:solidFill>
              </a:rPr>
              <a:t>Vert : 1 et 2</a:t>
            </a:r>
          </a:p>
          <a:p>
            <a:r>
              <a:rPr lang="fr-FR" b="1" dirty="0">
                <a:solidFill>
                  <a:srgbClr val="7030A0"/>
                </a:solidFill>
              </a:rPr>
              <a:t>Violet : 1 à 3</a:t>
            </a:r>
          </a:p>
        </p:txBody>
      </p:sp>
      <p:sp>
        <p:nvSpPr>
          <p:cNvPr id="14" name="Sous-titre 2">
            <a:extLst>
              <a:ext uri="{FF2B5EF4-FFF2-40B4-BE49-F238E27FC236}">
                <a16:creationId xmlns:a16="http://schemas.microsoft.com/office/drawing/2014/main" id="{B5D565CB-82D1-4143-8B33-3F5D3FA180F6}"/>
              </a:ext>
            </a:extLst>
          </p:cNvPr>
          <p:cNvSpPr txBox="1">
            <a:spLocks/>
          </p:cNvSpPr>
          <p:nvPr/>
        </p:nvSpPr>
        <p:spPr>
          <a:xfrm>
            <a:off x="5212745" y="251932"/>
            <a:ext cx="3645973" cy="67172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250000"/>
              </a:lnSpc>
            </a:pPr>
            <a:r>
              <a:rPr lang="fr-FR" b="1" u="sng" dirty="0"/>
              <a:t>Faire les exercices 1,2 et 3</a:t>
            </a:r>
          </a:p>
        </p:txBody>
      </p:sp>
      <p:pic>
        <p:nvPicPr>
          <p:cNvPr id="6" name="Image 5">
            <a:extLst>
              <a:ext uri="{FF2B5EF4-FFF2-40B4-BE49-F238E27FC236}">
                <a16:creationId xmlns:a16="http://schemas.microsoft.com/office/drawing/2014/main" id="{CE6B3EA5-4A96-3C3D-B71B-144326F2A76D}"/>
              </a:ext>
            </a:extLst>
          </p:cNvPr>
          <p:cNvPicPr>
            <a:picLocks noChangeAspect="1"/>
          </p:cNvPicPr>
          <p:nvPr/>
        </p:nvPicPr>
        <p:blipFill>
          <a:blip r:embed="rId4"/>
          <a:stretch>
            <a:fillRect/>
          </a:stretch>
        </p:blipFill>
        <p:spPr>
          <a:xfrm>
            <a:off x="265100" y="1278823"/>
            <a:ext cx="4041802" cy="3054351"/>
          </a:xfrm>
          <a:prstGeom prst="rect">
            <a:avLst/>
          </a:prstGeom>
        </p:spPr>
      </p:pic>
      <p:pic>
        <p:nvPicPr>
          <p:cNvPr id="5" name="Image 4">
            <a:extLst>
              <a:ext uri="{FF2B5EF4-FFF2-40B4-BE49-F238E27FC236}">
                <a16:creationId xmlns:a16="http://schemas.microsoft.com/office/drawing/2014/main" id="{9A2DAF26-68E1-9A76-5FAD-E3ACDD613EF2}"/>
              </a:ext>
            </a:extLst>
          </p:cNvPr>
          <p:cNvPicPr>
            <a:picLocks noChangeAspect="1"/>
          </p:cNvPicPr>
          <p:nvPr/>
        </p:nvPicPr>
        <p:blipFill>
          <a:blip r:embed="rId5"/>
          <a:stretch>
            <a:fillRect/>
          </a:stretch>
        </p:blipFill>
        <p:spPr>
          <a:xfrm>
            <a:off x="4801949" y="982533"/>
            <a:ext cx="2926727" cy="4176684"/>
          </a:xfrm>
          <a:prstGeom prst="rect">
            <a:avLst/>
          </a:prstGeom>
        </p:spPr>
      </p:pic>
    </p:spTree>
    <p:extLst>
      <p:ext uri="{BB962C8B-B14F-4D97-AF65-F5344CB8AC3E}">
        <p14:creationId xmlns:p14="http://schemas.microsoft.com/office/powerpoint/2010/main" val="3393723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79">
          <a:extLst>
            <a:ext uri="{FF2B5EF4-FFF2-40B4-BE49-F238E27FC236}">
              <a16:creationId xmlns:a16="http://schemas.microsoft.com/office/drawing/2014/main" id="{69574C93-DBD0-063F-ACAD-B977A5CBCE2C}"/>
            </a:ext>
          </a:extLst>
        </p:cNvPr>
        <p:cNvGrpSpPr/>
        <p:nvPr/>
      </p:nvGrpSpPr>
      <p:grpSpPr>
        <a:xfrm>
          <a:off x="0" y="0"/>
          <a:ext cx="0" cy="0"/>
          <a:chOff x="0" y="0"/>
          <a:chExt cx="0" cy="0"/>
        </a:xfrm>
      </p:grpSpPr>
      <p:sp>
        <p:nvSpPr>
          <p:cNvPr id="4081" name="Google Shape;4081;p41">
            <a:extLst>
              <a:ext uri="{FF2B5EF4-FFF2-40B4-BE49-F238E27FC236}">
                <a16:creationId xmlns:a16="http://schemas.microsoft.com/office/drawing/2014/main" id="{80CFAC92-79CD-A7F8-06E0-B8D80F8D8E42}"/>
              </a:ext>
            </a:extLst>
          </p:cNvPr>
          <p:cNvSpPr txBox="1">
            <a:spLocks noGrp="1"/>
          </p:cNvSpPr>
          <p:nvPr>
            <p:ph type="title" idx="2"/>
          </p:nvPr>
        </p:nvSpPr>
        <p:spPr>
          <a:xfrm>
            <a:off x="3891179" y="595351"/>
            <a:ext cx="1652100" cy="91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01</a:t>
            </a:r>
            <a:endParaRPr dirty="0"/>
          </a:p>
        </p:txBody>
      </p:sp>
      <p:sp>
        <p:nvSpPr>
          <p:cNvPr id="10" name="Google Shape;4093;p43">
            <a:extLst>
              <a:ext uri="{FF2B5EF4-FFF2-40B4-BE49-F238E27FC236}">
                <a16:creationId xmlns:a16="http://schemas.microsoft.com/office/drawing/2014/main" id="{498C7E6A-94DC-3368-0BA1-AEFA0A3B2D57}"/>
              </a:ext>
            </a:extLst>
          </p:cNvPr>
          <p:cNvSpPr txBox="1">
            <a:spLocks/>
          </p:cNvSpPr>
          <p:nvPr/>
        </p:nvSpPr>
        <p:spPr>
          <a:xfrm>
            <a:off x="271220" y="3296887"/>
            <a:ext cx="4229454" cy="312136"/>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1600"/>
              <a:t>CM1</a:t>
            </a:r>
            <a:endParaRPr lang="fr-FR" sz="1600" dirty="0"/>
          </a:p>
        </p:txBody>
      </p:sp>
      <p:sp>
        <p:nvSpPr>
          <p:cNvPr id="12" name="Google Shape;4093;p43">
            <a:extLst>
              <a:ext uri="{FF2B5EF4-FFF2-40B4-BE49-F238E27FC236}">
                <a16:creationId xmlns:a16="http://schemas.microsoft.com/office/drawing/2014/main" id="{6F42BA65-048C-8349-B7D3-58A168B3649F}"/>
              </a:ext>
            </a:extLst>
          </p:cNvPr>
          <p:cNvSpPr txBox="1">
            <a:spLocks/>
          </p:cNvSpPr>
          <p:nvPr/>
        </p:nvSpPr>
        <p:spPr>
          <a:xfrm>
            <a:off x="4717229" y="3296886"/>
            <a:ext cx="4229454" cy="312137"/>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1600" dirty="0"/>
              <a:t>CM2</a:t>
            </a:r>
          </a:p>
        </p:txBody>
      </p:sp>
      <p:sp>
        <p:nvSpPr>
          <p:cNvPr id="2" name="Google Shape;4080;p41">
            <a:extLst>
              <a:ext uri="{FF2B5EF4-FFF2-40B4-BE49-F238E27FC236}">
                <a16:creationId xmlns:a16="http://schemas.microsoft.com/office/drawing/2014/main" id="{5FBABE8C-E5BE-54FD-2AA6-90BCAF4B22E4}"/>
              </a:ext>
            </a:extLst>
          </p:cNvPr>
          <p:cNvSpPr txBox="1">
            <a:spLocks/>
          </p:cNvSpPr>
          <p:nvPr/>
        </p:nvSpPr>
        <p:spPr>
          <a:xfrm>
            <a:off x="4560703" y="1816050"/>
            <a:ext cx="4312077" cy="1511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2800" dirty="0"/>
              <a:t>Problèmes de dénombrement S2</a:t>
            </a:r>
          </a:p>
        </p:txBody>
      </p:sp>
      <p:sp>
        <p:nvSpPr>
          <p:cNvPr id="8" name="Google Shape;4080;p41">
            <a:extLst>
              <a:ext uri="{FF2B5EF4-FFF2-40B4-BE49-F238E27FC236}">
                <a16:creationId xmlns:a16="http://schemas.microsoft.com/office/drawing/2014/main" id="{7499B774-185A-093D-EC5F-23CB916B5C10}"/>
              </a:ext>
            </a:extLst>
          </p:cNvPr>
          <p:cNvSpPr txBox="1">
            <a:spLocks/>
          </p:cNvSpPr>
          <p:nvPr/>
        </p:nvSpPr>
        <p:spPr>
          <a:xfrm>
            <a:off x="197317" y="1785486"/>
            <a:ext cx="4394700" cy="1511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2800" dirty="0"/>
              <a:t>Poser des opérations S1</a:t>
            </a:r>
          </a:p>
        </p:txBody>
      </p:sp>
      <p:pic>
        <p:nvPicPr>
          <p:cNvPr id="5" name="Image 4">
            <a:extLst>
              <a:ext uri="{FF2B5EF4-FFF2-40B4-BE49-F238E27FC236}">
                <a16:creationId xmlns:a16="http://schemas.microsoft.com/office/drawing/2014/main" id="{2C09C8C4-7EE6-243F-AE58-C86CBB00A58B}"/>
              </a:ext>
            </a:extLst>
          </p:cNvPr>
          <p:cNvPicPr>
            <a:picLocks noChangeAspect="1"/>
          </p:cNvPicPr>
          <p:nvPr/>
        </p:nvPicPr>
        <p:blipFill>
          <a:blip r:embed="rId3"/>
          <a:stretch>
            <a:fillRect/>
          </a:stretch>
        </p:blipFill>
        <p:spPr>
          <a:xfrm>
            <a:off x="4717229" y="3637163"/>
            <a:ext cx="4197758" cy="1115860"/>
          </a:xfrm>
          <a:prstGeom prst="rect">
            <a:avLst/>
          </a:prstGeom>
        </p:spPr>
      </p:pic>
      <p:pic>
        <p:nvPicPr>
          <p:cNvPr id="7" name="Image 6">
            <a:extLst>
              <a:ext uri="{FF2B5EF4-FFF2-40B4-BE49-F238E27FC236}">
                <a16:creationId xmlns:a16="http://schemas.microsoft.com/office/drawing/2014/main" id="{3830DA3C-7B8A-69D8-B3AB-4D914C252D6D}"/>
              </a:ext>
            </a:extLst>
          </p:cNvPr>
          <p:cNvPicPr>
            <a:picLocks noChangeAspect="1"/>
          </p:cNvPicPr>
          <p:nvPr/>
        </p:nvPicPr>
        <p:blipFill>
          <a:blip r:embed="rId4"/>
          <a:stretch>
            <a:fillRect/>
          </a:stretch>
        </p:blipFill>
        <p:spPr>
          <a:xfrm>
            <a:off x="271219" y="3625164"/>
            <a:ext cx="4205457" cy="877211"/>
          </a:xfrm>
          <a:prstGeom prst="rect">
            <a:avLst/>
          </a:prstGeom>
        </p:spPr>
      </p:pic>
    </p:spTree>
    <p:extLst>
      <p:ext uri="{BB962C8B-B14F-4D97-AF65-F5344CB8AC3E}">
        <p14:creationId xmlns:p14="http://schemas.microsoft.com/office/powerpoint/2010/main" val="1423966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5A611DA0-30B5-4788-1854-F6E366A598FE}"/>
            </a:ext>
          </a:extLst>
        </p:cNvPr>
        <p:cNvGrpSpPr/>
        <p:nvPr/>
      </p:nvGrpSpPr>
      <p:grpSpPr>
        <a:xfrm>
          <a:off x="0" y="0"/>
          <a:ext cx="0" cy="0"/>
          <a:chOff x="0" y="0"/>
          <a:chExt cx="0" cy="0"/>
        </a:xfrm>
      </p:grpSpPr>
      <p:pic>
        <p:nvPicPr>
          <p:cNvPr id="10" name="Image 9">
            <a:extLst>
              <a:ext uri="{FF2B5EF4-FFF2-40B4-BE49-F238E27FC236}">
                <a16:creationId xmlns:a16="http://schemas.microsoft.com/office/drawing/2014/main" id="{1EC4E31C-E4F5-CE48-371F-11DC903460E3}"/>
              </a:ext>
            </a:extLst>
          </p:cNvPr>
          <p:cNvPicPr>
            <a:picLocks noChangeAspect="1"/>
          </p:cNvPicPr>
          <p:nvPr/>
        </p:nvPicPr>
        <p:blipFill>
          <a:blip r:embed="rId3"/>
          <a:stretch>
            <a:fillRect/>
          </a:stretch>
        </p:blipFill>
        <p:spPr>
          <a:xfrm>
            <a:off x="157747" y="2705118"/>
            <a:ext cx="8745384" cy="2421694"/>
          </a:xfrm>
          <a:prstGeom prst="rect">
            <a:avLst/>
          </a:prstGeom>
        </p:spPr>
      </p:pic>
      <p:pic>
        <p:nvPicPr>
          <p:cNvPr id="14" name="Image 13">
            <a:extLst>
              <a:ext uri="{FF2B5EF4-FFF2-40B4-BE49-F238E27FC236}">
                <a16:creationId xmlns:a16="http://schemas.microsoft.com/office/drawing/2014/main" id="{911246CA-8199-1899-882B-29DAB3ADCEE7}"/>
              </a:ext>
            </a:extLst>
          </p:cNvPr>
          <p:cNvPicPr>
            <a:picLocks noChangeAspect="1"/>
          </p:cNvPicPr>
          <p:nvPr/>
        </p:nvPicPr>
        <p:blipFill>
          <a:blip r:embed="rId4"/>
          <a:stretch>
            <a:fillRect/>
          </a:stretch>
        </p:blipFill>
        <p:spPr>
          <a:xfrm>
            <a:off x="74815" y="760286"/>
            <a:ext cx="8986398" cy="2018072"/>
          </a:xfrm>
          <a:prstGeom prst="rect">
            <a:avLst/>
          </a:prstGeom>
        </p:spPr>
      </p:pic>
      <p:sp>
        <p:nvSpPr>
          <p:cNvPr id="4093" name="Google Shape;4093;p43">
            <a:extLst>
              <a:ext uri="{FF2B5EF4-FFF2-40B4-BE49-F238E27FC236}">
                <a16:creationId xmlns:a16="http://schemas.microsoft.com/office/drawing/2014/main" id="{8F04CEDC-0191-3339-C164-D797D60295AF}"/>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094" name="Google Shape;4094;p43">
            <a:extLst>
              <a:ext uri="{FF2B5EF4-FFF2-40B4-BE49-F238E27FC236}">
                <a16:creationId xmlns:a16="http://schemas.microsoft.com/office/drawing/2014/main" id="{C5E72573-0A90-E18F-A8E5-E4FF501C9CAF}"/>
              </a:ext>
            </a:extLst>
          </p:cNvPr>
          <p:cNvSpPr txBox="1">
            <a:spLocks noGrp="1"/>
          </p:cNvSpPr>
          <p:nvPr>
            <p:ph type="subTitle" idx="1"/>
          </p:nvPr>
        </p:nvSpPr>
        <p:spPr>
          <a:xfrm>
            <a:off x="834044" y="446082"/>
            <a:ext cx="5876700" cy="114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Calcule en 2 minutes !</a:t>
            </a:r>
            <a:endParaRPr b="1" u="sng" dirty="0"/>
          </a:p>
        </p:txBody>
      </p:sp>
      <p:sp>
        <p:nvSpPr>
          <p:cNvPr id="4" name="Google Shape;4093;p43">
            <a:extLst>
              <a:ext uri="{FF2B5EF4-FFF2-40B4-BE49-F238E27FC236}">
                <a16:creationId xmlns:a16="http://schemas.microsoft.com/office/drawing/2014/main" id="{14CE37C4-B031-7C55-A2C4-A096D4673798}"/>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Ellipse 6">
            <a:extLst>
              <a:ext uri="{FF2B5EF4-FFF2-40B4-BE49-F238E27FC236}">
                <a16:creationId xmlns:a16="http://schemas.microsoft.com/office/drawing/2014/main" id="{73209AB9-DBA3-FB02-A490-81FBC4673187}"/>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p.32</a:t>
            </a:r>
          </a:p>
        </p:txBody>
      </p:sp>
      <p:sp>
        <p:nvSpPr>
          <p:cNvPr id="8" name="Ellipse 7">
            <a:extLst>
              <a:ext uri="{FF2B5EF4-FFF2-40B4-BE49-F238E27FC236}">
                <a16:creationId xmlns:a16="http://schemas.microsoft.com/office/drawing/2014/main" id="{C6D93D59-2341-5469-DD62-7BDECD8D6314}"/>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p.32</a:t>
            </a:r>
          </a:p>
        </p:txBody>
      </p:sp>
      <p:sp>
        <p:nvSpPr>
          <p:cNvPr id="9" name="Google Shape;4093;p43">
            <a:extLst>
              <a:ext uri="{FF2B5EF4-FFF2-40B4-BE49-F238E27FC236}">
                <a16:creationId xmlns:a16="http://schemas.microsoft.com/office/drawing/2014/main" id="{E490D2E6-A9FD-E2EA-BBBA-C5839610CCE4}"/>
              </a:ext>
            </a:extLst>
          </p:cNvPr>
          <p:cNvSpPr txBox="1">
            <a:spLocks/>
          </p:cNvSpPr>
          <p:nvPr/>
        </p:nvSpPr>
        <p:spPr>
          <a:xfrm>
            <a:off x="7332194" y="729669"/>
            <a:ext cx="1091743" cy="394560"/>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CM1</a:t>
            </a:r>
          </a:p>
        </p:txBody>
      </p:sp>
      <p:sp>
        <p:nvSpPr>
          <p:cNvPr id="15" name="Google Shape;4093;p43">
            <a:extLst>
              <a:ext uri="{FF2B5EF4-FFF2-40B4-BE49-F238E27FC236}">
                <a16:creationId xmlns:a16="http://schemas.microsoft.com/office/drawing/2014/main" id="{E546DC24-CD43-598D-9189-DEB9002E0A83}"/>
              </a:ext>
            </a:extLst>
          </p:cNvPr>
          <p:cNvSpPr txBox="1">
            <a:spLocks/>
          </p:cNvSpPr>
          <p:nvPr/>
        </p:nvSpPr>
        <p:spPr>
          <a:xfrm>
            <a:off x="7598968" y="2706428"/>
            <a:ext cx="1047406"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pic>
        <p:nvPicPr>
          <p:cNvPr id="6" name="Image 5">
            <a:extLst>
              <a:ext uri="{FF2B5EF4-FFF2-40B4-BE49-F238E27FC236}">
                <a16:creationId xmlns:a16="http://schemas.microsoft.com/office/drawing/2014/main" id="{59BCC80F-706E-A731-530D-94CC970392A6}"/>
              </a:ext>
            </a:extLst>
          </p:cNvPr>
          <p:cNvPicPr>
            <a:picLocks noChangeAspect="1"/>
          </p:cNvPicPr>
          <p:nvPr/>
        </p:nvPicPr>
        <p:blipFill>
          <a:blip r:embed="rId5"/>
          <a:stretch>
            <a:fillRect/>
          </a:stretch>
        </p:blipFill>
        <p:spPr>
          <a:xfrm>
            <a:off x="3823190" y="113621"/>
            <a:ext cx="640745" cy="868912"/>
          </a:xfrm>
          <a:prstGeom prst="rect">
            <a:avLst/>
          </a:prstGeom>
        </p:spPr>
      </p:pic>
      <p:pic>
        <p:nvPicPr>
          <p:cNvPr id="11" name="Image 10">
            <a:extLst>
              <a:ext uri="{FF2B5EF4-FFF2-40B4-BE49-F238E27FC236}">
                <a16:creationId xmlns:a16="http://schemas.microsoft.com/office/drawing/2014/main" id="{9C2267C8-4CB4-AC07-D41A-0A02BA7AAE9C}"/>
              </a:ext>
            </a:extLst>
          </p:cNvPr>
          <p:cNvPicPr>
            <a:picLocks noChangeAspect="1"/>
          </p:cNvPicPr>
          <p:nvPr/>
        </p:nvPicPr>
        <p:blipFill>
          <a:blip r:embed="rId5"/>
          <a:stretch>
            <a:fillRect/>
          </a:stretch>
        </p:blipFill>
        <p:spPr>
          <a:xfrm>
            <a:off x="4680065" y="113621"/>
            <a:ext cx="640745" cy="868912"/>
          </a:xfrm>
          <a:prstGeom prst="rect">
            <a:avLst/>
          </a:prstGeom>
        </p:spPr>
      </p:pic>
      <p:sp>
        <p:nvSpPr>
          <p:cNvPr id="5" name="Ellipse 4">
            <a:extLst>
              <a:ext uri="{FF2B5EF4-FFF2-40B4-BE49-F238E27FC236}">
                <a16:creationId xmlns:a16="http://schemas.microsoft.com/office/drawing/2014/main" id="{82166EB8-A952-2977-0515-A8CBEA9B9E3C}"/>
              </a:ext>
            </a:extLst>
          </p:cNvPr>
          <p:cNvSpPr/>
          <p:nvPr/>
        </p:nvSpPr>
        <p:spPr>
          <a:xfrm>
            <a:off x="157747" y="1124229"/>
            <a:ext cx="1962201"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Ellipse 2">
            <a:extLst>
              <a:ext uri="{FF2B5EF4-FFF2-40B4-BE49-F238E27FC236}">
                <a16:creationId xmlns:a16="http://schemas.microsoft.com/office/drawing/2014/main" id="{BF692836-1598-4554-C043-B80EFAB7D5C1}"/>
              </a:ext>
            </a:extLst>
          </p:cNvPr>
          <p:cNvSpPr/>
          <p:nvPr/>
        </p:nvSpPr>
        <p:spPr>
          <a:xfrm>
            <a:off x="3038236" y="3100988"/>
            <a:ext cx="1962201"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llipse 1">
            <a:extLst>
              <a:ext uri="{FF2B5EF4-FFF2-40B4-BE49-F238E27FC236}">
                <a16:creationId xmlns:a16="http://schemas.microsoft.com/office/drawing/2014/main" id="{7325A496-9F67-B7BF-6917-7AC7ED9674AA}"/>
              </a:ext>
            </a:extLst>
          </p:cNvPr>
          <p:cNvSpPr/>
          <p:nvPr/>
        </p:nvSpPr>
        <p:spPr>
          <a:xfrm>
            <a:off x="2941948" y="1044098"/>
            <a:ext cx="1962201"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Ellipse 11">
            <a:extLst>
              <a:ext uri="{FF2B5EF4-FFF2-40B4-BE49-F238E27FC236}">
                <a16:creationId xmlns:a16="http://schemas.microsoft.com/office/drawing/2014/main" id="{019C4C4C-B192-CA1A-BAC9-C59AC9D1E07E}"/>
              </a:ext>
            </a:extLst>
          </p:cNvPr>
          <p:cNvSpPr/>
          <p:nvPr/>
        </p:nvSpPr>
        <p:spPr>
          <a:xfrm>
            <a:off x="0" y="3229323"/>
            <a:ext cx="1962201"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522193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17B468F4-933D-D667-BB1B-56E06762E255}"/>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7B06FDDE-FA8F-9653-4BD6-A640F3BB8B2E}"/>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EE4D7E23-0967-349A-E1D7-E501E97F161E}"/>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Google Shape;4093;p43">
            <a:extLst>
              <a:ext uri="{FF2B5EF4-FFF2-40B4-BE49-F238E27FC236}">
                <a16:creationId xmlns:a16="http://schemas.microsoft.com/office/drawing/2014/main" id="{958EB1CA-CDCA-1C61-C783-8F043F0BD54F}"/>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5" name="Connecteur droit 14">
            <a:extLst>
              <a:ext uri="{FF2B5EF4-FFF2-40B4-BE49-F238E27FC236}">
                <a16:creationId xmlns:a16="http://schemas.microsoft.com/office/drawing/2014/main" id="{3CC2FE01-E633-4CA8-364A-7F4A8A2F407F}"/>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2" name="ZoneTexte 1">
            <a:extLst>
              <a:ext uri="{FF2B5EF4-FFF2-40B4-BE49-F238E27FC236}">
                <a16:creationId xmlns:a16="http://schemas.microsoft.com/office/drawing/2014/main" id="{8DEAAB85-7DE0-F1E8-789E-9E2BD865E4D2}"/>
              </a:ext>
            </a:extLst>
          </p:cNvPr>
          <p:cNvSpPr txBox="1"/>
          <p:nvPr/>
        </p:nvSpPr>
        <p:spPr>
          <a:xfrm>
            <a:off x="4636327" y="575561"/>
            <a:ext cx="4488876" cy="1754326"/>
          </a:xfrm>
          <a:prstGeom prst="rect">
            <a:avLst/>
          </a:prstGeom>
          <a:solidFill>
            <a:schemeClr val="accent6"/>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200" b="1" u="sng" dirty="0">
                <a:solidFill>
                  <a:sysClr val="windowText" lastClr="000000"/>
                </a:solidFill>
              </a:rPr>
              <a:t>Problème de cocktails :</a:t>
            </a:r>
          </a:p>
          <a:p>
            <a:pPr algn="just"/>
            <a:r>
              <a:rPr lang="fr-FR" sz="1200" dirty="0">
                <a:solidFill>
                  <a:sysClr val="windowText" lastClr="000000"/>
                </a:solidFill>
              </a:rPr>
              <a:t>Avec ma cousine, nous voulons préparer des cocktails pour son anniversaire. Nous avons du </a:t>
            </a:r>
            <a:r>
              <a:rPr lang="fr-FR" sz="1200" b="1" dirty="0">
                <a:solidFill>
                  <a:sysClr val="windowText" lastClr="000000"/>
                </a:solidFill>
              </a:rPr>
              <a:t>jus d’orange</a:t>
            </a:r>
            <a:r>
              <a:rPr lang="fr-FR" sz="1200" dirty="0">
                <a:solidFill>
                  <a:sysClr val="windowText" lastClr="000000"/>
                </a:solidFill>
              </a:rPr>
              <a:t>, du </a:t>
            </a:r>
            <a:r>
              <a:rPr lang="fr-FR" sz="1200" b="1" dirty="0">
                <a:solidFill>
                  <a:sysClr val="windowText" lastClr="000000"/>
                </a:solidFill>
              </a:rPr>
              <a:t>jus de raison</a:t>
            </a:r>
            <a:r>
              <a:rPr lang="fr-FR" sz="1200" dirty="0">
                <a:solidFill>
                  <a:sysClr val="windowText" lastClr="000000"/>
                </a:solidFill>
              </a:rPr>
              <a:t>, du </a:t>
            </a:r>
            <a:r>
              <a:rPr lang="fr-FR" sz="1200" b="1" dirty="0">
                <a:solidFill>
                  <a:sysClr val="windowText" lastClr="000000"/>
                </a:solidFill>
              </a:rPr>
              <a:t>jus de pomme </a:t>
            </a:r>
            <a:r>
              <a:rPr lang="fr-FR" sz="1200" dirty="0">
                <a:solidFill>
                  <a:sysClr val="windowText" lastClr="000000"/>
                </a:solidFill>
              </a:rPr>
              <a:t>et de la</a:t>
            </a:r>
            <a:r>
              <a:rPr lang="fr-FR" sz="1200" b="1" dirty="0">
                <a:solidFill>
                  <a:sysClr val="windowText" lastClr="000000"/>
                </a:solidFill>
              </a:rPr>
              <a:t> limonade</a:t>
            </a:r>
            <a:r>
              <a:rPr lang="fr-FR" sz="1200" dirty="0">
                <a:solidFill>
                  <a:sysClr val="windowText" lastClr="000000"/>
                </a:solidFill>
              </a:rPr>
              <a:t>. Pur faire un cocktail, nous versons une </a:t>
            </a:r>
            <a:r>
              <a:rPr lang="fr-FR" sz="1200" u="sng" dirty="0">
                <a:solidFill>
                  <a:sysClr val="windowText" lastClr="000000"/>
                </a:solidFill>
              </a:rPr>
              <a:t>première dose </a:t>
            </a:r>
            <a:r>
              <a:rPr lang="fr-FR" sz="1200" dirty="0">
                <a:solidFill>
                  <a:sysClr val="windowText" lastClr="000000"/>
                </a:solidFill>
              </a:rPr>
              <a:t>de boisson dans le verre doseur, jusqu’à la première graduation, puis nous versons </a:t>
            </a:r>
            <a:r>
              <a:rPr lang="fr-FR" sz="1200" u="sng" dirty="0">
                <a:solidFill>
                  <a:sysClr val="windowText" lastClr="000000"/>
                </a:solidFill>
              </a:rPr>
              <a:t>une deuxième dose</a:t>
            </a:r>
            <a:r>
              <a:rPr lang="fr-FR" sz="1200" dirty="0">
                <a:solidFill>
                  <a:sysClr val="windowText" lastClr="000000"/>
                </a:solidFill>
              </a:rPr>
              <a:t> de boisson pour compléter jusqu’à la deuxième graduation. Combien de cocktails différents pouvons-nous réaliser?</a:t>
            </a:r>
          </a:p>
        </p:txBody>
      </p:sp>
      <p:sp>
        <p:nvSpPr>
          <p:cNvPr id="16" name="ZoneTexte 15">
            <a:extLst>
              <a:ext uri="{FF2B5EF4-FFF2-40B4-BE49-F238E27FC236}">
                <a16:creationId xmlns:a16="http://schemas.microsoft.com/office/drawing/2014/main" id="{E56D087E-B8A2-B55B-238A-DEB0D3726A02}"/>
              </a:ext>
            </a:extLst>
          </p:cNvPr>
          <p:cNvSpPr txBox="1"/>
          <p:nvPr/>
        </p:nvSpPr>
        <p:spPr>
          <a:xfrm>
            <a:off x="4879376" y="2626831"/>
            <a:ext cx="864850" cy="307777"/>
          </a:xfrm>
          <a:prstGeom prst="rect">
            <a:avLst/>
          </a:prstGeom>
          <a:noFill/>
        </p:spPr>
        <p:txBody>
          <a:bodyPr wrap="square" rtlCol="0">
            <a:spAutoFit/>
          </a:bodyPr>
          <a:lstStyle/>
          <a:p>
            <a:r>
              <a:rPr lang="fr-FR" b="1" dirty="0"/>
              <a:t>orange</a:t>
            </a:r>
          </a:p>
        </p:txBody>
      </p:sp>
      <p:sp>
        <p:nvSpPr>
          <p:cNvPr id="20" name="ZoneTexte 19">
            <a:extLst>
              <a:ext uri="{FF2B5EF4-FFF2-40B4-BE49-F238E27FC236}">
                <a16:creationId xmlns:a16="http://schemas.microsoft.com/office/drawing/2014/main" id="{7D7BDDC6-9BEF-1776-AC02-3A3648162337}"/>
              </a:ext>
            </a:extLst>
          </p:cNvPr>
          <p:cNvSpPr txBox="1"/>
          <p:nvPr/>
        </p:nvSpPr>
        <p:spPr>
          <a:xfrm>
            <a:off x="5012117" y="4006771"/>
            <a:ext cx="864850" cy="307777"/>
          </a:xfrm>
          <a:prstGeom prst="rect">
            <a:avLst/>
          </a:prstGeom>
          <a:noFill/>
        </p:spPr>
        <p:txBody>
          <a:bodyPr wrap="square" rtlCol="0">
            <a:spAutoFit/>
          </a:bodyPr>
          <a:lstStyle/>
          <a:p>
            <a:r>
              <a:rPr lang="fr-FR" b="1" dirty="0"/>
              <a:t>raisin</a:t>
            </a:r>
          </a:p>
        </p:txBody>
      </p:sp>
      <p:sp>
        <p:nvSpPr>
          <p:cNvPr id="21" name="ZoneTexte 20">
            <a:extLst>
              <a:ext uri="{FF2B5EF4-FFF2-40B4-BE49-F238E27FC236}">
                <a16:creationId xmlns:a16="http://schemas.microsoft.com/office/drawing/2014/main" id="{CBEEBF25-33C2-76F1-4006-30D435C5088A}"/>
              </a:ext>
            </a:extLst>
          </p:cNvPr>
          <p:cNvSpPr txBox="1"/>
          <p:nvPr/>
        </p:nvSpPr>
        <p:spPr>
          <a:xfrm>
            <a:off x="4839692" y="4674972"/>
            <a:ext cx="864850" cy="307777"/>
          </a:xfrm>
          <a:prstGeom prst="rect">
            <a:avLst/>
          </a:prstGeom>
          <a:noFill/>
        </p:spPr>
        <p:txBody>
          <a:bodyPr wrap="square" rtlCol="0">
            <a:spAutoFit/>
          </a:bodyPr>
          <a:lstStyle/>
          <a:p>
            <a:r>
              <a:rPr lang="fr-FR" b="1" dirty="0"/>
              <a:t>pomme</a:t>
            </a:r>
          </a:p>
        </p:txBody>
      </p:sp>
      <p:sp>
        <p:nvSpPr>
          <p:cNvPr id="24" name="ZoneTexte 23">
            <a:extLst>
              <a:ext uri="{FF2B5EF4-FFF2-40B4-BE49-F238E27FC236}">
                <a16:creationId xmlns:a16="http://schemas.microsoft.com/office/drawing/2014/main" id="{08F1453F-06E4-2A06-C7B3-9B4F7BF5C92D}"/>
              </a:ext>
            </a:extLst>
          </p:cNvPr>
          <p:cNvSpPr txBox="1"/>
          <p:nvPr/>
        </p:nvSpPr>
        <p:spPr>
          <a:xfrm>
            <a:off x="4685701" y="3362193"/>
            <a:ext cx="1045057" cy="307777"/>
          </a:xfrm>
          <a:prstGeom prst="rect">
            <a:avLst/>
          </a:prstGeom>
          <a:noFill/>
        </p:spPr>
        <p:txBody>
          <a:bodyPr wrap="square" rtlCol="0">
            <a:spAutoFit/>
          </a:bodyPr>
          <a:lstStyle/>
          <a:p>
            <a:r>
              <a:rPr lang="fr-FR" b="1" dirty="0"/>
              <a:t>limonade</a:t>
            </a:r>
          </a:p>
        </p:txBody>
      </p:sp>
      <p:cxnSp>
        <p:nvCxnSpPr>
          <p:cNvPr id="25" name="Connecteur droit 24">
            <a:extLst>
              <a:ext uri="{FF2B5EF4-FFF2-40B4-BE49-F238E27FC236}">
                <a16:creationId xmlns:a16="http://schemas.microsoft.com/office/drawing/2014/main" id="{12880DE9-C4C1-9A84-12B6-7B9BC46B1734}"/>
              </a:ext>
            </a:extLst>
          </p:cNvPr>
          <p:cNvCxnSpPr>
            <a:cxnSpLocks/>
          </p:cNvCxnSpPr>
          <p:nvPr/>
        </p:nvCxnSpPr>
        <p:spPr>
          <a:xfrm flipV="1">
            <a:off x="5613265" y="2450543"/>
            <a:ext cx="609647" cy="333066"/>
          </a:xfrm>
          <a:prstGeom prst="line">
            <a:avLst/>
          </a:prstGeom>
          <a:ln w="19050">
            <a:solidFill>
              <a:srgbClr val="0070C0"/>
            </a:solidFill>
          </a:ln>
        </p:spPr>
        <p:style>
          <a:lnRef idx="3">
            <a:schemeClr val="dk1"/>
          </a:lnRef>
          <a:fillRef idx="0">
            <a:schemeClr val="dk1"/>
          </a:fillRef>
          <a:effectRef idx="2">
            <a:schemeClr val="dk1"/>
          </a:effectRef>
          <a:fontRef idx="minor">
            <a:schemeClr val="tx1"/>
          </a:fontRef>
        </p:style>
      </p:cxnSp>
      <p:sp>
        <p:nvSpPr>
          <p:cNvPr id="32" name="ZoneTexte 31">
            <a:extLst>
              <a:ext uri="{FF2B5EF4-FFF2-40B4-BE49-F238E27FC236}">
                <a16:creationId xmlns:a16="http://schemas.microsoft.com/office/drawing/2014/main" id="{79C412D2-D036-D3D7-26D7-4E555ABC3F3A}"/>
              </a:ext>
            </a:extLst>
          </p:cNvPr>
          <p:cNvSpPr txBox="1"/>
          <p:nvPr/>
        </p:nvSpPr>
        <p:spPr>
          <a:xfrm>
            <a:off x="6260643" y="2319738"/>
            <a:ext cx="864850" cy="261610"/>
          </a:xfrm>
          <a:prstGeom prst="rect">
            <a:avLst/>
          </a:prstGeom>
          <a:noFill/>
        </p:spPr>
        <p:txBody>
          <a:bodyPr wrap="square" rtlCol="0">
            <a:spAutoFit/>
          </a:bodyPr>
          <a:lstStyle/>
          <a:p>
            <a:r>
              <a:rPr lang="fr-FR" sz="1050" b="1" dirty="0"/>
              <a:t>orange</a:t>
            </a:r>
          </a:p>
        </p:txBody>
      </p:sp>
      <p:sp>
        <p:nvSpPr>
          <p:cNvPr id="34" name="ZoneTexte 33">
            <a:extLst>
              <a:ext uri="{FF2B5EF4-FFF2-40B4-BE49-F238E27FC236}">
                <a16:creationId xmlns:a16="http://schemas.microsoft.com/office/drawing/2014/main" id="{2F0F0973-8312-E0D1-44E0-E5C4C9373208}"/>
              </a:ext>
            </a:extLst>
          </p:cNvPr>
          <p:cNvSpPr txBox="1"/>
          <p:nvPr/>
        </p:nvSpPr>
        <p:spPr>
          <a:xfrm>
            <a:off x="6260643" y="2649915"/>
            <a:ext cx="864850" cy="261610"/>
          </a:xfrm>
          <a:prstGeom prst="rect">
            <a:avLst/>
          </a:prstGeom>
          <a:noFill/>
        </p:spPr>
        <p:txBody>
          <a:bodyPr wrap="square" rtlCol="0">
            <a:spAutoFit/>
          </a:bodyPr>
          <a:lstStyle/>
          <a:p>
            <a:r>
              <a:rPr lang="fr-FR" sz="1050" b="1" dirty="0"/>
              <a:t>raisin</a:t>
            </a:r>
          </a:p>
        </p:txBody>
      </p:sp>
      <p:sp>
        <p:nvSpPr>
          <p:cNvPr id="36" name="ZoneTexte 35">
            <a:extLst>
              <a:ext uri="{FF2B5EF4-FFF2-40B4-BE49-F238E27FC236}">
                <a16:creationId xmlns:a16="http://schemas.microsoft.com/office/drawing/2014/main" id="{B9043CAB-CA1B-6A41-D7EC-07DB63F26DC1}"/>
              </a:ext>
            </a:extLst>
          </p:cNvPr>
          <p:cNvSpPr txBox="1"/>
          <p:nvPr/>
        </p:nvSpPr>
        <p:spPr>
          <a:xfrm>
            <a:off x="6260643" y="2800407"/>
            <a:ext cx="864850" cy="261610"/>
          </a:xfrm>
          <a:prstGeom prst="rect">
            <a:avLst/>
          </a:prstGeom>
          <a:noFill/>
        </p:spPr>
        <p:txBody>
          <a:bodyPr wrap="square" rtlCol="0">
            <a:spAutoFit/>
          </a:bodyPr>
          <a:lstStyle/>
          <a:p>
            <a:r>
              <a:rPr lang="fr-FR" sz="1050" b="1" dirty="0"/>
              <a:t>pomme</a:t>
            </a:r>
          </a:p>
        </p:txBody>
      </p:sp>
      <p:sp>
        <p:nvSpPr>
          <p:cNvPr id="37" name="ZoneTexte 36">
            <a:extLst>
              <a:ext uri="{FF2B5EF4-FFF2-40B4-BE49-F238E27FC236}">
                <a16:creationId xmlns:a16="http://schemas.microsoft.com/office/drawing/2014/main" id="{8C6B1719-F9D2-AADE-D1BD-E306213B9FDE}"/>
              </a:ext>
            </a:extLst>
          </p:cNvPr>
          <p:cNvSpPr txBox="1"/>
          <p:nvPr/>
        </p:nvSpPr>
        <p:spPr>
          <a:xfrm>
            <a:off x="6260643" y="2469538"/>
            <a:ext cx="1045057" cy="261610"/>
          </a:xfrm>
          <a:prstGeom prst="rect">
            <a:avLst/>
          </a:prstGeom>
          <a:noFill/>
        </p:spPr>
        <p:txBody>
          <a:bodyPr wrap="square" rtlCol="0">
            <a:spAutoFit/>
          </a:bodyPr>
          <a:lstStyle/>
          <a:p>
            <a:r>
              <a:rPr lang="fr-FR" sz="1050" b="1" dirty="0"/>
              <a:t>limonade</a:t>
            </a:r>
          </a:p>
        </p:txBody>
      </p:sp>
      <p:sp>
        <p:nvSpPr>
          <p:cNvPr id="57" name="ZoneTexte 56">
            <a:extLst>
              <a:ext uri="{FF2B5EF4-FFF2-40B4-BE49-F238E27FC236}">
                <a16:creationId xmlns:a16="http://schemas.microsoft.com/office/drawing/2014/main" id="{EF8AA8E7-6DC1-49A6-939F-53D73CF20ABF}"/>
              </a:ext>
            </a:extLst>
          </p:cNvPr>
          <p:cNvSpPr txBox="1"/>
          <p:nvPr/>
        </p:nvSpPr>
        <p:spPr>
          <a:xfrm>
            <a:off x="6238034" y="3029458"/>
            <a:ext cx="864850" cy="261610"/>
          </a:xfrm>
          <a:prstGeom prst="rect">
            <a:avLst/>
          </a:prstGeom>
          <a:noFill/>
        </p:spPr>
        <p:txBody>
          <a:bodyPr wrap="square" rtlCol="0">
            <a:spAutoFit/>
          </a:bodyPr>
          <a:lstStyle/>
          <a:p>
            <a:r>
              <a:rPr lang="fr-FR" sz="1050" b="1" dirty="0"/>
              <a:t>orange</a:t>
            </a:r>
          </a:p>
        </p:txBody>
      </p:sp>
      <p:sp>
        <p:nvSpPr>
          <p:cNvPr id="58" name="ZoneTexte 57">
            <a:extLst>
              <a:ext uri="{FF2B5EF4-FFF2-40B4-BE49-F238E27FC236}">
                <a16:creationId xmlns:a16="http://schemas.microsoft.com/office/drawing/2014/main" id="{886214E8-1727-A027-86A6-46DCAC15C0E1}"/>
              </a:ext>
            </a:extLst>
          </p:cNvPr>
          <p:cNvSpPr txBox="1"/>
          <p:nvPr/>
        </p:nvSpPr>
        <p:spPr>
          <a:xfrm>
            <a:off x="6238034" y="3359635"/>
            <a:ext cx="864850" cy="261610"/>
          </a:xfrm>
          <a:prstGeom prst="rect">
            <a:avLst/>
          </a:prstGeom>
          <a:noFill/>
        </p:spPr>
        <p:txBody>
          <a:bodyPr wrap="square" rtlCol="0">
            <a:spAutoFit/>
          </a:bodyPr>
          <a:lstStyle/>
          <a:p>
            <a:r>
              <a:rPr lang="fr-FR" sz="1050" b="1" dirty="0"/>
              <a:t>raisin</a:t>
            </a:r>
          </a:p>
        </p:txBody>
      </p:sp>
      <p:sp>
        <p:nvSpPr>
          <p:cNvPr id="59" name="ZoneTexte 58">
            <a:extLst>
              <a:ext uri="{FF2B5EF4-FFF2-40B4-BE49-F238E27FC236}">
                <a16:creationId xmlns:a16="http://schemas.microsoft.com/office/drawing/2014/main" id="{B5BA93AD-F150-1C75-32C3-38A841A8417B}"/>
              </a:ext>
            </a:extLst>
          </p:cNvPr>
          <p:cNvSpPr txBox="1"/>
          <p:nvPr/>
        </p:nvSpPr>
        <p:spPr>
          <a:xfrm>
            <a:off x="6238034" y="3510127"/>
            <a:ext cx="864850" cy="261610"/>
          </a:xfrm>
          <a:prstGeom prst="rect">
            <a:avLst/>
          </a:prstGeom>
          <a:noFill/>
        </p:spPr>
        <p:txBody>
          <a:bodyPr wrap="square" rtlCol="0">
            <a:spAutoFit/>
          </a:bodyPr>
          <a:lstStyle/>
          <a:p>
            <a:r>
              <a:rPr lang="fr-FR" sz="1050" b="1" dirty="0"/>
              <a:t>pomme</a:t>
            </a:r>
          </a:p>
        </p:txBody>
      </p:sp>
      <p:sp>
        <p:nvSpPr>
          <p:cNvPr id="60" name="ZoneTexte 59">
            <a:extLst>
              <a:ext uri="{FF2B5EF4-FFF2-40B4-BE49-F238E27FC236}">
                <a16:creationId xmlns:a16="http://schemas.microsoft.com/office/drawing/2014/main" id="{F927C4B0-6A01-4B3C-92F3-E1CD3E7FFB8A}"/>
              </a:ext>
            </a:extLst>
          </p:cNvPr>
          <p:cNvSpPr txBox="1"/>
          <p:nvPr/>
        </p:nvSpPr>
        <p:spPr>
          <a:xfrm>
            <a:off x="6238034" y="3179258"/>
            <a:ext cx="1045057" cy="261610"/>
          </a:xfrm>
          <a:prstGeom prst="rect">
            <a:avLst/>
          </a:prstGeom>
          <a:noFill/>
        </p:spPr>
        <p:txBody>
          <a:bodyPr wrap="square" rtlCol="0">
            <a:spAutoFit/>
          </a:bodyPr>
          <a:lstStyle/>
          <a:p>
            <a:r>
              <a:rPr lang="fr-FR" sz="1050" b="1" dirty="0"/>
              <a:t>limonade</a:t>
            </a:r>
          </a:p>
        </p:txBody>
      </p:sp>
      <p:sp>
        <p:nvSpPr>
          <p:cNvPr id="61" name="ZoneTexte 60">
            <a:extLst>
              <a:ext uri="{FF2B5EF4-FFF2-40B4-BE49-F238E27FC236}">
                <a16:creationId xmlns:a16="http://schemas.microsoft.com/office/drawing/2014/main" id="{EC68B455-7484-06C0-9A3D-6E888A31C90F}"/>
              </a:ext>
            </a:extLst>
          </p:cNvPr>
          <p:cNvSpPr txBox="1"/>
          <p:nvPr/>
        </p:nvSpPr>
        <p:spPr>
          <a:xfrm>
            <a:off x="6222912" y="3710736"/>
            <a:ext cx="864850" cy="261610"/>
          </a:xfrm>
          <a:prstGeom prst="rect">
            <a:avLst/>
          </a:prstGeom>
          <a:noFill/>
        </p:spPr>
        <p:txBody>
          <a:bodyPr wrap="square" rtlCol="0">
            <a:spAutoFit/>
          </a:bodyPr>
          <a:lstStyle/>
          <a:p>
            <a:r>
              <a:rPr lang="fr-FR" sz="1050" b="1" dirty="0"/>
              <a:t>orange</a:t>
            </a:r>
          </a:p>
        </p:txBody>
      </p:sp>
      <p:sp>
        <p:nvSpPr>
          <p:cNvPr id="62" name="ZoneTexte 61">
            <a:extLst>
              <a:ext uri="{FF2B5EF4-FFF2-40B4-BE49-F238E27FC236}">
                <a16:creationId xmlns:a16="http://schemas.microsoft.com/office/drawing/2014/main" id="{2BEC5F93-1AB7-75EA-A731-3284C8CC53DB}"/>
              </a:ext>
            </a:extLst>
          </p:cNvPr>
          <p:cNvSpPr txBox="1"/>
          <p:nvPr/>
        </p:nvSpPr>
        <p:spPr>
          <a:xfrm>
            <a:off x="6222912" y="4040913"/>
            <a:ext cx="864850" cy="261610"/>
          </a:xfrm>
          <a:prstGeom prst="rect">
            <a:avLst/>
          </a:prstGeom>
          <a:noFill/>
        </p:spPr>
        <p:txBody>
          <a:bodyPr wrap="square" rtlCol="0">
            <a:spAutoFit/>
          </a:bodyPr>
          <a:lstStyle/>
          <a:p>
            <a:r>
              <a:rPr lang="fr-FR" sz="1050" b="1" dirty="0"/>
              <a:t>raisin</a:t>
            </a:r>
          </a:p>
        </p:txBody>
      </p:sp>
      <p:sp>
        <p:nvSpPr>
          <p:cNvPr id="63" name="ZoneTexte 62">
            <a:extLst>
              <a:ext uri="{FF2B5EF4-FFF2-40B4-BE49-F238E27FC236}">
                <a16:creationId xmlns:a16="http://schemas.microsoft.com/office/drawing/2014/main" id="{2ED253EF-4E4A-27B8-FAD6-990E553DA853}"/>
              </a:ext>
            </a:extLst>
          </p:cNvPr>
          <p:cNvSpPr txBox="1"/>
          <p:nvPr/>
        </p:nvSpPr>
        <p:spPr>
          <a:xfrm>
            <a:off x="6222912" y="4191405"/>
            <a:ext cx="864850" cy="261610"/>
          </a:xfrm>
          <a:prstGeom prst="rect">
            <a:avLst/>
          </a:prstGeom>
          <a:noFill/>
        </p:spPr>
        <p:txBody>
          <a:bodyPr wrap="square" rtlCol="0">
            <a:spAutoFit/>
          </a:bodyPr>
          <a:lstStyle/>
          <a:p>
            <a:r>
              <a:rPr lang="fr-FR" sz="1050" b="1" dirty="0"/>
              <a:t>pomme</a:t>
            </a:r>
          </a:p>
        </p:txBody>
      </p:sp>
      <p:sp>
        <p:nvSpPr>
          <p:cNvPr id="4032" name="ZoneTexte 4031">
            <a:extLst>
              <a:ext uri="{FF2B5EF4-FFF2-40B4-BE49-F238E27FC236}">
                <a16:creationId xmlns:a16="http://schemas.microsoft.com/office/drawing/2014/main" id="{19E0B0D7-DDC9-DEBC-4DBB-1A6810C121E6}"/>
              </a:ext>
            </a:extLst>
          </p:cNvPr>
          <p:cNvSpPr txBox="1"/>
          <p:nvPr/>
        </p:nvSpPr>
        <p:spPr>
          <a:xfrm>
            <a:off x="6222912" y="3860536"/>
            <a:ext cx="1045057" cy="261610"/>
          </a:xfrm>
          <a:prstGeom prst="rect">
            <a:avLst/>
          </a:prstGeom>
          <a:noFill/>
        </p:spPr>
        <p:txBody>
          <a:bodyPr wrap="square" rtlCol="0">
            <a:spAutoFit/>
          </a:bodyPr>
          <a:lstStyle/>
          <a:p>
            <a:r>
              <a:rPr lang="fr-FR" sz="1050" b="1" dirty="0"/>
              <a:t>limonade</a:t>
            </a:r>
          </a:p>
        </p:txBody>
      </p:sp>
      <p:sp>
        <p:nvSpPr>
          <p:cNvPr id="4033" name="ZoneTexte 4032">
            <a:extLst>
              <a:ext uri="{FF2B5EF4-FFF2-40B4-BE49-F238E27FC236}">
                <a16:creationId xmlns:a16="http://schemas.microsoft.com/office/drawing/2014/main" id="{058B6EA8-1868-0D23-C072-4FB0835BAEFC}"/>
              </a:ext>
            </a:extLst>
          </p:cNvPr>
          <p:cNvSpPr txBox="1"/>
          <p:nvPr/>
        </p:nvSpPr>
        <p:spPr>
          <a:xfrm>
            <a:off x="6214827" y="4410225"/>
            <a:ext cx="864850" cy="261610"/>
          </a:xfrm>
          <a:prstGeom prst="rect">
            <a:avLst/>
          </a:prstGeom>
          <a:noFill/>
        </p:spPr>
        <p:txBody>
          <a:bodyPr wrap="square" rtlCol="0">
            <a:spAutoFit/>
          </a:bodyPr>
          <a:lstStyle/>
          <a:p>
            <a:r>
              <a:rPr lang="fr-FR" sz="1050" b="1" dirty="0"/>
              <a:t>orange</a:t>
            </a:r>
          </a:p>
        </p:txBody>
      </p:sp>
      <p:sp>
        <p:nvSpPr>
          <p:cNvPr id="4034" name="ZoneTexte 4033">
            <a:extLst>
              <a:ext uri="{FF2B5EF4-FFF2-40B4-BE49-F238E27FC236}">
                <a16:creationId xmlns:a16="http://schemas.microsoft.com/office/drawing/2014/main" id="{FE419903-4735-384E-344D-3E066B7FA70F}"/>
              </a:ext>
            </a:extLst>
          </p:cNvPr>
          <p:cNvSpPr txBox="1"/>
          <p:nvPr/>
        </p:nvSpPr>
        <p:spPr>
          <a:xfrm>
            <a:off x="6214827" y="4740402"/>
            <a:ext cx="864850" cy="261610"/>
          </a:xfrm>
          <a:prstGeom prst="rect">
            <a:avLst/>
          </a:prstGeom>
          <a:noFill/>
        </p:spPr>
        <p:txBody>
          <a:bodyPr wrap="square" rtlCol="0">
            <a:spAutoFit/>
          </a:bodyPr>
          <a:lstStyle/>
          <a:p>
            <a:r>
              <a:rPr lang="fr-FR" sz="1050" b="1" dirty="0"/>
              <a:t>raisin</a:t>
            </a:r>
          </a:p>
        </p:txBody>
      </p:sp>
      <p:sp>
        <p:nvSpPr>
          <p:cNvPr id="4035" name="ZoneTexte 4034">
            <a:extLst>
              <a:ext uri="{FF2B5EF4-FFF2-40B4-BE49-F238E27FC236}">
                <a16:creationId xmlns:a16="http://schemas.microsoft.com/office/drawing/2014/main" id="{B27E93DE-617B-E8A5-3106-5C77281A9A2A}"/>
              </a:ext>
            </a:extLst>
          </p:cNvPr>
          <p:cNvSpPr txBox="1"/>
          <p:nvPr/>
        </p:nvSpPr>
        <p:spPr>
          <a:xfrm>
            <a:off x="6214827" y="4890894"/>
            <a:ext cx="864850" cy="261610"/>
          </a:xfrm>
          <a:prstGeom prst="rect">
            <a:avLst/>
          </a:prstGeom>
          <a:noFill/>
        </p:spPr>
        <p:txBody>
          <a:bodyPr wrap="square" rtlCol="0">
            <a:spAutoFit/>
          </a:bodyPr>
          <a:lstStyle/>
          <a:p>
            <a:r>
              <a:rPr lang="fr-FR" sz="1050" b="1" dirty="0"/>
              <a:t>pomme</a:t>
            </a:r>
          </a:p>
        </p:txBody>
      </p:sp>
      <p:sp>
        <p:nvSpPr>
          <p:cNvPr id="4036" name="ZoneTexte 4035">
            <a:extLst>
              <a:ext uri="{FF2B5EF4-FFF2-40B4-BE49-F238E27FC236}">
                <a16:creationId xmlns:a16="http://schemas.microsoft.com/office/drawing/2014/main" id="{57F6A288-C590-7AA0-7C9C-9B6BAC30B8EE}"/>
              </a:ext>
            </a:extLst>
          </p:cNvPr>
          <p:cNvSpPr txBox="1"/>
          <p:nvPr/>
        </p:nvSpPr>
        <p:spPr>
          <a:xfrm>
            <a:off x="6214827" y="4560025"/>
            <a:ext cx="1045057" cy="261610"/>
          </a:xfrm>
          <a:prstGeom prst="rect">
            <a:avLst/>
          </a:prstGeom>
          <a:noFill/>
        </p:spPr>
        <p:txBody>
          <a:bodyPr wrap="square" rtlCol="0">
            <a:spAutoFit/>
          </a:bodyPr>
          <a:lstStyle/>
          <a:p>
            <a:r>
              <a:rPr lang="fr-FR" sz="1050" b="1" dirty="0"/>
              <a:t>limonade</a:t>
            </a:r>
          </a:p>
        </p:txBody>
      </p:sp>
      <p:cxnSp>
        <p:nvCxnSpPr>
          <p:cNvPr id="4037" name="Connecteur droit 4036">
            <a:extLst>
              <a:ext uri="{FF2B5EF4-FFF2-40B4-BE49-F238E27FC236}">
                <a16:creationId xmlns:a16="http://schemas.microsoft.com/office/drawing/2014/main" id="{66FB81BF-B5C4-13E3-3A3E-494200E83FD0}"/>
              </a:ext>
            </a:extLst>
          </p:cNvPr>
          <p:cNvCxnSpPr>
            <a:cxnSpLocks/>
            <a:endCxn id="37" idx="1"/>
          </p:cNvCxnSpPr>
          <p:nvPr/>
        </p:nvCxnSpPr>
        <p:spPr>
          <a:xfrm flipV="1">
            <a:off x="5628287" y="2600343"/>
            <a:ext cx="632356" cy="177484"/>
          </a:xfrm>
          <a:prstGeom prst="line">
            <a:avLst/>
          </a:prstGeom>
          <a:ln w="19050">
            <a:solidFill>
              <a:srgbClr val="0070C0"/>
            </a:solidFill>
          </a:ln>
        </p:spPr>
        <p:style>
          <a:lnRef idx="3">
            <a:schemeClr val="dk1"/>
          </a:lnRef>
          <a:fillRef idx="0">
            <a:schemeClr val="dk1"/>
          </a:fillRef>
          <a:effectRef idx="2">
            <a:schemeClr val="dk1"/>
          </a:effectRef>
          <a:fontRef idx="minor">
            <a:schemeClr val="tx1"/>
          </a:fontRef>
        </p:style>
      </p:cxnSp>
      <p:cxnSp>
        <p:nvCxnSpPr>
          <p:cNvPr id="4039" name="Connecteur droit 4038">
            <a:extLst>
              <a:ext uri="{FF2B5EF4-FFF2-40B4-BE49-F238E27FC236}">
                <a16:creationId xmlns:a16="http://schemas.microsoft.com/office/drawing/2014/main" id="{6E4B088D-44F7-63D8-44EA-0DB00D9D2A5F}"/>
              </a:ext>
            </a:extLst>
          </p:cNvPr>
          <p:cNvCxnSpPr>
            <a:cxnSpLocks/>
          </p:cNvCxnSpPr>
          <p:nvPr/>
        </p:nvCxnSpPr>
        <p:spPr>
          <a:xfrm flipV="1">
            <a:off x="5627979" y="2785055"/>
            <a:ext cx="610055" cy="11622"/>
          </a:xfrm>
          <a:prstGeom prst="line">
            <a:avLst/>
          </a:prstGeom>
          <a:ln w="19050">
            <a:solidFill>
              <a:srgbClr val="0070C0"/>
            </a:solidFill>
          </a:ln>
        </p:spPr>
        <p:style>
          <a:lnRef idx="3">
            <a:schemeClr val="dk1"/>
          </a:lnRef>
          <a:fillRef idx="0">
            <a:schemeClr val="dk1"/>
          </a:fillRef>
          <a:effectRef idx="2">
            <a:schemeClr val="dk1"/>
          </a:effectRef>
          <a:fontRef idx="minor">
            <a:schemeClr val="tx1"/>
          </a:fontRef>
        </p:style>
      </p:cxnSp>
      <p:cxnSp>
        <p:nvCxnSpPr>
          <p:cNvPr id="4041" name="Connecteur droit 4040">
            <a:extLst>
              <a:ext uri="{FF2B5EF4-FFF2-40B4-BE49-F238E27FC236}">
                <a16:creationId xmlns:a16="http://schemas.microsoft.com/office/drawing/2014/main" id="{0CA3F18A-7E51-CF20-6104-BCEEAB6E5B3C}"/>
              </a:ext>
            </a:extLst>
          </p:cNvPr>
          <p:cNvCxnSpPr>
            <a:cxnSpLocks/>
          </p:cNvCxnSpPr>
          <p:nvPr/>
        </p:nvCxnSpPr>
        <p:spPr>
          <a:xfrm>
            <a:off x="5613265" y="2792971"/>
            <a:ext cx="639483" cy="170335"/>
          </a:xfrm>
          <a:prstGeom prst="line">
            <a:avLst/>
          </a:prstGeom>
          <a:ln w="19050">
            <a:solidFill>
              <a:srgbClr val="0070C0"/>
            </a:solidFill>
          </a:ln>
        </p:spPr>
        <p:style>
          <a:lnRef idx="3">
            <a:schemeClr val="dk1"/>
          </a:lnRef>
          <a:fillRef idx="0">
            <a:schemeClr val="dk1"/>
          </a:fillRef>
          <a:effectRef idx="2">
            <a:schemeClr val="dk1"/>
          </a:effectRef>
          <a:fontRef idx="minor">
            <a:schemeClr val="tx1"/>
          </a:fontRef>
        </p:style>
      </p:cxnSp>
      <p:cxnSp>
        <p:nvCxnSpPr>
          <p:cNvPr id="4044" name="Connecteur droit 4043">
            <a:extLst>
              <a:ext uri="{FF2B5EF4-FFF2-40B4-BE49-F238E27FC236}">
                <a16:creationId xmlns:a16="http://schemas.microsoft.com/office/drawing/2014/main" id="{EB74446E-ABFD-E9BA-9FD3-4021BF9D9824}"/>
              </a:ext>
            </a:extLst>
          </p:cNvPr>
          <p:cNvCxnSpPr>
            <a:cxnSpLocks/>
          </p:cNvCxnSpPr>
          <p:nvPr/>
        </p:nvCxnSpPr>
        <p:spPr>
          <a:xfrm flipV="1">
            <a:off x="5621160" y="3188591"/>
            <a:ext cx="609647" cy="333066"/>
          </a:xfrm>
          <a:prstGeom prst="line">
            <a:avLst/>
          </a:prstGeom>
          <a:ln w="19050">
            <a:solidFill>
              <a:srgbClr val="0070C0"/>
            </a:solidFill>
          </a:ln>
        </p:spPr>
        <p:style>
          <a:lnRef idx="3">
            <a:schemeClr val="dk1"/>
          </a:lnRef>
          <a:fillRef idx="0">
            <a:schemeClr val="dk1"/>
          </a:fillRef>
          <a:effectRef idx="2">
            <a:schemeClr val="dk1"/>
          </a:effectRef>
          <a:fontRef idx="minor">
            <a:schemeClr val="tx1"/>
          </a:fontRef>
        </p:style>
      </p:cxnSp>
      <p:cxnSp>
        <p:nvCxnSpPr>
          <p:cNvPr id="4045" name="Connecteur droit 4044">
            <a:extLst>
              <a:ext uri="{FF2B5EF4-FFF2-40B4-BE49-F238E27FC236}">
                <a16:creationId xmlns:a16="http://schemas.microsoft.com/office/drawing/2014/main" id="{1FAD0F61-6084-76B4-8B83-91EE09162935}"/>
              </a:ext>
            </a:extLst>
          </p:cNvPr>
          <p:cNvCxnSpPr>
            <a:cxnSpLocks/>
          </p:cNvCxnSpPr>
          <p:nvPr/>
        </p:nvCxnSpPr>
        <p:spPr>
          <a:xfrm flipV="1">
            <a:off x="5636182" y="3338391"/>
            <a:ext cx="632356" cy="177484"/>
          </a:xfrm>
          <a:prstGeom prst="line">
            <a:avLst/>
          </a:prstGeom>
          <a:ln w="19050">
            <a:solidFill>
              <a:srgbClr val="0070C0"/>
            </a:solidFill>
          </a:ln>
        </p:spPr>
        <p:style>
          <a:lnRef idx="3">
            <a:schemeClr val="dk1"/>
          </a:lnRef>
          <a:fillRef idx="0">
            <a:schemeClr val="dk1"/>
          </a:fillRef>
          <a:effectRef idx="2">
            <a:schemeClr val="dk1"/>
          </a:effectRef>
          <a:fontRef idx="minor">
            <a:schemeClr val="tx1"/>
          </a:fontRef>
        </p:style>
      </p:cxnSp>
      <p:cxnSp>
        <p:nvCxnSpPr>
          <p:cNvPr id="4046" name="Connecteur droit 4045">
            <a:extLst>
              <a:ext uri="{FF2B5EF4-FFF2-40B4-BE49-F238E27FC236}">
                <a16:creationId xmlns:a16="http://schemas.microsoft.com/office/drawing/2014/main" id="{A5A6CE3A-E6E3-D5B4-4834-7DD992EA5857}"/>
              </a:ext>
            </a:extLst>
          </p:cNvPr>
          <p:cNvCxnSpPr>
            <a:cxnSpLocks/>
          </p:cNvCxnSpPr>
          <p:nvPr/>
        </p:nvCxnSpPr>
        <p:spPr>
          <a:xfrm flipV="1">
            <a:off x="5635874" y="3523103"/>
            <a:ext cx="610055" cy="11622"/>
          </a:xfrm>
          <a:prstGeom prst="line">
            <a:avLst/>
          </a:prstGeom>
          <a:ln w="19050">
            <a:solidFill>
              <a:srgbClr val="0070C0"/>
            </a:solidFill>
          </a:ln>
        </p:spPr>
        <p:style>
          <a:lnRef idx="3">
            <a:schemeClr val="dk1"/>
          </a:lnRef>
          <a:fillRef idx="0">
            <a:schemeClr val="dk1"/>
          </a:fillRef>
          <a:effectRef idx="2">
            <a:schemeClr val="dk1"/>
          </a:effectRef>
          <a:fontRef idx="minor">
            <a:schemeClr val="tx1"/>
          </a:fontRef>
        </p:style>
      </p:cxnSp>
      <p:cxnSp>
        <p:nvCxnSpPr>
          <p:cNvPr id="4047" name="Connecteur droit 4046">
            <a:extLst>
              <a:ext uri="{FF2B5EF4-FFF2-40B4-BE49-F238E27FC236}">
                <a16:creationId xmlns:a16="http://schemas.microsoft.com/office/drawing/2014/main" id="{B8142A5A-87CA-3E15-07CF-7D2FA9EE4C0C}"/>
              </a:ext>
            </a:extLst>
          </p:cNvPr>
          <p:cNvCxnSpPr>
            <a:cxnSpLocks/>
          </p:cNvCxnSpPr>
          <p:nvPr/>
        </p:nvCxnSpPr>
        <p:spPr>
          <a:xfrm>
            <a:off x="5621160" y="3531019"/>
            <a:ext cx="639483" cy="170335"/>
          </a:xfrm>
          <a:prstGeom prst="line">
            <a:avLst/>
          </a:prstGeom>
          <a:ln w="19050">
            <a:solidFill>
              <a:srgbClr val="0070C0"/>
            </a:solidFill>
          </a:ln>
        </p:spPr>
        <p:style>
          <a:lnRef idx="3">
            <a:schemeClr val="dk1"/>
          </a:lnRef>
          <a:fillRef idx="0">
            <a:schemeClr val="dk1"/>
          </a:fillRef>
          <a:effectRef idx="2">
            <a:schemeClr val="dk1"/>
          </a:effectRef>
          <a:fontRef idx="minor">
            <a:schemeClr val="tx1"/>
          </a:fontRef>
        </p:style>
      </p:cxnSp>
      <p:cxnSp>
        <p:nvCxnSpPr>
          <p:cNvPr id="4048" name="Connecteur droit 4047">
            <a:extLst>
              <a:ext uri="{FF2B5EF4-FFF2-40B4-BE49-F238E27FC236}">
                <a16:creationId xmlns:a16="http://schemas.microsoft.com/office/drawing/2014/main" id="{E2682120-77A9-133D-253F-5673470065F4}"/>
              </a:ext>
            </a:extLst>
          </p:cNvPr>
          <p:cNvCxnSpPr>
            <a:cxnSpLocks/>
          </p:cNvCxnSpPr>
          <p:nvPr/>
        </p:nvCxnSpPr>
        <p:spPr>
          <a:xfrm flipV="1">
            <a:off x="5662014" y="3841418"/>
            <a:ext cx="609647" cy="333066"/>
          </a:xfrm>
          <a:prstGeom prst="line">
            <a:avLst/>
          </a:prstGeom>
          <a:ln w="19050">
            <a:solidFill>
              <a:srgbClr val="0070C0"/>
            </a:solidFill>
          </a:ln>
        </p:spPr>
        <p:style>
          <a:lnRef idx="3">
            <a:schemeClr val="dk1"/>
          </a:lnRef>
          <a:fillRef idx="0">
            <a:schemeClr val="dk1"/>
          </a:fillRef>
          <a:effectRef idx="2">
            <a:schemeClr val="dk1"/>
          </a:effectRef>
          <a:fontRef idx="minor">
            <a:schemeClr val="tx1"/>
          </a:fontRef>
        </p:style>
      </p:cxnSp>
      <p:cxnSp>
        <p:nvCxnSpPr>
          <p:cNvPr id="4049" name="Connecteur droit 4048">
            <a:extLst>
              <a:ext uri="{FF2B5EF4-FFF2-40B4-BE49-F238E27FC236}">
                <a16:creationId xmlns:a16="http://schemas.microsoft.com/office/drawing/2014/main" id="{4902A823-3C13-A1B2-276F-67DDF3D809A3}"/>
              </a:ext>
            </a:extLst>
          </p:cNvPr>
          <p:cNvCxnSpPr>
            <a:cxnSpLocks/>
          </p:cNvCxnSpPr>
          <p:nvPr/>
        </p:nvCxnSpPr>
        <p:spPr>
          <a:xfrm flipV="1">
            <a:off x="5677036" y="3991218"/>
            <a:ext cx="632356" cy="177484"/>
          </a:xfrm>
          <a:prstGeom prst="line">
            <a:avLst/>
          </a:prstGeom>
          <a:ln w="19050">
            <a:solidFill>
              <a:srgbClr val="0070C0"/>
            </a:solidFill>
          </a:ln>
        </p:spPr>
        <p:style>
          <a:lnRef idx="3">
            <a:schemeClr val="dk1"/>
          </a:lnRef>
          <a:fillRef idx="0">
            <a:schemeClr val="dk1"/>
          </a:fillRef>
          <a:effectRef idx="2">
            <a:schemeClr val="dk1"/>
          </a:effectRef>
          <a:fontRef idx="minor">
            <a:schemeClr val="tx1"/>
          </a:fontRef>
        </p:style>
      </p:cxnSp>
      <p:cxnSp>
        <p:nvCxnSpPr>
          <p:cNvPr id="4050" name="Connecteur droit 4049">
            <a:extLst>
              <a:ext uri="{FF2B5EF4-FFF2-40B4-BE49-F238E27FC236}">
                <a16:creationId xmlns:a16="http://schemas.microsoft.com/office/drawing/2014/main" id="{15AFAAE7-FC9A-6C73-E2B0-36DA2BC64F8F}"/>
              </a:ext>
            </a:extLst>
          </p:cNvPr>
          <p:cNvCxnSpPr>
            <a:cxnSpLocks/>
          </p:cNvCxnSpPr>
          <p:nvPr/>
        </p:nvCxnSpPr>
        <p:spPr>
          <a:xfrm flipV="1">
            <a:off x="5676728" y="4175930"/>
            <a:ext cx="610055" cy="11622"/>
          </a:xfrm>
          <a:prstGeom prst="line">
            <a:avLst/>
          </a:prstGeom>
          <a:ln w="19050">
            <a:solidFill>
              <a:srgbClr val="0070C0"/>
            </a:solidFill>
          </a:ln>
        </p:spPr>
        <p:style>
          <a:lnRef idx="3">
            <a:schemeClr val="dk1"/>
          </a:lnRef>
          <a:fillRef idx="0">
            <a:schemeClr val="dk1"/>
          </a:fillRef>
          <a:effectRef idx="2">
            <a:schemeClr val="dk1"/>
          </a:effectRef>
          <a:fontRef idx="minor">
            <a:schemeClr val="tx1"/>
          </a:fontRef>
        </p:style>
      </p:cxnSp>
      <p:cxnSp>
        <p:nvCxnSpPr>
          <p:cNvPr id="4051" name="Connecteur droit 4050">
            <a:extLst>
              <a:ext uri="{FF2B5EF4-FFF2-40B4-BE49-F238E27FC236}">
                <a16:creationId xmlns:a16="http://schemas.microsoft.com/office/drawing/2014/main" id="{C48C1B45-A4D4-A49D-FC46-BD9682254EED}"/>
              </a:ext>
            </a:extLst>
          </p:cNvPr>
          <p:cNvCxnSpPr>
            <a:cxnSpLocks/>
          </p:cNvCxnSpPr>
          <p:nvPr/>
        </p:nvCxnSpPr>
        <p:spPr>
          <a:xfrm>
            <a:off x="5662014" y="4183846"/>
            <a:ext cx="639483" cy="170335"/>
          </a:xfrm>
          <a:prstGeom prst="line">
            <a:avLst/>
          </a:prstGeom>
          <a:ln w="19050">
            <a:solidFill>
              <a:srgbClr val="0070C0"/>
            </a:solidFill>
          </a:ln>
        </p:spPr>
        <p:style>
          <a:lnRef idx="3">
            <a:schemeClr val="dk1"/>
          </a:lnRef>
          <a:fillRef idx="0">
            <a:schemeClr val="dk1"/>
          </a:fillRef>
          <a:effectRef idx="2">
            <a:schemeClr val="dk1"/>
          </a:effectRef>
          <a:fontRef idx="minor">
            <a:schemeClr val="tx1"/>
          </a:fontRef>
        </p:style>
      </p:cxnSp>
      <p:cxnSp>
        <p:nvCxnSpPr>
          <p:cNvPr id="4052" name="Connecteur droit 4051">
            <a:extLst>
              <a:ext uri="{FF2B5EF4-FFF2-40B4-BE49-F238E27FC236}">
                <a16:creationId xmlns:a16="http://schemas.microsoft.com/office/drawing/2014/main" id="{72F147D0-4F4A-9219-3B9D-B48ADE152CA2}"/>
              </a:ext>
            </a:extLst>
          </p:cNvPr>
          <p:cNvCxnSpPr>
            <a:cxnSpLocks/>
          </p:cNvCxnSpPr>
          <p:nvPr/>
        </p:nvCxnSpPr>
        <p:spPr>
          <a:xfrm flipV="1">
            <a:off x="5647300" y="4502494"/>
            <a:ext cx="609647" cy="333066"/>
          </a:xfrm>
          <a:prstGeom prst="line">
            <a:avLst/>
          </a:prstGeom>
          <a:ln w="19050">
            <a:solidFill>
              <a:srgbClr val="0070C0"/>
            </a:solidFill>
          </a:ln>
        </p:spPr>
        <p:style>
          <a:lnRef idx="3">
            <a:schemeClr val="dk1"/>
          </a:lnRef>
          <a:fillRef idx="0">
            <a:schemeClr val="dk1"/>
          </a:fillRef>
          <a:effectRef idx="2">
            <a:schemeClr val="dk1"/>
          </a:effectRef>
          <a:fontRef idx="minor">
            <a:schemeClr val="tx1"/>
          </a:fontRef>
        </p:style>
      </p:cxnSp>
      <p:cxnSp>
        <p:nvCxnSpPr>
          <p:cNvPr id="4053" name="Connecteur droit 4052">
            <a:extLst>
              <a:ext uri="{FF2B5EF4-FFF2-40B4-BE49-F238E27FC236}">
                <a16:creationId xmlns:a16="http://schemas.microsoft.com/office/drawing/2014/main" id="{4CC8034F-4257-D168-DB9D-2BB19A52D896}"/>
              </a:ext>
            </a:extLst>
          </p:cNvPr>
          <p:cNvCxnSpPr>
            <a:cxnSpLocks/>
          </p:cNvCxnSpPr>
          <p:nvPr/>
        </p:nvCxnSpPr>
        <p:spPr>
          <a:xfrm flipV="1">
            <a:off x="5662322" y="4652294"/>
            <a:ext cx="632356" cy="177484"/>
          </a:xfrm>
          <a:prstGeom prst="line">
            <a:avLst/>
          </a:prstGeom>
          <a:ln w="19050">
            <a:solidFill>
              <a:srgbClr val="0070C0"/>
            </a:solidFill>
          </a:ln>
        </p:spPr>
        <p:style>
          <a:lnRef idx="3">
            <a:schemeClr val="dk1"/>
          </a:lnRef>
          <a:fillRef idx="0">
            <a:schemeClr val="dk1"/>
          </a:fillRef>
          <a:effectRef idx="2">
            <a:schemeClr val="dk1"/>
          </a:effectRef>
          <a:fontRef idx="minor">
            <a:schemeClr val="tx1"/>
          </a:fontRef>
        </p:style>
      </p:cxnSp>
      <p:cxnSp>
        <p:nvCxnSpPr>
          <p:cNvPr id="4054" name="Connecteur droit 4053">
            <a:extLst>
              <a:ext uri="{FF2B5EF4-FFF2-40B4-BE49-F238E27FC236}">
                <a16:creationId xmlns:a16="http://schemas.microsoft.com/office/drawing/2014/main" id="{087240F3-11CA-7D4A-9782-61277CF060C9}"/>
              </a:ext>
            </a:extLst>
          </p:cNvPr>
          <p:cNvCxnSpPr>
            <a:cxnSpLocks/>
          </p:cNvCxnSpPr>
          <p:nvPr/>
        </p:nvCxnSpPr>
        <p:spPr>
          <a:xfrm flipV="1">
            <a:off x="5662014" y="4837006"/>
            <a:ext cx="610055" cy="11622"/>
          </a:xfrm>
          <a:prstGeom prst="line">
            <a:avLst/>
          </a:prstGeom>
          <a:ln w="19050">
            <a:solidFill>
              <a:srgbClr val="0070C0"/>
            </a:solidFill>
          </a:ln>
        </p:spPr>
        <p:style>
          <a:lnRef idx="3">
            <a:schemeClr val="dk1"/>
          </a:lnRef>
          <a:fillRef idx="0">
            <a:schemeClr val="dk1"/>
          </a:fillRef>
          <a:effectRef idx="2">
            <a:schemeClr val="dk1"/>
          </a:effectRef>
          <a:fontRef idx="minor">
            <a:schemeClr val="tx1"/>
          </a:fontRef>
        </p:style>
      </p:cxnSp>
      <p:cxnSp>
        <p:nvCxnSpPr>
          <p:cNvPr id="4055" name="Connecteur droit 4054">
            <a:extLst>
              <a:ext uri="{FF2B5EF4-FFF2-40B4-BE49-F238E27FC236}">
                <a16:creationId xmlns:a16="http://schemas.microsoft.com/office/drawing/2014/main" id="{CE981A94-67F3-E83B-AE00-D22507E126F5}"/>
              </a:ext>
            </a:extLst>
          </p:cNvPr>
          <p:cNvCxnSpPr>
            <a:cxnSpLocks/>
          </p:cNvCxnSpPr>
          <p:nvPr/>
        </p:nvCxnSpPr>
        <p:spPr>
          <a:xfrm>
            <a:off x="5647300" y="4844922"/>
            <a:ext cx="639483" cy="170335"/>
          </a:xfrm>
          <a:prstGeom prst="line">
            <a:avLst/>
          </a:prstGeom>
          <a:ln w="19050">
            <a:solidFill>
              <a:srgbClr val="0070C0"/>
            </a:solidFill>
          </a:ln>
        </p:spPr>
        <p:style>
          <a:lnRef idx="3">
            <a:schemeClr val="dk1"/>
          </a:lnRef>
          <a:fillRef idx="0">
            <a:schemeClr val="dk1"/>
          </a:fillRef>
          <a:effectRef idx="2">
            <a:schemeClr val="dk1"/>
          </a:effectRef>
          <a:fontRef idx="minor">
            <a:schemeClr val="tx1"/>
          </a:fontRef>
        </p:style>
      </p:cxnSp>
      <p:pic>
        <p:nvPicPr>
          <p:cNvPr id="6" name="Picture 2" descr="Ardoise effaçable à sec 1 face unie / 1 face seyès 20 x 28 cm">
            <a:extLst>
              <a:ext uri="{FF2B5EF4-FFF2-40B4-BE49-F238E27FC236}">
                <a16:creationId xmlns:a16="http://schemas.microsoft.com/office/drawing/2014/main" id="{790F6B94-CCCD-3EA5-5F6A-1999EB44EB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4572" y="25256"/>
            <a:ext cx="934757" cy="673025"/>
          </a:xfrm>
          <a:prstGeom prst="rect">
            <a:avLst/>
          </a:prstGeom>
          <a:noFill/>
          <a:extLst>
            <a:ext uri="{909E8E84-426E-40DD-AFC4-6F175D3DCCD1}">
              <a14:hiddenFill xmlns:a14="http://schemas.microsoft.com/office/drawing/2010/main">
                <a:solidFill>
                  <a:srgbClr val="FFFFFF"/>
                </a:solidFill>
              </a14:hiddenFill>
            </a:ext>
          </a:extLst>
        </p:spPr>
      </p:pic>
      <p:sp>
        <p:nvSpPr>
          <p:cNvPr id="4058" name="Ellipse 4057">
            <a:extLst>
              <a:ext uri="{FF2B5EF4-FFF2-40B4-BE49-F238E27FC236}">
                <a16:creationId xmlns:a16="http://schemas.microsoft.com/office/drawing/2014/main" id="{FBFC6AD8-2958-4194-F38E-A722F76B7A63}"/>
              </a:ext>
            </a:extLst>
          </p:cNvPr>
          <p:cNvSpPr/>
          <p:nvPr/>
        </p:nvSpPr>
        <p:spPr>
          <a:xfrm>
            <a:off x="92543"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p.12</a:t>
            </a:r>
          </a:p>
        </p:txBody>
      </p:sp>
      <p:pic>
        <p:nvPicPr>
          <p:cNvPr id="4062" name="Image 4061">
            <a:extLst>
              <a:ext uri="{FF2B5EF4-FFF2-40B4-BE49-F238E27FC236}">
                <a16:creationId xmlns:a16="http://schemas.microsoft.com/office/drawing/2014/main" id="{2F45341A-41A4-71D1-5C38-BDF6E99A9E0E}"/>
              </a:ext>
            </a:extLst>
          </p:cNvPr>
          <p:cNvPicPr>
            <a:picLocks noChangeAspect="1"/>
          </p:cNvPicPr>
          <p:nvPr/>
        </p:nvPicPr>
        <p:blipFill>
          <a:blip r:embed="rId4"/>
          <a:stretch>
            <a:fillRect/>
          </a:stretch>
        </p:blipFill>
        <p:spPr>
          <a:xfrm rot="5400000">
            <a:off x="654695" y="456059"/>
            <a:ext cx="3201310" cy="4550177"/>
          </a:xfrm>
          <a:prstGeom prst="rect">
            <a:avLst/>
          </a:prstGeom>
        </p:spPr>
      </p:pic>
    </p:spTree>
    <p:extLst>
      <p:ext uri="{BB962C8B-B14F-4D97-AF65-F5344CB8AC3E}">
        <p14:creationId xmlns:p14="http://schemas.microsoft.com/office/powerpoint/2010/main" val="2571254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03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03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04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04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045"/>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04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04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2"/>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032"/>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4048"/>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049"/>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050"/>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05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4052"/>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4053"/>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4054"/>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4055"/>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035"/>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034"/>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036"/>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40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0" grpId="0"/>
      <p:bldP spid="21" grpId="0"/>
      <p:bldP spid="24" grpId="0"/>
      <p:bldP spid="32" grpId="0"/>
      <p:bldP spid="34" grpId="0"/>
      <p:bldP spid="36" grpId="0"/>
      <p:bldP spid="37" grpId="0"/>
      <p:bldP spid="57" grpId="0"/>
      <p:bldP spid="58" grpId="0"/>
      <p:bldP spid="59" grpId="0"/>
      <p:bldP spid="60" grpId="0"/>
      <p:bldP spid="61" grpId="0"/>
      <p:bldP spid="62" grpId="0"/>
      <p:bldP spid="63" grpId="0"/>
      <p:bldP spid="4032" grpId="0"/>
      <p:bldP spid="4033" grpId="0"/>
      <p:bldP spid="4034" grpId="0"/>
      <p:bldP spid="4035" grpId="0"/>
      <p:bldP spid="403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E9333ED3-0C2F-7770-E614-C935DD0EAFBF}"/>
            </a:ext>
          </a:extLst>
        </p:cNvPr>
        <p:cNvGrpSpPr/>
        <p:nvPr/>
      </p:nvGrpSpPr>
      <p:grpSpPr>
        <a:xfrm>
          <a:off x="0" y="0"/>
          <a:ext cx="0" cy="0"/>
          <a:chOff x="0" y="0"/>
          <a:chExt cx="0" cy="0"/>
        </a:xfrm>
      </p:grpSpPr>
      <p:sp>
        <p:nvSpPr>
          <p:cNvPr id="4" name="Google Shape;4093;p43">
            <a:extLst>
              <a:ext uri="{FF2B5EF4-FFF2-40B4-BE49-F238E27FC236}">
                <a16:creationId xmlns:a16="http://schemas.microsoft.com/office/drawing/2014/main" id="{3F0C85AE-034D-7A3C-231F-E4DD87118CD6}"/>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Google Shape;4093;p43">
            <a:extLst>
              <a:ext uri="{FF2B5EF4-FFF2-40B4-BE49-F238E27FC236}">
                <a16:creationId xmlns:a16="http://schemas.microsoft.com/office/drawing/2014/main" id="{0F49964D-8ACF-EEF6-2FB9-8F697446C6FD}"/>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26" name="Google Shape;4093;p43">
            <a:extLst>
              <a:ext uri="{FF2B5EF4-FFF2-40B4-BE49-F238E27FC236}">
                <a16:creationId xmlns:a16="http://schemas.microsoft.com/office/drawing/2014/main" id="{0AD59766-B6D2-9EB9-7C6C-4A98B12A16E1}"/>
              </a:ext>
            </a:extLst>
          </p:cNvPr>
          <p:cNvSpPr txBox="1">
            <a:spLocks/>
          </p:cNvSpPr>
          <p:nvPr/>
        </p:nvSpPr>
        <p:spPr>
          <a:xfrm>
            <a:off x="41564" y="118313"/>
            <a:ext cx="4488875" cy="394560"/>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a:t>CM1</a:t>
            </a:r>
            <a:endParaRPr lang="fr-FR" sz="2000" dirty="0"/>
          </a:p>
        </p:txBody>
      </p:sp>
      <p:cxnSp>
        <p:nvCxnSpPr>
          <p:cNvPr id="28" name="Connecteur droit 27">
            <a:extLst>
              <a:ext uri="{FF2B5EF4-FFF2-40B4-BE49-F238E27FC236}">
                <a16:creationId xmlns:a16="http://schemas.microsoft.com/office/drawing/2014/main" id="{B8BBBD17-6BD1-A1AD-C2BE-1DB1F7631A8D}"/>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cxnSp>
        <p:nvCxnSpPr>
          <p:cNvPr id="29" name="Connecteur droit 28">
            <a:extLst>
              <a:ext uri="{FF2B5EF4-FFF2-40B4-BE49-F238E27FC236}">
                <a16:creationId xmlns:a16="http://schemas.microsoft.com/office/drawing/2014/main" id="{F87E792F-A0F3-10EC-35C1-9E4DBA36E09F}"/>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32" name="Ellipse 31">
            <a:extLst>
              <a:ext uri="{FF2B5EF4-FFF2-40B4-BE49-F238E27FC236}">
                <a16:creationId xmlns:a16="http://schemas.microsoft.com/office/drawing/2014/main" id="{0FADFF9D-5C8C-63EB-776F-90ED1039ECA4}"/>
              </a:ext>
            </a:extLst>
          </p:cNvPr>
          <p:cNvSpPr/>
          <p:nvPr/>
        </p:nvSpPr>
        <p:spPr>
          <a:xfrm>
            <a:off x="92543"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p.13</a:t>
            </a:r>
          </a:p>
        </p:txBody>
      </p:sp>
      <p:pic>
        <p:nvPicPr>
          <p:cNvPr id="10" name="Image 9">
            <a:extLst>
              <a:ext uri="{FF2B5EF4-FFF2-40B4-BE49-F238E27FC236}">
                <a16:creationId xmlns:a16="http://schemas.microsoft.com/office/drawing/2014/main" id="{6A57E6D5-2E8B-D346-D987-A9CBB24A6B32}"/>
              </a:ext>
            </a:extLst>
          </p:cNvPr>
          <p:cNvPicPr>
            <a:picLocks noChangeAspect="1"/>
          </p:cNvPicPr>
          <p:nvPr/>
        </p:nvPicPr>
        <p:blipFill>
          <a:blip r:embed="rId3"/>
          <a:stretch>
            <a:fillRect/>
          </a:stretch>
        </p:blipFill>
        <p:spPr>
          <a:xfrm>
            <a:off x="5565156" y="838749"/>
            <a:ext cx="2402579" cy="2402579"/>
          </a:xfrm>
          <a:prstGeom prst="rect">
            <a:avLst/>
          </a:prstGeom>
        </p:spPr>
      </p:pic>
      <p:pic>
        <p:nvPicPr>
          <p:cNvPr id="12" name="Image 11">
            <a:extLst>
              <a:ext uri="{FF2B5EF4-FFF2-40B4-BE49-F238E27FC236}">
                <a16:creationId xmlns:a16="http://schemas.microsoft.com/office/drawing/2014/main" id="{F0282DD9-6DDE-5F6B-0F32-C072596477D6}"/>
              </a:ext>
            </a:extLst>
          </p:cNvPr>
          <p:cNvPicPr>
            <a:picLocks noChangeAspect="1"/>
          </p:cNvPicPr>
          <p:nvPr/>
        </p:nvPicPr>
        <p:blipFill>
          <a:blip r:embed="rId4"/>
          <a:stretch>
            <a:fillRect/>
          </a:stretch>
        </p:blipFill>
        <p:spPr>
          <a:xfrm>
            <a:off x="4823331" y="3326932"/>
            <a:ext cx="3886228" cy="1447811"/>
          </a:xfrm>
          <a:prstGeom prst="rect">
            <a:avLst/>
          </a:prstGeom>
        </p:spPr>
      </p:pic>
      <p:sp>
        <p:nvSpPr>
          <p:cNvPr id="16" name="ZoneTexte 15">
            <a:extLst>
              <a:ext uri="{FF2B5EF4-FFF2-40B4-BE49-F238E27FC236}">
                <a16:creationId xmlns:a16="http://schemas.microsoft.com/office/drawing/2014/main" id="{C6DF544B-CFE8-57EC-5407-E790A906C55D}"/>
              </a:ext>
            </a:extLst>
          </p:cNvPr>
          <p:cNvSpPr txBox="1"/>
          <p:nvPr/>
        </p:nvSpPr>
        <p:spPr>
          <a:xfrm>
            <a:off x="4705506" y="512213"/>
            <a:ext cx="5031520" cy="276999"/>
          </a:xfrm>
          <a:prstGeom prst="rect">
            <a:avLst/>
          </a:prstGeom>
          <a:noFill/>
        </p:spPr>
        <p:txBody>
          <a:bodyPr wrap="square">
            <a:spAutoFit/>
          </a:bodyPr>
          <a:lstStyle/>
          <a:p>
            <a:r>
              <a:rPr lang="fr-FR" sz="1200" b="1" u="sng" dirty="0">
                <a:solidFill>
                  <a:sysClr val="windowText" lastClr="000000"/>
                </a:solidFill>
              </a:rPr>
              <a:t>Combien de cocktails différents pouvons-nous réaliser?</a:t>
            </a:r>
            <a:endParaRPr lang="fr-FR" sz="1200" b="1" u="sng" dirty="0"/>
          </a:p>
        </p:txBody>
      </p:sp>
      <p:sp>
        <p:nvSpPr>
          <p:cNvPr id="17" name="ZoneTexte 16">
            <a:extLst>
              <a:ext uri="{FF2B5EF4-FFF2-40B4-BE49-F238E27FC236}">
                <a16:creationId xmlns:a16="http://schemas.microsoft.com/office/drawing/2014/main" id="{12AC6999-7C8A-807F-2409-50D5011D217E}"/>
              </a:ext>
            </a:extLst>
          </p:cNvPr>
          <p:cNvSpPr txBox="1"/>
          <p:nvPr/>
        </p:nvSpPr>
        <p:spPr>
          <a:xfrm>
            <a:off x="5848447" y="3996974"/>
            <a:ext cx="310987" cy="307777"/>
          </a:xfrm>
          <a:prstGeom prst="rect">
            <a:avLst/>
          </a:prstGeom>
          <a:noFill/>
        </p:spPr>
        <p:txBody>
          <a:bodyPr wrap="square" rtlCol="0">
            <a:spAutoFit/>
          </a:bodyPr>
          <a:lstStyle/>
          <a:p>
            <a:r>
              <a:rPr lang="fr-FR" b="1" dirty="0">
                <a:solidFill>
                  <a:srgbClr val="FF0000"/>
                </a:solidFill>
              </a:rPr>
              <a:t>X</a:t>
            </a:r>
          </a:p>
        </p:txBody>
      </p:sp>
      <p:sp>
        <p:nvSpPr>
          <p:cNvPr id="18" name="ZoneTexte 17">
            <a:extLst>
              <a:ext uri="{FF2B5EF4-FFF2-40B4-BE49-F238E27FC236}">
                <a16:creationId xmlns:a16="http://schemas.microsoft.com/office/drawing/2014/main" id="{3884E270-37D2-AD9E-F12F-63E67FF91A1A}"/>
              </a:ext>
            </a:extLst>
          </p:cNvPr>
          <p:cNvSpPr txBox="1"/>
          <p:nvPr/>
        </p:nvSpPr>
        <p:spPr>
          <a:xfrm>
            <a:off x="5915334" y="4477398"/>
            <a:ext cx="310987" cy="307777"/>
          </a:xfrm>
          <a:prstGeom prst="rect">
            <a:avLst/>
          </a:prstGeom>
          <a:noFill/>
        </p:spPr>
        <p:txBody>
          <a:bodyPr wrap="square" rtlCol="0">
            <a:spAutoFit/>
          </a:bodyPr>
          <a:lstStyle/>
          <a:p>
            <a:r>
              <a:rPr lang="fr-FR" b="1" dirty="0">
                <a:solidFill>
                  <a:srgbClr val="FF0000"/>
                </a:solidFill>
              </a:rPr>
              <a:t>X</a:t>
            </a:r>
          </a:p>
        </p:txBody>
      </p:sp>
      <p:sp>
        <p:nvSpPr>
          <p:cNvPr id="19" name="ZoneTexte 18">
            <a:extLst>
              <a:ext uri="{FF2B5EF4-FFF2-40B4-BE49-F238E27FC236}">
                <a16:creationId xmlns:a16="http://schemas.microsoft.com/office/drawing/2014/main" id="{A743EB49-A731-5ECB-A3E3-5DD29B508EBA}"/>
              </a:ext>
            </a:extLst>
          </p:cNvPr>
          <p:cNvSpPr txBox="1"/>
          <p:nvPr/>
        </p:nvSpPr>
        <p:spPr>
          <a:xfrm>
            <a:off x="5868916" y="4237186"/>
            <a:ext cx="310987" cy="307777"/>
          </a:xfrm>
          <a:prstGeom prst="rect">
            <a:avLst/>
          </a:prstGeom>
          <a:noFill/>
        </p:spPr>
        <p:txBody>
          <a:bodyPr wrap="square" rtlCol="0">
            <a:spAutoFit/>
          </a:bodyPr>
          <a:lstStyle/>
          <a:p>
            <a:r>
              <a:rPr lang="fr-FR" b="1" dirty="0">
                <a:solidFill>
                  <a:srgbClr val="FF0000"/>
                </a:solidFill>
              </a:rPr>
              <a:t>X</a:t>
            </a:r>
          </a:p>
        </p:txBody>
      </p:sp>
      <p:sp>
        <p:nvSpPr>
          <p:cNvPr id="20" name="ZoneTexte 19">
            <a:extLst>
              <a:ext uri="{FF2B5EF4-FFF2-40B4-BE49-F238E27FC236}">
                <a16:creationId xmlns:a16="http://schemas.microsoft.com/office/drawing/2014/main" id="{1D5CBAE5-8090-311F-C86A-3F9F05842069}"/>
              </a:ext>
            </a:extLst>
          </p:cNvPr>
          <p:cNvSpPr txBox="1"/>
          <p:nvPr/>
        </p:nvSpPr>
        <p:spPr>
          <a:xfrm>
            <a:off x="6610951" y="4237185"/>
            <a:ext cx="310987" cy="307777"/>
          </a:xfrm>
          <a:prstGeom prst="rect">
            <a:avLst/>
          </a:prstGeom>
          <a:noFill/>
        </p:spPr>
        <p:txBody>
          <a:bodyPr wrap="square" rtlCol="0">
            <a:spAutoFit/>
          </a:bodyPr>
          <a:lstStyle/>
          <a:p>
            <a:r>
              <a:rPr lang="fr-FR" b="1" dirty="0">
                <a:solidFill>
                  <a:srgbClr val="FF0000"/>
                </a:solidFill>
              </a:rPr>
              <a:t>X</a:t>
            </a:r>
          </a:p>
        </p:txBody>
      </p:sp>
      <p:sp>
        <p:nvSpPr>
          <p:cNvPr id="21" name="ZoneTexte 20">
            <a:extLst>
              <a:ext uri="{FF2B5EF4-FFF2-40B4-BE49-F238E27FC236}">
                <a16:creationId xmlns:a16="http://schemas.microsoft.com/office/drawing/2014/main" id="{8F9F0BAF-CDAD-96EB-06EE-63E1A2E3D91C}"/>
              </a:ext>
            </a:extLst>
          </p:cNvPr>
          <p:cNvSpPr txBox="1"/>
          <p:nvPr/>
        </p:nvSpPr>
        <p:spPr>
          <a:xfrm>
            <a:off x="6677838" y="4477398"/>
            <a:ext cx="310987" cy="307777"/>
          </a:xfrm>
          <a:prstGeom prst="rect">
            <a:avLst/>
          </a:prstGeom>
          <a:noFill/>
        </p:spPr>
        <p:txBody>
          <a:bodyPr wrap="square" rtlCol="0">
            <a:spAutoFit/>
          </a:bodyPr>
          <a:lstStyle/>
          <a:p>
            <a:r>
              <a:rPr lang="fr-FR" b="1" dirty="0">
                <a:solidFill>
                  <a:srgbClr val="FF0000"/>
                </a:solidFill>
              </a:rPr>
              <a:t>X</a:t>
            </a:r>
          </a:p>
        </p:txBody>
      </p:sp>
      <p:sp>
        <p:nvSpPr>
          <p:cNvPr id="22" name="ZoneTexte 21">
            <a:extLst>
              <a:ext uri="{FF2B5EF4-FFF2-40B4-BE49-F238E27FC236}">
                <a16:creationId xmlns:a16="http://schemas.microsoft.com/office/drawing/2014/main" id="{50422645-3048-EA24-0188-25465F0628A0}"/>
              </a:ext>
            </a:extLst>
          </p:cNvPr>
          <p:cNvSpPr txBox="1"/>
          <p:nvPr/>
        </p:nvSpPr>
        <p:spPr>
          <a:xfrm>
            <a:off x="7393924" y="4477398"/>
            <a:ext cx="310987" cy="307777"/>
          </a:xfrm>
          <a:prstGeom prst="rect">
            <a:avLst/>
          </a:prstGeom>
          <a:noFill/>
        </p:spPr>
        <p:txBody>
          <a:bodyPr wrap="square" rtlCol="0">
            <a:spAutoFit/>
          </a:bodyPr>
          <a:lstStyle/>
          <a:p>
            <a:r>
              <a:rPr lang="fr-FR" b="1" dirty="0">
                <a:solidFill>
                  <a:srgbClr val="FF0000"/>
                </a:solidFill>
              </a:rPr>
              <a:t>X</a:t>
            </a:r>
          </a:p>
        </p:txBody>
      </p:sp>
      <p:pic>
        <p:nvPicPr>
          <p:cNvPr id="36" name="Image 35">
            <a:extLst>
              <a:ext uri="{FF2B5EF4-FFF2-40B4-BE49-F238E27FC236}">
                <a16:creationId xmlns:a16="http://schemas.microsoft.com/office/drawing/2014/main" id="{F7C9CC36-B583-1397-ACAB-2C122ACD47CA}"/>
              </a:ext>
            </a:extLst>
          </p:cNvPr>
          <p:cNvPicPr>
            <a:picLocks noChangeAspect="1"/>
          </p:cNvPicPr>
          <p:nvPr/>
        </p:nvPicPr>
        <p:blipFill>
          <a:blip r:embed="rId5"/>
          <a:stretch>
            <a:fillRect/>
          </a:stretch>
        </p:blipFill>
        <p:spPr>
          <a:xfrm>
            <a:off x="3585349" y="118313"/>
            <a:ext cx="737269" cy="1048500"/>
          </a:xfrm>
          <a:prstGeom prst="rect">
            <a:avLst/>
          </a:prstGeom>
        </p:spPr>
      </p:pic>
      <p:pic>
        <p:nvPicPr>
          <p:cNvPr id="37" name="Image 36">
            <a:extLst>
              <a:ext uri="{FF2B5EF4-FFF2-40B4-BE49-F238E27FC236}">
                <a16:creationId xmlns:a16="http://schemas.microsoft.com/office/drawing/2014/main" id="{6BD9DEAC-CD09-2F5D-8B7A-AD9DCB425783}"/>
              </a:ext>
            </a:extLst>
          </p:cNvPr>
          <p:cNvPicPr>
            <a:picLocks noChangeAspect="1"/>
          </p:cNvPicPr>
          <p:nvPr/>
        </p:nvPicPr>
        <p:blipFill>
          <a:blip r:embed="rId6"/>
          <a:stretch>
            <a:fillRect/>
          </a:stretch>
        </p:blipFill>
        <p:spPr>
          <a:xfrm rot="5400000">
            <a:off x="680971" y="828701"/>
            <a:ext cx="3210066" cy="4530432"/>
          </a:xfrm>
          <a:prstGeom prst="rect">
            <a:avLst/>
          </a:prstGeom>
        </p:spPr>
      </p:pic>
      <p:sp>
        <p:nvSpPr>
          <p:cNvPr id="38" name="ZoneTexte 37">
            <a:extLst>
              <a:ext uri="{FF2B5EF4-FFF2-40B4-BE49-F238E27FC236}">
                <a16:creationId xmlns:a16="http://schemas.microsoft.com/office/drawing/2014/main" id="{09245E10-E727-4EF6-6A2D-887DB89BB06F}"/>
              </a:ext>
            </a:extLst>
          </p:cNvPr>
          <p:cNvSpPr txBox="1"/>
          <p:nvPr/>
        </p:nvSpPr>
        <p:spPr>
          <a:xfrm>
            <a:off x="220292" y="1889879"/>
            <a:ext cx="4001193" cy="2308324"/>
          </a:xfrm>
          <a:prstGeom prst="rect">
            <a:avLst/>
          </a:prstGeom>
          <a:noFill/>
        </p:spPr>
        <p:txBody>
          <a:bodyPr wrap="square" rtlCol="0">
            <a:spAutoFit/>
          </a:bodyPr>
          <a:lstStyle/>
          <a:p>
            <a:pPr algn="just"/>
            <a:r>
              <a:rPr lang="fr-FR" sz="1800" dirty="0">
                <a:solidFill>
                  <a:srgbClr val="FF0000"/>
                </a:solidFill>
              </a:rPr>
              <a:t>Pour poser une opération, il faut </a:t>
            </a:r>
            <a:r>
              <a:rPr lang="fr-FR" sz="1800" dirty="0" err="1">
                <a:solidFill>
                  <a:srgbClr val="FF0000"/>
                </a:solidFill>
              </a:rPr>
              <a:t>uriliser</a:t>
            </a:r>
            <a:r>
              <a:rPr lang="fr-FR" sz="1800" dirty="0">
                <a:solidFill>
                  <a:srgbClr val="FF0000"/>
                </a:solidFill>
              </a:rPr>
              <a:t> ses connaissances en numération : position des chiffres et échange entre les unités. Il est important de commencer à estimer un ordre de grandeur et la somme ou la différence pour contrôler le résultat obtenu en posant l’opération.</a:t>
            </a:r>
          </a:p>
        </p:txBody>
      </p:sp>
    </p:spTree>
    <p:extLst>
      <p:ext uri="{BB962C8B-B14F-4D97-AF65-F5344CB8AC3E}">
        <p14:creationId xmlns:p14="http://schemas.microsoft.com/office/powerpoint/2010/main" val="491199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0E70F67D-AD78-046E-7E5D-97D92E772AA2}"/>
            </a:ext>
          </a:extLst>
        </p:cNvPr>
        <p:cNvGrpSpPr/>
        <p:nvPr/>
      </p:nvGrpSpPr>
      <p:grpSpPr>
        <a:xfrm>
          <a:off x="0" y="0"/>
          <a:ext cx="0" cy="0"/>
          <a:chOff x="0" y="0"/>
          <a:chExt cx="0" cy="0"/>
        </a:xfrm>
      </p:grpSpPr>
      <p:sp>
        <p:nvSpPr>
          <p:cNvPr id="4" name="Google Shape;4093;p43">
            <a:extLst>
              <a:ext uri="{FF2B5EF4-FFF2-40B4-BE49-F238E27FC236}">
                <a16:creationId xmlns:a16="http://schemas.microsoft.com/office/drawing/2014/main" id="{6B3517F0-A119-77B7-2DF9-067E0FF80305}"/>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Google Shape;4093;p43">
            <a:extLst>
              <a:ext uri="{FF2B5EF4-FFF2-40B4-BE49-F238E27FC236}">
                <a16:creationId xmlns:a16="http://schemas.microsoft.com/office/drawing/2014/main" id="{E69D3A3B-B38F-2430-313C-115ADCB9048B}"/>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26" name="Google Shape;4093;p43">
            <a:extLst>
              <a:ext uri="{FF2B5EF4-FFF2-40B4-BE49-F238E27FC236}">
                <a16:creationId xmlns:a16="http://schemas.microsoft.com/office/drawing/2014/main" id="{A5845475-8302-4E6D-9E8A-A856139A08CE}"/>
              </a:ext>
            </a:extLst>
          </p:cNvPr>
          <p:cNvSpPr txBox="1">
            <a:spLocks/>
          </p:cNvSpPr>
          <p:nvPr/>
        </p:nvSpPr>
        <p:spPr>
          <a:xfrm>
            <a:off x="41564" y="118313"/>
            <a:ext cx="4488875" cy="394560"/>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a:t>CM1</a:t>
            </a:r>
            <a:endParaRPr lang="fr-FR" sz="2000" dirty="0"/>
          </a:p>
        </p:txBody>
      </p:sp>
      <p:cxnSp>
        <p:nvCxnSpPr>
          <p:cNvPr id="28" name="Connecteur droit 27">
            <a:extLst>
              <a:ext uri="{FF2B5EF4-FFF2-40B4-BE49-F238E27FC236}">
                <a16:creationId xmlns:a16="http://schemas.microsoft.com/office/drawing/2014/main" id="{5FC5DB37-21C8-5B77-1BCE-A7FEE51FF213}"/>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cxnSp>
        <p:nvCxnSpPr>
          <p:cNvPr id="29" name="Connecteur droit 28">
            <a:extLst>
              <a:ext uri="{FF2B5EF4-FFF2-40B4-BE49-F238E27FC236}">
                <a16:creationId xmlns:a16="http://schemas.microsoft.com/office/drawing/2014/main" id="{CDCFD7F9-04FF-1401-5755-21547C59AE37}"/>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32" name="Ellipse 31">
            <a:extLst>
              <a:ext uri="{FF2B5EF4-FFF2-40B4-BE49-F238E27FC236}">
                <a16:creationId xmlns:a16="http://schemas.microsoft.com/office/drawing/2014/main" id="{51FE0694-016A-7EE9-1774-0E29F5B33966}"/>
              </a:ext>
            </a:extLst>
          </p:cNvPr>
          <p:cNvSpPr/>
          <p:nvPr/>
        </p:nvSpPr>
        <p:spPr>
          <a:xfrm>
            <a:off x="92543"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p.31</a:t>
            </a:r>
          </a:p>
        </p:txBody>
      </p:sp>
      <p:pic>
        <p:nvPicPr>
          <p:cNvPr id="10" name="Image 9">
            <a:extLst>
              <a:ext uri="{FF2B5EF4-FFF2-40B4-BE49-F238E27FC236}">
                <a16:creationId xmlns:a16="http://schemas.microsoft.com/office/drawing/2014/main" id="{F078083F-5526-E896-34A7-97D9CC89D573}"/>
              </a:ext>
            </a:extLst>
          </p:cNvPr>
          <p:cNvPicPr>
            <a:picLocks noChangeAspect="1"/>
          </p:cNvPicPr>
          <p:nvPr/>
        </p:nvPicPr>
        <p:blipFill>
          <a:blip r:embed="rId3"/>
          <a:stretch>
            <a:fillRect/>
          </a:stretch>
        </p:blipFill>
        <p:spPr>
          <a:xfrm>
            <a:off x="5565156" y="838749"/>
            <a:ext cx="2402579" cy="2402579"/>
          </a:xfrm>
          <a:prstGeom prst="rect">
            <a:avLst/>
          </a:prstGeom>
        </p:spPr>
      </p:pic>
      <p:pic>
        <p:nvPicPr>
          <p:cNvPr id="12" name="Image 11">
            <a:extLst>
              <a:ext uri="{FF2B5EF4-FFF2-40B4-BE49-F238E27FC236}">
                <a16:creationId xmlns:a16="http://schemas.microsoft.com/office/drawing/2014/main" id="{B849DDCA-09DD-9FAE-665E-B43DFD6BDF18}"/>
              </a:ext>
            </a:extLst>
          </p:cNvPr>
          <p:cNvPicPr>
            <a:picLocks noChangeAspect="1"/>
          </p:cNvPicPr>
          <p:nvPr/>
        </p:nvPicPr>
        <p:blipFill>
          <a:blip r:embed="rId4"/>
          <a:stretch>
            <a:fillRect/>
          </a:stretch>
        </p:blipFill>
        <p:spPr>
          <a:xfrm>
            <a:off x="4823331" y="3326932"/>
            <a:ext cx="3886228" cy="1447811"/>
          </a:xfrm>
          <a:prstGeom prst="rect">
            <a:avLst/>
          </a:prstGeom>
        </p:spPr>
      </p:pic>
      <p:sp>
        <p:nvSpPr>
          <p:cNvPr id="16" name="ZoneTexte 15">
            <a:extLst>
              <a:ext uri="{FF2B5EF4-FFF2-40B4-BE49-F238E27FC236}">
                <a16:creationId xmlns:a16="http://schemas.microsoft.com/office/drawing/2014/main" id="{A37587E9-CB89-03DF-7868-C00F701B9536}"/>
              </a:ext>
            </a:extLst>
          </p:cNvPr>
          <p:cNvSpPr txBox="1"/>
          <p:nvPr/>
        </p:nvSpPr>
        <p:spPr>
          <a:xfrm>
            <a:off x="4705506" y="512213"/>
            <a:ext cx="5031520" cy="276999"/>
          </a:xfrm>
          <a:prstGeom prst="rect">
            <a:avLst/>
          </a:prstGeom>
          <a:noFill/>
        </p:spPr>
        <p:txBody>
          <a:bodyPr wrap="square">
            <a:spAutoFit/>
          </a:bodyPr>
          <a:lstStyle/>
          <a:p>
            <a:r>
              <a:rPr lang="fr-FR" sz="1200" b="1" u="sng" dirty="0">
                <a:solidFill>
                  <a:sysClr val="windowText" lastClr="000000"/>
                </a:solidFill>
              </a:rPr>
              <a:t>Combien de cocktails différents pouvons-nous réaliser?</a:t>
            </a:r>
            <a:endParaRPr lang="fr-FR" sz="1200" b="1" u="sng" dirty="0"/>
          </a:p>
        </p:txBody>
      </p:sp>
      <p:sp>
        <p:nvSpPr>
          <p:cNvPr id="17" name="ZoneTexte 16">
            <a:extLst>
              <a:ext uri="{FF2B5EF4-FFF2-40B4-BE49-F238E27FC236}">
                <a16:creationId xmlns:a16="http://schemas.microsoft.com/office/drawing/2014/main" id="{350DAB85-7B75-FD17-77A9-0A7B41D309EB}"/>
              </a:ext>
            </a:extLst>
          </p:cNvPr>
          <p:cNvSpPr txBox="1"/>
          <p:nvPr/>
        </p:nvSpPr>
        <p:spPr>
          <a:xfrm>
            <a:off x="5848447" y="3996974"/>
            <a:ext cx="310987" cy="307777"/>
          </a:xfrm>
          <a:prstGeom prst="rect">
            <a:avLst/>
          </a:prstGeom>
          <a:noFill/>
        </p:spPr>
        <p:txBody>
          <a:bodyPr wrap="square" rtlCol="0">
            <a:spAutoFit/>
          </a:bodyPr>
          <a:lstStyle/>
          <a:p>
            <a:r>
              <a:rPr lang="fr-FR" b="1" dirty="0">
                <a:solidFill>
                  <a:srgbClr val="FF0000"/>
                </a:solidFill>
              </a:rPr>
              <a:t>X</a:t>
            </a:r>
          </a:p>
        </p:txBody>
      </p:sp>
      <p:sp>
        <p:nvSpPr>
          <p:cNvPr id="18" name="ZoneTexte 17">
            <a:extLst>
              <a:ext uri="{FF2B5EF4-FFF2-40B4-BE49-F238E27FC236}">
                <a16:creationId xmlns:a16="http://schemas.microsoft.com/office/drawing/2014/main" id="{6C65EB6F-30A1-89F7-3D9E-E57AD6CC19CA}"/>
              </a:ext>
            </a:extLst>
          </p:cNvPr>
          <p:cNvSpPr txBox="1"/>
          <p:nvPr/>
        </p:nvSpPr>
        <p:spPr>
          <a:xfrm>
            <a:off x="5915334" y="4477398"/>
            <a:ext cx="310987" cy="307777"/>
          </a:xfrm>
          <a:prstGeom prst="rect">
            <a:avLst/>
          </a:prstGeom>
          <a:noFill/>
        </p:spPr>
        <p:txBody>
          <a:bodyPr wrap="square" rtlCol="0">
            <a:spAutoFit/>
          </a:bodyPr>
          <a:lstStyle/>
          <a:p>
            <a:r>
              <a:rPr lang="fr-FR" b="1" dirty="0">
                <a:solidFill>
                  <a:srgbClr val="FF0000"/>
                </a:solidFill>
              </a:rPr>
              <a:t>X</a:t>
            </a:r>
          </a:p>
        </p:txBody>
      </p:sp>
      <p:sp>
        <p:nvSpPr>
          <p:cNvPr id="19" name="ZoneTexte 18">
            <a:extLst>
              <a:ext uri="{FF2B5EF4-FFF2-40B4-BE49-F238E27FC236}">
                <a16:creationId xmlns:a16="http://schemas.microsoft.com/office/drawing/2014/main" id="{461569AF-C2D0-577C-C0E8-147AB46F8562}"/>
              </a:ext>
            </a:extLst>
          </p:cNvPr>
          <p:cNvSpPr txBox="1"/>
          <p:nvPr/>
        </p:nvSpPr>
        <p:spPr>
          <a:xfrm>
            <a:off x="5868916" y="4237186"/>
            <a:ext cx="310987" cy="307777"/>
          </a:xfrm>
          <a:prstGeom prst="rect">
            <a:avLst/>
          </a:prstGeom>
          <a:noFill/>
        </p:spPr>
        <p:txBody>
          <a:bodyPr wrap="square" rtlCol="0">
            <a:spAutoFit/>
          </a:bodyPr>
          <a:lstStyle/>
          <a:p>
            <a:r>
              <a:rPr lang="fr-FR" b="1" dirty="0">
                <a:solidFill>
                  <a:srgbClr val="FF0000"/>
                </a:solidFill>
              </a:rPr>
              <a:t>X</a:t>
            </a:r>
          </a:p>
        </p:txBody>
      </p:sp>
      <p:sp>
        <p:nvSpPr>
          <p:cNvPr id="20" name="ZoneTexte 19">
            <a:extLst>
              <a:ext uri="{FF2B5EF4-FFF2-40B4-BE49-F238E27FC236}">
                <a16:creationId xmlns:a16="http://schemas.microsoft.com/office/drawing/2014/main" id="{44A5138A-6C54-53E6-CD9F-C31D52056148}"/>
              </a:ext>
            </a:extLst>
          </p:cNvPr>
          <p:cNvSpPr txBox="1"/>
          <p:nvPr/>
        </p:nvSpPr>
        <p:spPr>
          <a:xfrm>
            <a:off x="6610951" y="4237185"/>
            <a:ext cx="310987" cy="307777"/>
          </a:xfrm>
          <a:prstGeom prst="rect">
            <a:avLst/>
          </a:prstGeom>
          <a:noFill/>
        </p:spPr>
        <p:txBody>
          <a:bodyPr wrap="square" rtlCol="0">
            <a:spAutoFit/>
          </a:bodyPr>
          <a:lstStyle/>
          <a:p>
            <a:r>
              <a:rPr lang="fr-FR" b="1" dirty="0">
                <a:solidFill>
                  <a:srgbClr val="FF0000"/>
                </a:solidFill>
              </a:rPr>
              <a:t>X</a:t>
            </a:r>
          </a:p>
        </p:txBody>
      </p:sp>
      <p:sp>
        <p:nvSpPr>
          <p:cNvPr id="21" name="ZoneTexte 20">
            <a:extLst>
              <a:ext uri="{FF2B5EF4-FFF2-40B4-BE49-F238E27FC236}">
                <a16:creationId xmlns:a16="http://schemas.microsoft.com/office/drawing/2014/main" id="{C739DBEE-7A11-E390-F3A6-ACA16F0D3DD6}"/>
              </a:ext>
            </a:extLst>
          </p:cNvPr>
          <p:cNvSpPr txBox="1"/>
          <p:nvPr/>
        </p:nvSpPr>
        <p:spPr>
          <a:xfrm>
            <a:off x="6677838" y="4477398"/>
            <a:ext cx="310987" cy="307777"/>
          </a:xfrm>
          <a:prstGeom prst="rect">
            <a:avLst/>
          </a:prstGeom>
          <a:noFill/>
        </p:spPr>
        <p:txBody>
          <a:bodyPr wrap="square" rtlCol="0">
            <a:spAutoFit/>
          </a:bodyPr>
          <a:lstStyle/>
          <a:p>
            <a:r>
              <a:rPr lang="fr-FR" b="1" dirty="0">
                <a:solidFill>
                  <a:srgbClr val="FF0000"/>
                </a:solidFill>
              </a:rPr>
              <a:t>X</a:t>
            </a:r>
          </a:p>
        </p:txBody>
      </p:sp>
      <p:sp>
        <p:nvSpPr>
          <p:cNvPr id="22" name="ZoneTexte 21">
            <a:extLst>
              <a:ext uri="{FF2B5EF4-FFF2-40B4-BE49-F238E27FC236}">
                <a16:creationId xmlns:a16="http://schemas.microsoft.com/office/drawing/2014/main" id="{512B1A5F-6CD4-8D38-9F6E-6561300A8342}"/>
              </a:ext>
            </a:extLst>
          </p:cNvPr>
          <p:cNvSpPr txBox="1"/>
          <p:nvPr/>
        </p:nvSpPr>
        <p:spPr>
          <a:xfrm>
            <a:off x="7393924" y="4477398"/>
            <a:ext cx="310987" cy="307777"/>
          </a:xfrm>
          <a:prstGeom prst="rect">
            <a:avLst/>
          </a:prstGeom>
          <a:noFill/>
        </p:spPr>
        <p:txBody>
          <a:bodyPr wrap="square" rtlCol="0">
            <a:spAutoFit/>
          </a:bodyPr>
          <a:lstStyle/>
          <a:p>
            <a:r>
              <a:rPr lang="fr-FR" b="1" dirty="0">
                <a:solidFill>
                  <a:srgbClr val="FF0000"/>
                </a:solidFill>
              </a:rPr>
              <a:t>X</a:t>
            </a:r>
          </a:p>
        </p:txBody>
      </p:sp>
      <p:pic>
        <p:nvPicPr>
          <p:cNvPr id="27" name="Image 26">
            <a:extLst>
              <a:ext uri="{FF2B5EF4-FFF2-40B4-BE49-F238E27FC236}">
                <a16:creationId xmlns:a16="http://schemas.microsoft.com/office/drawing/2014/main" id="{CAFD99FF-DDD7-AED2-EFF8-5C1E7FE97E01}"/>
              </a:ext>
            </a:extLst>
          </p:cNvPr>
          <p:cNvPicPr>
            <a:picLocks noChangeAspect="1"/>
          </p:cNvPicPr>
          <p:nvPr/>
        </p:nvPicPr>
        <p:blipFill>
          <a:blip r:embed="rId5"/>
          <a:stretch>
            <a:fillRect/>
          </a:stretch>
        </p:blipFill>
        <p:spPr>
          <a:xfrm>
            <a:off x="41564" y="838749"/>
            <a:ext cx="4571998" cy="1288440"/>
          </a:xfrm>
          <a:prstGeom prst="rect">
            <a:avLst/>
          </a:prstGeom>
        </p:spPr>
      </p:pic>
      <p:pic>
        <p:nvPicPr>
          <p:cNvPr id="31" name="Image 30">
            <a:extLst>
              <a:ext uri="{FF2B5EF4-FFF2-40B4-BE49-F238E27FC236}">
                <a16:creationId xmlns:a16="http://schemas.microsoft.com/office/drawing/2014/main" id="{2A9943ED-FA6D-7F57-8C85-A076A7B7105C}"/>
              </a:ext>
            </a:extLst>
          </p:cNvPr>
          <p:cNvPicPr>
            <a:picLocks noChangeAspect="1"/>
          </p:cNvPicPr>
          <p:nvPr/>
        </p:nvPicPr>
        <p:blipFill>
          <a:blip r:embed="rId6"/>
          <a:stretch>
            <a:fillRect/>
          </a:stretch>
        </p:blipFill>
        <p:spPr>
          <a:xfrm>
            <a:off x="124244" y="2106478"/>
            <a:ext cx="4293273" cy="1329903"/>
          </a:xfrm>
          <a:prstGeom prst="rect">
            <a:avLst/>
          </a:prstGeom>
        </p:spPr>
      </p:pic>
      <p:pic>
        <p:nvPicPr>
          <p:cNvPr id="34" name="Image 33">
            <a:extLst>
              <a:ext uri="{FF2B5EF4-FFF2-40B4-BE49-F238E27FC236}">
                <a16:creationId xmlns:a16="http://schemas.microsoft.com/office/drawing/2014/main" id="{3F0E057F-0291-C24A-8E41-9C55E5F9AFEE}"/>
              </a:ext>
            </a:extLst>
          </p:cNvPr>
          <p:cNvPicPr>
            <a:picLocks noChangeAspect="1"/>
          </p:cNvPicPr>
          <p:nvPr/>
        </p:nvPicPr>
        <p:blipFill>
          <a:blip r:embed="rId7"/>
          <a:stretch>
            <a:fillRect/>
          </a:stretch>
        </p:blipFill>
        <p:spPr>
          <a:xfrm>
            <a:off x="23795" y="3471080"/>
            <a:ext cx="4494173" cy="1349812"/>
          </a:xfrm>
          <a:prstGeom prst="rect">
            <a:avLst/>
          </a:prstGeom>
        </p:spPr>
      </p:pic>
      <p:pic>
        <p:nvPicPr>
          <p:cNvPr id="35" name="Picture 2" descr="Ardoise effaçable à sec 1 face unie / 1 face seyès 20 x 28 cm">
            <a:extLst>
              <a:ext uri="{FF2B5EF4-FFF2-40B4-BE49-F238E27FC236}">
                <a16:creationId xmlns:a16="http://schemas.microsoft.com/office/drawing/2014/main" id="{B4FC17B7-4D80-4405-FBA8-ED12BE6CB60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70490" y="87261"/>
            <a:ext cx="934757" cy="673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30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2430BD1A-D2AF-7440-A06E-D8046BEA6435}"/>
            </a:ext>
          </a:extLst>
        </p:cNvPr>
        <p:cNvGrpSpPr/>
        <p:nvPr/>
      </p:nvGrpSpPr>
      <p:grpSpPr>
        <a:xfrm>
          <a:off x="0" y="0"/>
          <a:ext cx="0" cy="0"/>
          <a:chOff x="0" y="0"/>
          <a:chExt cx="0" cy="0"/>
        </a:xfrm>
      </p:grpSpPr>
      <p:sp>
        <p:nvSpPr>
          <p:cNvPr id="4" name="Google Shape;4093;p43">
            <a:extLst>
              <a:ext uri="{FF2B5EF4-FFF2-40B4-BE49-F238E27FC236}">
                <a16:creationId xmlns:a16="http://schemas.microsoft.com/office/drawing/2014/main" id="{E0D8CA5E-B915-DB9D-8ACE-0FE532AD432F}"/>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Google Shape;4093;p43">
            <a:extLst>
              <a:ext uri="{FF2B5EF4-FFF2-40B4-BE49-F238E27FC236}">
                <a16:creationId xmlns:a16="http://schemas.microsoft.com/office/drawing/2014/main" id="{3E01AFD8-84ED-0065-3422-093CF0BC326E}"/>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26" name="Google Shape;4093;p43">
            <a:extLst>
              <a:ext uri="{FF2B5EF4-FFF2-40B4-BE49-F238E27FC236}">
                <a16:creationId xmlns:a16="http://schemas.microsoft.com/office/drawing/2014/main" id="{3609554D-A712-D06B-7FB1-CA536B1ABAB2}"/>
              </a:ext>
            </a:extLst>
          </p:cNvPr>
          <p:cNvSpPr txBox="1">
            <a:spLocks/>
          </p:cNvSpPr>
          <p:nvPr/>
        </p:nvSpPr>
        <p:spPr>
          <a:xfrm>
            <a:off x="41564" y="118313"/>
            <a:ext cx="4488875" cy="394560"/>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a:t>CM1</a:t>
            </a:r>
            <a:endParaRPr lang="fr-FR" sz="2000" dirty="0"/>
          </a:p>
        </p:txBody>
      </p:sp>
      <p:cxnSp>
        <p:nvCxnSpPr>
          <p:cNvPr id="28" name="Connecteur droit 27">
            <a:extLst>
              <a:ext uri="{FF2B5EF4-FFF2-40B4-BE49-F238E27FC236}">
                <a16:creationId xmlns:a16="http://schemas.microsoft.com/office/drawing/2014/main" id="{001478A1-1625-8380-68BA-D8E58B5D6ED5}"/>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cxnSp>
        <p:nvCxnSpPr>
          <p:cNvPr id="29" name="Connecteur droit 28">
            <a:extLst>
              <a:ext uri="{FF2B5EF4-FFF2-40B4-BE49-F238E27FC236}">
                <a16:creationId xmlns:a16="http://schemas.microsoft.com/office/drawing/2014/main" id="{430001FD-97B7-80C1-A960-917331CCFFD0}"/>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32" name="Ellipse 31">
            <a:extLst>
              <a:ext uri="{FF2B5EF4-FFF2-40B4-BE49-F238E27FC236}">
                <a16:creationId xmlns:a16="http://schemas.microsoft.com/office/drawing/2014/main" id="{658E02C4-7C7C-017A-5117-747D62B93B90}"/>
              </a:ext>
            </a:extLst>
          </p:cNvPr>
          <p:cNvSpPr/>
          <p:nvPr/>
        </p:nvSpPr>
        <p:spPr>
          <a:xfrm>
            <a:off x="92543"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p.31</a:t>
            </a:r>
          </a:p>
        </p:txBody>
      </p:sp>
      <p:sp>
        <p:nvSpPr>
          <p:cNvPr id="16" name="ZoneTexte 15">
            <a:extLst>
              <a:ext uri="{FF2B5EF4-FFF2-40B4-BE49-F238E27FC236}">
                <a16:creationId xmlns:a16="http://schemas.microsoft.com/office/drawing/2014/main" id="{A9A9F29C-60F3-C0E9-2A10-54263363C3A0}"/>
              </a:ext>
            </a:extLst>
          </p:cNvPr>
          <p:cNvSpPr txBox="1"/>
          <p:nvPr/>
        </p:nvSpPr>
        <p:spPr>
          <a:xfrm>
            <a:off x="5504967" y="621786"/>
            <a:ext cx="2182871" cy="276999"/>
          </a:xfrm>
          <a:prstGeom prst="rect">
            <a:avLst/>
          </a:prstGeom>
          <a:noFill/>
        </p:spPr>
        <p:txBody>
          <a:bodyPr wrap="square">
            <a:spAutoFit/>
          </a:bodyPr>
          <a:lstStyle/>
          <a:p>
            <a:r>
              <a:rPr lang="fr-FR" sz="1200" b="1" u="sng" dirty="0">
                <a:solidFill>
                  <a:sysClr val="windowText" lastClr="000000"/>
                </a:solidFill>
              </a:rPr>
              <a:t>Faire les exercices 2, 6 et 7</a:t>
            </a:r>
            <a:endParaRPr lang="fr-FR" sz="1200" b="1" u="sng" dirty="0"/>
          </a:p>
        </p:txBody>
      </p:sp>
      <p:sp>
        <p:nvSpPr>
          <p:cNvPr id="2" name="ZoneTexte 1">
            <a:extLst>
              <a:ext uri="{FF2B5EF4-FFF2-40B4-BE49-F238E27FC236}">
                <a16:creationId xmlns:a16="http://schemas.microsoft.com/office/drawing/2014/main" id="{40230566-2572-1E99-CC82-221EC1288FE4}"/>
              </a:ext>
            </a:extLst>
          </p:cNvPr>
          <p:cNvSpPr txBox="1"/>
          <p:nvPr/>
        </p:nvSpPr>
        <p:spPr>
          <a:xfrm>
            <a:off x="7514148" y="1034931"/>
            <a:ext cx="1502447" cy="954107"/>
          </a:xfrm>
          <a:prstGeom prst="rect">
            <a:avLst/>
          </a:prstGeom>
          <a:solidFill>
            <a:schemeClr val="accent6"/>
          </a:solidFill>
          <a:ln>
            <a:solidFill>
              <a:srgbClr val="002060"/>
            </a:solidFill>
          </a:ln>
        </p:spPr>
        <p:txBody>
          <a:bodyPr wrap="square" rtlCol="0">
            <a:spAutoFit/>
          </a:bodyPr>
          <a:lstStyle/>
          <a:p>
            <a:pPr algn="ctr"/>
            <a:r>
              <a:rPr lang="fr-FR" b="1" u="sng" dirty="0">
                <a:effectLst>
                  <a:outerShdw blurRad="38100" dist="38100" dir="2700000" algn="tl">
                    <a:srgbClr val="000000">
                      <a:alpha val="43137"/>
                    </a:srgbClr>
                  </a:outerShdw>
                </a:effectLst>
              </a:rPr>
              <a:t>Contrat :</a:t>
            </a:r>
          </a:p>
          <a:p>
            <a:r>
              <a:rPr lang="fr-FR" b="1" dirty="0">
                <a:solidFill>
                  <a:schemeClr val="accent1">
                    <a:lumMod val="90000"/>
                  </a:schemeClr>
                </a:solidFill>
              </a:rPr>
              <a:t>Rose : 2</a:t>
            </a:r>
          </a:p>
          <a:p>
            <a:r>
              <a:rPr lang="fr-FR" b="1" dirty="0">
                <a:solidFill>
                  <a:srgbClr val="00B050"/>
                </a:solidFill>
              </a:rPr>
              <a:t>Vert :1 et 6</a:t>
            </a:r>
          </a:p>
          <a:p>
            <a:r>
              <a:rPr lang="fr-FR" b="1" dirty="0">
                <a:solidFill>
                  <a:srgbClr val="7030A0"/>
                </a:solidFill>
              </a:rPr>
              <a:t>Violet : 2 à 7 </a:t>
            </a:r>
          </a:p>
        </p:txBody>
      </p:sp>
      <p:sp>
        <p:nvSpPr>
          <p:cNvPr id="9" name="Ellipse 8">
            <a:extLst>
              <a:ext uri="{FF2B5EF4-FFF2-40B4-BE49-F238E27FC236}">
                <a16:creationId xmlns:a16="http://schemas.microsoft.com/office/drawing/2014/main" id="{9C97FD47-FF04-AC79-AB45-063360BB176A}"/>
              </a:ext>
            </a:extLst>
          </p:cNvPr>
          <p:cNvSpPr/>
          <p:nvPr/>
        </p:nvSpPr>
        <p:spPr>
          <a:xfrm>
            <a:off x="8309956" y="35829"/>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p.31</a:t>
            </a:r>
          </a:p>
        </p:txBody>
      </p:sp>
      <p:pic>
        <p:nvPicPr>
          <p:cNvPr id="11" name="Image 10">
            <a:extLst>
              <a:ext uri="{FF2B5EF4-FFF2-40B4-BE49-F238E27FC236}">
                <a16:creationId xmlns:a16="http://schemas.microsoft.com/office/drawing/2014/main" id="{8FD8FFCE-83E8-2B5C-EE34-5F13B55454C2}"/>
              </a:ext>
            </a:extLst>
          </p:cNvPr>
          <p:cNvPicPr>
            <a:picLocks noChangeAspect="1"/>
          </p:cNvPicPr>
          <p:nvPr/>
        </p:nvPicPr>
        <p:blipFill>
          <a:blip r:embed="rId3"/>
          <a:stretch>
            <a:fillRect/>
          </a:stretch>
        </p:blipFill>
        <p:spPr>
          <a:xfrm>
            <a:off x="4676549" y="113621"/>
            <a:ext cx="640745" cy="868912"/>
          </a:xfrm>
          <a:prstGeom prst="rect">
            <a:avLst/>
          </a:prstGeom>
        </p:spPr>
      </p:pic>
      <p:pic>
        <p:nvPicPr>
          <p:cNvPr id="14" name="Image 13">
            <a:extLst>
              <a:ext uri="{FF2B5EF4-FFF2-40B4-BE49-F238E27FC236}">
                <a16:creationId xmlns:a16="http://schemas.microsoft.com/office/drawing/2014/main" id="{9DF2C411-A4FA-00AC-A29F-24F51B20927E}"/>
              </a:ext>
            </a:extLst>
          </p:cNvPr>
          <p:cNvPicPr>
            <a:picLocks noChangeAspect="1"/>
          </p:cNvPicPr>
          <p:nvPr/>
        </p:nvPicPr>
        <p:blipFill>
          <a:blip r:embed="rId4"/>
          <a:stretch>
            <a:fillRect/>
          </a:stretch>
        </p:blipFill>
        <p:spPr>
          <a:xfrm>
            <a:off x="4621395" y="1034931"/>
            <a:ext cx="2898866" cy="3078881"/>
          </a:xfrm>
          <a:prstGeom prst="rect">
            <a:avLst/>
          </a:prstGeom>
        </p:spPr>
      </p:pic>
      <p:pic>
        <p:nvPicPr>
          <p:cNvPr id="15" name="Image 14">
            <a:extLst>
              <a:ext uri="{FF2B5EF4-FFF2-40B4-BE49-F238E27FC236}">
                <a16:creationId xmlns:a16="http://schemas.microsoft.com/office/drawing/2014/main" id="{D9737590-B462-7E84-05E3-BA9EBC02A605}"/>
              </a:ext>
            </a:extLst>
          </p:cNvPr>
          <p:cNvPicPr>
            <a:picLocks noChangeAspect="1"/>
          </p:cNvPicPr>
          <p:nvPr/>
        </p:nvPicPr>
        <p:blipFill>
          <a:blip r:embed="rId5"/>
          <a:stretch>
            <a:fillRect/>
          </a:stretch>
        </p:blipFill>
        <p:spPr>
          <a:xfrm>
            <a:off x="41564" y="838749"/>
            <a:ext cx="4342763" cy="1223839"/>
          </a:xfrm>
          <a:prstGeom prst="rect">
            <a:avLst/>
          </a:prstGeom>
        </p:spPr>
      </p:pic>
      <p:pic>
        <p:nvPicPr>
          <p:cNvPr id="23" name="Image 22">
            <a:extLst>
              <a:ext uri="{FF2B5EF4-FFF2-40B4-BE49-F238E27FC236}">
                <a16:creationId xmlns:a16="http://schemas.microsoft.com/office/drawing/2014/main" id="{98202F65-0016-F398-2404-2E396F582A5E}"/>
              </a:ext>
            </a:extLst>
          </p:cNvPr>
          <p:cNvPicPr>
            <a:picLocks noChangeAspect="1"/>
          </p:cNvPicPr>
          <p:nvPr/>
        </p:nvPicPr>
        <p:blipFill>
          <a:blip r:embed="rId6"/>
          <a:stretch>
            <a:fillRect/>
          </a:stretch>
        </p:blipFill>
        <p:spPr>
          <a:xfrm>
            <a:off x="124244" y="2106478"/>
            <a:ext cx="4293273" cy="1329903"/>
          </a:xfrm>
          <a:prstGeom prst="rect">
            <a:avLst/>
          </a:prstGeom>
        </p:spPr>
      </p:pic>
      <p:pic>
        <p:nvPicPr>
          <p:cNvPr id="24" name="Image 23">
            <a:extLst>
              <a:ext uri="{FF2B5EF4-FFF2-40B4-BE49-F238E27FC236}">
                <a16:creationId xmlns:a16="http://schemas.microsoft.com/office/drawing/2014/main" id="{448ECEB8-4465-EFAE-926F-C32078881A57}"/>
              </a:ext>
            </a:extLst>
          </p:cNvPr>
          <p:cNvPicPr>
            <a:picLocks noChangeAspect="1"/>
          </p:cNvPicPr>
          <p:nvPr/>
        </p:nvPicPr>
        <p:blipFill>
          <a:blip r:embed="rId7"/>
          <a:stretch>
            <a:fillRect/>
          </a:stretch>
        </p:blipFill>
        <p:spPr>
          <a:xfrm>
            <a:off x="23795" y="3471080"/>
            <a:ext cx="4494173" cy="1349812"/>
          </a:xfrm>
          <a:prstGeom prst="rect">
            <a:avLst/>
          </a:prstGeom>
        </p:spPr>
      </p:pic>
      <p:pic>
        <p:nvPicPr>
          <p:cNvPr id="25" name="Picture 2" descr="Ardoise effaçable à sec 1 face unie / 1 face seyès 20 x 28 cm">
            <a:extLst>
              <a:ext uri="{FF2B5EF4-FFF2-40B4-BE49-F238E27FC236}">
                <a16:creationId xmlns:a16="http://schemas.microsoft.com/office/drawing/2014/main" id="{6ED40EA8-4D8F-0333-9B40-87E4909A72A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70490" y="87261"/>
            <a:ext cx="934757" cy="673025"/>
          </a:xfrm>
          <a:prstGeom prst="rect">
            <a:avLst/>
          </a:prstGeom>
          <a:noFill/>
          <a:extLst>
            <a:ext uri="{909E8E84-426E-40DD-AFC4-6F175D3DCCD1}">
              <a14:hiddenFill xmlns:a14="http://schemas.microsoft.com/office/drawing/2010/main">
                <a:solidFill>
                  <a:srgbClr val="FFFFFF"/>
                </a:solidFill>
              </a14:hiddenFill>
            </a:ext>
          </a:extLst>
        </p:spPr>
      </p:pic>
      <p:sp>
        <p:nvSpPr>
          <p:cNvPr id="30" name="Sous-titre 29">
            <a:extLst>
              <a:ext uri="{FF2B5EF4-FFF2-40B4-BE49-F238E27FC236}">
                <a16:creationId xmlns:a16="http://schemas.microsoft.com/office/drawing/2014/main" id="{C9F27522-C4A9-BB12-92CE-1C54F3A897F8}"/>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1303530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99F53209-4D6A-2515-18F5-29691ECB09DF}"/>
            </a:ext>
          </a:extLst>
        </p:cNvPr>
        <p:cNvGrpSpPr/>
        <p:nvPr/>
      </p:nvGrpSpPr>
      <p:grpSpPr>
        <a:xfrm>
          <a:off x="0" y="0"/>
          <a:ext cx="0" cy="0"/>
          <a:chOff x="0" y="0"/>
          <a:chExt cx="0" cy="0"/>
        </a:xfrm>
      </p:grpSpPr>
      <p:sp>
        <p:nvSpPr>
          <p:cNvPr id="4" name="Google Shape;4093;p43">
            <a:extLst>
              <a:ext uri="{FF2B5EF4-FFF2-40B4-BE49-F238E27FC236}">
                <a16:creationId xmlns:a16="http://schemas.microsoft.com/office/drawing/2014/main" id="{A4A4B2B0-7F3F-3A3B-42C6-F1C1962A3182}"/>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Google Shape;4093;p43">
            <a:extLst>
              <a:ext uri="{FF2B5EF4-FFF2-40B4-BE49-F238E27FC236}">
                <a16:creationId xmlns:a16="http://schemas.microsoft.com/office/drawing/2014/main" id="{441F80B3-002E-13AC-5887-B0118C95123F}"/>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26" name="Google Shape;4093;p43">
            <a:extLst>
              <a:ext uri="{FF2B5EF4-FFF2-40B4-BE49-F238E27FC236}">
                <a16:creationId xmlns:a16="http://schemas.microsoft.com/office/drawing/2014/main" id="{BE84DF49-AA01-13B8-2815-BF33A478279B}"/>
              </a:ext>
            </a:extLst>
          </p:cNvPr>
          <p:cNvSpPr txBox="1">
            <a:spLocks/>
          </p:cNvSpPr>
          <p:nvPr/>
        </p:nvSpPr>
        <p:spPr>
          <a:xfrm>
            <a:off x="41564" y="118313"/>
            <a:ext cx="4488875" cy="394560"/>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a:t>CM1</a:t>
            </a:r>
            <a:endParaRPr lang="fr-FR" sz="2000" dirty="0"/>
          </a:p>
        </p:txBody>
      </p:sp>
      <p:cxnSp>
        <p:nvCxnSpPr>
          <p:cNvPr id="28" name="Connecteur droit 27">
            <a:extLst>
              <a:ext uri="{FF2B5EF4-FFF2-40B4-BE49-F238E27FC236}">
                <a16:creationId xmlns:a16="http://schemas.microsoft.com/office/drawing/2014/main" id="{9A2E229F-1D69-3905-A847-C2B0434542DF}"/>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cxnSp>
        <p:nvCxnSpPr>
          <p:cNvPr id="29" name="Connecteur droit 28">
            <a:extLst>
              <a:ext uri="{FF2B5EF4-FFF2-40B4-BE49-F238E27FC236}">
                <a16:creationId xmlns:a16="http://schemas.microsoft.com/office/drawing/2014/main" id="{38278ADE-67B5-837C-19E7-51F01E3F4463}"/>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32" name="Ellipse 31">
            <a:extLst>
              <a:ext uri="{FF2B5EF4-FFF2-40B4-BE49-F238E27FC236}">
                <a16:creationId xmlns:a16="http://schemas.microsoft.com/office/drawing/2014/main" id="{77879E88-1B12-0B5E-DB50-4994EBC04B49}"/>
              </a:ext>
            </a:extLst>
          </p:cNvPr>
          <p:cNvSpPr/>
          <p:nvPr/>
        </p:nvSpPr>
        <p:spPr>
          <a:xfrm>
            <a:off x="92543"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p.33</a:t>
            </a:r>
          </a:p>
        </p:txBody>
      </p:sp>
      <p:sp>
        <p:nvSpPr>
          <p:cNvPr id="5" name="Google Shape;4094;p43">
            <a:extLst>
              <a:ext uri="{FF2B5EF4-FFF2-40B4-BE49-F238E27FC236}">
                <a16:creationId xmlns:a16="http://schemas.microsoft.com/office/drawing/2014/main" id="{F069C689-22E5-6A61-A729-69FBB2DBB8B7}"/>
              </a:ext>
            </a:extLst>
          </p:cNvPr>
          <p:cNvSpPr txBox="1">
            <a:spLocks noGrp="1"/>
          </p:cNvSpPr>
          <p:nvPr>
            <p:ph type="subTitle" idx="1"/>
          </p:nvPr>
        </p:nvSpPr>
        <p:spPr>
          <a:xfrm>
            <a:off x="834044" y="446082"/>
            <a:ext cx="2804990" cy="72043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Faire les exercices 1 et 2</a:t>
            </a:r>
            <a:endParaRPr b="1" u="sng" dirty="0"/>
          </a:p>
        </p:txBody>
      </p:sp>
      <p:sp>
        <p:nvSpPr>
          <p:cNvPr id="16" name="ZoneTexte 15">
            <a:extLst>
              <a:ext uri="{FF2B5EF4-FFF2-40B4-BE49-F238E27FC236}">
                <a16:creationId xmlns:a16="http://schemas.microsoft.com/office/drawing/2014/main" id="{B10649FF-4E96-5B83-C428-0B9F57884BCB}"/>
              </a:ext>
            </a:extLst>
          </p:cNvPr>
          <p:cNvSpPr txBox="1"/>
          <p:nvPr/>
        </p:nvSpPr>
        <p:spPr>
          <a:xfrm>
            <a:off x="5504967" y="621786"/>
            <a:ext cx="2182871" cy="276999"/>
          </a:xfrm>
          <a:prstGeom prst="rect">
            <a:avLst/>
          </a:prstGeom>
          <a:noFill/>
        </p:spPr>
        <p:txBody>
          <a:bodyPr wrap="square">
            <a:spAutoFit/>
          </a:bodyPr>
          <a:lstStyle/>
          <a:p>
            <a:r>
              <a:rPr lang="fr-FR" sz="1200" b="1" u="sng" dirty="0">
                <a:solidFill>
                  <a:sysClr val="windowText" lastClr="000000"/>
                </a:solidFill>
              </a:rPr>
              <a:t>Faire les exercices 2, 6 et 7</a:t>
            </a:r>
            <a:endParaRPr lang="fr-FR" sz="1200" b="1" u="sng" dirty="0"/>
          </a:p>
        </p:txBody>
      </p:sp>
      <p:sp>
        <p:nvSpPr>
          <p:cNvPr id="2" name="ZoneTexte 1">
            <a:extLst>
              <a:ext uri="{FF2B5EF4-FFF2-40B4-BE49-F238E27FC236}">
                <a16:creationId xmlns:a16="http://schemas.microsoft.com/office/drawing/2014/main" id="{76A064BD-642E-40D6-8364-DF817A789090}"/>
              </a:ext>
            </a:extLst>
          </p:cNvPr>
          <p:cNvSpPr txBox="1"/>
          <p:nvPr/>
        </p:nvSpPr>
        <p:spPr>
          <a:xfrm>
            <a:off x="7514148" y="1034931"/>
            <a:ext cx="1502447" cy="954107"/>
          </a:xfrm>
          <a:prstGeom prst="rect">
            <a:avLst/>
          </a:prstGeom>
          <a:solidFill>
            <a:schemeClr val="accent6"/>
          </a:solidFill>
          <a:ln>
            <a:solidFill>
              <a:srgbClr val="002060"/>
            </a:solidFill>
          </a:ln>
        </p:spPr>
        <p:txBody>
          <a:bodyPr wrap="square" rtlCol="0">
            <a:spAutoFit/>
          </a:bodyPr>
          <a:lstStyle/>
          <a:p>
            <a:pPr algn="ctr"/>
            <a:r>
              <a:rPr lang="fr-FR" b="1" u="sng" dirty="0">
                <a:effectLst>
                  <a:outerShdw blurRad="38100" dist="38100" dir="2700000" algn="tl">
                    <a:srgbClr val="000000">
                      <a:alpha val="43137"/>
                    </a:srgbClr>
                  </a:outerShdw>
                </a:effectLst>
              </a:rPr>
              <a:t>Contrat :</a:t>
            </a:r>
          </a:p>
          <a:p>
            <a:r>
              <a:rPr lang="fr-FR" b="1" dirty="0">
                <a:solidFill>
                  <a:schemeClr val="accent1">
                    <a:lumMod val="90000"/>
                  </a:schemeClr>
                </a:solidFill>
              </a:rPr>
              <a:t>Rose : 2</a:t>
            </a:r>
          </a:p>
          <a:p>
            <a:r>
              <a:rPr lang="fr-FR" b="1" dirty="0">
                <a:solidFill>
                  <a:srgbClr val="00B050"/>
                </a:solidFill>
              </a:rPr>
              <a:t>Vert :1 et 6</a:t>
            </a:r>
          </a:p>
          <a:p>
            <a:r>
              <a:rPr lang="fr-FR" b="1" dirty="0">
                <a:solidFill>
                  <a:srgbClr val="7030A0"/>
                </a:solidFill>
              </a:rPr>
              <a:t>Violet : 2 à 7 </a:t>
            </a:r>
          </a:p>
        </p:txBody>
      </p:sp>
      <p:sp>
        <p:nvSpPr>
          <p:cNvPr id="9" name="Ellipse 8">
            <a:extLst>
              <a:ext uri="{FF2B5EF4-FFF2-40B4-BE49-F238E27FC236}">
                <a16:creationId xmlns:a16="http://schemas.microsoft.com/office/drawing/2014/main" id="{C94A771A-FC19-89F3-3F49-50E410F67633}"/>
              </a:ext>
            </a:extLst>
          </p:cNvPr>
          <p:cNvSpPr/>
          <p:nvPr/>
        </p:nvSpPr>
        <p:spPr>
          <a:xfrm>
            <a:off x="8309956" y="35829"/>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p.31</a:t>
            </a:r>
          </a:p>
        </p:txBody>
      </p:sp>
      <p:pic>
        <p:nvPicPr>
          <p:cNvPr id="11" name="Image 10">
            <a:extLst>
              <a:ext uri="{FF2B5EF4-FFF2-40B4-BE49-F238E27FC236}">
                <a16:creationId xmlns:a16="http://schemas.microsoft.com/office/drawing/2014/main" id="{E6CE807B-9489-E6DD-113D-1072F2889137}"/>
              </a:ext>
            </a:extLst>
          </p:cNvPr>
          <p:cNvPicPr>
            <a:picLocks noChangeAspect="1"/>
          </p:cNvPicPr>
          <p:nvPr/>
        </p:nvPicPr>
        <p:blipFill>
          <a:blip r:embed="rId3"/>
          <a:stretch>
            <a:fillRect/>
          </a:stretch>
        </p:blipFill>
        <p:spPr>
          <a:xfrm>
            <a:off x="4676549" y="113621"/>
            <a:ext cx="640745" cy="868912"/>
          </a:xfrm>
          <a:prstGeom prst="rect">
            <a:avLst/>
          </a:prstGeom>
        </p:spPr>
      </p:pic>
      <p:pic>
        <p:nvPicPr>
          <p:cNvPr id="12" name="Image 11">
            <a:extLst>
              <a:ext uri="{FF2B5EF4-FFF2-40B4-BE49-F238E27FC236}">
                <a16:creationId xmlns:a16="http://schemas.microsoft.com/office/drawing/2014/main" id="{C227E677-35AC-BE44-4CC7-D1039CC8B793}"/>
              </a:ext>
            </a:extLst>
          </p:cNvPr>
          <p:cNvPicPr>
            <a:picLocks noChangeAspect="1"/>
          </p:cNvPicPr>
          <p:nvPr/>
        </p:nvPicPr>
        <p:blipFill>
          <a:blip r:embed="rId4"/>
          <a:stretch>
            <a:fillRect/>
          </a:stretch>
        </p:blipFill>
        <p:spPr>
          <a:xfrm>
            <a:off x="4784615" y="982533"/>
            <a:ext cx="2378720" cy="3058353"/>
          </a:xfrm>
          <a:prstGeom prst="rect">
            <a:avLst/>
          </a:prstGeom>
        </p:spPr>
      </p:pic>
      <p:pic>
        <p:nvPicPr>
          <p:cNvPr id="15" name="Image 14">
            <a:extLst>
              <a:ext uri="{FF2B5EF4-FFF2-40B4-BE49-F238E27FC236}">
                <a16:creationId xmlns:a16="http://schemas.microsoft.com/office/drawing/2014/main" id="{7CC9198D-ACFF-EF15-4F06-14C3427C1666}"/>
              </a:ext>
            </a:extLst>
          </p:cNvPr>
          <p:cNvPicPr>
            <a:picLocks noChangeAspect="1"/>
          </p:cNvPicPr>
          <p:nvPr/>
        </p:nvPicPr>
        <p:blipFill>
          <a:blip r:embed="rId5"/>
          <a:stretch>
            <a:fillRect/>
          </a:stretch>
        </p:blipFill>
        <p:spPr>
          <a:xfrm>
            <a:off x="290076" y="838749"/>
            <a:ext cx="3613529" cy="4232992"/>
          </a:xfrm>
          <a:prstGeom prst="rect">
            <a:avLst/>
          </a:prstGeom>
        </p:spPr>
      </p:pic>
      <p:pic>
        <p:nvPicPr>
          <p:cNvPr id="17" name="Image 16">
            <a:extLst>
              <a:ext uri="{FF2B5EF4-FFF2-40B4-BE49-F238E27FC236}">
                <a16:creationId xmlns:a16="http://schemas.microsoft.com/office/drawing/2014/main" id="{449EFB1D-0C52-21BC-50FE-E9734ED2505A}"/>
              </a:ext>
            </a:extLst>
          </p:cNvPr>
          <p:cNvPicPr>
            <a:picLocks noChangeAspect="1"/>
          </p:cNvPicPr>
          <p:nvPr/>
        </p:nvPicPr>
        <p:blipFill>
          <a:blip r:embed="rId3"/>
          <a:stretch>
            <a:fillRect/>
          </a:stretch>
        </p:blipFill>
        <p:spPr>
          <a:xfrm>
            <a:off x="3795846" y="113621"/>
            <a:ext cx="640745" cy="868912"/>
          </a:xfrm>
          <a:prstGeom prst="rect">
            <a:avLst/>
          </a:prstGeom>
        </p:spPr>
      </p:pic>
    </p:spTree>
    <p:extLst>
      <p:ext uri="{BB962C8B-B14F-4D97-AF65-F5344CB8AC3E}">
        <p14:creationId xmlns:p14="http://schemas.microsoft.com/office/powerpoint/2010/main" val="1087405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79">
          <a:extLst>
            <a:ext uri="{FF2B5EF4-FFF2-40B4-BE49-F238E27FC236}">
              <a16:creationId xmlns:a16="http://schemas.microsoft.com/office/drawing/2014/main" id="{E892D177-FFA9-254A-299A-8E775CEA6FFC}"/>
            </a:ext>
          </a:extLst>
        </p:cNvPr>
        <p:cNvGrpSpPr/>
        <p:nvPr/>
      </p:nvGrpSpPr>
      <p:grpSpPr>
        <a:xfrm>
          <a:off x="0" y="0"/>
          <a:ext cx="0" cy="0"/>
          <a:chOff x="0" y="0"/>
          <a:chExt cx="0" cy="0"/>
        </a:xfrm>
      </p:grpSpPr>
      <p:sp>
        <p:nvSpPr>
          <p:cNvPr id="4081" name="Google Shape;4081;p41">
            <a:extLst>
              <a:ext uri="{FF2B5EF4-FFF2-40B4-BE49-F238E27FC236}">
                <a16:creationId xmlns:a16="http://schemas.microsoft.com/office/drawing/2014/main" id="{79564D55-425C-8BB9-AC4C-AFD5E2D75508}"/>
              </a:ext>
            </a:extLst>
          </p:cNvPr>
          <p:cNvSpPr txBox="1">
            <a:spLocks noGrp="1"/>
          </p:cNvSpPr>
          <p:nvPr>
            <p:ph type="title" idx="2"/>
          </p:nvPr>
        </p:nvSpPr>
        <p:spPr>
          <a:xfrm>
            <a:off x="3891179" y="595351"/>
            <a:ext cx="1652100" cy="91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02</a:t>
            </a:r>
            <a:endParaRPr dirty="0"/>
          </a:p>
        </p:txBody>
      </p:sp>
      <p:sp>
        <p:nvSpPr>
          <p:cNvPr id="10" name="Google Shape;4093;p43">
            <a:extLst>
              <a:ext uri="{FF2B5EF4-FFF2-40B4-BE49-F238E27FC236}">
                <a16:creationId xmlns:a16="http://schemas.microsoft.com/office/drawing/2014/main" id="{1A0EB6E4-18DF-E034-58B4-E4BD349B4250}"/>
              </a:ext>
            </a:extLst>
          </p:cNvPr>
          <p:cNvSpPr txBox="1">
            <a:spLocks/>
          </p:cNvSpPr>
          <p:nvPr/>
        </p:nvSpPr>
        <p:spPr>
          <a:xfrm>
            <a:off x="271220" y="3296887"/>
            <a:ext cx="4229454" cy="312136"/>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1600"/>
              <a:t>CM1</a:t>
            </a:r>
            <a:endParaRPr lang="fr-FR" sz="1600" dirty="0"/>
          </a:p>
        </p:txBody>
      </p:sp>
      <p:sp>
        <p:nvSpPr>
          <p:cNvPr id="12" name="Google Shape;4093;p43">
            <a:extLst>
              <a:ext uri="{FF2B5EF4-FFF2-40B4-BE49-F238E27FC236}">
                <a16:creationId xmlns:a16="http://schemas.microsoft.com/office/drawing/2014/main" id="{0BF4B865-EFFE-9563-D3A9-5EBC9E037752}"/>
              </a:ext>
            </a:extLst>
          </p:cNvPr>
          <p:cNvSpPr txBox="1">
            <a:spLocks/>
          </p:cNvSpPr>
          <p:nvPr/>
        </p:nvSpPr>
        <p:spPr>
          <a:xfrm>
            <a:off x="4717229" y="3296886"/>
            <a:ext cx="4229454" cy="312137"/>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1600" dirty="0"/>
              <a:t>CM2</a:t>
            </a:r>
          </a:p>
        </p:txBody>
      </p:sp>
      <p:sp>
        <p:nvSpPr>
          <p:cNvPr id="6" name="Google Shape;4080;p41">
            <a:extLst>
              <a:ext uri="{FF2B5EF4-FFF2-40B4-BE49-F238E27FC236}">
                <a16:creationId xmlns:a16="http://schemas.microsoft.com/office/drawing/2014/main" id="{DDCE3351-1797-A171-AC8F-C1924C58F2FD}"/>
              </a:ext>
            </a:extLst>
          </p:cNvPr>
          <p:cNvSpPr txBox="1">
            <a:spLocks/>
          </p:cNvSpPr>
          <p:nvPr/>
        </p:nvSpPr>
        <p:spPr>
          <a:xfrm>
            <a:off x="229908" y="1816050"/>
            <a:ext cx="4312077" cy="1511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2800" dirty="0"/>
              <a:t>Poser des opérations S2</a:t>
            </a:r>
          </a:p>
        </p:txBody>
      </p:sp>
      <p:sp>
        <p:nvSpPr>
          <p:cNvPr id="5" name="Google Shape;4080;p41">
            <a:extLst>
              <a:ext uri="{FF2B5EF4-FFF2-40B4-BE49-F238E27FC236}">
                <a16:creationId xmlns:a16="http://schemas.microsoft.com/office/drawing/2014/main" id="{FD7AE8C8-D415-A79B-5970-D8185EE96EE3}"/>
              </a:ext>
            </a:extLst>
          </p:cNvPr>
          <p:cNvSpPr txBox="1">
            <a:spLocks/>
          </p:cNvSpPr>
          <p:nvPr/>
        </p:nvSpPr>
        <p:spPr>
          <a:xfrm>
            <a:off x="4541985" y="1785486"/>
            <a:ext cx="4312077" cy="1511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2800" dirty="0"/>
              <a:t>Découvrir le millième</a:t>
            </a:r>
          </a:p>
        </p:txBody>
      </p:sp>
      <p:pic>
        <p:nvPicPr>
          <p:cNvPr id="4" name="Image 3">
            <a:extLst>
              <a:ext uri="{FF2B5EF4-FFF2-40B4-BE49-F238E27FC236}">
                <a16:creationId xmlns:a16="http://schemas.microsoft.com/office/drawing/2014/main" id="{45360BC7-D7F3-A783-C22B-9A45F1334A16}"/>
              </a:ext>
            </a:extLst>
          </p:cNvPr>
          <p:cNvPicPr>
            <a:picLocks noChangeAspect="1"/>
          </p:cNvPicPr>
          <p:nvPr/>
        </p:nvPicPr>
        <p:blipFill>
          <a:blip r:embed="rId3"/>
          <a:stretch>
            <a:fillRect/>
          </a:stretch>
        </p:blipFill>
        <p:spPr>
          <a:xfrm>
            <a:off x="271220" y="3628186"/>
            <a:ext cx="4194023" cy="828449"/>
          </a:xfrm>
          <a:prstGeom prst="rect">
            <a:avLst/>
          </a:prstGeom>
        </p:spPr>
      </p:pic>
      <p:pic>
        <p:nvPicPr>
          <p:cNvPr id="8" name="Image 7">
            <a:extLst>
              <a:ext uri="{FF2B5EF4-FFF2-40B4-BE49-F238E27FC236}">
                <a16:creationId xmlns:a16="http://schemas.microsoft.com/office/drawing/2014/main" id="{A46976A1-FD9D-E478-8288-37C7E5013004}"/>
              </a:ext>
            </a:extLst>
          </p:cNvPr>
          <p:cNvPicPr>
            <a:picLocks noChangeAspect="1"/>
          </p:cNvPicPr>
          <p:nvPr/>
        </p:nvPicPr>
        <p:blipFill>
          <a:blip r:embed="rId4"/>
          <a:stretch>
            <a:fillRect/>
          </a:stretch>
        </p:blipFill>
        <p:spPr>
          <a:xfrm>
            <a:off x="4717229" y="3628186"/>
            <a:ext cx="4229454" cy="761827"/>
          </a:xfrm>
          <a:prstGeom prst="rect">
            <a:avLst/>
          </a:prstGeom>
        </p:spPr>
      </p:pic>
    </p:spTree>
    <p:extLst>
      <p:ext uri="{BB962C8B-B14F-4D97-AF65-F5344CB8AC3E}">
        <p14:creationId xmlns:p14="http://schemas.microsoft.com/office/powerpoint/2010/main" val="3964262055"/>
      </p:ext>
    </p:extLst>
  </p:cSld>
  <p:clrMapOvr>
    <a:masterClrMapping/>
  </p:clrMapOvr>
</p:sld>
</file>

<file path=ppt/theme/theme1.xml><?xml version="1.0" encoding="utf-8"?>
<a:theme xmlns:a="http://schemas.openxmlformats.org/drawingml/2006/main" name="Linear Algebra - Mathematics - 12th Grade by Slidesgo">
  <a:themeElements>
    <a:clrScheme name="Simple Light">
      <a:dk1>
        <a:srgbClr val="303C50"/>
      </a:dk1>
      <a:lt1>
        <a:srgbClr val="FCF8E3"/>
      </a:lt1>
      <a:dk2>
        <a:srgbClr val="556A8E"/>
      </a:dk2>
      <a:lt2>
        <a:srgbClr val="BBC3D2"/>
      </a:lt2>
      <a:accent1>
        <a:srgbClr val="F4A4BE"/>
      </a:accent1>
      <a:accent2>
        <a:srgbClr val="EECCD6"/>
      </a:accent2>
      <a:accent3>
        <a:srgbClr val="FFE471"/>
      </a:accent3>
      <a:accent4>
        <a:srgbClr val="FFF3C0"/>
      </a:accent4>
      <a:accent5>
        <a:srgbClr val="FFFFFF"/>
      </a:accent5>
      <a:accent6>
        <a:srgbClr val="FFFFFF"/>
      </a:accent6>
      <a:hlink>
        <a:srgbClr val="303C5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21273</TotalTime>
  <Words>1046</Words>
  <Application>Microsoft Office PowerPoint</Application>
  <PresentationFormat>Affichage à l'écran (16:9)</PresentationFormat>
  <Paragraphs>194</Paragraphs>
  <Slides>18</Slides>
  <Notes>18</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18</vt:i4>
      </vt:variant>
    </vt:vector>
  </HeadingPairs>
  <TitlesOfParts>
    <vt:vector size="23" baseType="lpstr">
      <vt:lpstr>Vazirmatn</vt:lpstr>
      <vt:lpstr>Fira Sans</vt:lpstr>
      <vt:lpstr>Arial</vt:lpstr>
      <vt:lpstr>Cambria Math</vt:lpstr>
      <vt:lpstr>Linear Algebra - Mathematics - 12th Grade by Slidesgo</vt:lpstr>
      <vt:lpstr>Séquence 8</vt:lpstr>
      <vt:lpstr>01</vt:lpstr>
      <vt:lpstr>CM1</vt:lpstr>
      <vt:lpstr>CM1</vt:lpstr>
      <vt:lpstr>Présentation PowerPoint</vt:lpstr>
      <vt:lpstr>Présentation PowerPoint</vt:lpstr>
      <vt:lpstr>Présentation PowerPoint</vt:lpstr>
      <vt:lpstr>Présentation PowerPoint</vt:lpstr>
      <vt:lpstr>02</vt:lpstr>
      <vt:lpstr>CM1</vt:lpstr>
      <vt:lpstr>CM1</vt:lpstr>
      <vt:lpstr>CM1</vt:lpstr>
      <vt:lpstr>CM1</vt:lpstr>
      <vt:lpstr>CM1</vt:lpstr>
      <vt:lpstr>CM1</vt:lpstr>
      <vt:lpstr>CM1</vt:lpstr>
      <vt:lpstr>CM1</vt:lpstr>
      <vt:lpstr>CM1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Solène Ezingeard</cp:lastModifiedBy>
  <cp:revision>225</cp:revision>
  <dcterms:modified xsi:type="dcterms:W3CDTF">2026-08-03T08:30:31Z</dcterms:modified>
</cp:coreProperties>
</file>