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7.xml" ContentType="application/inkml+xml"/>
  <Override PartName="/ppt/ink/ink8.xml" ContentType="application/inkml+xml"/>
  <Override PartName="/ppt/ink/ink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25"/>
  </p:notesMasterIdLst>
  <p:sldIdLst>
    <p:sldId id="256" r:id="rId2"/>
    <p:sldId id="269" r:id="rId3"/>
    <p:sldId id="270" r:id="rId4"/>
    <p:sldId id="290" r:id="rId5"/>
    <p:sldId id="321" r:id="rId6"/>
    <p:sldId id="311" r:id="rId7"/>
    <p:sldId id="279" r:id="rId8"/>
    <p:sldId id="307" r:id="rId9"/>
    <p:sldId id="277" r:id="rId10"/>
    <p:sldId id="322" r:id="rId11"/>
    <p:sldId id="314" r:id="rId12"/>
    <p:sldId id="315" r:id="rId13"/>
    <p:sldId id="318" r:id="rId14"/>
    <p:sldId id="316" r:id="rId15"/>
    <p:sldId id="320" r:id="rId16"/>
    <p:sldId id="326" r:id="rId17"/>
    <p:sldId id="313" r:id="rId18"/>
    <p:sldId id="325" r:id="rId19"/>
    <p:sldId id="324" r:id="rId20"/>
    <p:sldId id="328" r:id="rId21"/>
    <p:sldId id="329" r:id="rId22"/>
    <p:sldId id="330" r:id="rId23"/>
    <p:sldId id="327" r:id="rId24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26"/>
    </p:embeddedFont>
    <p:embeddedFont>
      <p:font typeface="Fira Sans" panose="020B0503050000020004" pitchFamily="34" charset="0"/>
      <p:regular r:id="rId27"/>
      <p:bold r:id="rId28"/>
      <p:italic r:id="rId29"/>
      <p:boldItalic r:id="rId30"/>
    </p:embeddedFont>
    <p:embeddedFont>
      <p:font typeface="Vazirmatn" panose="020B0604020202020204" charset="-78"/>
      <p:regular r:id="rId31"/>
      <p:bold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1D61582-ECC1-4F71-A296-99AD705796FD}">
  <a:tblStyle styleId="{31D61582-ECC1-4F71-A296-99AD705796F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CACAE70-94EC-4360-AFD4-CE54935059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81" autoAdjust="0"/>
    <p:restoredTop sz="82754" autoAdjust="0"/>
  </p:normalViewPr>
  <p:slideViewPr>
    <p:cSldViewPr snapToGrid="0">
      <p:cViewPr varScale="1">
        <p:scale>
          <a:sx n="99" d="100"/>
          <a:sy n="99" d="100"/>
        </p:scale>
        <p:origin x="471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04T09:38:03.143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1,'40'0,"5"-1,83 10,-78-4,1-2,56-4,-26-1,49 2,-105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04T09:38:06.385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0 108,'12'0,"-1"-1,0 0,0-1,1 0,-1-1,-1 0,21-9,-18 8,1 0,-1 1,1 0,0 1,0 1,0 0,26 2,-19-1,0 0,31-5,10-1,-42 4,-1 0,28-6,-2-6,-25 7,0 1,1 1,-1 1,1 0,28 0,-47 4,-1 0,0 0,1 0,-1 1,0-1,1 0,-1 1,0-1,0 1,1-1,-1 1,0-1,0 1,2 1,2 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04T09:38:14.202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1,'67'-1,"74"2,-24 14,-67-10,53 3,101-9,-190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09:38:18.530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0,'668'0'0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04T09:38:28.11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1,'349'0,"-254"8,-38-1,-52-6,1-1,-1 2,0-1,0 1,0-1,0 1,0 1,0-1,-1 1,9 5,-10-5,6 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09:38:30.26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0,'522'0'0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09:25:59.872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3 0,'898'0'0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04T09:26:21.359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10,'220'-9,"-205"9,0 0,0 0,19 5,6-1,-18-3,1 2,-1 0,0 1,0 1,27 10,-41-12,0 0,0-1,0 0,0 0,0-1,17 0,48-7,-15 1,4-1,15 0,-17 6,60 1,-100 3,-12-2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04T09:26:29.94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42,'117'1,"121"-2,-221-1,0-1,0 0,0-1,29-11,-17 6,-20 7,-1 0,1 1,0 1,0-1,0 1,0 1,15 2,15 1,156-3,-104-2,-76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8" name="Google Shape;4038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9" name="Google Shape;4039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05425B93-6A20-4D00-B1F1-4272A33C2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C52C5BDC-F0F6-ACD3-D97A-7D4121BE36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F23080DC-99E1-A60B-C189-C044042E6C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Correction. Montrer que l’on pouvait plier la bande verte.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Convertir en nombre décimal, puis inverse.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69120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0AC378DE-4ACF-2AFB-DEF3-393D4F62D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E026D2F1-CEA6-493E-27D6-77C047A424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D5BDCE2D-F988-9E51-B14F-1C528373F5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Lire l’exemple de résolution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Faire les égalités suivantes sur le cahier du jour.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08855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8ECEDA8E-895F-2C21-9C6E-C840E2C1B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6F12C799-2AA5-0E0F-8554-3A852F43B7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645677B2-2EA9-0B43-6805-BD3F1EC1C1F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Expliciter l’algorithme de calculs d’une multiplication posée.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dirty="0"/>
              <a:t>CM2 Faire les égalités suivantes sur le cahier du jour.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57768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63D99DF9-858E-8F80-0C90-05E779AB4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B35E5502-2577-E000-368B-782F721CA5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8592E014-25BE-F8DD-64F3-FB514CC3FE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Expliciter l’algorithme de calculs d’une multiplication posée.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dirty="0"/>
              <a:t>CM2 : Faire les égalités suivantes sur le cahier du jour.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798355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AE8E7736-2C0C-EA0B-54F6-533039776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423A05D6-0B4C-C51B-5E2A-8CE245AB01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5BADB562-44B0-BF02-52D7-E6093EDC66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les exercices.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Correction des égalités.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416964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6">
          <a:extLst>
            <a:ext uri="{FF2B5EF4-FFF2-40B4-BE49-F238E27FC236}">
              <a16:creationId xmlns:a16="http://schemas.microsoft.com/office/drawing/2014/main" id="{5475290E-6E8D-AC75-966C-5EB587E31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g54dda1946d_6_308:notes">
            <a:extLst>
              <a:ext uri="{FF2B5EF4-FFF2-40B4-BE49-F238E27FC236}">
                <a16:creationId xmlns:a16="http://schemas.microsoft.com/office/drawing/2014/main" id="{C6DD6D88-5649-9621-8D47-C26BC58678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8" name="Google Shape;4078;g54dda1946d_6_308:notes">
            <a:extLst>
              <a:ext uri="{FF2B5EF4-FFF2-40B4-BE49-F238E27FC236}">
                <a16:creationId xmlns:a16="http://schemas.microsoft.com/office/drawing/2014/main" id="{035BD7FD-8941-ACAE-A4EE-B7E91FC876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92120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F47CB2C5-5F78-0F57-875A-5C6FC4F21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D9A76140-D981-5518-91AC-9E5C4D27269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5245B7F4-0E38-8130-6CFE-D7276A1369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58424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A13988AB-6BF8-9A36-8E89-307B85628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1665F456-EEA9-7D02-EB5C-0504242C86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054D38F1-6C22-4685-F05B-0EA4F169EB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Distribuer une bande bleue de 6cm à chaque élève + 3bandelettes blanches. Faire un ou deux exemples ensemble pour les faire entrer dans l’activité.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dirty="0"/>
              <a:t>CM2 : Distribuer une enveloppe par </a:t>
            </a:r>
            <a:r>
              <a:rPr lang="fr-FR" dirty="0" err="1"/>
              <a:t>binome</a:t>
            </a:r>
            <a:r>
              <a:rPr lang="fr-FR" dirty="0"/>
              <a:t> avec : 1 bande unité verte, une bande jaune A (qui est le 5/8 de la bande verte) et une bande jaune B (qui est le 9/8 de la bande verte). Demander de reproduire sur les bandes blanches les deux bandes A et B en utilisant la bande verte. Attention pas de copie directe de la bande jaune  la bande blanche, aucun intérêt of course. Laisser chercher.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572154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DFBF3146-2950-D253-C4D0-1AB95DBD5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BF01F0C7-33F2-6322-0D73-1D6E06CBEB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4A581645-C5A3-0A4D-BE17-37494E4ECC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Distribuer une bande bleue de 6cm à chaque élève + 3bandelettes blanches. Faire un ou deux exemples ensemble pour les faire entrer dans l’activité.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correction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20649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78EE87B1-352F-6790-4EFC-1701D07D9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7019ECAC-C77E-4725-20CB-0660C6199E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020016A8-56A2-CF89-29A1-9BA3419A61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les exercices.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Lire l’exemple de résolution.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45498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6">
          <a:extLst>
            <a:ext uri="{FF2B5EF4-FFF2-40B4-BE49-F238E27FC236}">
              <a16:creationId xmlns:a16="http://schemas.microsoft.com/office/drawing/2014/main" id="{620F3232-9355-993D-03E1-3B00070E5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g54dda1946d_6_308:notes">
            <a:extLst>
              <a:ext uri="{FF2B5EF4-FFF2-40B4-BE49-F238E27FC236}">
                <a16:creationId xmlns:a16="http://schemas.microsoft.com/office/drawing/2014/main" id="{2F03B9AB-EA9A-DB30-32F6-987CDF9187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8" name="Google Shape;4078;g54dda1946d_6_308:notes">
            <a:extLst>
              <a:ext uri="{FF2B5EF4-FFF2-40B4-BE49-F238E27FC236}">
                <a16:creationId xmlns:a16="http://schemas.microsoft.com/office/drawing/2014/main" id="{FC4089EC-BC2C-58B9-1080-64A5FBE490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24184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BE73DDBA-1514-0CA9-9F94-590B80FEF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3A885CD8-9F02-083B-6359-FDAC85E4A6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983D8B19-99E8-52AA-05D7-0EC84BBCE6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les exercices.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39735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3F470E6F-8C4B-1EBF-C7BC-446BDEDA2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19B3F8F8-07A3-2082-BFA2-22F4EDEC23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7D61F405-54C1-25A5-6DAF-10D1C37C11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les exercices.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42831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ECEAF806-512F-68E6-35D7-E16A4EC69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505ED184-6175-38B2-961D-C65DE613A29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C69CBBD1-95A1-FCE6-0049-60F1166B35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Correction des exercices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Faire les exercices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93896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1BDD2296-55D6-8C11-0D46-DF5129122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4429C774-599E-9E49-DEF7-257533AD44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732948E9-B8BD-064A-F808-8BA8D1530F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0112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B64F34B7-9C79-D498-0194-5CF7C9FCA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B4B5C2F0-5FAD-5628-1B16-E81B25BA2B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85196CE5-7CAB-C58E-755B-44927FD463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CM1: Rappel des opérations posées.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Rappel de la fraction décimale. Possibilité d’utiliser directement l’outil ardoise magique (lien sur le dessin de l’ardoise).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3533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A0FCBF4C-AC7E-DAFA-74F3-47A8ED5B4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573B7461-3C17-86AF-55C6-0F13493F02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208D4B31-5B32-6A28-2594-061C31D3BE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Ecrire la trace écrite.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Passer à la deuxième question. Certaines cases représentent le même cocktail, on peut donc les barrer. On compte ensuite le nombre de cases qui reste. Donc 10 possibilités.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0951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5AF42516-BFE9-5F7C-40A4-F805EFA9E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FAC8F936-0F52-CEF6-C9F0-4FFE3FFC38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3D4046B7-0A64-EB9E-EFC4-8EEFF018F5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Laisser chercher sur l’ardoise puis correction.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24669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C257C40F-6B35-1CF8-556D-578EDD17C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511A82D7-0B6B-6BE8-55A4-6175173E7F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612A9D6D-56F9-5E09-C7B7-AD8F8F17CF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Faire les exercices puis correction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1205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6">
          <a:extLst>
            <a:ext uri="{FF2B5EF4-FFF2-40B4-BE49-F238E27FC236}">
              <a16:creationId xmlns:a16="http://schemas.microsoft.com/office/drawing/2014/main" id="{480D0A93-BEE7-7599-2CAB-BE640E680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g54dda1946d_6_308:notes">
            <a:extLst>
              <a:ext uri="{FF2B5EF4-FFF2-40B4-BE49-F238E27FC236}">
                <a16:creationId xmlns:a16="http://schemas.microsoft.com/office/drawing/2014/main" id="{42038BFB-D24C-FB19-3ED9-AF0448653F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8" name="Google Shape;4078;g54dda1946d_6_308:notes">
            <a:extLst>
              <a:ext uri="{FF2B5EF4-FFF2-40B4-BE49-F238E27FC236}">
                <a16:creationId xmlns:a16="http://schemas.microsoft.com/office/drawing/2014/main" id="{88CFA060-AB9E-F086-18C0-B9957BFB28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7896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299F6049-FC9F-9817-EC1D-454FEE9AA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27430F5E-3D82-6D2B-D07C-679E624EFD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A6FBA03F-4725-B59A-D381-77364F4D36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5559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AFAA814E-197A-740B-AB9B-3FEC31B7A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9F868A19-651A-5CA7-D08F-1EE2CC68D9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8318A2FD-4268-F535-B429-62910162AA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Distribuer une enveloppe par </a:t>
            </a:r>
            <a:r>
              <a:rPr lang="fr-FR" dirty="0" err="1"/>
              <a:t>binome</a:t>
            </a:r>
            <a:r>
              <a:rPr lang="fr-FR" dirty="0"/>
              <a:t> avec : 1 bande unité verte, une bande jaune A (qui est le ¾ de la bande verte) et une bande jaune B (qui est le 5/4 de la bande verte). Demander de reproduire sur les bandes blanches les deux bandes A et B en utilisant la bande verte. Attention pas de copie directe de la bande jaune  la bande blanche, aucun intérêt of course. Laisser chercher.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Rappel des égalités, faire sur ardoise. (je change complètement la séance 3 ici qui me semble très difficile, mais l’objectif est le même , soit la conversion)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3614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17250" y="1523350"/>
            <a:ext cx="5509500" cy="180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817250" y="3346750"/>
            <a:ext cx="5509500" cy="46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 idx="2"/>
          </p:nvPr>
        </p:nvSpPr>
        <p:spPr>
          <a:xfrm>
            <a:off x="6725550" y="536650"/>
            <a:ext cx="1705200" cy="384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0" y="-797715"/>
            <a:ext cx="10007772" cy="6356862"/>
            <a:chOff x="0" y="-797715"/>
            <a:chExt cx="10007772" cy="6356862"/>
          </a:xfrm>
        </p:grpSpPr>
        <p:grpSp>
          <p:nvGrpSpPr>
            <p:cNvPr id="14" name="Google Shape;14;p2"/>
            <p:cNvGrpSpPr/>
            <p:nvPr/>
          </p:nvGrpSpPr>
          <p:grpSpPr>
            <a:xfrm rot="-1810199">
              <a:off x="8098743" y="3979047"/>
              <a:ext cx="1251126" cy="782740"/>
              <a:chOff x="6880435" y="4156402"/>
              <a:chExt cx="650771" cy="407141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Google Shape;19;p2"/>
            <p:cNvGrpSpPr/>
            <p:nvPr/>
          </p:nvGrpSpPr>
          <p:grpSpPr>
            <a:xfrm rot="3195961">
              <a:off x="6881663" y="4415603"/>
              <a:ext cx="949013" cy="865520"/>
              <a:chOff x="5882939" y="3323344"/>
              <a:chExt cx="444901" cy="405775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24;p2"/>
            <p:cNvGrpSpPr/>
            <p:nvPr/>
          </p:nvGrpSpPr>
          <p:grpSpPr>
            <a:xfrm rot="1830349">
              <a:off x="8814229" y="2978000"/>
              <a:ext cx="1071906" cy="771565"/>
              <a:chOff x="5859955" y="1906764"/>
              <a:chExt cx="497056" cy="357770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44;p2"/>
            <p:cNvGrpSpPr/>
            <p:nvPr/>
          </p:nvGrpSpPr>
          <p:grpSpPr>
            <a:xfrm rot="9185211">
              <a:off x="8727244" y="888250"/>
              <a:ext cx="1081988" cy="684887"/>
              <a:chOff x="4808808" y="1957984"/>
              <a:chExt cx="404920" cy="256310"/>
            </a:xfrm>
          </p:grpSpPr>
          <p:sp>
            <p:nvSpPr>
              <p:cNvPr id="45" name="Google Shape;45;p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" name="Google Shape;47;p2"/>
            <p:cNvGrpSpPr/>
            <p:nvPr/>
          </p:nvGrpSpPr>
          <p:grpSpPr>
            <a:xfrm rot="-7481750">
              <a:off x="8305682" y="-593996"/>
              <a:ext cx="949017" cy="865523"/>
              <a:chOff x="5882939" y="3323344"/>
              <a:chExt cx="444901" cy="405775"/>
            </a:xfrm>
          </p:grpSpPr>
          <p:sp>
            <p:nvSpPr>
              <p:cNvPr id="48" name="Google Shape;48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52;p2"/>
            <p:cNvGrpSpPr/>
            <p:nvPr/>
          </p:nvGrpSpPr>
          <p:grpSpPr>
            <a:xfrm rot="1830349">
              <a:off x="1111004" y="-68825"/>
              <a:ext cx="1071906" cy="771565"/>
              <a:chOff x="5859955" y="1906764"/>
              <a:chExt cx="497056" cy="357770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" name="Google Shape;72;p2"/>
            <p:cNvGrpSpPr/>
            <p:nvPr/>
          </p:nvGrpSpPr>
          <p:grpSpPr>
            <a:xfrm rot="291105">
              <a:off x="30859" y="653216"/>
              <a:ext cx="1251100" cy="782723"/>
              <a:chOff x="6880435" y="4156402"/>
              <a:chExt cx="650771" cy="407141"/>
            </a:xfrm>
          </p:grpSpPr>
          <p:sp>
            <p:nvSpPr>
              <p:cNvPr id="73" name="Google Shape;73;p2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" name="Google Shape;77;p2"/>
            <p:cNvGrpSpPr/>
            <p:nvPr/>
          </p:nvGrpSpPr>
          <p:grpSpPr>
            <a:xfrm rot="2304760">
              <a:off x="808884" y="4612269"/>
              <a:ext cx="1081965" cy="684873"/>
              <a:chOff x="4808808" y="1957984"/>
              <a:chExt cx="404920" cy="256310"/>
            </a:xfrm>
          </p:grpSpPr>
          <p:sp>
            <p:nvSpPr>
              <p:cNvPr id="78" name="Google Shape;78;p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80;p2"/>
            <p:cNvGrpSpPr/>
            <p:nvPr/>
          </p:nvGrpSpPr>
          <p:grpSpPr>
            <a:xfrm>
              <a:off x="143387" y="3102705"/>
              <a:ext cx="949019" cy="865518"/>
              <a:chOff x="5882939" y="3323344"/>
              <a:chExt cx="444901" cy="405775"/>
            </a:xfrm>
          </p:grpSpPr>
          <p:sp>
            <p:nvSpPr>
              <p:cNvPr id="81" name="Google Shape;81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5" name="Google Shape;85;p2"/>
          <p:cNvGrpSpPr/>
          <p:nvPr/>
        </p:nvGrpSpPr>
        <p:grpSpPr>
          <a:xfrm>
            <a:off x="-686126" y="-797733"/>
            <a:ext cx="10366293" cy="6356875"/>
            <a:chOff x="-686126" y="-797733"/>
            <a:chExt cx="10366293" cy="6356875"/>
          </a:xfrm>
        </p:grpSpPr>
        <p:grpSp>
          <p:nvGrpSpPr>
            <p:cNvPr id="86" name="Google Shape;86;p2"/>
            <p:cNvGrpSpPr/>
            <p:nvPr/>
          </p:nvGrpSpPr>
          <p:grpSpPr>
            <a:xfrm rot="1967023">
              <a:off x="8022457" y="3837852"/>
              <a:ext cx="1107620" cy="218172"/>
              <a:chOff x="4737493" y="4305992"/>
              <a:chExt cx="547410" cy="107830"/>
            </a:xfrm>
          </p:grpSpPr>
          <p:sp>
            <p:nvSpPr>
              <p:cNvPr id="87" name="Google Shape;87;p2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2"/>
            <p:cNvGrpSpPr/>
            <p:nvPr/>
          </p:nvGrpSpPr>
          <p:grpSpPr>
            <a:xfrm rot="-4946701">
              <a:off x="8112488" y="2706040"/>
              <a:ext cx="979619" cy="216229"/>
              <a:chOff x="7968422" y="675563"/>
              <a:chExt cx="462304" cy="102049"/>
            </a:xfrm>
          </p:grpSpPr>
          <p:sp>
            <p:nvSpPr>
              <p:cNvPr id="101" name="Google Shape;101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4" name="Google Shape;114;p2"/>
            <p:cNvGrpSpPr/>
            <p:nvPr/>
          </p:nvGrpSpPr>
          <p:grpSpPr>
            <a:xfrm rot="-1872959">
              <a:off x="8385761" y="5005094"/>
              <a:ext cx="677116" cy="330879"/>
              <a:chOff x="7053208" y="3451133"/>
              <a:chExt cx="306539" cy="149789"/>
            </a:xfrm>
          </p:grpSpPr>
          <p:sp>
            <p:nvSpPr>
              <p:cNvPr id="115" name="Google Shape;115;p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" name="Google Shape;124;p2"/>
            <p:cNvGrpSpPr/>
            <p:nvPr/>
          </p:nvGrpSpPr>
          <p:grpSpPr>
            <a:xfrm rot="1857328">
              <a:off x="6306150" y="-154994"/>
              <a:ext cx="461608" cy="269559"/>
              <a:chOff x="5999959" y="663349"/>
              <a:chExt cx="216246" cy="126280"/>
            </a:xfrm>
          </p:grpSpPr>
          <p:sp>
            <p:nvSpPr>
              <p:cNvPr id="125" name="Google Shape;125;p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2" name="Google Shape;132;p2"/>
            <p:cNvGrpSpPr/>
            <p:nvPr/>
          </p:nvGrpSpPr>
          <p:grpSpPr>
            <a:xfrm rot="-1936651">
              <a:off x="8632654" y="457089"/>
              <a:ext cx="1045682" cy="309432"/>
              <a:chOff x="5813594" y="2813041"/>
              <a:chExt cx="591605" cy="175073"/>
            </a:xfrm>
          </p:grpSpPr>
          <p:sp>
            <p:nvSpPr>
              <p:cNvPr id="133" name="Google Shape;133;p2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2"/>
            <p:cNvGrpSpPr/>
            <p:nvPr/>
          </p:nvGrpSpPr>
          <p:grpSpPr>
            <a:xfrm rot="-4946701">
              <a:off x="7202988" y="-406085"/>
              <a:ext cx="979619" cy="216229"/>
              <a:chOff x="7968422" y="675563"/>
              <a:chExt cx="462304" cy="102049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2" name="Google Shape;162;p2"/>
            <p:cNvGrpSpPr/>
            <p:nvPr/>
          </p:nvGrpSpPr>
          <p:grpSpPr>
            <a:xfrm rot="-1872959">
              <a:off x="2277086" y="151506"/>
              <a:ext cx="677116" cy="330879"/>
              <a:chOff x="7053208" y="3451133"/>
              <a:chExt cx="306539" cy="149789"/>
            </a:xfrm>
          </p:grpSpPr>
          <p:sp>
            <p:nvSpPr>
              <p:cNvPr id="163" name="Google Shape;163;p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" name="Google Shape;172;p2"/>
            <p:cNvGrpSpPr/>
            <p:nvPr/>
          </p:nvGrpSpPr>
          <p:grpSpPr>
            <a:xfrm rot="1974685">
              <a:off x="119287" y="480725"/>
              <a:ext cx="1187875" cy="262190"/>
              <a:chOff x="7968422" y="675563"/>
              <a:chExt cx="462304" cy="102049"/>
            </a:xfrm>
          </p:grpSpPr>
          <p:sp>
            <p:nvSpPr>
              <p:cNvPr id="173" name="Google Shape;173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6" name="Google Shape;186;p2"/>
            <p:cNvGrpSpPr/>
            <p:nvPr/>
          </p:nvGrpSpPr>
          <p:grpSpPr>
            <a:xfrm rot="-2124795">
              <a:off x="538436" y="-186596"/>
              <a:ext cx="714312" cy="332767"/>
              <a:chOff x="8025882" y="2821184"/>
              <a:chExt cx="340424" cy="158589"/>
            </a:xfrm>
          </p:grpSpPr>
          <p:sp>
            <p:nvSpPr>
              <p:cNvPr id="187" name="Google Shape;187;p2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2"/>
            <p:cNvGrpSpPr/>
            <p:nvPr/>
          </p:nvGrpSpPr>
          <p:grpSpPr>
            <a:xfrm rot="-1304569">
              <a:off x="220179" y="2524907"/>
              <a:ext cx="795426" cy="288904"/>
              <a:chOff x="3720033" y="657636"/>
              <a:chExt cx="380942" cy="138367"/>
            </a:xfrm>
          </p:grpSpPr>
          <p:sp>
            <p:nvSpPr>
              <p:cNvPr id="199" name="Google Shape;199;p2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5" name="Google Shape;205;p2"/>
            <p:cNvGrpSpPr/>
            <p:nvPr/>
          </p:nvGrpSpPr>
          <p:grpSpPr>
            <a:xfrm rot="-1237466">
              <a:off x="444662" y="4324379"/>
              <a:ext cx="714306" cy="332764"/>
              <a:chOff x="8025882" y="2821184"/>
              <a:chExt cx="340424" cy="158589"/>
            </a:xfrm>
          </p:grpSpPr>
          <p:sp>
            <p:nvSpPr>
              <p:cNvPr id="206" name="Google Shape;206;p2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7" name="Google Shape;217;p2"/>
            <p:cNvGrpSpPr/>
            <p:nvPr/>
          </p:nvGrpSpPr>
          <p:grpSpPr>
            <a:xfrm rot="1967023">
              <a:off x="-715268" y="3814614"/>
              <a:ext cx="1107620" cy="218172"/>
              <a:chOff x="4737493" y="4305992"/>
              <a:chExt cx="547410" cy="107830"/>
            </a:xfrm>
          </p:grpSpPr>
          <p:sp>
            <p:nvSpPr>
              <p:cNvPr id="218" name="Google Shape;218;p2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1" name="Google Shape;231;p2"/>
            <p:cNvGrpSpPr/>
            <p:nvPr/>
          </p:nvGrpSpPr>
          <p:grpSpPr>
            <a:xfrm rot="-4946701">
              <a:off x="-318237" y="4951265"/>
              <a:ext cx="979619" cy="216229"/>
              <a:chOff x="7968422" y="675563"/>
              <a:chExt cx="462304" cy="102049"/>
            </a:xfrm>
          </p:grpSpPr>
          <p:sp>
            <p:nvSpPr>
              <p:cNvPr id="232" name="Google Shape;232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5" name="Google Shape;245;p2"/>
            <p:cNvGrpSpPr/>
            <p:nvPr/>
          </p:nvGrpSpPr>
          <p:grpSpPr>
            <a:xfrm rot="-5138042">
              <a:off x="2079219" y="4713580"/>
              <a:ext cx="461598" cy="269558"/>
              <a:chOff x="5999959" y="663349"/>
              <a:chExt cx="216246" cy="126280"/>
            </a:xfrm>
          </p:grpSpPr>
          <p:sp>
            <p:nvSpPr>
              <p:cNvPr id="246" name="Google Shape;246;p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5" name="Google Shape;255;p3"/>
          <p:cNvGrpSpPr/>
          <p:nvPr/>
        </p:nvGrpSpPr>
        <p:grpSpPr>
          <a:xfrm>
            <a:off x="-278132" y="-243845"/>
            <a:ext cx="9727651" cy="5779482"/>
            <a:chOff x="-278132" y="-243845"/>
            <a:chExt cx="9727651" cy="5779482"/>
          </a:xfrm>
        </p:grpSpPr>
        <p:grpSp>
          <p:nvGrpSpPr>
            <p:cNvPr id="256" name="Google Shape;256;p3"/>
            <p:cNvGrpSpPr/>
            <p:nvPr/>
          </p:nvGrpSpPr>
          <p:grpSpPr>
            <a:xfrm rot="-1810199">
              <a:off x="-166182" y="3979047"/>
              <a:ext cx="1251126" cy="782740"/>
              <a:chOff x="6880435" y="4156402"/>
              <a:chExt cx="650771" cy="407141"/>
            </a:xfrm>
          </p:grpSpPr>
          <p:sp>
            <p:nvSpPr>
              <p:cNvPr id="257" name="Google Shape;257;p3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3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3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3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1" name="Google Shape;261;p3"/>
            <p:cNvGrpSpPr/>
            <p:nvPr/>
          </p:nvGrpSpPr>
          <p:grpSpPr>
            <a:xfrm rot="-2463724">
              <a:off x="2142293" y="384557"/>
              <a:ext cx="787510" cy="743427"/>
              <a:chOff x="3712416" y="2719728"/>
              <a:chExt cx="383381" cy="361907"/>
            </a:xfrm>
          </p:grpSpPr>
          <p:sp>
            <p:nvSpPr>
              <p:cNvPr id="262" name="Google Shape;262;p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5" name="Google Shape;285;p3"/>
            <p:cNvGrpSpPr/>
            <p:nvPr/>
          </p:nvGrpSpPr>
          <p:grpSpPr>
            <a:xfrm rot="3195961">
              <a:off x="1481363" y="4463753"/>
              <a:ext cx="949013" cy="865520"/>
              <a:chOff x="5882939" y="3323344"/>
              <a:chExt cx="444901" cy="405775"/>
            </a:xfrm>
          </p:grpSpPr>
          <p:sp>
            <p:nvSpPr>
              <p:cNvPr id="286" name="Google Shape;286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0" name="Google Shape;290;p3"/>
            <p:cNvGrpSpPr/>
            <p:nvPr/>
          </p:nvGrpSpPr>
          <p:grpSpPr>
            <a:xfrm rot="9185211">
              <a:off x="79544" y="942875"/>
              <a:ext cx="1081988" cy="684887"/>
              <a:chOff x="4808808" y="1957984"/>
              <a:chExt cx="404920" cy="256310"/>
            </a:xfrm>
          </p:grpSpPr>
          <p:sp>
            <p:nvSpPr>
              <p:cNvPr id="291" name="Google Shape;291;p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3" name="Google Shape;293;p3"/>
            <p:cNvGrpSpPr/>
            <p:nvPr/>
          </p:nvGrpSpPr>
          <p:grpSpPr>
            <a:xfrm rot="1830349">
              <a:off x="549304" y="2978000"/>
              <a:ext cx="1071906" cy="771565"/>
              <a:chOff x="5859955" y="1906764"/>
              <a:chExt cx="497056" cy="357770"/>
            </a:xfrm>
          </p:grpSpPr>
          <p:sp>
            <p:nvSpPr>
              <p:cNvPr id="294" name="Google Shape;294;p3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3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3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3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3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3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3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3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3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3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3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3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3" name="Google Shape;313;p3"/>
            <p:cNvGrpSpPr/>
            <p:nvPr/>
          </p:nvGrpSpPr>
          <p:grpSpPr>
            <a:xfrm rot="-7481750">
              <a:off x="1042444" y="1556554"/>
              <a:ext cx="949017" cy="865523"/>
              <a:chOff x="5882939" y="3323344"/>
              <a:chExt cx="444901" cy="405775"/>
            </a:xfrm>
          </p:grpSpPr>
          <p:sp>
            <p:nvSpPr>
              <p:cNvPr id="314" name="Google Shape;314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" name="Google Shape;318;p3"/>
            <p:cNvGrpSpPr/>
            <p:nvPr/>
          </p:nvGrpSpPr>
          <p:grpSpPr>
            <a:xfrm rot="2304760">
              <a:off x="8271884" y="4483869"/>
              <a:ext cx="1081965" cy="684873"/>
              <a:chOff x="4808808" y="1957984"/>
              <a:chExt cx="404920" cy="256310"/>
            </a:xfrm>
          </p:grpSpPr>
          <p:sp>
            <p:nvSpPr>
              <p:cNvPr id="319" name="Google Shape;319;p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1" name="Google Shape;321;p3"/>
            <p:cNvGrpSpPr/>
            <p:nvPr/>
          </p:nvGrpSpPr>
          <p:grpSpPr>
            <a:xfrm>
              <a:off x="8470437" y="-243845"/>
              <a:ext cx="949019" cy="865518"/>
              <a:chOff x="5882939" y="3323344"/>
              <a:chExt cx="444901" cy="405775"/>
            </a:xfrm>
          </p:grpSpPr>
          <p:sp>
            <p:nvSpPr>
              <p:cNvPr id="322" name="Google Shape;322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6" name="Google Shape;326;p3"/>
          <p:cNvGrpSpPr/>
          <p:nvPr/>
        </p:nvGrpSpPr>
        <p:grpSpPr>
          <a:xfrm>
            <a:off x="-213326" y="-279380"/>
            <a:ext cx="9638381" cy="5960200"/>
            <a:chOff x="-213326" y="-279380"/>
            <a:chExt cx="9638381" cy="5960200"/>
          </a:xfrm>
        </p:grpSpPr>
        <p:grpSp>
          <p:nvGrpSpPr>
            <p:cNvPr id="327" name="Google Shape;327;p3"/>
            <p:cNvGrpSpPr/>
            <p:nvPr/>
          </p:nvGrpSpPr>
          <p:grpSpPr>
            <a:xfrm rot="1967023">
              <a:off x="-242468" y="3837852"/>
              <a:ext cx="1107620" cy="218172"/>
              <a:chOff x="4737493" y="4305992"/>
              <a:chExt cx="547410" cy="107830"/>
            </a:xfrm>
          </p:grpSpPr>
          <p:sp>
            <p:nvSpPr>
              <p:cNvPr id="328" name="Google Shape;328;p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1" name="Google Shape;341;p3"/>
            <p:cNvGrpSpPr/>
            <p:nvPr/>
          </p:nvGrpSpPr>
          <p:grpSpPr>
            <a:xfrm rot="1857328">
              <a:off x="1689500" y="316868"/>
              <a:ext cx="461608" cy="269559"/>
              <a:chOff x="5999959" y="663349"/>
              <a:chExt cx="216246" cy="126280"/>
            </a:xfrm>
          </p:grpSpPr>
          <p:sp>
            <p:nvSpPr>
              <p:cNvPr id="342" name="Google Shape;342;p3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3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3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3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3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3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3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" name="Google Shape;349;p3"/>
            <p:cNvGrpSpPr/>
            <p:nvPr/>
          </p:nvGrpSpPr>
          <p:grpSpPr>
            <a:xfrm rot="-1936651">
              <a:off x="97704" y="472639"/>
              <a:ext cx="1045682" cy="309432"/>
              <a:chOff x="5813594" y="2813041"/>
              <a:chExt cx="591605" cy="175073"/>
            </a:xfrm>
          </p:grpSpPr>
          <p:sp>
            <p:nvSpPr>
              <p:cNvPr id="350" name="Google Shape;350;p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5" name="Google Shape;365;p3"/>
            <p:cNvGrpSpPr/>
            <p:nvPr/>
          </p:nvGrpSpPr>
          <p:grpSpPr>
            <a:xfrm rot="-2699656">
              <a:off x="-152299" y="2706264"/>
              <a:ext cx="979615" cy="216234"/>
              <a:chOff x="7968422" y="675563"/>
              <a:chExt cx="462304" cy="102049"/>
            </a:xfrm>
          </p:grpSpPr>
          <p:sp>
            <p:nvSpPr>
              <p:cNvPr id="366" name="Google Shape;366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9" name="Google Shape;379;p3"/>
            <p:cNvGrpSpPr/>
            <p:nvPr/>
          </p:nvGrpSpPr>
          <p:grpSpPr>
            <a:xfrm rot="-1872959">
              <a:off x="120836" y="5005094"/>
              <a:ext cx="677116" cy="330879"/>
              <a:chOff x="7053208" y="3451133"/>
              <a:chExt cx="306539" cy="149789"/>
            </a:xfrm>
          </p:grpSpPr>
          <p:sp>
            <p:nvSpPr>
              <p:cNvPr id="380" name="Google Shape;380;p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" name="Google Shape;389;p3"/>
            <p:cNvGrpSpPr/>
            <p:nvPr/>
          </p:nvGrpSpPr>
          <p:grpSpPr>
            <a:xfrm rot="-2390308">
              <a:off x="2213166" y="5175902"/>
              <a:ext cx="979632" cy="216236"/>
              <a:chOff x="7968422" y="675563"/>
              <a:chExt cx="462304" cy="102049"/>
            </a:xfrm>
          </p:grpSpPr>
          <p:sp>
            <p:nvSpPr>
              <p:cNvPr id="390" name="Google Shape;390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3" name="Google Shape;403;p3"/>
            <p:cNvGrpSpPr/>
            <p:nvPr/>
          </p:nvGrpSpPr>
          <p:grpSpPr>
            <a:xfrm rot="-1304552">
              <a:off x="8793039" y="727252"/>
              <a:ext cx="612594" cy="222495"/>
              <a:chOff x="3720033" y="657636"/>
              <a:chExt cx="380942" cy="138367"/>
            </a:xfrm>
          </p:grpSpPr>
          <p:sp>
            <p:nvSpPr>
              <p:cNvPr id="404" name="Google Shape;404;p3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3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0" name="Google Shape;410;p3"/>
            <p:cNvGrpSpPr/>
            <p:nvPr/>
          </p:nvGrpSpPr>
          <p:grpSpPr>
            <a:xfrm rot="-1237466">
              <a:off x="8587787" y="4163404"/>
              <a:ext cx="714306" cy="332764"/>
              <a:chOff x="8025882" y="2821184"/>
              <a:chExt cx="340424" cy="158589"/>
            </a:xfrm>
          </p:grpSpPr>
          <p:sp>
            <p:nvSpPr>
              <p:cNvPr id="411" name="Google Shape;411;p3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3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3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3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3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3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3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3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3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2" name="Google Shape;422;p3"/>
            <p:cNvGrpSpPr/>
            <p:nvPr/>
          </p:nvGrpSpPr>
          <p:grpSpPr>
            <a:xfrm rot="1967023">
              <a:off x="7308907" y="3114"/>
              <a:ext cx="1107620" cy="218172"/>
              <a:chOff x="4737493" y="4305992"/>
              <a:chExt cx="547410" cy="107830"/>
            </a:xfrm>
          </p:grpSpPr>
          <p:sp>
            <p:nvSpPr>
              <p:cNvPr id="423" name="Google Shape;423;p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6" name="Google Shape;436;p3"/>
            <p:cNvGrpSpPr/>
            <p:nvPr/>
          </p:nvGrpSpPr>
          <p:grpSpPr>
            <a:xfrm rot="594971">
              <a:off x="7280270" y="4788387"/>
              <a:ext cx="979601" cy="216235"/>
              <a:chOff x="7968422" y="675563"/>
              <a:chExt cx="462304" cy="102049"/>
            </a:xfrm>
          </p:grpSpPr>
          <p:sp>
            <p:nvSpPr>
              <p:cNvPr id="437" name="Google Shape;437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50" name="Google Shape;450;p3"/>
          <p:cNvSpPr txBox="1">
            <a:spLocks noGrp="1"/>
          </p:cNvSpPr>
          <p:nvPr>
            <p:ph type="title"/>
          </p:nvPr>
        </p:nvSpPr>
        <p:spPr>
          <a:xfrm>
            <a:off x="3148350" y="2161875"/>
            <a:ext cx="5067600" cy="151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endParaRPr/>
          </a:p>
        </p:txBody>
      </p:sp>
      <p:sp>
        <p:nvSpPr>
          <p:cNvPr id="451" name="Google Shape;451;p3"/>
          <p:cNvSpPr txBox="1">
            <a:spLocks noGrp="1"/>
          </p:cNvSpPr>
          <p:nvPr>
            <p:ph type="title" idx="2" hasCustomPrompt="1"/>
          </p:nvPr>
        </p:nvSpPr>
        <p:spPr>
          <a:xfrm>
            <a:off x="6563850" y="1095225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 i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r>
              <a:t>xx%</a:t>
            </a:r>
          </a:p>
        </p:txBody>
      </p:sp>
      <p:sp>
        <p:nvSpPr>
          <p:cNvPr id="452" name="Google Shape;452;p3"/>
          <p:cNvSpPr txBox="1">
            <a:spLocks noGrp="1"/>
          </p:cNvSpPr>
          <p:nvPr>
            <p:ph type="subTitle" idx="1"/>
          </p:nvPr>
        </p:nvSpPr>
        <p:spPr>
          <a:xfrm>
            <a:off x="3148350" y="3673275"/>
            <a:ext cx="50676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7" name="Google Shape;2677;p2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78" name="Google Shape;2678;p24"/>
          <p:cNvGrpSpPr/>
          <p:nvPr/>
        </p:nvGrpSpPr>
        <p:grpSpPr>
          <a:xfrm>
            <a:off x="-294557" y="512381"/>
            <a:ext cx="9459274" cy="3365624"/>
            <a:chOff x="-294557" y="512381"/>
            <a:chExt cx="9459274" cy="3365624"/>
          </a:xfrm>
        </p:grpSpPr>
        <p:grpSp>
          <p:nvGrpSpPr>
            <p:cNvPr id="2679" name="Google Shape;2679;p24"/>
            <p:cNvGrpSpPr/>
            <p:nvPr/>
          </p:nvGrpSpPr>
          <p:grpSpPr>
            <a:xfrm rot="2258642">
              <a:off x="-339773" y="3031313"/>
              <a:ext cx="1029115" cy="202717"/>
              <a:chOff x="4737493" y="4305992"/>
              <a:chExt cx="547410" cy="107830"/>
            </a:xfrm>
          </p:grpSpPr>
          <p:sp>
            <p:nvSpPr>
              <p:cNvPr id="2680" name="Google Shape;2680;p24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24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24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24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24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24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24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24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24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24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24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24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24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93" name="Google Shape;2693;p24"/>
            <p:cNvGrpSpPr/>
            <p:nvPr/>
          </p:nvGrpSpPr>
          <p:grpSpPr>
            <a:xfrm rot="3128191">
              <a:off x="8668129" y="3460030"/>
              <a:ext cx="475920" cy="285182"/>
              <a:chOff x="5983345" y="4283994"/>
              <a:chExt cx="253151" cy="151694"/>
            </a:xfrm>
          </p:grpSpPr>
          <p:sp>
            <p:nvSpPr>
              <p:cNvPr id="2694" name="Google Shape;2694;p24"/>
              <p:cNvSpPr/>
              <p:nvPr/>
            </p:nvSpPr>
            <p:spPr>
              <a:xfrm>
                <a:off x="5983345" y="4330552"/>
                <a:ext cx="4301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55" h="1244" extrusionOk="0">
                    <a:moveTo>
                      <a:pt x="138" y="1"/>
                    </a:moveTo>
                    <a:cubicBezTo>
                      <a:pt x="123" y="1"/>
                      <a:pt x="107" y="11"/>
                      <a:pt x="104" y="32"/>
                    </a:cubicBezTo>
                    <a:lnTo>
                      <a:pt x="94" y="32"/>
                    </a:lnTo>
                    <a:cubicBezTo>
                      <a:pt x="30" y="32"/>
                      <a:pt x="30" y="130"/>
                      <a:pt x="94" y="133"/>
                    </a:cubicBezTo>
                    <a:lnTo>
                      <a:pt x="101" y="133"/>
                    </a:lnTo>
                    <a:cubicBezTo>
                      <a:pt x="94" y="292"/>
                      <a:pt x="88" y="447"/>
                      <a:pt x="78" y="606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27"/>
                      <a:pt x="1" y="1082"/>
                      <a:pt x="4" y="1121"/>
                    </a:cubicBezTo>
                    <a:cubicBezTo>
                      <a:pt x="17" y="1219"/>
                      <a:pt x="127" y="1244"/>
                      <a:pt x="245" y="1244"/>
                    </a:cubicBezTo>
                    <a:cubicBezTo>
                      <a:pt x="353" y="1244"/>
                      <a:pt x="468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5" y="1096"/>
                    </a:cubicBezTo>
                    <a:cubicBezTo>
                      <a:pt x="420" y="1096"/>
                      <a:pt x="359" y="1103"/>
                      <a:pt x="302" y="1103"/>
                    </a:cubicBezTo>
                    <a:cubicBezTo>
                      <a:pt x="266" y="1103"/>
                      <a:pt x="232" y="1100"/>
                      <a:pt x="201" y="1092"/>
                    </a:cubicBezTo>
                    <a:cubicBezTo>
                      <a:pt x="111" y="1069"/>
                      <a:pt x="150" y="1098"/>
                      <a:pt x="143" y="1004"/>
                    </a:cubicBezTo>
                    <a:cubicBezTo>
                      <a:pt x="133" y="936"/>
                      <a:pt x="159" y="855"/>
                      <a:pt x="166" y="784"/>
                    </a:cubicBezTo>
                    <a:cubicBezTo>
                      <a:pt x="169" y="761"/>
                      <a:pt x="169" y="732"/>
                      <a:pt x="169" y="709"/>
                    </a:cubicBezTo>
                    <a:cubicBezTo>
                      <a:pt x="226" y="713"/>
                      <a:pt x="283" y="716"/>
                      <a:pt x="339" y="716"/>
                    </a:cubicBezTo>
                    <a:cubicBezTo>
                      <a:pt x="385" y="716"/>
                      <a:pt x="431" y="714"/>
                      <a:pt x="477" y="709"/>
                    </a:cubicBezTo>
                    <a:cubicBezTo>
                      <a:pt x="538" y="700"/>
                      <a:pt x="542" y="612"/>
                      <a:pt x="477" y="612"/>
                    </a:cubicBezTo>
                    <a:cubicBezTo>
                      <a:pt x="376" y="616"/>
                      <a:pt x="276" y="622"/>
                      <a:pt x="179" y="622"/>
                    </a:cubicBezTo>
                    <a:cubicBezTo>
                      <a:pt x="185" y="460"/>
                      <a:pt x="188" y="305"/>
                      <a:pt x="182" y="143"/>
                    </a:cubicBezTo>
                    <a:lnTo>
                      <a:pt x="182" y="143"/>
                    </a:lnTo>
                    <a:cubicBezTo>
                      <a:pt x="318" y="152"/>
                      <a:pt x="454" y="162"/>
                      <a:pt x="590" y="165"/>
                    </a:cubicBezTo>
                    <a:cubicBezTo>
                      <a:pt x="655" y="165"/>
                      <a:pt x="652" y="55"/>
                      <a:pt x="584" y="49"/>
                    </a:cubicBezTo>
                    <a:cubicBezTo>
                      <a:pt x="444" y="36"/>
                      <a:pt x="308" y="36"/>
                      <a:pt x="169" y="32"/>
                    </a:cubicBezTo>
                    <a:cubicBezTo>
                      <a:pt x="167" y="11"/>
                      <a:pt x="153" y="1"/>
                      <a:pt x="1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24"/>
              <p:cNvSpPr/>
              <p:nvPr/>
            </p:nvSpPr>
            <p:spPr>
              <a:xfrm>
                <a:off x="6036733" y="4378752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8" y="1"/>
                      <a:pt x="1" y="12"/>
                      <a:pt x="1" y="37"/>
                    </a:cubicBezTo>
                    <a:cubicBezTo>
                      <a:pt x="1" y="160"/>
                      <a:pt x="17" y="277"/>
                      <a:pt x="33" y="400"/>
                    </a:cubicBezTo>
                    <a:cubicBezTo>
                      <a:pt x="33" y="413"/>
                      <a:pt x="36" y="419"/>
                      <a:pt x="36" y="432"/>
                    </a:cubicBezTo>
                    <a:cubicBezTo>
                      <a:pt x="41" y="459"/>
                      <a:pt x="62" y="471"/>
                      <a:pt x="84" y="471"/>
                    </a:cubicBezTo>
                    <a:cubicBezTo>
                      <a:pt x="113" y="471"/>
                      <a:pt x="143" y="452"/>
                      <a:pt x="143" y="419"/>
                    </a:cubicBezTo>
                    <a:cubicBezTo>
                      <a:pt x="137" y="335"/>
                      <a:pt x="159" y="160"/>
                      <a:pt x="273" y="141"/>
                    </a:cubicBezTo>
                    <a:cubicBezTo>
                      <a:pt x="280" y="139"/>
                      <a:pt x="286" y="138"/>
                      <a:pt x="292" y="138"/>
                    </a:cubicBezTo>
                    <a:cubicBezTo>
                      <a:pt x="379" y="138"/>
                      <a:pt x="396" y="280"/>
                      <a:pt x="396" y="371"/>
                    </a:cubicBezTo>
                    <a:cubicBezTo>
                      <a:pt x="386" y="384"/>
                      <a:pt x="376" y="403"/>
                      <a:pt x="380" y="426"/>
                    </a:cubicBezTo>
                    <a:cubicBezTo>
                      <a:pt x="386" y="442"/>
                      <a:pt x="393" y="455"/>
                      <a:pt x="406" y="468"/>
                    </a:cubicBezTo>
                    <a:cubicBezTo>
                      <a:pt x="418" y="480"/>
                      <a:pt x="433" y="485"/>
                      <a:pt x="448" y="485"/>
                    </a:cubicBezTo>
                    <a:cubicBezTo>
                      <a:pt x="452" y="485"/>
                      <a:pt x="456" y="485"/>
                      <a:pt x="461" y="484"/>
                    </a:cubicBezTo>
                    <a:cubicBezTo>
                      <a:pt x="467" y="484"/>
                      <a:pt x="467" y="484"/>
                      <a:pt x="470" y="481"/>
                    </a:cubicBezTo>
                    <a:cubicBezTo>
                      <a:pt x="490" y="478"/>
                      <a:pt x="509" y="461"/>
                      <a:pt x="509" y="439"/>
                    </a:cubicBezTo>
                    <a:cubicBezTo>
                      <a:pt x="532" y="279"/>
                      <a:pt x="481" y="14"/>
                      <a:pt x="280" y="14"/>
                    </a:cubicBezTo>
                    <a:cubicBezTo>
                      <a:pt x="278" y="14"/>
                      <a:pt x="275" y="14"/>
                      <a:pt x="273" y="14"/>
                    </a:cubicBezTo>
                    <a:cubicBezTo>
                      <a:pt x="189" y="18"/>
                      <a:pt x="127" y="73"/>
                      <a:pt x="85" y="141"/>
                    </a:cubicBezTo>
                    <a:cubicBezTo>
                      <a:pt x="82" y="108"/>
                      <a:pt x="78" y="76"/>
                      <a:pt x="78" y="37"/>
                    </a:cubicBezTo>
                    <a:cubicBezTo>
                      <a:pt x="77" y="14"/>
                      <a:pt x="56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24"/>
              <p:cNvSpPr/>
              <p:nvPr/>
            </p:nvSpPr>
            <p:spPr>
              <a:xfrm>
                <a:off x="6060177" y="4360628"/>
                <a:ext cx="35462" cy="11033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68" extrusionOk="0">
                    <a:moveTo>
                      <a:pt x="444" y="0"/>
                    </a:moveTo>
                    <a:cubicBezTo>
                      <a:pt x="439" y="0"/>
                      <a:pt x="433" y="1"/>
                      <a:pt x="428" y="2"/>
                    </a:cubicBezTo>
                    <a:cubicBezTo>
                      <a:pt x="408" y="9"/>
                      <a:pt x="402" y="25"/>
                      <a:pt x="398" y="41"/>
                    </a:cubicBezTo>
                    <a:cubicBezTo>
                      <a:pt x="392" y="41"/>
                      <a:pt x="392" y="41"/>
                      <a:pt x="389" y="44"/>
                    </a:cubicBezTo>
                    <a:cubicBezTo>
                      <a:pt x="369" y="47"/>
                      <a:pt x="347" y="47"/>
                      <a:pt x="327" y="51"/>
                    </a:cubicBezTo>
                    <a:cubicBezTo>
                      <a:pt x="298" y="54"/>
                      <a:pt x="266" y="60"/>
                      <a:pt x="240" y="60"/>
                    </a:cubicBezTo>
                    <a:cubicBezTo>
                      <a:pt x="175" y="67"/>
                      <a:pt x="113" y="70"/>
                      <a:pt x="49" y="83"/>
                    </a:cubicBezTo>
                    <a:cubicBezTo>
                      <a:pt x="0" y="93"/>
                      <a:pt x="13" y="167"/>
                      <a:pt x="62" y="167"/>
                    </a:cubicBezTo>
                    <a:cubicBezTo>
                      <a:pt x="143" y="164"/>
                      <a:pt x="217" y="158"/>
                      <a:pt x="298" y="151"/>
                    </a:cubicBezTo>
                    <a:cubicBezTo>
                      <a:pt x="309" y="150"/>
                      <a:pt x="321" y="150"/>
                      <a:pt x="332" y="150"/>
                    </a:cubicBezTo>
                    <a:cubicBezTo>
                      <a:pt x="340" y="150"/>
                      <a:pt x="348" y="150"/>
                      <a:pt x="356" y="150"/>
                    </a:cubicBezTo>
                    <a:cubicBezTo>
                      <a:pt x="396" y="150"/>
                      <a:pt x="437" y="149"/>
                      <a:pt x="470" y="132"/>
                    </a:cubicBezTo>
                    <a:cubicBezTo>
                      <a:pt x="539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24"/>
              <p:cNvSpPr/>
              <p:nvPr/>
            </p:nvSpPr>
            <p:spPr>
              <a:xfrm>
                <a:off x="6047568" y="4348545"/>
                <a:ext cx="44787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2" h="131" extrusionOk="0">
                    <a:moveTo>
                      <a:pt x="161" y="0"/>
                    </a:moveTo>
                    <a:cubicBezTo>
                      <a:pt x="124" y="0"/>
                      <a:pt x="87" y="1"/>
                      <a:pt x="49" y="1"/>
                    </a:cubicBezTo>
                    <a:cubicBezTo>
                      <a:pt x="1" y="1"/>
                      <a:pt x="1" y="73"/>
                      <a:pt x="49" y="76"/>
                    </a:cubicBezTo>
                    <a:cubicBezTo>
                      <a:pt x="237" y="92"/>
                      <a:pt x="422" y="118"/>
                      <a:pt x="610" y="131"/>
                    </a:cubicBezTo>
                    <a:cubicBezTo>
                      <a:pt x="671" y="131"/>
                      <a:pt x="681" y="37"/>
                      <a:pt x="626" y="31"/>
                    </a:cubicBezTo>
                    <a:cubicBezTo>
                      <a:pt x="475" y="7"/>
                      <a:pt x="317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24"/>
              <p:cNvSpPr/>
              <p:nvPr/>
            </p:nvSpPr>
            <p:spPr>
              <a:xfrm>
                <a:off x="6106341" y="4364502"/>
                <a:ext cx="123591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8" extrusionOk="0">
                    <a:moveTo>
                      <a:pt x="1719" y="1"/>
                    </a:moveTo>
                    <a:cubicBezTo>
                      <a:pt x="1701" y="1"/>
                      <a:pt x="1686" y="7"/>
                      <a:pt x="1675" y="18"/>
                    </a:cubicBezTo>
                    <a:cubicBezTo>
                      <a:pt x="1363" y="12"/>
                      <a:pt x="1050" y="6"/>
                      <a:pt x="738" y="6"/>
                    </a:cubicBezTo>
                    <a:cubicBezTo>
                      <a:pt x="510" y="6"/>
                      <a:pt x="282" y="9"/>
                      <a:pt x="55" y="18"/>
                    </a:cubicBezTo>
                    <a:cubicBezTo>
                      <a:pt x="0" y="18"/>
                      <a:pt x="0" y="102"/>
                      <a:pt x="55" y="102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81" y="37"/>
                      <a:pt x="1811" y="21"/>
                    </a:cubicBezTo>
                    <a:cubicBezTo>
                      <a:pt x="1782" y="14"/>
                      <a:pt x="1756" y="8"/>
                      <a:pt x="1730" y="1"/>
                    </a:cubicBezTo>
                    <a:cubicBezTo>
                      <a:pt x="1726" y="1"/>
                      <a:pt x="1722" y="1"/>
                      <a:pt x="17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24"/>
              <p:cNvSpPr/>
              <p:nvPr/>
            </p:nvSpPr>
            <p:spPr>
              <a:xfrm>
                <a:off x="6125910" y="4289116"/>
                <a:ext cx="4097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57" extrusionOk="0">
                    <a:moveTo>
                      <a:pt x="182" y="1"/>
                    </a:moveTo>
                    <a:cubicBezTo>
                      <a:pt x="159" y="1"/>
                      <a:pt x="138" y="15"/>
                      <a:pt x="130" y="45"/>
                    </a:cubicBezTo>
                    <a:cubicBezTo>
                      <a:pt x="52" y="362"/>
                      <a:pt x="0" y="693"/>
                      <a:pt x="7" y="1020"/>
                    </a:cubicBezTo>
                    <a:cubicBezTo>
                      <a:pt x="7" y="1044"/>
                      <a:pt x="25" y="1056"/>
                      <a:pt x="44" y="1056"/>
                    </a:cubicBezTo>
                    <a:cubicBezTo>
                      <a:pt x="63" y="1056"/>
                      <a:pt x="83" y="1044"/>
                      <a:pt x="84" y="1020"/>
                    </a:cubicBezTo>
                    <a:cubicBezTo>
                      <a:pt x="88" y="958"/>
                      <a:pt x="97" y="893"/>
                      <a:pt x="104" y="832"/>
                    </a:cubicBezTo>
                    <a:cubicBezTo>
                      <a:pt x="107" y="833"/>
                      <a:pt x="109" y="833"/>
                      <a:pt x="112" y="833"/>
                    </a:cubicBezTo>
                    <a:cubicBezTo>
                      <a:pt x="141" y="833"/>
                      <a:pt x="166" y="791"/>
                      <a:pt x="136" y="767"/>
                    </a:cubicBezTo>
                    <a:cubicBezTo>
                      <a:pt x="126" y="757"/>
                      <a:pt x="130" y="735"/>
                      <a:pt x="149" y="715"/>
                    </a:cubicBezTo>
                    <a:cubicBezTo>
                      <a:pt x="275" y="790"/>
                      <a:pt x="392" y="864"/>
                      <a:pt x="505" y="955"/>
                    </a:cubicBezTo>
                    <a:cubicBezTo>
                      <a:pt x="520" y="966"/>
                      <a:pt x="534" y="970"/>
                      <a:pt x="547" y="970"/>
                    </a:cubicBezTo>
                    <a:cubicBezTo>
                      <a:pt x="593" y="970"/>
                      <a:pt x="623" y="913"/>
                      <a:pt x="580" y="877"/>
                    </a:cubicBezTo>
                    <a:cubicBezTo>
                      <a:pt x="467" y="796"/>
                      <a:pt x="343" y="725"/>
                      <a:pt x="217" y="663"/>
                    </a:cubicBezTo>
                    <a:cubicBezTo>
                      <a:pt x="262" y="631"/>
                      <a:pt x="311" y="599"/>
                      <a:pt x="324" y="589"/>
                    </a:cubicBezTo>
                    <a:cubicBezTo>
                      <a:pt x="395" y="537"/>
                      <a:pt x="473" y="492"/>
                      <a:pt x="535" y="433"/>
                    </a:cubicBezTo>
                    <a:cubicBezTo>
                      <a:pt x="567" y="398"/>
                      <a:pt x="536" y="350"/>
                      <a:pt x="497" y="350"/>
                    </a:cubicBezTo>
                    <a:cubicBezTo>
                      <a:pt x="489" y="350"/>
                      <a:pt x="481" y="351"/>
                      <a:pt x="473" y="356"/>
                    </a:cubicBezTo>
                    <a:cubicBezTo>
                      <a:pt x="405" y="391"/>
                      <a:pt x="343" y="450"/>
                      <a:pt x="279" y="492"/>
                    </a:cubicBezTo>
                    <a:cubicBezTo>
                      <a:pt x="233" y="531"/>
                      <a:pt x="181" y="563"/>
                      <a:pt x="136" y="602"/>
                    </a:cubicBezTo>
                    <a:cubicBezTo>
                      <a:pt x="162" y="450"/>
                      <a:pt x="188" y="297"/>
                      <a:pt x="227" y="148"/>
                    </a:cubicBezTo>
                    <a:cubicBezTo>
                      <a:pt x="249" y="142"/>
                      <a:pt x="269" y="116"/>
                      <a:pt x="259" y="84"/>
                    </a:cubicBezTo>
                    <a:cubicBezTo>
                      <a:pt x="256" y="71"/>
                      <a:pt x="249" y="61"/>
                      <a:pt x="243" y="45"/>
                    </a:cubicBezTo>
                    <a:cubicBezTo>
                      <a:pt x="231" y="16"/>
                      <a:pt x="206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24"/>
              <p:cNvSpPr/>
              <p:nvPr/>
            </p:nvSpPr>
            <p:spPr>
              <a:xfrm>
                <a:off x="6164917" y="4320242"/>
                <a:ext cx="41372" cy="27647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21" extrusionOk="0">
                    <a:moveTo>
                      <a:pt x="201" y="1"/>
                    </a:moveTo>
                    <a:cubicBezTo>
                      <a:pt x="172" y="1"/>
                      <a:pt x="143" y="37"/>
                      <a:pt x="158" y="66"/>
                    </a:cubicBezTo>
                    <a:cubicBezTo>
                      <a:pt x="184" y="115"/>
                      <a:pt x="209" y="160"/>
                      <a:pt x="239" y="209"/>
                    </a:cubicBezTo>
                    <a:cubicBezTo>
                      <a:pt x="180" y="244"/>
                      <a:pt x="119" y="277"/>
                      <a:pt x="47" y="303"/>
                    </a:cubicBezTo>
                    <a:cubicBezTo>
                      <a:pt x="0" y="320"/>
                      <a:pt x="15" y="389"/>
                      <a:pt x="59" y="389"/>
                    </a:cubicBezTo>
                    <a:cubicBezTo>
                      <a:pt x="64" y="389"/>
                      <a:pt x="68" y="388"/>
                      <a:pt x="73" y="387"/>
                    </a:cubicBezTo>
                    <a:cubicBezTo>
                      <a:pt x="145" y="361"/>
                      <a:pt x="222" y="329"/>
                      <a:pt x="297" y="293"/>
                    </a:cubicBezTo>
                    <a:cubicBezTo>
                      <a:pt x="303" y="306"/>
                      <a:pt x="307" y="313"/>
                      <a:pt x="313" y="322"/>
                    </a:cubicBezTo>
                    <a:cubicBezTo>
                      <a:pt x="303" y="335"/>
                      <a:pt x="300" y="351"/>
                      <a:pt x="303" y="368"/>
                    </a:cubicBezTo>
                    <a:cubicBezTo>
                      <a:pt x="311" y="405"/>
                      <a:pt x="336" y="421"/>
                      <a:pt x="362" y="421"/>
                    </a:cubicBezTo>
                    <a:cubicBezTo>
                      <a:pt x="402" y="421"/>
                      <a:pt x="443" y="384"/>
                      <a:pt x="430" y="329"/>
                    </a:cubicBezTo>
                    <a:cubicBezTo>
                      <a:pt x="420" y="303"/>
                      <a:pt x="404" y="274"/>
                      <a:pt x="384" y="244"/>
                    </a:cubicBezTo>
                    <a:cubicBezTo>
                      <a:pt x="459" y="199"/>
                      <a:pt x="530" y="151"/>
                      <a:pt x="592" y="95"/>
                    </a:cubicBezTo>
                    <a:cubicBezTo>
                      <a:pt x="629" y="63"/>
                      <a:pt x="596" y="7"/>
                      <a:pt x="555" y="7"/>
                    </a:cubicBezTo>
                    <a:cubicBezTo>
                      <a:pt x="547" y="7"/>
                      <a:pt x="538" y="9"/>
                      <a:pt x="530" y="14"/>
                    </a:cubicBezTo>
                    <a:cubicBezTo>
                      <a:pt x="462" y="63"/>
                      <a:pt x="394" y="112"/>
                      <a:pt x="326" y="157"/>
                    </a:cubicBezTo>
                    <a:cubicBezTo>
                      <a:pt x="294" y="108"/>
                      <a:pt x="261" y="60"/>
                      <a:pt x="229" y="14"/>
                    </a:cubicBezTo>
                    <a:cubicBezTo>
                      <a:pt x="221" y="5"/>
                      <a:pt x="211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24"/>
              <p:cNvSpPr/>
              <p:nvPr/>
            </p:nvSpPr>
            <p:spPr>
              <a:xfrm>
                <a:off x="6193089" y="4283994"/>
                <a:ext cx="43408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12" extrusionOk="0">
                    <a:moveTo>
                      <a:pt x="133" y="0"/>
                    </a:moveTo>
                    <a:cubicBezTo>
                      <a:pt x="64" y="0"/>
                      <a:pt x="1" y="44"/>
                      <a:pt x="10" y="132"/>
                    </a:cubicBezTo>
                    <a:cubicBezTo>
                      <a:pt x="12" y="157"/>
                      <a:pt x="32" y="171"/>
                      <a:pt x="51" y="171"/>
                    </a:cubicBezTo>
                    <a:cubicBezTo>
                      <a:pt x="68" y="171"/>
                      <a:pt x="85" y="159"/>
                      <a:pt x="85" y="132"/>
                    </a:cubicBezTo>
                    <a:cubicBezTo>
                      <a:pt x="109" y="115"/>
                      <a:pt x="130" y="106"/>
                      <a:pt x="146" y="106"/>
                    </a:cubicBezTo>
                    <a:cubicBezTo>
                      <a:pt x="168" y="106"/>
                      <a:pt x="183" y="124"/>
                      <a:pt x="189" y="162"/>
                    </a:cubicBezTo>
                    <a:cubicBezTo>
                      <a:pt x="192" y="194"/>
                      <a:pt x="192" y="226"/>
                      <a:pt x="182" y="259"/>
                    </a:cubicBezTo>
                    <a:cubicBezTo>
                      <a:pt x="179" y="288"/>
                      <a:pt x="172" y="311"/>
                      <a:pt x="166" y="340"/>
                    </a:cubicBezTo>
                    <a:cubicBezTo>
                      <a:pt x="163" y="388"/>
                      <a:pt x="166" y="437"/>
                      <a:pt x="208" y="469"/>
                    </a:cubicBezTo>
                    <a:cubicBezTo>
                      <a:pt x="243" y="500"/>
                      <a:pt x="293" y="511"/>
                      <a:pt x="347" y="511"/>
                    </a:cubicBezTo>
                    <a:cubicBezTo>
                      <a:pt x="430" y="511"/>
                      <a:pt x="522" y="486"/>
                      <a:pt x="581" y="466"/>
                    </a:cubicBezTo>
                    <a:cubicBezTo>
                      <a:pt x="661" y="442"/>
                      <a:pt x="638" y="340"/>
                      <a:pt x="574" y="340"/>
                    </a:cubicBezTo>
                    <a:cubicBezTo>
                      <a:pt x="568" y="340"/>
                      <a:pt x="561" y="341"/>
                      <a:pt x="555" y="343"/>
                    </a:cubicBezTo>
                    <a:cubicBezTo>
                      <a:pt x="501" y="364"/>
                      <a:pt x="441" y="382"/>
                      <a:pt x="381" y="382"/>
                    </a:cubicBezTo>
                    <a:cubicBezTo>
                      <a:pt x="376" y="382"/>
                      <a:pt x="372" y="382"/>
                      <a:pt x="367" y="382"/>
                    </a:cubicBezTo>
                    <a:cubicBezTo>
                      <a:pt x="279" y="375"/>
                      <a:pt x="292" y="356"/>
                      <a:pt x="302" y="278"/>
                    </a:cubicBezTo>
                    <a:cubicBezTo>
                      <a:pt x="309" y="204"/>
                      <a:pt x="309" y="123"/>
                      <a:pt x="257" y="58"/>
                    </a:cubicBezTo>
                    <a:cubicBezTo>
                      <a:pt x="226" y="19"/>
                      <a:pt x="178" y="0"/>
                      <a:pt x="1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24"/>
              <p:cNvSpPr/>
              <p:nvPr/>
            </p:nvSpPr>
            <p:spPr>
              <a:xfrm>
                <a:off x="6153491" y="4377964"/>
                <a:ext cx="72434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30" y="224"/>
                    </a:cubicBezTo>
                    <a:cubicBezTo>
                      <a:pt x="0" y="257"/>
                      <a:pt x="28" y="297"/>
                      <a:pt x="61" y="297"/>
                    </a:cubicBezTo>
                    <a:cubicBezTo>
                      <a:pt x="70" y="297"/>
                      <a:pt x="80" y="294"/>
                      <a:pt x="89" y="286"/>
                    </a:cubicBezTo>
                    <a:cubicBezTo>
                      <a:pt x="134" y="240"/>
                      <a:pt x="199" y="159"/>
                      <a:pt x="264" y="143"/>
                    </a:cubicBezTo>
                    <a:cubicBezTo>
                      <a:pt x="298" y="136"/>
                      <a:pt x="326" y="133"/>
                      <a:pt x="349" y="133"/>
                    </a:cubicBezTo>
                    <a:cubicBezTo>
                      <a:pt x="515" y="133"/>
                      <a:pt x="420" y="292"/>
                      <a:pt x="380" y="383"/>
                    </a:cubicBezTo>
                    <a:cubicBezTo>
                      <a:pt x="325" y="525"/>
                      <a:pt x="247" y="655"/>
                      <a:pt x="160" y="781"/>
                    </a:cubicBezTo>
                    <a:cubicBezTo>
                      <a:pt x="132" y="819"/>
                      <a:pt x="165" y="878"/>
                      <a:pt x="211" y="878"/>
                    </a:cubicBezTo>
                    <a:cubicBezTo>
                      <a:pt x="213" y="878"/>
                      <a:pt x="214" y="878"/>
                      <a:pt x="215" y="878"/>
                    </a:cubicBezTo>
                    <a:cubicBezTo>
                      <a:pt x="487" y="852"/>
                      <a:pt x="750" y="862"/>
                      <a:pt x="1022" y="856"/>
                    </a:cubicBezTo>
                    <a:cubicBezTo>
                      <a:pt x="1103" y="852"/>
                      <a:pt x="1099" y="742"/>
                      <a:pt x="1022" y="736"/>
                    </a:cubicBezTo>
                    <a:cubicBezTo>
                      <a:pt x="925" y="723"/>
                      <a:pt x="827" y="718"/>
                      <a:pt x="729" y="718"/>
                    </a:cubicBezTo>
                    <a:cubicBezTo>
                      <a:pt x="600" y="718"/>
                      <a:pt x="470" y="727"/>
                      <a:pt x="341" y="736"/>
                    </a:cubicBezTo>
                    <a:cubicBezTo>
                      <a:pt x="403" y="635"/>
                      <a:pt x="455" y="532"/>
                      <a:pt x="500" y="425"/>
                    </a:cubicBezTo>
                    <a:cubicBezTo>
                      <a:pt x="532" y="334"/>
                      <a:pt x="607" y="192"/>
                      <a:pt x="555" y="94"/>
                    </a:cubicBezTo>
                    <a:cubicBezTo>
                      <a:pt x="517" y="27"/>
                      <a:pt x="464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03" name="Google Shape;2703;p24"/>
            <p:cNvGrpSpPr/>
            <p:nvPr/>
          </p:nvGrpSpPr>
          <p:grpSpPr>
            <a:xfrm rot="-2416383">
              <a:off x="8592812" y="634022"/>
              <a:ext cx="447780" cy="194821"/>
              <a:chOff x="8075001" y="4307963"/>
              <a:chExt cx="238179" cy="103627"/>
            </a:xfrm>
          </p:grpSpPr>
          <p:sp>
            <p:nvSpPr>
              <p:cNvPr id="2704" name="Google Shape;2704;p24"/>
              <p:cNvSpPr/>
              <p:nvPr/>
            </p:nvSpPr>
            <p:spPr>
              <a:xfrm>
                <a:off x="8075001" y="4316959"/>
                <a:ext cx="78476" cy="92857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1414" extrusionOk="0">
                    <a:moveTo>
                      <a:pt x="695" y="0"/>
                    </a:moveTo>
                    <a:cubicBezTo>
                      <a:pt x="482" y="0"/>
                      <a:pt x="258" y="67"/>
                      <a:pt x="152" y="165"/>
                    </a:cubicBezTo>
                    <a:cubicBezTo>
                      <a:pt x="0" y="304"/>
                      <a:pt x="91" y="450"/>
                      <a:pt x="220" y="567"/>
                    </a:cubicBezTo>
                    <a:cubicBezTo>
                      <a:pt x="321" y="661"/>
                      <a:pt x="437" y="729"/>
                      <a:pt x="551" y="797"/>
                    </a:cubicBezTo>
                    <a:cubicBezTo>
                      <a:pt x="638" y="852"/>
                      <a:pt x="755" y="904"/>
                      <a:pt x="803" y="997"/>
                    </a:cubicBezTo>
                    <a:cubicBezTo>
                      <a:pt x="898" y="1180"/>
                      <a:pt x="708" y="1286"/>
                      <a:pt x="543" y="1286"/>
                    </a:cubicBezTo>
                    <a:cubicBezTo>
                      <a:pt x="538" y="1286"/>
                      <a:pt x="533" y="1286"/>
                      <a:pt x="528" y="1286"/>
                    </a:cubicBezTo>
                    <a:cubicBezTo>
                      <a:pt x="447" y="1286"/>
                      <a:pt x="447" y="1409"/>
                      <a:pt x="528" y="1412"/>
                    </a:cubicBezTo>
                    <a:cubicBezTo>
                      <a:pt x="542" y="1413"/>
                      <a:pt x="556" y="1413"/>
                      <a:pt x="570" y="1413"/>
                    </a:cubicBezTo>
                    <a:cubicBezTo>
                      <a:pt x="864" y="1413"/>
                      <a:pt x="1148" y="1219"/>
                      <a:pt x="907" y="910"/>
                    </a:cubicBezTo>
                    <a:cubicBezTo>
                      <a:pt x="774" y="742"/>
                      <a:pt x="551" y="664"/>
                      <a:pt x="382" y="537"/>
                    </a:cubicBezTo>
                    <a:cubicBezTo>
                      <a:pt x="259" y="450"/>
                      <a:pt x="175" y="294"/>
                      <a:pt x="337" y="194"/>
                    </a:cubicBezTo>
                    <a:cubicBezTo>
                      <a:pt x="415" y="145"/>
                      <a:pt x="531" y="126"/>
                      <a:pt x="616" y="116"/>
                    </a:cubicBezTo>
                    <a:cubicBezTo>
                      <a:pt x="635" y="115"/>
                      <a:pt x="656" y="114"/>
                      <a:pt x="677" y="114"/>
                    </a:cubicBezTo>
                    <a:cubicBezTo>
                      <a:pt x="854" y="114"/>
                      <a:pt x="1095" y="166"/>
                      <a:pt x="1118" y="359"/>
                    </a:cubicBezTo>
                    <a:cubicBezTo>
                      <a:pt x="1121" y="378"/>
                      <a:pt x="1135" y="386"/>
                      <a:pt x="1150" y="386"/>
                    </a:cubicBezTo>
                    <a:cubicBezTo>
                      <a:pt x="1169" y="386"/>
                      <a:pt x="1189" y="373"/>
                      <a:pt x="1189" y="353"/>
                    </a:cubicBezTo>
                    <a:cubicBezTo>
                      <a:pt x="1194" y="97"/>
                      <a:pt x="953" y="0"/>
                      <a:pt x="6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24"/>
              <p:cNvSpPr/>
              <p:nvPr/>
            </p:nvSpPr>
            <p:spPr>
              <a:xfrm>
                <a:off x="8142639" y="4370938"/>
                <a:ext cx="40321" cy="8012"/>
              </a:xfrm>
              <a:custGeom>
                <a:avLst/>
                <a:gdLst/>
                <a:ahLst/>
                <a:cxnLst/>
                <a:rect l="l" t="t" r="r" b="b"/>
                <a:pathLst>
                  <a:path w="614" h="122" extrusionOk="0">
                    <a:moveTo>
                      <a:pt x="556" y="0"/>
                    </a:moveTo>
                    <a:cubicBezTo>
                      <a:pt x="554" y="0"/>
                      <a:pt x="553" y="0"/>
                      <a:pt x="551" y="1"/>
                    </a:cubicBezTo>
                    <a:cubicBezTo>
                      <a:pt x="412" y="11"/>
                      <a:pt x="275" y="25"/>
                      <a:pt x="134" y="25"/>
                    </a:cubicBezTo>
                    <a:cubicBezTo>
                      <a:pt x="108" y="25"/>
                      <a:pt x="82" y="24"/>
                      <a:pt x="55" y="23"/>
                    </a:cubicBezTo>
                    <a:cubicBezTo>
                      <a:pt x="0" y="23"/>
                      <a:pt x="3" y="104"/>
                      <a:pt x="55" y="111"/>
                    </a:cubicBezTo>
                    <a:cubicBezTo>
                      <a:pt x="125" y="117"/>
                      <a:pt x="197" y="121"/>
                      <a:pt x="268" y="121"/>
                    </a:cubicBezTo>
                    <a:cubicBezTo>
                      <a:pt x="369" y="121"/>
                      <a:pt x="469" y="113"/>
                      <a:pt x="564" y="94"/>
                    </a:cubicBezTo>
                    <a:cubicBezTo>
                      <a:pt x="614" y="85"/>
                      <a:pt x="604" y="0"/>
                      <a:pt x="5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24"/>
              <p:cNvSpPr/>
              <p:nvPr/>
            </p:nvSpPr>
            <p:spPr>
              <a:xfrm>
                <a:off x="8139881" y="4360431"/>
                <a:ext cx="44524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678" h="100" extrusionOk="0">
                    <a:moveTo>
                      <a:pt x="520" y="1"/>
                    </a:moveTo>
                    <a:cubicBezTo>
                      <a:pt x="364" y="1"/>
                      <a:pt x="205" y="8"/>
                      <a:pt x="49" y="21"/>
                    </a:cubicBezTo>
                    <a:cubicBezTo>
                      <a:pt x="8" y="28"/>
                      <a:pt x="0" y="96"/>
                      <a:pt x="46" y="96"/>
                    </a:cubicBezTo>
                    <a:cubicBezTo>
                      <a:pt x="47" y="96"/>
                      <a:pt x="48" y="96"/>
                      <a:pt x="49" y="96"/>
                    </a:cubicBezTo>
                    <a:cubicBezTo>
                      <a:pt x="136" y="91"/>
                      <a:pt x="224" y="89"/>
                      <a:pt x="311" y="89"/>
                    </a:cubicBezTo>
                    <a:cubicBezTo>
                      <a:pt x="413" y="89"/>
                      <a:pt x="513" y="92"/>
                      <a:pt x="612" y="99"/>
                    </a:cubicBezTo>
                    <a:cubicBezTo>
                      <a:pt x="615" y="99"/>
                      <a:pt x="618" y="100"/>
                      <a:pt x="620" y="100"/>
                    </a:cubicBezTo>
                    <a:cubicBezTo>
                      <a:pt x="677" y="100"/>
                      <a:pt x="674" y="2"/>
                      <a:pt x="612" y="2"/>
                    </a:cubicBezTo>
                    <a:cubicBezTo>
                      <a:pt x="582" y="1"/>
                      <a:pt x="551" y="1"/>
                      <a:pt x="5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24"/>
              <p:cNvSpPr/>
              <p:nvPr/>
            </p:nvSpPr>
            <p:spPr>
              <a:xfrm>
                <a:off x="8170942" y="4307963"/>
                <a:ext cx="62978" cy="103627"/>
              </a:xfrm>
              <a:custGeom>
                <a:avLst/>
                <a:gdLst/>
                <a:ahLst/>
                <a:cxnLst/>
                <a:rect l="l" t="t" r="r" b="b"/>
                <a:pathLst>
                  <a:path w="959" h="1578" extrusionOk="0">
                    <a:moveTo>
                      <a:pt x="845" y="1"/>
                    </a:moveTo>
                    <a:cubicBezTo>
                      <a:pt x="818" y="1"/>
                      <a:pt x="791" y="16"/>
                      <a:pt x="784" y="49"/>
                    </a:cubicBezTo>
                    <a:cubicBezTo>
                      <a:pt x="706" y="496"/>
                      <a:pt x="658" y="950"/>
                      <a:pt x="629" y="1410"/>
                    </a:cubicBezTo>
                    <a:cubicBezTo>
                      <a:pt x="515" y="1300"/>
                      <a:pt x="428" y="1031"/>
                      <a:pt x="376" y="927"/>
                    </a:cubicBezTo>
                    <a:cubicBezTo>
                      <a:pt x="279" y="746"/>
                      <a:pt x="188" y="558"/>
                      <a:pt x="94" y="373"/>
                    </a:cubicBezTo>
                    <a:cubicBezTo>
                      <a:pt x="86" y="355"/>
                      <a:pt x="72" y="348"/>
                      <a:pt x="59" y="348"/>
                    </a:cubicBezTo>
                    <a:cubicBezTo>
                      <a:pt x="30" y="348"/>
                      <a:pt x="1" y="380"/>
                      <a:pt x="16" y="415"/>
                    </a:cubicBezTo>
                    <a:cubicBezTo>
                      <a:pt x="136" y="687"/>
                      <a:pt x="266" y="950"/>
                      <a:pt x="399" y="1215"/>
                    </a:cubicBezTo>
                    <a:cubicBezTo>
                      <a:pt x="467" y="1348"/>
                      <a:pt x="515" y="1526"/>
                      <a:pt x="674" y="1575"/>
                    </a:cubicBezTo>
                    <a:cubicBezTo>
                      <a:pt x="680" y="1577"/>
                      <a:pt x="687" y="1578"/>
                      <a:pt x="693" y="1578"/>
                    </a:cubicBezTo>
                    <a:cubicBezTo>
                      <a:pt x="726" y="1578"/>
                      <a:pt x="752" y="1549"/>
                      <a:pt x="755" y="1514"/>
                    </a:cubicBezTo>
                    <a:cubicBezTo>
                      <a:pt x="784" y="1060"/>
                      <a:pt x="833" y="610"/>
                      <a:pt x="901" y="163"/>
                    </a:cubicBezTo>
                    <a:cubicBezTo>
                      <a:pt x="933" y="150"/>
                      <a:pt x="959" y="114"/>
                      <a:pt x="933" y="75"/>
                    </a:cubicBezTo>
                    <a:cubicBezTo>
                      <a:pt x="927" y="59"/>
                      <a:pt x="914" y="49"/>
                      <a:pt x="904" y="33"/>
                    </a:cubicBezTo>
                    <a:cubicBezTo>
                      <a:pt x="892" y="12"/>
                      <a:pt x="868" y="1"/>
                      <a:pt x="8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24"/>
              <p:cNvSpPr/>
              <p:nvPr/>
            </p:nvSpPr>
            <p:spPr>
              <a:xfrm>
                <a:off x="8243702" y="4368508"/>
                <a:ext cx="18322" cy="12871"/>
              </a:xfrm>
              <a:custGeom>
                <a:avLst/>
                <a:gdLst/>
                <a:ahLst/>
                <a:cxnLst/>
                <a:rect l="l" t="t" r="r" b="b"/>
                <a:pathLst>
                  <a:path w="279" h="196" extrusionOk="0">
                    <a:moveTo>
                      <a:pt x="194" y="0"/>
                    </a:moveTo>
                    <a:cubicBezTo>
                      <a:pt x="166" y="0"/>
                      <a:pt x="138" y="13"/>
                      <a:pt x="113" y="34"/>
                    </a:cubicBezTo>
                    <a:cubicBezTo>
                      <a:pt x="108" y="33"/>
                      <a:pt x="102" y="32"/>
                      <a:pt x="97" y="32"/>
                    </a:cubicBezTo>
                    <a:cubicBezTo>
                      <a:pt x="61" y="32"/>
                      <a:pt x="27" y="59"/>
                      <a:pt x="16" y="93"/>
                    </a:cubicBezTo>
                    <a:cubicBezTo>
                      <a:pt x="0" y="148"/>
                      <a:pt x="36" y="180"/>
                      <a:pt x="84" y="190"/>
                    </a:cubicBezTo>
                    <a:cubicBezTo>
                      <a:pt x="98" y="194"/>
                      <a:pt x="111" y="195"/>
                      <a:pt x="123" y="195"/>
                    </a:cubicBezTo>
                    <a:cubicBezTo>
                      <a:pt x="198" y="195"/>
                      <a:pt x="261" y="135"/>
                      <a:pt x="269" y="60"/>
                    </a:cubicBezTo>
                    <a:cubicBezTo>
                      <a:pt x="279" y="28"/>
                      <a:pt x="243" y="5"/>
                      <a:pt x="211" y="2"/>
                    </a:cubicBezTo>
                    <a:cubicBezTo>
                      <a:pt x="205" y="1"/>
                      <a:pt x="199" y="0"/>
                      <a:pt x="1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24"/>
              <p:cNvSpPr/>
              <p:nvPr/>
            </p:nvSpPr>
            <p:spPr>
              <a:xfrm>
                <a:off x="8268590" y="4320505"/>
                <a:ext cx="44590" cy="7887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201" extrusionOk="0">
                    <a:moveTo>
                      <a:pt x="207" y="0"/>
                    </a:moveTo>
                    <a:cubicBezTo>
                      <a:pt x="198" y="0"/>
                      <a:pt x="188" y="6"/>
                      <a:pt x="181" y="20"/>
                    </a:cubicBezTo>
                    <a:cubicBezTo>
                      <a:pt x="52" y="296"/>
                      <a:pt x="0" y="752"/>
                      <a:pt x="159" y="1028"/>
                    </a:cubicBezTo>
                    <a:cubicBezTo>
                      <a:pt x="217" y="1128"/>
                      <a:pt x="338" y="1200"/>
                      <a:pt x="450" y="1200"/>
                    </a:cubicBezTo>
                    <a:cubicBezTo>
                      <a:pt x="533" y="1200"/>
                      <a:pt x="610" y="1161"/>
                      <a:pt x="654" y="1067"/>
                    </a:cubicBezTo>
                    <a:cubicBezTo>
                      <a:pt x="679" y="1018"/>
                      <a:pt x="642" y="978"/>
                      <a:pt x="602" y="978"/>
                    </a:cubicBezTo>
                    <a:cubicBezTo>
                      <a:pt x="584" y="978"/>
                      <a:pt x="565" y="986"/>
                      <a:pt x="551" y="1005"/>
                    </a:cubicBezTo>
                    <a:cubicBezTo>
                      <a:pt x="513" y="1058"/>
                      <a:pt x="473" y="1079"/>
                      <a:pt x="434" y="1079"/>
                    </a:cubicBezTo>
                    <a:cubicBezTo>
                      <a:pt x="340" y="1079"/>
                      <a:pt x="255" y="951"/>
                      <a:pt x="227" y="866"/>
                    </a:cubicBezTo>
                    <a:cubicBezTo>
                      <a:pt x="204" y="785"/>
                      <a:pt x="194" y="694"/>
                      <a:pt x="191" y="610"/>
                    </a:cubicBezTo>
                    <a:lnTo>
                      <a:pt x="191" y="610"/>
                    </a:lnTo>
                    <a:cubicBezTo>
                      <a:pt x="292" y="613"/>
                      <a:pt x="389" y="610"/>
                      <a:pt x="492" y="623"/>
                    </a:cubicBezTo>
                    <a:cubicBezTo>
                      <a:pt x="494" y="623"/>
                      <a:pt x="496" y="623"/>
                      <a:pt x="498" y="623"/>
                    </a:cubicBezTo>
                    <a:cubicBezTo>
                      <a:pt x="560" y="623"/>
                      <a:pt x="562" y="513"/>
                      <a:pt x="495" y="513"/>
                    </a:cubicBezTo>
                    <a:cubicBezTo>
                      <a:pt x="494" y="513"/>
                      <a:pt x="493" y="513"/>
                      <a:pt x="492" y="513"/>
                    </a:cubicBezTo>
                    <a:cubicBezTo>
                      <a:pt x="389" y="513"/>
                      <a:pt x="288" y="516"/>
                      <a:pt x="191" y="532"/>
                    </a:cubicBezTo>
                    <a:cubicBezTo>
                      <a:pt x="191" y="367"/>
                      <a:pt x="224" y="205"/>
                      <a:pt x="243" y="43"/>
                    </a:cubicBezTo>
                    <a:cubicBezTo>
                      <a:pt x="245" y="22"/>
                      <a:pt x="226" y="0"/>
                      <a:pt x="2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10" name="Google Shape;2710;p24"/>
          <p:cNvGrpSpPr/>
          <p:nvPr/>
        </p:nvGrpSpPr>
        <p:grpSpPr>
          <a:xfrm>
            <a:off x="-507479" y="637812"/>
            <a:ext cx="10366313" cy="4396289"/>
            <a:chOff x="-507479" y="637812"/>
            <a:chExt cx="10366313" cy="4396289"/>
          </a:xfrm>
        </p:grpSpPr>
        <p:grpSp>
          <p:nvGrpSpPr>
            <p:cNvPr id="2711" name="Google Shape;2711;p24"/>
            <p:cNvGrpSpPr/>
            <p:nvPr/>
          </p:nvGrpSpPr>
          <p:grpSpPr>
            <a:xfrm rot="-2520871">
              <a:off x="8466656" y="895447"/>
              <a:ext cx="1026559" cy="668517"/>
              <a:chOff x="6925286" y="2716904"/>
              <a:chExt cx="562593" cy="366373"/>
            </a:xfrm>
          </p:grpSpPr>
          <p:sp>
            <p:nvSpPr>
              <p:cNvPr id="2712" name="Google Shape;2712;p24"/>
              <p:cNvSpPr/>
              <p:nvPr/>
            </p:nvSpPr>
            <p:spPr>
              <a:xfrm>
                <a:off x="6974472" y="2716904"/>
                <a:ext cx="513408" cy="366373"/>
              </a:xfrm>
              <a:custGeom>
                <a:avLst/>
                <a:gdLst/>
                <a:ahLst/>
                <a:cxnLst/>
                <a:rect l="l" t="t" r="r" b="b"/>
                <a:pathLst>
                  <a:path w="7818" h="5579" extrusionOk="0">
                    <a:moveTo>
                      <a:pt x="3859" y="1235"/>
                    </a:moveTo>
                    <a:cubicBezTo>
                      <a:pt x="4180" y="1618"/>
                      <a:pt x="4478" y="2010"/>
                      <a:pt x="4769" y="2411"/>
                    </a:cubicBezTo>
                    <a:cubicBezTo>
                      <a:pt x="4656" y="2512"/>
                      <a:pt x="4539" y="2609"/>
                      <a:pt x="4426" y="2709"/>
                    </a:cubicBezTo>
                    <a:lnTo>
                      <a:pt x="4108" y="2453"/>
                    </a:lnTo>
                    <a:cubicBezTo>
                      <a:pt x="3888" y="2282"/>
                      <a:pt x="3652" y="2120"/>
                      <a:pt x="3422" y="1951"/>
                    </a:cubicBezTo>
                    <a:cubicBezTo>
                      <a:pt x="3564" y="1718"/>
                      <a:pt x="3710" y="1475"/>
                      <a:pt x="3859" y="1235"/>
                    </a:cubicBezTo>
                    <a:close/>
                    <a:moveTo>
                      <a:pt x="4847" y="2515"/>
                    </a:moveTo>
                    <a:cubicBezTo>
                      <a:pt x="5106" y="2871"/>
                      <a:pt x="5356" y="3231"/>
                      <a:pt x="5612" y="3587"/>
                    </a:cubicBezTo>
                    <a:lnTo>
                      <a:pt x="5378" y="3587"/>
                    </a:lnTo>
                    <a:cubicBezTo>
                      <a:pt x="5106" y="3309"/>
                      <a:pt x="4818" y="3046"/>
                      <a:pt x="4523" y="2790"/>
                    </a:cubicBezTo>
                    <a:cubicBezTo>
                      <a:pt x="4633" y="2696"/>
                      <a:pt x="4737" y="2606"/>
                      <a:pt x="4847" y="2515"/>
                    </a:cubicBezTo>
                    <a:close/>
                    <a:moveTo>
                      <a:pt x="7604" y="182"/>
                    </a:moveTo>
                    <a:lnTo>
                      <a:pt x="7604" y="182"/>
                    </a:lnTo>
                    <a:cubicBezTo>
                      <a:pt x="7585" y="762"/>
                      <a:pt x="7572" y="1345"/>
                      <a:pt x="7581" y="1925"/>
                    </a:cubicBezTo>
                    <a:cubicBezTo>
                      <a:pt x="7588" y="2470"/>
                      <a:pt x="7555" y="3062"/>
                      <a:pt x="7666" y="3600"/>
                    </a:cubicBezTo>
                    <a:cubicBezTo>
                      <a:pt x="7037" y="3600"/>
                      <a:pt x="6405" y="3594"/>
                      <a:pt x="5774" y="3594"/>
                    </a:cubicBezTo>
                    <a:cubicBezTo>
                      <a:pt x="5498" y="3208"/>
                      <a:pt x="5226" y="2819"/>
                      <a:pt x="4948" y="2434"/>
                    </a:cubicBezTo>
                    <a:cubicBezTo>
                      <a:pt x="5832" y="1682"/>
                      <a:pt x="6713" y="924"/>
                      <a:pt x="7604" y="182"/>
                    </a:cubicBezTo>
                    <a:close/>
                    <a:moveTo>
                      <a:pt x="4423" y="2884"/>
                    </a:moveTo>
                    <a:cubicBezTo>
                      <a:pt x="4688" y="3108"/>
                      <a:pt x="4944" y="3344"/>
                      <a:pt x="5191" y="3594"/>
                    </a:cubicBezTo>
                    <a:cubicBezTo>
                      <a:pt x="4633" y="3597"/>
                      <a:pt x="4073" y="3613"/>
                      <a:pt x="3519" y="3652"/>
                    </a:cubicBezTo>
                    <a:cubicBezTo>
                      <a:pt x="3823" y="3399"/>
                      <a:pt x="4121" y="3143"/>
                      <a:pt x="4423" y="2884"/>
                    </a:cubicBezTo>
                    <a:close/>
                    <a:moveTo>
                      <a:pt x="2262" y="1183"/>
                    </a:moveTo>
                    <a:cubicBezTo>
                      <a:pt x="2560" y="1491"/>
                      <a:pt x="2900" y="1747"/>
                      <a:pt x="3244" y="1993"/>
                    </a:cubicBezTo>
                    <a:cubicBezTo>
                      <a:pt x="2822" y="2703"/>
                      <a:pt x="2414" y="3415"/>
                      <a:pt x="2025" y="4138"/>
                    </a:cubicBezTo>
                    <a:cubicBezTo>
                      <a:pt x="1847" y="4137"/>
                      <a:pt x="1669" y="4136"/>
                      <a:pt x="1490" y="4136"/>
                    </a:cubicBezTo>
                    <a:cubicBezTo>
                      <a:pt x="1053" y="4136"/>
                      <a:pt x="616" y="4140"/>
                      <a:pt x="179" y="4154"/>
                    </a:cubicBezTo>
                    <a:cubicBezTo>
                      <a:pt x="940" y="3221"/>
                      <a:pt x="1582" y="2175"/>
                      <a:pt x="2262" y="1183"/>
                    </a:cubicBezTo>
                    <a:close/>
                    <a:moveTo>
                      <a:pt x="3354" y="2071"/>
                    </a:moveTo>
                    <a:cubicBezTo>
                      <a:pt x="3548" y="2207"/>
                      <a:pt x="3746" y="2346"/>
                      <a:pt x="3937" y="2492"/>
                    </a:cubicBezTo>
                    <a:cubicBezTo>
                      <a:pt x="4070" y="2593"/>
                      <a:pt x="4199" y="2696"/>
                      <a:pt x="4329" y="2803"/>
                    </a:cubicBezTo>
                    <a:cubicBezTo>
                      <a:pt x="4008" y="3085"/>
                      <a:pt x="3687" y="3373"/>
                      <a:pt x="3373" y="3665"/>
                    </a:cubicBezTo>
                    <a:cubicBezTo>
                      <a:pt x="3344" y="3675"/>
                      <a:pt x="3341" y="3710"/>
                      <a:pt x="3363" y="3726"/>
                    </a:cubicBezTo>
                    <a:cubicBezTo>
                      <a:pt x="3371" y="3736"/>
                      <a:pt x="3385" y="3742"/>
                      <a:pt x="3398" y="3742"/>
                    </a:cubicBezTo>
                    <a:cubicBezTo>
                      <a:pt x="3408" y="3742"/>
                      <a:pt x="3417" y="3740"/>
                      <a:pt x="3425" y="3733"/>
                    </a:cubicBezTo>
                    <a:cubicBezTo>
                      <a:pt x="3957" y="3768"/>
                      <a:pt x="4492" y="3776"/>
                      <a:pt x="5029" y="3776"/>
                    </a:cubicBezTo>
                    <a:cubicBezTo>
                      <a:pt x="5142" y="3776"/>
                      <a:pt x="5255" y="3776"/>
                      <a:pt x="5369" y="3775"/>
                    </a:cubicBezTo>
                    <a:cubicBezTo>
                      <a:pt x="5492" y="3901"/>
                      <a:pt x="5612" y="4031"/>
                      <a:pt x="5725" y="4164"/>
                    </a:cubicBezTo>
                    <a:cubicBezTo>
                      <a:pt x="5285" y="4152"/>
                      <a:pt x="4844" y="4149"/>
                      <a:pt x="4404" y="4149"/>
                    </a:cubicBezTo>
                    <a:cubicBezTo>
                      <a:pt x="3995" y="4149"/>
                      <a:pt x="3587" y="4151"/>
                      <a:pt x="3179" y="4151"/>
                    </a:cubicBezTo>
                    <a:cubicBezTo>
                      <a:pt x="3086" y="4151"/>
                      <a:pt x="2993" y="4151"/>
                      <a:pt x="2900" y="4151"/>
                    </a:cubicBezTo>
                    <a:cubicBezTo>
                      <a:pt x="2651" y="4151"/>
                      <a:pt x="2408" y="4148"/>
                      <a:pt x="2162" y="4148"/>
                    </a:cubicBezTo>
                    <a:cubicBezTo>
                      <a:pt x="2547" y="3448"/>
                      <a:pt x="2942" y="2755"/>
                      <a:pt x="3354" y="2071"/>
                    </a:cubicBezTo>
                    <a:close/>
                    <a:moveTo>
                      <a:pt x="5738" y="3762"/>
                    </a:moveTo>
                    <a:cubicBezTo>
                      <a:pt x="6127" y="4310"/>
                      <a:pt x="6519" y="4844"/>
                      <a:pt x="6950" y="5359"/>
                    </a:cubicBezTo>
                    <a:cubicBezTo>
                      <a:pt x="5997" y="5401"/>
                      <a:pt x="5041" y="5430"/>
                      <a:pt x="4089" y="5443"/>
                    </a:cubicBezTo>
                    <a:cubicBezTo>
                      <a:pt x="3623" y="5450"/>
                      <a:pt x="3159" y="5450"/>
                      <a:pt x="2693" y="5450"/>
                    </a:cubicBezTo>
                    <a:cubicBezTo>
                      <a:pt x="2453" y="5450"/>
                      <a:pt x="2207" y="5438"/>
                      <a:pt x="1963" y="5438"/>
                    </a:cubicBezTo>
                    <a:cubicBezTo>
                      <a:pt x="1785" y="5438"/>
                      <a:pt x="1607" y="5444"/>
                      <a:pt x="1433" y="5466"/>
                    </a:cubicBezTo>
                    <a:cubicBezTo>
                      <a:pt x="1646" y="5071"/>
                      <a:pt x="1867" y="4672"/>
                      <a:pt x="2084" y="4277"/>
                    </a:cubicBezTo>
                    <a:lnTo>
                      <a:pt x="2900" y="4277"/>
                    </a:lnTo>
                    <a:cubicBezTo>
                      <a:pt x="3574" y="4280"/>
                      <a:pt x="4250" y="4290"/>
                      <a:pt x="4924" y="4290"/>
                    </a:cubicBezTo>
                    <a:cubicBezTo>
                      <a:pt x="5196" y="4290"/>
                      <a:pt x="5467" y="4288"/>
                      <a:pt x="5738" y="4284"/>
                    </a:cubicBezTo>
                    <a:cubicBezTo>
                      <a:pt x="5787" y="4284"/>
                      <a:pt x="5806" y="4235"/>
                      <a:pt x="5793" y="4199"/>
                    </a:cubicBezTo>
                    <a:cubicBezTo>
                      <a:pt x="5842" y="4196"/>
                      <a:pt x="5881" y="4131"/>
                      <a:pt x="5838" y="4086"/>
                    </a:cubicBezTo>
                    <a:cubicBezTo>
                      <a:pt x="5741" y="3976"/>
                      <a:pt x="5644" y="3872"/>
                      <a:pt x="5547" y="3765"/>
                    </a:cubicBezTo>
                    <a:cubicBezTo>
                      <a:pt x="5612" y="3765"/>
                      <a:pt x="5673" y="3765"/>
                      <a:pt x="5738" y="3762"/>
                    </a:cubicBezTo>
                    <a:close/>
                    <a:moveTo>
                      <a:pt x="7678" y="0"/>
                    </a:moveTo>
                    <a:cubicBezTo>
                      <a:pt x="7667" y="0"/>
                      <a:pt x="7656" y="3"/>
                      <a:pt x="7646" y="7"/>
                    </a:cubicBezTo>
                    <a:cubicBezTo>
                      <a:pt x="7639" y="5"/>
                      <a:pt x="7632" y="4"/>
                      <a:pt x="7625" y="4"/>
                    </a:cubicBezTo>
                    <a:cubicBezTo>
                      <a:pt x="7609" y="4"/>
                      <a:pt x="7595" y="9"/>
                      <a:pt x="7581" y="20"/>
                    </a:cubicBezTo>
                    <a:cubicBezTo>
                      <a:pt x="6668" y="778"/>
                      <a:pt x="5761" y="1540"/>
                      <a:pt x="4867" y="2317"/>
                    </a:cubicBezTo>
                    <a:cubicBezTo>
                      <a:pt x="4556" y="1893"/>
                      <a:pt x="4235" y="1472"/>
                      <a:pt x="3895" y="1070"/>
                    </a:cubicBezTo>
                    <a:cubicBezTo>
                      <a:pt x="3883" y="1057"/>
                      <a:pt x="3867" y="1051"/>
                      <a:pt x="3851" y="1051"/>
                    </a:cubicBezTo>
                    <a:cubicBezTo>
                      <a:pt x="3827" y="1051"/>
                      <a:pt x="3803" y="1064"/>
                      <a:pt x="3791" y="1083"/>
                    </a:cubicBezTo>
                    <a:cubicBezTo>
                      <a:pt x="3629" y="1345"/>
                      <a:pt x="3470" y="1608"/>
                      <a:pt x="3312" y="1870"/>
                    </a:cubicBezTo>
                    <a:cubicBezTo>
                      <a:pt x="2955" y="1618"/>
                      <a:pt x="2602" y="1349"/>
                      <a:pt x="2301" y="1025"/>
                    </a:cubicBezTo>
                    <a:cubicBezTo>
                      <a:pt x="2288" y="1012"/>
                      <a:pt x="2272" y="1006"/>
                      <a:pt x="2256" y="1006"/>
                    </a:cubicBezTo>
                    <a:cubicBezTo>
                      <a:pt x="2233" y="1006"/>
                      <a:pt x="2209" y="1018"/>
                      <a:pt x="2194" y="1038"/>
                    </a:cubicBezTo>
                    <a:cubicBezTo>
                      <a:pt x="1484" y="2074"/>
                      <a:pt x="798" y="3134"/>
                      <a:pt x="59" y="4151"/>
                    </a:cubicBezTo>
                    <a:lnTo>
                      <a:pt x="53" y="4151"/>
                    </a:lnTo>
                    <a:cubicBezTo>
                      <a:pt x="1" y="4154"/>
                      <a:pt x="1" y="4229"/>
                      <a:pt x="53" y="4232"/>
                    </a:cubicBezTo>
                    <a:lnTo>
                      <a:pt x="88" y="4232"/>
                    </a:lnTo>
                    <a:cubicBezTo>
                      <a:pt x="707" y="4261"/>
                      <a:pt x="1329" y="4264"/>
                      <a:pt x="1944" y="4264"/>
                    </a:cubicBezTo>
                    <a:cubicBezTo>
                      <a:pt x="1724" y="4672"/>
                      <a:pt x="1510" y="5087"/>
                      <a:pt x="1303" y="5508"/>
                    </a:cubicBezTo>
                    <a:cubicBezTo>
                      <a:pt x="1287" y="5539"/>
                      <a:pt x="1315" y="5567"/>
                      <a:pt x="1340" y="5567"/>
                    </a:cubicBezTo>
                    <a:cubicBezTo>
                      <a:pt x="1352" y="5567"/>
                      <a:pt x="1364" y="5561"/>
                      <a:pt x="1371" y="5547"/>
                    </a:cubicBezTo>
                    <a:cubicBezTo>
                      <a:pt x="1378" y="5541"/>
                      <a:pt x="1381" y="5531"/>
                      <a:pt x="1384" y="5528"/>
                    </a:cubicBezTo>
                    <a:cubicBezTo>
                      <a:pt x="1620" y="5569"/>
                      <a:pt x="1866" y="5579"/>
                      <a:pt x="2111" y="5579"/>
                    </a:cubicBezTo>
                    <a:cubicBezTo>
                      <a:pt x="2303" y="5579"/>
                      <a:pt x="2495" y="5573"/>
                      <a:pt x="2683" y="5573"/>
                    </a:cubicBezTo>
                    <a:cubicBezTo>
                      <a:pt x="2800" y="5574"/>
                      <a:pt x="2916" y="5574"/>
                      <a:pt x="3033" y="5574"/>
                    </a:cubicBezTo>
                    <a:cubicBezTo>
                      <a:pt x="3383" y="5574"/>
                      <a:pt x="3733" y="5571"/>
                      <a:pt x="4083" y="5563"/>
                    </a:cubicBezTo>
                    <a:cubicBezTo>
                      <a:pt x="5035" y="5554"/>
                      <a:pt x="5987" y="5524"/>
                      <a:pt x="6940" y="5479"/>
                    </a:cubicBezTo>
                    <a:cubicBezTo>
                      <a:pt x="6979" y="5479"/>
                      <a:pt x="7001" y="5447"/>
                      <a:pt x="7005" y="5414"/>
                    </a:cubicBezTo>
                    <a:cubicBezTo>
                      <a:pt x="7012" y="5418"/>
                      <a:pt x="7019" y="5419"/>
                      <a:pt x="7026" y="5419"/>
                    </a:cubicBezTo>
                    <a:cubicBezTo>
                      <a:pt x="7072" y="5419"/>
                      <a:pt x="7115" y="5352"/>
                      <a:pt x="7076" y="5301"/>
                    </a:cubicBezTo>
                    <a:cubicBezTo>
                      <a:pt x="6655" y="4802"/>
                      <a:pt x="6273" y="4277"/>
                      <a:pt x="5890" y="3746"/>
                    </a:cubicBezTo>
                    <a:cubicBezTo>
                      <a:pt x="6506" y="3733"/>
                      <a:pt x="7118" y="3717"/>
                      <a:pt x="7724" y="3714"/>
                    </a:cubicBezTo>
                    <a:cubicBezTo>
                      <a:pt x="7729" y="3714"/>
                      <a:pt x="7735" y="3715"/>
                      <a:pt x="7739" y="3715"/>
                    </a:cubicBezTo>
                    <a:cubicBezTo>
                      <a:pt x="7818" y="3715"/>
                      <a:pt x="7813" y="3600"/>
                      <a:pt x="7734" y="3597"/>
                    </a:cubicBezTo>
                    <a:cubicBezTo>
                      <a:pt x="7792" y="3027"/>
                      <a:pt x="7714" y="2424"/>
                      <a:pt x="7711" y="1851"/>
                    </a:cubicBezTo>
                    <a:cubicBezTo>
                      <a:pt x="7704" y="1255"/>
                      <a:pt x="7717" y="662"/>
                      <a:pt x="7743" y="66"/>
                    </a:cubicBezTo>
                    <a:cubicBezTo>
                      <a:pt x="7746" y="22"/>
                      <a:pt x="7712" y="0"/>
                      <a:pt x="76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24"/>
              <p:cNvSpPr/>
              <p:nvPr/>
            </p:nvSpPr>
            <p:spPr>
              <a:xfrm>
                <a:off x="6925286" y="2954095"/>
                <a:ext cx="32375" cy="47020"/>
              </a:xfrm>
              <a:custGeom>
                <a:avLst/>
                <a:gdLst/>
                <a:ahLst/>
                <a:cxnLst/>
                <a:rect l="l" t="t" r="r" b="b"/>
                <a:pathLst>
                  <a:path w="493" h="716" extrusionOk="0">
                    <a:moveTo>
                      <a:pt x="209" y="215"/>
                    </a:moveTo>
                    <a:lnTo>
                      <a:pt x="270" y="348"/>
                    </a:lnTo>
                    <a:cubicBezTo>
                      <a:pt x="273" y="361"/>
                      <a:pt x="283" y="380"/>
                      <a:pt x="296" y="406"/>
                    </a:cubicBezTo>
                    <a:cubicBezTo>
                      <a:pt x="248" y="406"/>
                      <a:pt x="199" y="409"/>
                      <a:pt x="150" y="419"/>
                    </a:cubicBezTo>
                    <a:cubicBezTo>
                      <a:pt x="167" y="348"/>
                      <a:pt x="186" y="280"/>
                      <a:pt x="209" y="215"/>
                    </a:cubicBezTo>
                    <a:close/>
                    <a:moveTo>
                      <a:pt x="204" y="1"/>
                    </a:moveTo>
                    <a:cubicBezTo>
                      <a:pt x="177" y="1"/>
                      <a:pt x="150" y="18"/>
                      <a:pt x="141" y="46"/>
                    </a:cubicBezTo>
                    <a:cubicBezTo>
                      <a:pt x="95" y="176"/>
                      <a:pt x="56" y="309"/>
                      <a:pt x="31" y="442"/>
                    </a:cubicBezTo>
                    <a:cubicBezTo>
                      <a:pt x="14" y="458"/>
                      <a:pt x="14" y="484"/>
                      <a:pt x="24" y="500"/>
                    </a:cubicBezTo>
                    <a:cubicBezTo>
                      <a:pt x="14" y="555"/>
                      <a:pt x="8" y="617"/>
                      <a:pt x="5" y="672"/>
                    </a:cubicBezTo>
                    <a:cubicBezTo>
                      <a:pt x="1" y="699"/>
                      <a:pt x="25" y="715"/>
                      <a:pt x="49" y="715"/>
                    </a:cubicBezTo>
                    <a:cubicBezTo>
                      <a:pt x="68" y="715"/>
                      <a:pt x="86" y="706"/>
                      <a:pt x="92" y="685"/>
                    </a:cubicBezTo>
                    <a:cubicBezTo>
                      <a:pt x="105" y="630"/>
                      <a:pt x="112" y="575"/>
                      <a:pt x="124" y="519"/>
                    </a:cubicBezTo>
                    <a:cubicBezTo>
                      <a:pt x="193" y="516"/>
                      <a:pt x="267" y="510"/>
                      <a:pt x="335" y="506"/>
                    </a:cubicBezTo>
                    <a:cubicBezTo>
                      <a:pt x="338" y="523"/>
                      <a:pt x="345" y="539"/>
                      <a:pt x="348" y="552"/>
                    </a:cubicBezTo>
                    <a:cubicBezTo>
                      <a:pt x="335" y="565"/>
                      <a:pt x="329" y="575"/>
                      <a:pt x="329" y="591"/>
                    </a:cubicBezTo>
                    <a:lnTo>
                      <a:pt x="329" y="604"/>
                    </a:lnTo>
                    <a:cubicBezTo>
                      <a:pt x="329" y="623"/>
                      <a:pt x="338" y="646"/>
                      <a:pt x="354" y="655"/>
                    </a:cubicBezTo>
                    <a:lnTo>
                      <a:pt x="364" y="662"/>
                    </a:lnTo>
                    <a:cubicBezTo>
                      <a:pt x="374" y="667"/>
                      <a:pt x="384" y="669"/>
                      <a:pt x="393" y="669"/>
                    </a:cubicBezTo>
                    <a:cubicBezTo>
                      <a:pt x="414" y="669"/>
                      <a:pt x="433" y="657"/>
                      <a:pt x="448" y="639"/>
                    </a:cubicBezTo>
                    <a:cubicBezTo>
                      <a:pt x="481" y="600"/>
                      <a:pt x="471" y="542"/>
                      <a:pt x="452" y="487"/>
                    </a:cubicBezTo>
                    <a:cubicBezTo>
                      <a:pt x="493" y="462"/>
                      <a:pt x="484" y="393"/>
                      <a:pt x="430" y="393"/>
                    </a:cubicBezTo>
                    <a:cubicBezTo>
                      <a:pt x="428" y="393"/>
                      <a:pt x="427" y="393"/>
                      <a:pt x="426" y="393"/>
                    </a:cubicBezTo>
                    <a:lnTo>
                      <a:pt x="419" y="393"/>
                    </a:lnTo>
                    <a:cubicBezTo>
                      <a:pt x="416" y="387"/>
                      <a:pt x="416" y="380"/>
                      <a:pt x="413" y="374"/>
                    </a:cubicBezTo>
                    <a:cubicBezTo>
                      <a:pt x="371" y="257"/>
                      <a:pt x="316" y="137"/>
                      <a:pt x="254" y="30"/>
                    </a:cubicBezTo>
                    <a:cubicBezTo>
                      <a:pt x="242" y="10"/>
                      <a:pt x="223" y="1"/>
                      <a:pt x="2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24"/>
              <p:cNvSpPr/>
              <p:nvPr/>
            </p:nvSpPr>
            <p:spPr>
              <a:xfrm>
                <a:off x="7221712" y="3023243"/>
                <a:ext cx="34083" cy="42357"/>
              </a:xfrm>
              <a:custGeom>
                <a:avLst/>
                <a:gdLst/>
                <a:ahLst/>
                <a:cxnLst/>
                <a:rect l="l" t="t" r="r" b="b"/>
                <a:pathLst>
                  <a:path w="519" h="645" extrusionOk="0">
                    <a:moveTo>
                      <a:pt x="185" y="75"/>
                    </a:moveTo>
                    <a:cubicBezTo>
                      <a:pt x="207" y="75"/>
                      <a:pt x="229" y="83"/>
                      <a:pt x="246" y="101"/>
                    </a:cubicBezTo>
                    <a:cubicBezTo>
                      <a:pt x="292" y="150"/>
                      <a:pt x="269" y="231"/>
                      <a:pt x="204" y="250"/>
                    </a:cubicBezTo>
                    <a:cubicBezTo>
                      <a:pt x="150" y="266"/>
                      <a:pt x="155" y="357"/>
                      <a:pt x="211" y="357"/>
                    </a:cubicBezTo>
                    <a:cubicBezTo>
                      <a:pt x="212" y="357"/>
                      <a:pt x="213" y="357"/>
                      <a:pt x="214" y="357"/>
                    </a:cubicBezTo>
                    <a:cubicBezTo>
                      <a:pt x="217" y="357"/>
                      <a:pt x="224" y="357"/>
                      <a:pt x="227" y="354"/>
                    </a:cubicBezTo>
                    <a:cubicBezTo>
                      <a:pt x="250" y="349"/>
                      <a:pt x="273" y="345"/>
                      <a:pt x="296" y="345"/>
                    </a:cubicBezTo>
                    <a:cubicBezTo>
                      <a:pt x="305" y="345"/>
                      <a:pt x="315" y="346"/>
                      <a:pt x="324" y="348"/>
                    </a:cubicBezTo>
                    <a:cubicBezTo>
                      <a:pt x="356" y="357"/>
                      <a:pt x="402" y="374"/>
                      <a:pt x="392" y="412"/>
                    </a:cubicBezTo>
                    <a:cubicBezTo>
                      <a:pt x="386" y="442"/>
                      <a:pt x="327" y="461"/>
                      <a:pt x="308" y="467"/>
                    </a:cubicBezTo>
                    <a:cubicBezTo>
                      <a:pt x="256" y="484"/>
                      <a:pt x="204" y="484"/>
                      <a:pt x="156" y="493"/>
                    </a:cubicBezTo>
                    <a:cubicBezTo>
                      <a:pt x="149" y="487"/>
                      <a:pt x="146" y="484"/>
                      <a:pt x="139" y="477"/>
                    </a:cubicBezTo>
                    <a:cubicBezTo>
                      <a:pt x="139" y="364"/>
                      <a:pt x="117" y="247"/>
                      <a:pt x="78" y="143"/>
                    </a:cubicBezTo>
                    <a:lnTo>
                      <a:pt x="81" y="137"/>
                    </a:lnTo>
                    <a:cubicBezTo>
                      <a:pt x="100" y="101"/>
                      <a:pt x="143" y="75"/>
                      <a:pt x="185" y="75"/>
                    </a:cubicBezTo>
                    <a:close/>
                    <a:moveTo>
                      <a:pt x="206" y="0"/>
                    </a:moveTo>
                    <a:cubicBezTo>
                      <a:pt x="138" y="0"/>
                      <a:pt x="69" y="39"/>
                      <a:pt x="36" y="101"/>
                    </a:cubicBezTo>
                    <a:cubicBezTo>
                      <a:pt x="16" y="105"/>
                      <a:pt x="0" y="118"/>
                      <a:pt x="0" y="137"/>
                    </a:cubicBezTo>
                    <a:cubicBezTo>
                      <a:pt x="16" y="267"/>
                      <a:pt x="29" y="390"/>
                      <a:pt x="26" y="519"/>
                    </a:cubicBezTo>
                    <a:cubicBezTo>
                      <a:pt x="26" y="526"/>
                      <a:pt x="26" y="535"/>
                      <a:pt x="29" y="542"/>
                    </a:cubicBezTo>
                    <a:cubicBezTo>
                      <a:pt x="26" y="552"/>
                      <a:pt x="26" y="555"/>
                      <a:pt x="20" y="565"/>
                    </a:cubicBezTo>
                    <a:cubicBezTo>
                      <a:pt x="7" y="606"/>
                      <a:pt x="45" y="645"/>
                      <a:pt x="84" y="645"/>
                    </a:cubicBezTo>
                    <a:cubicBezTo>
                      <a:pt x="94" y="645"/>
                      <a:pt x="104" y="642"/>
                      <a:pt x="113" y="636"/>
                    </a:cubicBezTo>
                    <a:cubicBezTo>
                      <a:pt x="230" y="558"/>
                      <a:pt x="505" y="613"/>
                      <a:pt x="509" y="396"/>
                    </a:cubicBezTo>
                    <a:cubicBezTo>
                      <a:pt x="518" y="296"/>
                      <a:pt x="437" y="250"/>
                      <a:pt x="353" y="244"/>
                    </a:cubicBezTo>
                    <a:cubicBezTo>
                      <a:pt x="382" y="182"/>
                      <a:pt x="376" y="114"/>
                      <a:pt x="327" y="56"/>
                    </a:cubicBezTo>
                    <a:cubicBezTo>
                      <a:pt x="295" y="17"/>
                      <a:pt x="251" y="0"/>
                      <a:pt x="20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24"/>
              <p:cNvSpPr/>
              <p:nvPr/>
            </p:nvSpPr>
            <p:spPr>
              <a:xfrm>
                <a:off x="7422721" y="2861438"/>
                <a:ext cx="45115" cy="39402"/>
              </a:xfrm>
              <a:custGeom>
                <a:avLst/>
                <a:gdLst/>
                <a:ahLst/>
                <a:cxnLst/>
                <a:rect l="l" t="t" r="r" b="b"/>
                <a:pathLst>
                  <a:path w="687" h="600" extrusionOk="0">
                    <a:moveTo>
                      <a:pt x="485" y="1"/>
                    </a:moveTo>
                    <a:cubicBezTo>
                      <a:pt x="376" y="1"/>
                      <a:pt x="266" y="50"/>
                      <a:pt x="182" y="120"/>
                    </a:cubicBezTo>
                    <a:cubicBezTo>
                      <a:pt x="98" y="188"/>
                      <a:pt x="1" y="311"/>
                      <a:pt x="59" y="427"/>
                    </a:cubicBezTo>
                    <a:cubicBezTo>
                      <a:pt x="115" y="537"/>
                      <a:pt x="257" y="599"/>
                      <a:pt x="394" y="599"/>
                    </a:cubicBezTo>
                    <a:cubicBezTo>
                      <a:pt x="502" y="599"/>
                      <a:pt x="607" y="560"/>
                      <a:pt x="661" y="476"/>
                    </a:cubicBezTo>
                    <a:cubicBezTo>
                      <a:pt x="687" y="442"/>
                      <a:pt x="655" y="388"/>
                      <a:pt x="615" y="388"/>
                    </a:cubicBezTo>
                    <a:cubicBezTo>
                      <a:pt x="609" y="388"/>
                      <a:pt x="603" y="389"/>
                      <a:pt x="597" y="392"/>
                    </a:cubicBezTo>
                    <a:cubicBezTo>
                      <a:pt x="532" y="414"/>
                      <a:pt x="483" y="460"/>
                      <a:pt x="409" y="463"/>
                    </a:cubicBezTo>
                    <a:cubicBezTo>
                      <a:pt x="398" y="464"/>
                      <a:pt x="386" y="465"/>
                      <a:pt x="373" y="465"/>
                    </a:cubicBezTo>
                    <a:cubicBezTo>
                      <a:pt x="307" y="465"/>
                      <a:pt x="224" y="443"/>
                      <a:pt x="188" y="392"/>
                    </a:cubicBezTo>
                    <a:cubicBezTo>
                      <a:pt x="127" y="307"/>
                      <a:pt x="253" y="210"/>
                      <a:pt x="311" y="168"/>
                    </a:cubicBezTo>
                    <a:cubicBezTo>
                      <a:pt x="383" y="123"/>
                      <a:pt x="454" y="107"/>
                      <a:pt x="535" y="97"/>
                    </a:cubicBezTo>
                    <a:cubicBezTo>
                      <a:pt x="593" y="87"/>
                      <a:pt x="571" y="6"/>
                      <a:pt x="522" y="3"/>
                    </a:cubicBezTo>
                    <a:cubicBezTo>
                      <a:pt x="510" y="2"/>
                      <a:pt x="497" y="1"/>
                      <a:pt x="48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16" name="Google Shape;2716;p24"/>
            <p:cNvGrpSpPr/>
            <p:nvPr/>
          </p:nvGrpSpPr>
          <p:grpSpPr>
            <a:xfrm rot="3247306">
              <a:off x="-272169" y="3564361"/>
              <a:ext cx="765347" cy="971813"/>
              <a:chOff x="7996659" y="1819688"/>
              <a:chExt cx="419434" cy="532584"/>
            </a:xfrm>
          </p:grpSpPr>
          <p:sp>
            <p:nvSpPr>
              <p:cNvPr id="2717" name="Google Shape;2717;p24"/>
              <p:cNvSpPr/>
              <p:nvPr/>
            </p:nvSpPr>
            <p:spPr>
              <a:xfrm>
                <a:off x="7996659" y="1819688"/>
                <a:ext cx="419434" cy="532584"/>
              </a:xfrm>
              <a:custGeom>
                <a:avLst/>
                <a:gdLst/>
                <a:ahLst/>
                <a:cxnLst/>
                <a:rect l="l" t="t" r="r" b="b"/>
                <a:pathLst>
                  <a:path w="6387" h="8110" extrusionOk="0">
                    <a:moveTo>
                      <a:pt x="3158" y="136"/>
                    </a:moveTo>
                    <a:cubicBezTo>
                      <a:pt x="3547" y="136"/>
                      <a:pt x="3936" y="167"/>
                      <a:pt x="4316" y="246"/>
                    </a:cubicBezTo>
                    <a:cubicBezTo>
                      <a:pt x="4750" y="336"/>
                      <a:pt x="5366" y="485"/>
                      <a:pt x="5647" y="855"/>
                    </a:cubicBezTo>
                    <a:cubicBezTo>
                      <a:pt x="6386" y="1817"/>
                      <a:pt x="3548" y="1992"/>
                      <a:pt x="3078" y="1995"/>
                    </a:cubicBezTo>
                    <a:cubicBezTo>
                      <a:pt x="3044" y="1996"/>
                      <a:pt x="3009" y="1996"/>
                      <a:pt x="2974" y="1996"/>
                    </a:cubicBezTo>
                    <a:cubicBezTo>
                      <a:pt x="2484" y="1996"/>
                      <a:pt x="1994" y="1953"/>
                      <a:pt x="1511" y="1866"/>
                    </a:cubicBezTo>
                    <a:cubicBezTo>
                      <a:pt x="1313" y="1830"/>
                      <a:pt x="769" y="1713"/>
                      <a:pt x="458" y="1493"/>
                    </a:cubicBezTo>
                    <a:cubicBezTo>
                      <a:pt x="399" y="1418"/>
                      <a:pt x="335" y="1344"/>
                      <a:pt x="263" y="1276"/>
                    </a:cubicBezTo>
                    <a:cubicBezTo>
                      <a:pt x="231" y="1208"/>
                      <a:pt x="221" y="1133"/>
                      <a:pt x="247" y="1059"/>
                    </a:cubicBezTo>
                    <a:cubicBezTo>
                      <a:pt x="250" y="1052"/>
                      <a:pt x="254" y="1049"/>
                      <a:pt x="260" y="1039"/>
                    </a:cubicBezTo>
                    <a:cubicBezTo>
                      <a:pt x="684" y="174"/>
                      <a:pt x="2013" y="174"/>
                      <a:pt x="2845" y="142"/>
                    </a:cubicBezTo>
                    <a:cubicBezTo>
                      <a:pt x="2950" y="138"/>
                      <a:pt x="3054" y="136"/>
                      <a:pt x="3158" y="136"/>
                    </a:cubicBezTo>
                    <a:close/>
                    <a:moveTo>
                      <a:pt x="5453" y="1739"/>
                    </a:moveTo>
                    <a:lnTo>
                      <a:pt x="5453" y="1739"/>
                    </a:lnTo>
                    <a:cubicBezTo>
                      <a:pt x="4896" y="2445"/>
                      <a:pt x="4698" y="3349"/>
                      <a:pt x="4701" y="4266"/>
                    </a:cubicBezTo>
                    <a:cubicBezTo>
                      <a:pt x="4685" y="4266"/>
                      <a:pt x="4666" y="4273"/>
                      <a:pt x="4653" y="4289"/>
                    </a:cubicBezTo>
                    <a:cubicBezTo>
                      <a:pt x="4372" y="4750"/>
                      <a:pt x="3818" y="4855"/>
                      <a:pt x="3305" y="4855"/>
                    </a:cubicBezTo>
                    <a:cubicBezTo>
                      <a:pt x="3256" y="4855"/>
                      <a:pt x="3207" y="4854"/>
                      <a:pt x="3159" y="4852"/>
                    </a:cubicBezTo>
                    <a:cubicBezTo>
                      <a:pt x="2631" y="4833"/>
                      <a:pt x="2009" y="4703"/>
                      <a:pt x="1643" y="4292"/>
                    </a:cubicBezTo>
                    <a:cubicBezTo>
                      <a:pt x="1702" y="3813"/>
                      <a:pt x="1559" y="3365"/>
                      <a:pt x="1329" y="2922"/>
                    </a:cubicBezTo>
                    <a:cubicBezTo>
                      <a:pt x="1125" y="2523"/>
                      <a:pt x="918" y="2112"/>
                      <a:pt x="655" y="1742"/>
                    </a:cubicBezTo>
                    <a:lnTo>
                      <a:pt x="655" y="1742"/>
                    </a:lnTo>
                    <a:cubicBezTo>
                      <a:pt x="931" y="1885"/>
                      <a:pt x="1251" y="1950"/>
                      <a:pt x="1543" y="2002"/>
                    </a:cubicBezTo>
                    <a:cubicBezTo>
                      <a:pt x="2039" y="2087"/>
                      <a:pt x="2549" y="2133"/>
                      <a:pt x="3060" y="2133"/>
                    </a:cubicBezTo>
                    <a:cubicBezTo>
                      <a:pt x="3658" y="2133"/>
                      <a:pt x="4256" y="2070"/>
                      <a:pt x="4831" y="1934"/>
                    </a:cubicBezTo>
                    <a:cubicBezTo>
                      <a:pt x="5022" y="1888"/>
                      <a:pt x="5252" y="1830"/>
                      <a:pt x="5453" y="1739"/>
                    </a:cubicBezTo>
                    <a:close/>
                    <a:moveTo>
                      <a:pt x="1627" y="4431"/>
                    </a:moveTo>
                    <a:cubicBezTo>
                      <a:pt x="1983" y="4882"/>
                      <a:pt x="2758" y="4985"/>
                      <a:pt x="3279" y="4985"/>
                    </a:cubicBezTo>
                    <a:cubicBezTo>
                      <a:pt x="3736" y="4985"/>
                      <a:pt x="4462" y="4907"/>
                      <a:pt x="4705" y="4451"/>
                    </a:cubicBezTo>
                    <a:cubicBezTo>
                      <a:pt x="4724" y="4982"/>
                      <a:pt x="4967" y="5432"/>
                      <a:pt x="5252" y="5870"/>
                    </a:cubicBezTo>
                    <a:cubicBezTo>
                      <a:pt x="5408" y="6113"/>
                      <a:pt x="5586" y="6349"/>
                      <a:pt x="5712" y="6615"/>
                    </a:cubicBezTo>
                    <a:cubicBezTo>
                      <a:pt x="5997" y="7191"/>
                      <a:pt x="5615" y="7499"/>
                      <a:pt x="5106" y="7677"/>
                    </a:cubicBezTo>
                    <a:cubicBezTo>
                      <a:pt x="4455" y="7904"/>
                      <a:pt x="3762" y="7975"/>
                      <a:pt x="3072" y="7979"/>
                    </a:cubicBezTo>
                    <a:cubicBezTo>
                      <a:pt x="2992" y="7979"/>
                      <a:pt x="2912" y="7979"/>
                      <a:pt x="2831" y="7979"/>
                    </a:cubicBezTo>
                    <a:cubicBezTo>
                      <a:pt x="2247" y="7979"/>
                      <a:pt x="1634" y="7961"/>
                      <a:pt x="1073" y="7813"/>
                    </a:cubicBezTo>
                    <a:cubicBezTo>
                      <a:pt x="707" y="7716"/>
                      <a:pt x="150" y="7525"/>
                      <a:pt x="241" y="7046"/>
                    </a:cubicBezTo>
                    <a:cubicBezTo>
                      <a:pt x="305" y="6728"/>
                      <a:pt x="548" y="6407"/>
                      <a:pt x="733" y="6145"/>
                    </a:cubicBezTo>
                    <a:cubicBezTo>
                      <a:pt x="1060" y="5662"/>
                      <a:pt x="1417" y="5193"/>
                      <a:pt x="1582" y="4626"/>
                    </a:cubicBezTo>
                    <a:cubicBezTo>
                      <a:pt x="1601" y="4561"/>
                      <a:pt x="1614" y="4496"/>
                      <a:pt x="1627" y="4431"/>
                    </a:cubicBezTo>
                    <a:close/>
                    <a:moveTo>
                      <a:pt x="3211" y="1"/>
                    </a:moveTo>
                    <a:cubicBezTo>
                      <a:pt x="3107" y="1"/>
                      <a:pt x="3005" y="3"/>
                      <a:pt x="2907" y="6"/>
                    </a:cubicBezTo>
                    <a:cubicBezTo>
                      <a:pt x="2356" y="22"/>
                      <a:pt x="1776" y="74"/>
                      <a:pt x="1238" y="200"/>
                    </a:cubicBezTo>
                    <a:cubicBezTo>
                      <a:pt x="782" y="307"/>
                      <a:pt x="357" y="531"/>
                      <a:pt x="156" y="978"/>
                    </a:cubicBezTo>
                    <a:cubicBezTo>
                      <a:pt x="150" y="997"/>
                      <a:pt x="153" y="1017"/>
                      <a:pt x="160" y="1033"/>
                    </a:cubicBezTo>
                    <a:cubicBezTo>
                      <a:pt x="143" y="1085"/>
                      <a:pt x="143" y="1143"/>
                      <a:pt x="156" y="1195"/>
                    </a:cubicBezTo>
                    <a:cubicBezTo>
                      <a:pt x="134" y="1205"/>
                      <a:pt x="114" y="1237"/>
                      <a:pt x="137" y="1263"/>
                    </a:cubicBezTo>
                    <a:lnTo>
                      <a:pt x="234" y="1386"/>
                    </a:lnTo>
                    <a:cubicBezTo>
                      <a:pt x="263" y="1431"/>
                      <a:pt x="296" y="1470"/>
                      <a:pt x="331" y="1506"/>
                    </a:cubicBezTo>
                    <a:cubicBezTo>
                      <a:pt x="704" y="1998"/>
                      <a:pt x="999" y="2536"/>
                      <a:pt x="1271" y="3090"/>
                    </a:cubicBezTo>
                    <a:cubicBezTo>
                      <a:pt x="1653" y="3868"/>
                      <a:pt x="1566" y="4577"/>
                      <a:pt x="1135" y="5309"/>
                    </a:cubicBezTo>
                    <a:cubicBezTo>
                      <a:pt x="820" y="5837"/>
                      <a:pt x="341" y="6326"/>
                      <a:pt x="150" y="6913"/>
                    </a:cubicBezTo>
                    <a:cubicBezTo>
                      <a:pt x="1" y="7376"/>
                      <a:pt x="260" y="7629"/>
                      <a:pt x="665" y="7807"/>
                    </a:cubicBezTo>
                    <a:cubicBezTo>
                      <a:pt x="1242" y="8060"/>
                      <a:pt x="1903" y="8076"/>
                      <a:pt x="2521" y="8098"/>
                    </a:cubicBezTo>
                    <a:cubicBezTo>
                      <a:pt x="2696" y="8105"/>
                      <a:pt x="2871" y="8109"/>
                      <a:pt x="3046" y="8109"/>
                    </a:cubicBezTo>
                    <a:cubicBezTo>
                      <a:pt x="3554" y="8109"/>
                      <a:pt x="4063" y="8075"/>
                      <a:pt x="4559" y="7969"/>
                    </a:cubicBezTo>
                    <a:cubicBezTo>
                      <a:pt x="5000" y="7878"/>
                      <a:pt x="5758" y="7726"/>
                      <a:pt x="5936" y="7230"/>
                    </a:cubicBezTo>
                    <a:cubicBezTo>
                      <a:pt x="6098" y="6761"/>
                      <a:pt x="5664" y="6252"/>
                      <a:pt x="5430" y="5892"/>
                    </a:cubicBezTo>
                    <a:cubicBezTo>
                      <a:pt x="5226" y="5581"/>
                      <a:pt x="5016" y="5261"/>
                      <a:pt x="4912" y="4901"/>
                    </a:cubicBezTo>
                    <a:cubicBezTo>
                      <a:pt x="4802" y="4525"/>
                      <a:pt x="4844" y="4127"/>
                      <a:pt x="4870" y="3738"/>
                    </a:cubicBezTo>
                    <a:cubicBezTo>
                      <a:pt x="4941" y="2873"/>
                      <a:pt x="5200" y="2115"/>
                      <a:pt x="5842" y="1506"/>
                    </a:cubicBezTo>
                    <a:cubicBezTo>
                      <a:pt x="5874" y="1480"/>
                      <a:pt x="5868" y="1438"/>
                      <a:pt x="5842" y="1415"/>
                    </a:cubicBezTo>
                    <a:cubicBezTo>
                      <a:pt x="6014" y="1127"/>
                      <a:pt x="5852" y="819"/>
                      <a:pt x="5612" y="625"/>
                    </a:cubicBezTo>
                    <a:cubicBezTo>
                      <a:pt x="4988" y="119"/>
                      <a:pt x="4026" y="1"/>
                      <a:pt x="32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24"/>
              <p:cNvSpPr/>
              <p:nvPr/>
            </p:nvSpPr>
            <p:spPr>
              <a:xfrm>
                <a:off x="8107507" y="2077631"/>
                <a:ext cx="23510" cy="12346"/>
              </a:xfrm>
              <a:custGeom>
                <a:avLst/>
                <a:gdLst/>
                <a:ahLst/>
                <a:cxnLst/>
                <a:rect l="l" t="t" r="r" b="b"/>
                <a:pathLst>
                  <a:path w="358" h="188" extrusionOk="0">
                    <a:moveTo>
                      <a:pt x="290" y="1"/>
                    </a:moveTo>
                    <a:cubicBezTo>
                      <a:pt x="285" y="1"/>
                      <a:pt x="279" y="2"/>
                      <a:pt x="273" y="4"/>
                    </a:cubicBezTo>
                    <a:cubicBezTo>
                      <a:pt x="192" y="40"/>
                      <a:pt x="104" y="82"/>
                      <a:pt x="30" y="121"/>
                    </a:cubicBezTo>
                    <a:cubicBezTo>
                      <a:pt x="1" y="141"/>
                      <a:pt x="13" y="188"/>
                      <a:pt x="44" y="188"/>
                    </a:cubicBezTo>
                    <a:cubicBezTo>
                      <a:pt x="48" y="188"/>
                      <a:pt x="52" y="187"/>
                      <a:pt x="56" y="186"/>
                    </a:cubicBezTo>
                    <a:cubicBezTo>
                      <a:pt x="146" y="153"/>
                      <a:pt x="231" y="118"/>
                      <a:pt x="315" y="79"/>
                    </a:cubicBezTo>
                    <a:cubicBezTo>
                      <a:pt x="358" y="56"/>
                      <a:pt x="330" y="1"/>
                      <a:pt x="2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24"/>
              <p:cNvSpPr/>
              <p:nvPr/>
            </p:nvSpPr>
            <p:spPr>
              <a:xfrm>
                <a:off x="8140472" y="2069947"/>
                <a:ext cx="31981" cy="10113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54" extrusionOk="0">
                    <a:moveTo>
                      <a:pt x="419" y="1"/>
                    </a:moveTo>
                    <a:cubicBezTo>
                      <a:pt x="415" y="1"/>
                      <a:pt x="412" y="1"/>
                      <a:pt x="409" y="2"/>
                    </a:cubicBezTo>
                    <a:cubicBezTo>
                      <a:pt x="283" y="18"/>
                      <a:pt x="153" y="50"/>
                      <a:pt x="33" y="89"/>
                    </a:cubicBezTo>
                    <a:cubicBezTo>
                      <a:pt x="2" y="102"/>
                      <a:pt x="1" y="154"/>
                      <a:pt x="36" y="154"/>
                    </a:cubicBezTo>
                    <a:cubicBezTo>
                      <a:pt x="38" y="154"/>
                      <a:pt x="39" y="154"/>
                      <a:pt x="40" y="154"/>
                    </a:cubicBezTo>
                    <a:cubicBezTo>
                      <a:pt x="169" y="144"/>
                      <a:pt x="309" y="121"/>
                      <a:pt x="435" y="86"/>
                    </a:cubicBezTo>
                    <a:cubicBezTo>
                      <a:pt x="487" y="74"/>
                      <a:pt x="470" y="1"/>
                      <a:pt x="4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24"/>
              <p:cNvSpPr/>
              <p:nvPr/>
            </p:nvSpPr>
            <p:spPr>
              <a:xfrm>
                <a:off x="8189854" y="2068306"/>
                <a:ext cx="32638" cy="6304"/>
              </a:xfrm>
              <a:custGeom>
                <a:avLst/>
                <a:gdLst/>
                <a:ahLst/>
                <a:cxnLst/>
                <a:rect l="l" t="t" r="r" b="b"/>
                <a:pathLst>
                  <a:path w="497" h="96" extrusionOk="0">
                    <a:moveTo>
                      <a:pt x="431" y="1"/>
                    </a:moveTo>
                    <a:cubicBezTo>
                      <a:pt x="305" y="1"/>
                      <a:pt x="175" y="4"/>
                      <a:pt x="49" y="10"/>
                    </a:cubicBezTo>
                    <a:cubicBezTo>
                      <a:pt x="0" y="10"/>
                      <a:pt x="0" y="85"/>
                      <a:pt x="49" y="85"/>
                    </a:cubicBezTo>
                    <a:cubicBezTo>
                      <a:pt x="152" y="90"/>
                      <a:pt x="257" y="95"/>
                      <a:pt x="361" y="95"/>
                    </a:cubicBezTo>
                    <a:cubicBezTo>
                      <a:pt x="385" y="95"/>
                      <a:pt x="408" y="95"/>
                      <a:pt x="431" y="95"/>
                    </a:cubicBezTo>
                    <a:cubicBezTo>
                      <a:pt x="432" y="95"/>
                      <a:pt x="433" y="95"/>
                      <a:pt x="435" y="95"/>
                    </a:cubicBezTo>
                    <a:cubicBezTo>
                      <a:pt x="496" y="95"/>
                      <a:pt x="495" y="4"/>
                      <a:pt x="4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24"/>
              <p:cNvSpPr/>
              <p:nvPr/>
            </p:nvSpPr>
            <p:spPr>
              <a:xfrm>
                <a:off x="8236544" y="2072114"/>
                <a:ext cx="29092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443" h="177" extrusionOk="0">
                    <a:moveTo>
                      <a:pt x="52" y="1"/>
                    </a:moveTo>
                    <a:cubicBezTo>
                      <a:pt x="11" y="1"/>
                      <a:pt x="1" y="73"/>
                      <a:pt x="44" y="82"/>
                    </a:cubicBezTo>
                    <a:cubicBezTo>
                      <a:pt x="154" y="101"/>
                      <a:pt x="255" y="134"/>
                      <a:pt x="355" y="173"/>
                    </a:cubicBezTo>
                    <a:cubicBezTo>
                      <a:pt x="363" y="176"/>
                      <a:pt x="370" y="177"/>
                      <a:pt x="377" y="177"/>
                    </a:cubicBezTo>
                    <a:cubicBezTo>
                      <a:pt x="428" y="177"/>
                      <a:pt x="442" y="95"/>
                      <a:pt x="388" y="72"/>
                    </a:cubicBezTo>
                    <a:cubicBezTo>
                      <a:pt x="284" y="27"/>
                      <a:pt x="171" y="7"/>
                      <a:pt x="57" y="1"/>
                    </a:cubicBezTo>
                    <a:cubicBezTo>
                      <a:pt x="55" y="1"/>
                      <a:pt x="54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24"/>
              <p:cNvSpPr/>
              <p:nvPr/>
            </p:nvSpPr>
            <p:spPr>
              <a:xfrm>
                <a:off x="8273450" y="2083869"/>
                <a:ext cx="26662" cy="1911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291" extrusionOk="0">
                    <a:moveTo>
                      <a:pt x="56" y="0"/>
                    </a:moveTo>
                    <a:cubicBezTo>
                      <a:pt x="1" y="0"/>
                      <a:pt x="1" y="84"/>
                      <a:pt x="56" y="88"/>
                    </a:cubicBezTo>
                    <a:cubicBezTo>
                      <a:pt x="169" y="101"/>
                      <a:pt x="234" y="172"/>
                      <a:pt x="292" y="266"/>
                    </a:cubicBezTo>
                    <a:cubicBezTo>
                      <a:pt x="302" y="283"/>
                      <a:pt x="319" y="291"/>
                      <a:pt x="336" y="291"/>
                    </a:cubicBezTo>
                    <a:cubicBezTo>
                      <a:pt x="370" y="291"/>
                      <a:pt x="405" y="261"/>
                      <a:pt x="393" y="220"/>
                    </a:cubicBezTo>
                    <a:cubicBezTo>
                      <a:pt x="347" y="84"/>
                      <a:pt x="195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24"/>
              <p:cNvSpPr/>
              <p:nvPr/>
            </p:nvSpPr>
            <p:spPr>
              <a:xfrm>
                <a:off x="8016425" y="2252832"/>
                <a:ext cx="29157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27" extrusionOk="0">
                    <a:moveTo>
                      <a:pt x="376" y="0"/>
                    </a:moveTo>
                    <a:cubicBezTo>
                      <a:pt x="369" y="0"/>
                      <a:pt x="362" y="2"/>
                      <a:pt x="354" y="6"/>
                    </a:cubicBezTo>
                    <a:cubicBezTo>
                      <a:pt x="225" y="67"/>
                      <a:pt x="111" y="165"/>
                      <a:pt x="17" y="271"/>
                    </a:cubicBezTo>
                    <a:cubicBezTo>
                      <a:pt x="0" y="296"/>
                      <a:pt x="17" y="327"/>
                      <a:pt x="40" y="327"/>
                    </a:cubicBezTo>
                    <a:cubicBezTo>
                      <a:pt x="47" y="327"/>
                      <a:pt x="55" y="324"/>
                      <a:pt x="63" y="317"/>
                    </a:cubicBezTo>
                    <a:cubicBezTo>
                      <a:pt x="170" y="223"/>
                      <a:pt x="277" y="152"/>
                      <a:pt x="400" y="84"/>
                    </a:cubicBezTo>
                    <a:cubicBezTo>
                      <a:pt x="444" y="59"/>
                      <a:pt x="417" y="0"/>
                      <a:pt x="3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24"/>
              <p:cNvSpPr/>
              <p:nvPr/>
            </p:nvSpPr>
            <p:spPr>
              <a:xfrm>
                <a:off x="8061342" y="2237597"/>
                <a:ext cx="38811" cy="13594"/>
              </a:xfrm>
              <a:custGeom>
                <a:avLst/>
                <a:gdLst/>
                <a:ahLst/>
                <a:cxnLst/>
                <a:rect l="l" t="t" r="r" b="b"/>
                <a:pathLst>
                  <a:path w="591" h="207" extrusionOk="0">
                    <a:moveTo>
                      <a:pt x="522" y="0"/>
                    </a:moveTo>
                    <a:cubicBezTo>
                      <a:pt x="519" y="0"/>
                      <a:pt x="516" y="1"/>
                      <a:pt x="513" y="1"/>
                    </a:cubicBezTo>
                    <a:cubicBezTo>
                      <a:pt x="354" y="40"/>
                      <a:pt x="202" y="86"/>
                      <a:pt x="46" y="131"/>
                    </a:cubicBezTo>
                    <a:cubicBezTo>
                      <a:pt x="1" y="143"/>
                      <a:pt x="18" y="206"/>
                      <a:pt x="60" y="206"/>
                    </a:cubicBezTo>
                    <a:cubicBezTo>
                      <a:pt x="63" y="206"/>
                      <a:pt x="66" y="206"/>
                      <a:pt x="69" y="205"/>
                    </a:cubicBezTo>
                    <a:cubicBezTo>
                      <a:pt x="224" y="166"/>
                      <a:pt x="383" y="134"/>
                      <a:pt x="538" y="92"/>
                    </a:cubicBezTo>
                    <a:cubicBezTo>
                      <a:pt x="591" y="77"/>
                      <a:pt x="573" y="0"/>
                      <a:pt x="5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24"/>
              <p:cNvSpPr/>
              <p:nvPr/>
            </p:nvSpPr>
            <p:spPr>
              <a:xfrm>
                <a:off x="8124974" y="2231884"/>
                <a:ext cx="36907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62" h="115" extrusionOk="0">
                    <a:moveTo>
                      <a:pt x="507" y="0"/>
                    </a:moveTo>
                    <a:cubicBezTo>
                      <a:pt x="504" y="0"/>
                      <a:pt x="502" y="0"/>
                      <a:pt x="499" y="1"/>
                    </a:cubicBezTo>
                    <a:cubicBezTo>
                      <a:pt x="350" y="17"/>
                      <a:pt x="204" y="36"/>
                      <a:pt x="49" y="36"/>
                    </a:cubicBezTo>
                    <a:cubicBezTo>
                      <a:pt x="0" y="36"/>
                      <a:pt x="0" y="104"/>
                      <a:pt x="49" y="111"/>
                    </a:cubicBezTo>
                    <a:cubicBezTo>
                      <a:pt x="103" y="113"/>
                      <a:pt x="157" y="115"/>
                      <a:pt x="211" y="115"/>
                    </a:cubicBezTo>
                    <a:cubicBezTo>
                      <a:pt x="311" y="115"/>
                      <a:pt x="411" y="110"/>
                      <a:pt x="512" y="95"/>
                    </a:cubicBezTo>
                    <a:cubicBezTo>
                      <a:pt x="561" y="86"/>
                      <a:pt x="552" y="0"/>
                      <a:pt x="5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24"/>
              <p:cNvSpPr/>
              <p:nvPr/>
            </p:nvSpPr>
            <p:spPr>
              <a:xfrm>
                <a:off x="8183485" y="2230439"/>
                <a:ext cx="40321" cy="7946"/>
              </a:xfrm>
              <a:custGeom>
                <a:avLst/>
                <a:gdLst/>
                <a:ahLst/>
                <a:cxnLst/>
                <a:rect l="l" t="t" r="r" b="b"/>
                <a:pathLst>
                  <a:path w="614" h="121" extrusionOk="0">
                    <a:moveTo>
                      <a:pt x="238" y="1"/>
                    </a:moveTo>
                    <a:cubicBezTo>
                      <a:pt x="178" y="1"/>
                      <a:pt x="118" y="3"/>
                      <a:pt x="59" y="7"/>
                    </a:cubicBezTo>
                    <a:cubicBezTo>
                      <a:pt x="1" y="10"/>
                      <a:pt x="0" y="91"/>
                      <a:pt x="55" y="91"/>
                    </a:cubicBezTo>
                    <a:cubicBezTo>
                      <a:pt x="56" y="91"/>
                      <a:pt x="57" y="91"/>
                      <a:pt x="59" y="91"/>
                    </a:cubicBezTo>
                    <a:cubicBezTo>
                      <a:pt x="71" y="91"/>
                      <a:pt x="83" y="90"/>
                      <a:pt x="96" y="90"/>
                    </a:cubicBezTo>
                    <a:cubicBezTo>
                      <a:pt x="248" y="90"/>
                      <a:pt x="398" y="108"/>
                      <a:pt x="551" y="120"/>
                    </a:cubicBezTo>
                    <a:cubicBezTo>
                      <a:pt x="553" y="120"/>
                      <a:pt x="555" y="120"/>
                      <a:pt x="557" y="120"/>
                    </a:cubicBezTo>
                    <a:cubicBezTo>
                      <a:pt x="607" y="120"/>
                      <a:pt x="614" y="42"/>
                      <a:pt x="564" y="29"/>
                    </a:cubicBezTo>
                    <a:cubicBezTo>
                      <a:pt x="457" y="8"/>
                      <a:pt x="348" y="1"/>
                      <a:pt x="2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24"/>
              <p:cNvSpPr/>
              <p:nvPr/>
            </p:nvSpPr>
            <p:spPr>
              <a:xfrm>
                <a:off x="8245738" y="2233591"/>
                <a:ext cx="37629" cy="12215"/>
              </a:xfrm>
              <a:custGeom>
                <a:avLst/>
                <a:gdLst/>
                <a:ahLst/>
                <a:cxnLst/>
                <a:rect l="l" t="t" r="r" b="b"/>
                <a:pathLst>
                  <a:path w="573" h="186" extrusionOk="0">
                    <a:moveTo>
                      <a:pt x="60" y="0"/>
                    </a:moveTo>
                    <a:cubicBezTo>
                      <a:pt x="16" y="0"/>
                      <a:pt x="0" y="63"/>
                      <a:pt x="47" y="78"/>
                    </a:cubicBezTo>
                    <a:cubicBezTo>
                      <a:pt x="193" y="117"/>
                      <a:pt x="342" y="159"/>
                      <a:pt x="491" y="185"/>
                    </a:cubicBezTo>
                    <a:cubicBezTo>
                      <a:pt x="493" y="186"/>
                      <a:pt x="495" y="186"/>
                      <a:pt x="497" y="186"/>
                    </a:cubicBezTo>
                    <a:cubicBezTo>
                      <a:pt x="551" y="186"/>
                      <a:pt x="573" y="107"/>
                      <a:pt x="517" y="91"/>
                    </a:cubicBezTo>
                    <a:cubicBezTo>
                      <a:pt x="371" y="53"/>
                      <a:pt x="215" y="30"/>
                      <a:pt x="66" y="1"/>
                    </a:cubicBezTo>
                    <a:cubicBezTo>
                      <a:pt x="64" y="0"/>
                      <a:pt x="62" y="0"/>
                      <a:pt x="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24"/>
              <p:cNvSpPr/>
              <p:nvPr/>
            </p:nvSpPr>
            <p:spPr>
              <a:xfrm>
                <a:off x="8302409" y="2246593"/>
                <a:ext cx="29814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03" extrusionOk="0">
                    <a:moveTo>
                      <a:pt x="56" y="0"/>
                    </a:moveTo>
                    <a:cubicBezTo>
                      <a:pt x="0" y="0"/>
                      <a:pt x="2" y="88"/>
                      <a:pt x="62" y="98"/>
                    </a:cubicBezTo>
                    <a:cubicBezTo>
                      <a:pt x="165" y="104"/>
                      <a:pt x="256" y="140"/>
                      <a:pt x="344" y="195"/>
                    </a:cubicBezTo>
                    <a:cubicBezTo>
                      <a:pt x="354" y="200"/>
                      <a:pt x="363" y="203"/>
                      <a:pt x="373" y="203"/>
                    </a:cubicBezTo>
                    <a:cubicBezTo>
                      <a:pt x="423" y="203"/>
                      <a:pt x="454" y="131"/>
                      <a:pt x="402" y="101"/>
                    </a:cubicBezTo>
                    <a:cubicBezTo>
                      <a:pt x="301" y="36"/>
                      <a:pt x="182" y="7"/>
                      <a:pt x="62" y="0"/>
                    </a:cubicBezTo>
                    <a:cubicBezTo>
                      <a:pt x="60" y="0"/>
                      <a:pt x="58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24"/>
              <p:cNvSpPr/>
              <p:nvPr/>
            </p:nvSpPr>
            <p:spPr>
              <a:xfrm>
                <a:off x="8339774" y="2264455"/>
                <a:ext cx="32966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502" h="328" extrusionOk="0">
                    <a:moveTo>
                      <a:pt x="55" y="0"/>
                    </a:moveTo>
                    <a:cubicBezTo>
                      <a:pt x="11" y="0"/>
                      <a:pt x="1" y="74"/>
                      <a:pt x="47" y="91"/>
                    </a:cubicBezTo>
                    <a:cubicBezTo>
                      <a:pt x="179" y="143"/>
                      <a:pt x="273" y="221"/>
                      <a:pt x="380" y="311"/>
                    </a:cubicBezTo>
                    <a:cubicBezTo>
                      <a:pt x="392" y="323"/>
                      <a:pt x="405" y="327"/>
                      <a:pt x="418" y="327"/>
                    </a:cubicBezTo>
                    <a:cubicBezTo>
                      <a:pt x="462" y="327"/>
                      <a:pt x="501" y="273"/>
                      <a:pt x="461" y="230"/>
                    </a:cubicBezTo>
                    <a:cubicBezTo>
                      <a:pt x="358" y="124"/>
                      <a:pt x="209" y="49"/>
                      <a:pt x="73" y="4"/>
                    </a:cubicBezTo>
                    <a:cubicBezTo>
                      <a:pt x="66" y="1"/>
                      <a:pt x="60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30" name="Google Shape;2730;p24"/>
            <p:cNvGrpSpPr/>
            <p:nvPr/>
          </p:nvGrpSpPr>
          <p:grpSpPr>
            <a:xfrm rot="1205843">
              <a:off x="8579881" y="4109791"/>
              <a:ext cx="1187466" cy="742912"/>
              <a:chOff x="6880435" y="4156402"/>
              <a:chExt cx="650771" cy="407141"/>
            </a:xfrm>
          </p:grpSpPr>
          <p:sp>
            <p:nvSpPr>
              <p:cNvPr id="2731" name="Google Shape;2731;p24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24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24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24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35" name="Google Shape;2735;p24"/>
            <p:cNvSpPr/>
            <p:nvPr/>
          </p:nvSpPr>
          <p:spPr>
            <a:xfrm rot="1928001">
              <a:off x="-208619" y="2100506"/>
              <a:ext cx="766803" cy="785631"/>
            </a:xfrm>
            <a:custGeom>
              <a:avLst/>
              <a:gdLst/>
              <a:ahLst/>
              <a:cxnLst/>
              <a:rect l="l" t="t" r="r" b="b"/>
              <a:pathLst>
                <a:path w="6399" h="6556" extrusionOk="0">
                  <a:moveTo>
                    <a:pt x="4209" y="1"/>
                  </a:moveTo>
                  <a:cubicBezTo>
                    <a:pt x="4183" y="1"/>
                    <a:pt x="4161" y="15"/>
                    <a:pt x="4157" y="50"/>
                  </a:cubicBezTo>
                  <a:cubicBezTo>
                    <a:pt x="4034" y="948"/>
                    <a:pt x="3930" y="1851"/>
                    <a:pt x="3787" y="2749"/>
                  </a:cubicBezTo>
                  <a:cubicBezTo>
                    <a:pt x="3726" y="3134"/>
                    <a:pt x="3655" y="3523"/>
                    <a:pt x="3528" y="3892"/>
                  </a:cubicBezTo>
                  <a:cubicBezTo>
                    <a:pt x="3428" y="4194"/>
                    <a:pt x="3140" y="4929"/>
                    <a:pt x="2735" y="5071"/>
                  </a:cubicBezTo>
                  <a:cubicBezTo>
                    <a:pt x="2783" y="3656"/>
                    <a:pt x="2913" y="2243"/>
                    <a:pt x="2816" y="831"/>
                  </a:cubicBezTo>
                  <a:lnTo>
                    <a:pt x="2816" y="831"/>
                  </a:lnTo>
                  <a:cubicBezTo>
                    <a:pt x="2845" y="883"/>
                    <a:pt x="2867" y="935"/>
                    <a:pt x="2890" y="993"/>
                  </a:cubicBezTo>
                  <a:cubicBezTo>
                    <a:pt x="2900" y="1024"/>
                    <a:pt x="2927" y="1037"/>
                    <a:pt x="2953" y="1037"/>
                  </a:cubicBezTo>
                  <a:cubicBezTo>
                    <a:pt x="2993" y="1037"/>
                    <a:pt x="3033" y="1006"/>
                    <a:pt x="3013" y="957"/>
                  </a:cubicBezTo>
                  <a:cubicBezTo>
                    <a:pt x="2961" y="815"/>
                    <a:pt x="2893" y="698"/>
                    <a:pt x="2799" y="575"/>
                  </a:cubicBezTo>
                  <a:cubicBezTo>
                    <a:pt x="2797" y="540"/>
                    <a:pt x="2761" y="510"/>
                    <a:pt x="2726" y="510"/>
                  </a:cubicBezTo>
                  <a:cubicBezTo>
                    <a:pt x="2707" y="510"/>
                    <a:pt x="2688" y="519"/>
                    <a:pt x="2676" y="543"/>
                  </a:cubicBezTo>
                  <a:cubicBezTo>
                    <a:pt x="2589" y="724"/>
                    <a:pt x="2498" y="909"/>
                    <a:pt x="2414" y="1090"/>
                  </a:cubicBezTo>
                  <a:cubicBezTo>
                    <a:pt x="2390" y="1143"/>
                    <a:pt x="2433" y="1190"/>
                    <a:pt x="2475" y="1190"/>
                  </a:cubicBezTo>
                  <a:cubicBezTo>
                    <a:pt x="2495" y="1190"/>
                    <a:pt x="2515" y="1180"/>
                    <a:pt x="2527" y="1155"/>
                  </a:cubicBezTo>
                  <a:cubicBezTo>
                    <a:pt x="2579" y="1058"/>
                    <a:pt x="2637" y="960"/>
                    <a:pt x="2689" y="863"/>
                  </a:cubicBezTo>
                  <a:lnTo>
                    <a:pt x="2689" y="863"/>
                  </a:lnTo>
                  <a:cubicBezTo>
                    <a:pt x="2773" y="2269"/>
                    <a:pt x="2586" y="3682"/>
                    <a:pt x="2579" y="5091"/>
                  </a:cubicBezTo>
                  <a:cubicBezTo>
                    <a:pt x="2524" y="5088"/>
                    <a:pt x="2472" y="5075"/>
                    <a:pt x="2411" y="5046"/>
                  </a:cubicBezTo>
                  <a:cubicBezTo>
                    <a:pt x="2229" y="4958"/>
                    <a:pt x="2090" y="4650"/>
                    <a:pt x="1993" y="4479"/>
                  </a:cubicBezTo>
                  <a:cubicBezTo>
                    <a:pt x="1889" y="4297"/>
                    <a:pt x="1795" y="4109"/>
                    <a:pt x="1704" y="3921"/>
                  </a:cubicBezTo>
                  <a:cubicBezTo>
                    <a:pt x="1523" y="3526"/>
                    <a:pt x="1374" y="3118"/>
                    <a:pt x="1261" y="2700"/>
                  </a:cubicBezTo>
                  <a:cubicBezTo>
                    <a:pt x="1031" y="1855"/>
                    <a:pt x="950" y="980"/>
                    <a:pt x="995" y="105"/>
                  </a:cubicBezTo>
                  <a:cubicBezTo>
                    <a:pt x="997" y="86"/>
                    <a:pt x="981" y="76"/>
                    <a:pt x="965" y="76"/>
                  </a:cubicBezTo>
                  <a:cubicBezTo>
                    <a:pt x="949" y="76"/>
                    <a:pt x="932" y="86"/>
                    <a:pt x="930" y="105"/>
                  </a:cubicBezTo>
                  <a:cubicBezTo>
                    <a:pt x="833" y="1103"/>
                    <a:pt x="946" y="2107"/>
                    <a:pt x="1244" y="3063"/>
                  </a:cubicBezTo>
                  <a:cubicBezTo>
                    <a:pt x="1390" y="3523"/>
                    <a:pt x="1578" y="3970"/>
                    <a:pt x="1808" y="4394"/>
                  </a:cubicBezTo>
                  <a:cubicBezTo>
                    <a:pt x="1921" y="4605"/>
                    <a:pt x="2067" y="4942"/>
                    <a:pt x="2291" y="5114"/>
                  </a:cubicBezTo>
                  <a:cubicBezTo>
                    <a:pt x="1546" y="5084"/>
                    <a:pt x="794" y="5052"/>
                    <a:pt x="49" y="5016"/>
                  </a:cubicBezTo>
                  <a:cubicBezTo>
                    <a:pt x="48" y="5016"/>
                    <a:pt x="47" y="5016"/>
                    <a:pt x="46" y="5016"/>
                  </a:cubicBezTo>
                  <a:cubicBezTo>
                    <a:pt x="0" y="5016"/>
                    <a:pt x="1" y="5091"/>
                    <a:pt x="49" y="5094"/>
                  </a:cubicBezTo>
                  <a:cubicBezTo>
                    <a:pt x="891" y="5175"/>
                    <a:pt x="1740" y="5227"/>
                    <a:pt x="2586" y="5269"/>
                  </a:cubicBezTo>
                  <a:cubicBezTo>
                    <a:pt x="2589" y="5690"/>
                    <a:pt x="2608" y="6108"/>
                    <a:pt x="2663" y="6523"/>
                  </a:cubicBezTo>
                  <a:cubicBezTo>
                    <a:pt x="2665" y="6544"/>
                    <a:pt x="2683" y="6556"/>
                    <a:pt x="2699" y="6556"/>
                  </a:cubicBezTo>
                  <a:cubicBezTo>
                    <a:pt x="2715" y="6556"/>
                    <a:pt x="2730" y="6545"/>
                    <a:pt x="2728" y="6523"/>
                  </a:cubicBezTo>
                  <a:cubicBezTo>
                    <a:pt x="2715" y="6108"/>
                    <a:pt x="2718" y="5690"/>
                    <a:pt x="2731" y="5272"/>
                  </a:cubicBezTo>
                  <a:cubicBezTo>
                    <a:pt x="3836" y="5321"/>
                    <a:pt x="4941" y="5337"/>
                    <a:pt x="6049" y="5347"/>
                  </a:cubicBezTo>
                  <a:cubicBezTo>
                    <a:pt x="6026" y="5363"/>
                    <a:pt x="6007" y="5373"/>
                    <a:pt x="5987" y="5389"/>
                  </a:cubicBezTo>
                  <a:cubicBezTo>
                    <a:pt x="5880" y="5450"/>
                    <a:pt x="5777" y="5515"/>
                    <a:pt x="5666" y="5577"/>
                  </a:cubicBezTo>
                  <a:cubicBezTo>
                    <a:pt x="5605" y="5616"/>
                    <a:pt x="5644" y="5698"/>
                    <a:pt x="5704" y="5698"/>
                  </a:cubicBezTo>
                  <a:cubicBezTo>
                    <a:pt x="5713" y="5698"/>
                    <a:pt x="5724" y="5695"/>
                    <a:pt x="5734" y="5690"/>
                  </a:cubicBezTo>
                  <a:cubicBezTo>
                    <a:pt x="5854" y="5632"/>
                    <a:pt x="5961" y="5567"/>
                    <a:pt x="6068" y="5496"/>
                  </a:cubicBezTo>
                  <a:lnTo>
                    <a:pt x="6334" y="5337"/>
                  </a:lnTo>
                  <a:cubicBezTo>
                    <a:pt x="6373" y="5318"/>
                    <a:pt x="6376" y="5272"/>
                    <a:pt x="6356" y="5243"/>
                  </a:cubicBezTo>
                  <a:lnTo>
                    <a:pt x="6373" y="5227"/>
                  </a:lnTo>
                  <a:cubicBezTo>
                    <a:pt x="6399" y="5191"/>
                    <a:pt x="6399" y="5139"/>
                    <a:pt x="6360" y="5120"/>
                  </a:cubicBezTo>
                  <a:cubicBezTo>
                    <a:pt x="6204" y="5042"/>
                    <a:pt x="6052" y="4987"/>
                    <a:pt x="5880" y="4958"/>
                  </a:cubicBezTo>
                  <a:cubicBezTo>
                    <a:pt x="5875" y="4957"/>
                    <a:pt x="5871" y="4957"/>
                    <a:pt x="5866" y="4957"/>
                  </a:cubicBezTo>
                  <a:cubicBezTo>
                    <a:pt x="5793" y="4957"/>
                    <a:pt x="5768" y="5072"/>
                    <a:pt x="5845" y="5088"/>
                  </a:cubicBezTo>
                  <a:cubicBezTo>
                    <a:pt x="5974" y="5110"/>
                    <a:pt x="6091" y="5149"/>
                    <a:pt x="6214" y="5201"/>
                  </a:cubicBezTo>
                  <a:lnTo>
                    <a:pt x="6201" y="5214"/>
                  </a:lnTo>
                  <a:cubicBezTo>
                    <a:pt x="5090" y="5208"/>
                    <a:pt x="3985" y="5175"/>
                    <a:pt x="2880" y="5136"/>
                  </a:cubicBezTo>
                  <a:cubicBezTo>
                    <a:pt x="3039" y="5039"/>
                    <a:pt x="3169" y="4877"/>
                    <a:pt x="3266" y="4735"/>
                  </a:cubicBezTo>
                  <a:cubicBezTo>
                    <a:pt x="3538" y="4333"/>
                    <a:pt x="3700" y="3863"/>
                    <a:pt x="3804" y="3393"/>
                  </a:cubicBezTo>
                  <a:cubicBezTo>
                    <a:pt x="4050" y="2311"/>
                    <a:pt x="4134" y="1184"/>
                    <a:pt x="4286" y="86"/>
                  </a:cubicBezTo>
                  <a:cubicBezTo>
                    <a:pt x="4292" y="35"/>
                    <a:pt x="4247" y="1"/>
                    <a:pt x="4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6" name="Google Shape;2736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37" name="Google Shape;2737;p24"/>
          <p:cNvSpPr txBox="1">
            <a:spLocks noGrp="1"/>
          </p:cNvSpPr>
          <p:nvPr>
            <p:ph type="subTitle" idx="1"/>
          </p:nvPr>
        </p:nvSpPr>
        <p:spPr>
          <a:xfrm>
            <a:off x="1633650" y="3029900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8" name="Google Shape;2738;p24"/>
          <p:cNvSpPr txBox="1">
            <a:spLocks noGrp="1"/>
          </p:cNvSpPr>
          <p:nvPr>
            <p:ph type="subTitle" idx="2"/>
          </p:nvPr>
        </p:nvSpPr>
        <p:spPr>
          <a:xfrm>
            <a:off x="1633650" y="1531200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5" name="Google Shape;3585;p3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86" name="Google Shape;3586;p32"/>
          <p:cNvGrpSpPr/>
          <p:nvPr/>
        </p:nvGrpSpPr>
        <p:grpSpPr>
          <a:xfrm>
            <a:off x="297" y="2310816"/>
            <a:ext cx="2872123" cy="3218000"/>
            <a:chOff x="297" y="2310816"/>
            <a:chExt cx="2872123" cy="3218000"/>
          </a:xfrm>
        </p:grpSpPr>
        <p:grpSp>
          <p:nvGrpSpPr>
            <p:cNvPr id="3587" name="Google Shape;3587;p32"/>
            <p:cNvGrpSpPr/>
            <p:nvPr/>
          </p:nvGrpSpPr>
          <p:grpSpPr>
            <a:xfrm rot="-1831421">
              <a:off x="1920859" y="4889434"/>
              <a:ext cx="902125" cy="440833"/>
              <a:chOff x="7053208" y="3451133"/>
              <a:chExt cx="306539" cy="149789"/>
            </a:xfrm>
          </p:grpSpPr>
          <p:sp>
            <p:nvSpPr>
              <p:cNvPr id="3588" name="Google Shape;3588;p3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3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3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3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3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3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3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3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3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97" name="Google Shape;3597;p32"/>
            <p:cNvGrpSpPr/>
            <p:nvPr/>
          </p:nvGrpSpPr>
          <p:grpSpPr>
            <a:xfrm rot="-4946673">
              <a:off x="-469824" y="4523410"/>
              <a:ext cx="1447185" cy="319429"/>
              <a:chOff x="7968422" y="675563"/>
              <a:chExt cx="462304" cy="102049"/>
            </a:xfrm>
          </p:grpSpPr>
          <p:sp>
            <p:nvSpPr>
              <p:cNvPr id="3598" name="Google Shape;3598;p3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9" name="Google Shape;3599;p3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3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3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3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3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3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3605;p3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3606;p3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3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3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3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0" name="Google Shape;3610;p3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11" name="Google Shape;3611;p32"/>
            <p:cNvGrpSpPr/>
            <p:nvPr/>
          </p:nvGrpSpPr>
          <p:grpSpPr>
            <a:xfrm rot="716012">
              <a:off x="698207" y="4517471"/>
              <a:ext cx="567343" cy="331312"/>
              <a:chOff x="5999959" y="663349"/>
              <a:chExt cx="216246" cy="126280"/>
            </a:xfrm>
          </p:grpSpPr>
          <p:sp>
            <p:nvSpPr>
              <p:cNvPr id="3612" name="Google Shape;3612;p3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3" name="Google Shape;3613;p3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4" name="Google Shape;3614;p3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5" name="Google Shape;3615;p3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6" name="Google Shape;3616;p3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7" name="Google Shape;3617;p3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8" name="Google Shape;3618;p3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19" name="Google Shape;3619;p32"/>
            <p:cNvGrpSpPr/>
            <p:nvPr/>
          </p:nvGrpSpPr>
          <p:grpSpPr>
            <a:xfrm rot="621046">
              <a:off x="239852" y="2364675"/>
              <a:ext cx="633885" cy="379428"/>
              <a:chOff x="4884983" y="2824599"/>
              <a:chExt cx="253545" cy="151760"/>
            </a:xfrm>
          </p:grpSpPr>
          <p:sp>
            <p:nvSpPr>
              <p:cNvPr id="3620" name="Google Shape;3620;p32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1" name="Google Shape;3621;p32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2" name="Google Shape;3622;p32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3" name="Google Shape;3623;p32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4" name="Google Shape;3624;p32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5" name="Google Shape;3625;p32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6" name="Google Shape;3626;p32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7" name="Google Shape;3627;p32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8" name="Google Shape;3628;p32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29" name="Google Shape;3629;p32"/>
          <p:cNvGrpSpPr/>
          <p:nvPr/>
        </p:nvGrpSpPr>
        <p:grpSpPr>
          <a:xfrm>
            <a:off x="-592495" y="866074"/>
            <a:ext cx="4640857" cy="5228081"/>
            <a:chOff x="-592495" y="866074"/>
            <a:chExt cx="4640857" cy="5228081"/>
          </a:xfrm>
        </p:grpSpPr>
        <p:grpSp>
          <p:nvGrpSpPr>
            <p:cNvPr id="3630" name="Google Shape;3630;p32"/>
            <p:cNvGrpSpPr/>
            <p:nvPr/>
          </p:nvGrpSpPr>
          <p:grpSpPr>
            <a:xfrm rot="-1615669">
              <a:off x="2638665" y="4810380"/>
              <a:ext cx="1236398" cy="1061349"/>
              <a:chOff x="3639393" y="3293465"/>
              <a:chExt cx="543616" cy="466651"/>
            </a:xfrm>
          </p:grpSpPr>
          <p:sp>
            <p:nvSpPr>
              <p:cNvPr id="3631" name="Google Shape;3631;p32"/>
              <p:cNvSpPr/>
              <p:nvPr/>
            </p:nvSpPr>
            <p:spPr>
              <a:xfrm>
                <a:off x="3639393" y="3293465"/>
                <a:ext cx="543616" cy="466651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7106" extrusionOk="0">
                    <a:moveTo>
                      <a:pt x="4199" y="4720"/>
                    </a:moveTo>
                    <a:cubicBezTo>
                      <a:pt x="4212" y="4931"/>
                      <a:pt x="4229" y="5141"/>
                      <a:pt x="4238" y="5352"/>
                    </a:cubicBezTo>
                    <a:cubicBezTo>
                      <a:pt x="4245" y="5514"/>
                      <a:pt x="4245" y="5676"/>
                      <a:pt x="4245" y="5838"/>
                    </a:cubicBezTo>
                    <a:cubicBezTo>
                      <a:pt x="3166" y="5831"/>
                      <a:pt x="2084" y="5815"/>
                      <a:pt x="1002" y="5802"/>
                    </a:cubicBezTo>
                    <a:cubicBezTo>
                      <a:pt x="2165" y="5718"/>
                      <a:pt x="3279" y="5446"/>
                      <a:pt x="4199" y="4720"/>
                    </a:cubicBezTo>
                    <a:close/>
                    <a:moveTo>
                      <a:pt x="6658" y="1"/>
                    </a:moveTo>
                    <a:cubicBezTo>
                      <a:pt x="6634" y="1"/>
                      <a:pt x="6611" y="14"/>
                      <a:pt x="6603" y="46"/>
                    </a:cubicBezTo>
                    <a:cubicBezTo>
                      <a:pt x="6179" y="1545"/>
                      <a:pt x="5667" y="3094"/>
                      <a:pt x="4562" y="4241"/>
                    </a:cubicBezTo>
                    <a:cubicBezTo>
                      <a:pt x="4478" y="4328"/>
                      <a:pt x="4391" y="4409"/>
                      <a:pt x="4300" y="4490"/>
                    </a:cubicBezTo>
                    <a:cubicBezTo>
                      <a:pt x="4290" y="4257"/>
                      <a:pt x="4287" y="4020"/>
                      <a:pt x="4290" y="3787"/>
                    </a:cubicBezTo>
                    <a:cubicBezTo>
                      <a:pt x="4303" y="2657"/>
                      <a:pt x="4274" y="1558"/>
                      <a:pt x="4063" y="444"/>
                    </a:cubicBezTo>
                    <a:cubicBezTo>
                      <a:pt x="4067" y="443"/>
                      <a:pt x="4071" y="443"/>
                      <a:pt x="4076" y="443"/>
                    </a:cubicBezTo>
                    <a:cubicBezTo>
                      <a:pt x="4181" y="443"/>
                      <a:pt x="4386" y="703"/>
                      <a:pt x="4446" y="774"/>
                    </a:cubicBezTo>
                    <a:cubicBezTo>
                      <a:pt x="4458" y="790"/>
                      <a:pt x="4473" y="796"/>
                      <a:pt x="4487" y="796"/>
                    </a:cubicBezTo>
                    <a:cubicBezTo>
                      <a:pt x="4534" y="796"/>
                      <a:pt x="4578" y="730"/>
                      <a:pt x="4536" y="680"/>
                    </a:cubicBezTo>
                    <a:cubicBezTo>
                      <a:pt x="4400" y="509"/>
                      <a:pt x="4245" y="376"/>
                      <a:pt x="4060" y="263"/>
                    </a:cubicBezTo>
                    <a:cubicBezTo>
                      <a:pt x="4051" y="257"/>
                      <a:pt x="4040" y="255"/>
                      <a:pt x="4029" y="255"/>
                    </a:cubicBezTo>
                    <a:cubicBezTo>
                      <a:pt x="4005" y="255"/>
                      <a:pt x="3980" y="266"/>
                      <a:pt x="3969" y="289"/>
                    </a:cubicBezTo>
                    <a:cubicBezTo>
                      <a:pt x="3882" y="467"/>
                      <a:pt x="3798" y="638"/>
                      <a:pt x="3707" y="817"/>
                    </a:cubicBezTo>
                    <a:cubicBezTo>
                      <a:pt x="3683" y="868"/>
                      <a:pt x="3727" y="916"/>
                      <a:pt x="3769" y="916"/>
                    </a:cubicBezTo>
                    <a:cubicBezTo>
                      <a:pt x="3789" y="916"/>
                      <a:pt x="3808" y="906"/>
                      <a:pt x="3820" y="881"/>
                    </a:cubicBezTo>
                    <a:cubicBezTo>
                      <a:pt x="3869" y="794"/>
                      <a:pt x="3918" y="703"/>
                      <a:pt x="3966" y="609"/>
                    </a:cubicBezTo>
                    <a:cubicBezTo>
                      <a:pt x="4157" y="1688"/>
                      <a:pt x="4173" y="2747"/>
                      <a:pt x="4170" y="3842"/>
                    </a:cubicBezTo>
                    <a:cubicBezTo>
                      <a:pt x="4170" y="4089"/>
                      <a:pt x="4180" y="4331"/>
                      <a:pt x="4196" y="4574"/>
                    </a:cubicBezTo>
                    <a:cubicBezTo>
                      <a:pt x="3749" y="4950"/>
                      <a:pt x="3234" y="5239"/>
                      <a:pt x="2667" y="5413"/>
                    </a:cubicBezTo>
                    <a:cubicBezTo>
                      <a:pt x="1860" y="5663"/>
                      <a:pt x="1018" y="5695"/>
                      <a:pt x="186" y="5776"/>
                    </a:cubicBezTo>
                    <a:cubicBezTo>
                      <a:pt x="173" y="5776"/>
                      <a:pt x="163" y="5786"/>
                      <a:pt x="160" y="5793"/>
                    </a:cubicBezTo>
                    <a:lnTo>
                      <a:pt x="49" y="5793"/>
                    </a:lnTo>
                    <a:cubicBezTo>
                      <a:pt x="1" y="5793"/>
                      <a:pt x="1" y="5867"/>
                      <a:pt x="49" y="5870"/>
                    </a:cubicBezTo>
                    <a:cubicBezTo>
                      <a:pt x="1449" y="5961"/>
                      <a:pt x="2848" y="5993"/>
                      <a:pt x="4254" y="6000"/>
                    </a:cubicBezTo>
                    <a:cubicBezTo>
                      <a:pt x="4251" y="6356"/>
                      <a:pt x="4229" y="6719"/>
                      <a:pt x="4196" y="7075"/>
                    </a:cubicBezTo>
                    <a:cubicBezTo>
                      <a:pt x="4194" y="7095"/>
                      <a:pt x="4212" y="7106"/>
                      <a:pt x="4229" y="7106"/>
                    </a:cubicBezTo>
                    <a:cubicBezTo>
                      <a:pt x="4244" y="7106"/>
                      <a:pt x="4258" y="7098"/>
                      <a:pt x="4261" y="7082"/>
                    </a:cubicBezTo>
                    <a:cubicBezTo>
                      <a:pt x="4319" y="6719"/>
                      <a:pt x="4339" y="6363"/>
                      <a:pt x="4342" y="6000"/>
                    </a:cubicBezTo>
                    <a:cubicBezTo>
                      <a:pt x="4515" y="6001"/>
                      <a:pt x="4689" y="6001"/>
                      <a:pt x="4863" y="6001"/>
                    </a:cubicBezTo>
                    <a:cubicBezTo>
                      <a:pt x="5852" y="6001"/>
                      <a:pt x="6841" y="5986"/>
                      <a:pt x="7831" y="5964"/>
                    </a:cubicBezTo>
                    <a:lnTo>
                      <a:pt x="7831" y="5964"/>
                    </a:lnTo>
                    <a:cubicBezTo>
                      <a:pt x="7769" y="6010"/>
                      <a:pt x="7701" y="6055"/>
                      <a:pt x="7630" y="6091"/>
                    </a:cubicBezTo>
                    <a:lnTo>
                      <a:pt x="7497" y="6155"/>
                    </a:lnTo>
                    <a:cubicBezTo>
                      <a:pt x="7429" y="6187"/>
                      <a:pt x="7475" y="6275"/>
                      <a:pt x="7538" y="6275"/>
                    </a:cubicBezTo>
                    <a:cubicBezTo>
                      <a:pt x="7547" y="6275"/>
                      <a:pt x="7556" y="6273"/>
                      <a:pt x="7565" y="6269"/>
                    </a:cubicBezTo>
                    <a:cubicBezTo>
                      <a:pt x="7614" y="6246"/>
                      <a:pt x="7662" y="6223"/>
                      <a:pt x="7711" y="6197"/>
                    </a:cubicBezTo>
                    <a:cubicBezTo>
                      <a:pt x="7886" y="6113"/>
                      <a:pt x="8058" y="6032"/>
                      <a:pt x="8229" y="5948"/>
                    </a:cubicBezTo>
                    <a:cubicBezTo>
                      <a:pt x="8278" y="5912"/>
                      <a:pt x="8246" y="5818"/>
                      <a:pt x="8181" y="5818"/>
                    </a:cubicBezTo>
                    <a:lnTo>
                      <a:pt x="8165" y="5818"/>
                    </a:lnTo>
                    <a:cubicBezTo>
                      <a:pt x="8197" y="5783"/>
                      <a:pt x="8187" y="5721"/>
                      <a:pt x="8139" y="5708"/>
                    </a:cubicBezTo>
                    <a:cubicBezTo>
                      <a:pt x="8019" y="5676"/>
                      <a:pt x="7902" y="5640"/>
                      <a:pt x="7782" y="5608"/>
                    </a:cubicBezTo>
                    <a:cubicBezTo>
                      <a:pt x="7776" y="5606"/>
                      <a:pt x="7769" y="5605"/>
                      <a:pt x="7763" y="5605"/>
                    </a:cubicBezTo>
                    <a:cubicBezTo>
                      <a:pt x="7696" y="5605"/>
                      <a:pt x="7669" y="5714"/>
                      <a:pt x="7743" y="5737"/>
                    </a:cubicBezTo>
                    <a:cubicBezTo>
                      <a:pt x="7831" y="5763"/>
                      <a:pt x="7912" y="5786"/>
                      <a:pt x="7996" y="5812"/>
                    </a:cubicBezTo>
                    <a:cubicBezTo>
                      <a:pt x="7993" y="5815"/>
                      <a:pt x="7983" y="5822"/>
                      <a:pt x="7977" y="5828"/>
                    </a:cubicBezTo>
                    <a:cubicBezTo>
                      <a:pt x="7185" y="5843"/>
                      <a:pt x="6393" y="5848"/>
                      <a:pt x="5602" y="5848"/>
                    </a:cubicBezTo>
                    <a:cubicBezTo>
                      <a:pt x="5179" y="5848"/>
                      <a:pt x="4755" y="5847"/>
                      <a:pt x="4332" y="5844"/>
                    </a:cubicBezTo>
                    <a:cubicBezTo>
                      <a:pt x="4332" y="5443"/>
                      <a:pt x="4310" y="5044"/>
                      <a:pt x="4300" y="4646"/>
                    </a:cubicBezTo>
                    <a:cubicBezTo>
                      <a:pt x="4391" y="4568"/>
                      <a:pt x="4481" y="4487"/>
                      <a:pt x="4569" y="4403"/>
                    </a:cubicBezTo>
                    <a:cubicBezTo>
                      <a:pt x="5745" y="3240"/>
                      <a:pt x="6279" y="1626"/>
                      <a:pt x="6720" y="78"/>
                    </a:cubicBezTo>
                    <a:cubicBezTo>
                      <a:pt x="6731" y="31"/>
                      <a:pt x="6694" y="1"/>
                      <a:pt x="66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2" name="Google Shape;3632;p32"/>
              <p:cNvSpPr/>
              <p:nvPr/>
            </p:nvSpPr>
            <p:spPr>
              <a:xfrm>
                <a:off x="4076610" y="3331158"/>
                <a:ext cx="6436" cy="22853"/>
              </a:xfrm>
              <a:custGeom>
                <a:avLst/>
                <a:gdLst/>
                <a:ahLst/>
                <a:cxnLst/>
                <a:rect l="l" t="t" r="r" b="b"/>
                <a:pathLst>
                  <a:path w="98" h="348" extrusionOk="0">
                    <a:moveTo>
                      <a:pt x="49" y="0"/>
                    </a:moveTo>
                    <a:cubicBezTo>
                      <a:pt x="32" y="0"/>
                      <a:pt x="15" y="11"/>
                      <a:pt x="13" y="32"/>
                    </a:cubicBezTo>
                    <a:cubicBezTo>
                      <a:pt x="7" y="123"/>
                      <a:pt x="0" y="210"/>
                      <a:pt x="7" y="304"/>
                    </a:cubicBezTo>
                    <a:cubicBezTo>
                      <a:pt x="7" y="333"/>
                      <a:pt x="29" y="348"/>
                      <a:pt x="50" y="348"/>
                    </a:cubicBezTo>
                    <a:cubicBezTo>
                      <a:pt x="72" y="348"/>
                      <a:pt x="94" y="333"/>
                      <a:pt x="94" y="304"/>
                    </a:cubicBezTo>
                    <a:cubicBezTo>
                      <a:pt x="97" y="217"/>
                      <a:pt x="94" y="123"/>
                      <a:pt x="88" y="32"/>
                    </a:cubicBezTo>
                    <a:cubicBezTo>
                      <a:pt x="84" y="11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3" name="Google Shape;3633;p32"/>
              <p:cNvSpPr/>
              <p:nvPr/>
            </p:nvSpPr>
            <p:spPr>
              <a:xfrm>
                <a:off x="4075560" y="3372923"/>
                <a:ext cx="5976" cy="26137"/>
              </a:xfrm>
              <a:custGeom>
                <a:avLst/>
                <a:gdLst/>
                <a:ahLst/>
                <a:cxnLst/>
                <a:rect l="l" t="t" r="r" b="b"/>
                <a:pathLst>
                  <a:path w="91" h="398" extrusionOk="0">
                    <a:moveTo>
                      <a:pt x="45" y="0"/>
                    </a:moveTo>
                    <a:cubicBezTo>
                      <a:pt x="33" y="0"/>
                      <a:pt x="23" y="8"/>
                      <a:pt x="23" y="24"/>
                    </a:cubicBezTo>
                    <a:cubicBezTo>
                      <a:pt x="13" y="138"/>
                      <a:pt x="0" y="248"/>
                      <a:pt x="10" y="361"/>
                    </a:cubicBezTo>
                    <a:cubicBezTo>
                      <a:pt x="11" y="386"/>
                      <a:pt x="29" y="398"/>
                      <a:pt x="47" y="398"/>
                    </a:cubicBezTo>
                    <a:cubicBezTo>
                      <a:pt x="65" y="398"/>
                      <a:pt x="83" y="386"/>
                      <a:pt x="84" y="361"/>
                    </a:cubicBezTo>
                    <a:cubicBezTo>
                      <a:pt x="91" y="251"/>
                      <a:pt x="78" y="138"/>
                      <a:pt x="71" y="24"/>
                    </a:cubicBezTo>
                    <a:cubicBezTo>
                      <a:pt x="68" y="8"/>
                      <a:pt x="56" y="0"/>
                      <a:pt x="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4" name="Google Shape;3634;p32"/>
              <p:cNvSpPr/>
              <p:nvPr/>
            </p:nvSpPr>
            <p:spPr>
              <a:xfrm>
                <a:off x="4074180" y="3419941"/>
                <a:ext cx="7158" cy="20489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12" extrusionOk="0">
                    <a:moveTo>
                      <a:pt x="63" y="0"/>
                    </a:moveTo>
                    <a:cubicBezTo>
                      <a:pt x="48" y="0"/>
                      <a:pt x="34" y="10"/>
                      <a:pt x="34" y="31"/>
                    </a:cubicBezTo>
                    <a:cubicBezTo>
                      <a:pt x="34" y="112"/>
                      <a:pt x="18" y="186"/>
                      <a:pt x="5" y="264"/>
                    </a:cubicBezTo>
                    <a:cubicBezTo>
                      <a:pt x="1" y="293"/>
                      <a:pt x="24" y="312"/>
                      <a:pt x="46" y="312"/>
                    </a:cubicBezTo>
                    <a:cubicBezTo>
                      <a:pt x="61" y="312"/>
                      <a:pt x="76" y="303"/>
                      <a:pt x="83" y="284"/>
                    </a:cubicBezTo>
                    <a:cubicBezTo>
                      <a:pt x="108" y="199"/>
                      <a:pt x="108" y="115"/>
                      <a:pt x="96" y="31"/>
                    </a:cubicBezTo>
                    <a:cubicBezTo>
                      <a:pt x="94" y="11"/>
                      <a:pt x="78" y="0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5" name="Google Shape;3635;p32"/>
              <p:cNvSpPr/>
              <p:nvPr/>
            </p:nvSpPr>
            <p:spPr>
              <a:xfrm>
                <a:off x="4073852" y="3462296"/>
                <a:ext cx="6961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500" extrusionOk="0">
                    <a:moveTo>
                      <a:pt x="52" y="1"/>
                    </a:moveTo>
                    <a:cubicBezTo>
                      <a:pt x="36" y="1"/>
                      <a:pt x="18" y="12"/>
                      <a:pt x="16" y="34"/>
                    </a:cubicBezTo>
                    <a:cubicBezTo>
                      <a:pt x="0" y="180"/>
                      <a:pt x="0" y="325"/>
                      <a:pt x="23" y="471"/>
                    </a:cubicBezTo>
                    <a:cubicBezTo>
                      <a:pt x="27" y="490"/>
                      <a:pt x="44" y="499"/>
                      <a:pt x="62" y="499"/>
                    </a:cubicBezTo>
                    <a:cubicBezTo>
                      <a:pt x="84" y="499"/>
                      <a:pt x="106" y="485"/>
                      <a:pt x="104" y="458"/>
                    </a:cubicBezTo>
                    <a:cubicBezTo>
                      <a:pt x="88" y="319"/>
                      <a:pt x="81" y="180"/>
                      <a:pt x="84" y="34"/>
                    </a:cubicBezTo>
                    <a:cubicBezTo>
                      <a:pt x="84" y="12"/>
                      <a:pt x="6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6" name="Google Shape;3636;p32"/>
              <p:cNvSpPr/>
              <p:nvPr/>
            </p:nvSpPr>
            <p:spPr>
              <a:xfrm>
                <a:off x="4077333" y="3510036"/>
                <a:ext cx="6107" cy="27778"/>
              </a:xfrm>
              <a:custGeom>
                <a:avLst/>
                <a:gdLst/>
                <a:ahLst/>
                <a:cxnLst/>
                <a:rect l="l" t="t" r="r" b="b"/>
                <a:pathLst>
                  <a:path w="93" h="423" extrusionOk="0">
                    <a:moveTo>
                      <a:pt x="69" y="0"/>
                    </a:moveTo>
                    <a:cubicBezTo>
                      <a:pt x="55" y="0"/>
                      <a:pt x="41" y="9"/>
                      <a:pt x="38" y="26"/>
                    </a:cubicBezTo>
                    <a:cubicBezTo>
                      <a:pt x="28" y="143"/>
                      <a:pt x="12" y="266"/>
                      <a:pt x="2" y="386"/>
                    </a:cubicBezTo>
                    <a:cubicBezTo>
                      <a:pt x="1" y="410"/>
                      <a:pt x="18" y="422"/>
                      <a:pt x="36" y="422"/>
                    </a:cubicBezTo>
                    <a:cubicBezTo>
                      <a:pt x="54" y="422"/>
                      <a:pt x="73" y="410"/>
                      <a:pt x="77" y="386"/>
                    </a:cubicBezTo>
                    <a:cubicBezTo>
                      <a:pt x="86" y="269"/>
                      <a:pt x="86" y="149"/>
                      <a:pt x="93" y="26"/>
                    </a:cubicBezTo>
                    <a:cubicBezTo>
                      <a:pt x="93" y="9"/>
                      <a:pt x="81" y="0"/>
                      <a:pt x="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7" name="Google Shape;3637;p32"/>
              <p:cNvSpPr/>
              <p:nvPr/>
            </p:nvSpPr>
            <p:spPr>
              <a:xfrm>
                <a:off x="4075757" y="3558696"/>
                <a:ext cx="7289" cy="24692"/>
              </a:xfrm>
              <a:custGeom>
                <a:avLst/>
                <a:gdLst/>
                <a:ahLst/>
                <a:cxnLst/>
                <a:rect l="l" t="t" r="r" b="b"/>
                <a:pathLst>
                  <a:path w="111" h="376" extrusionOk="0">
                    <a:moveTo>
                      <a:pt x="62" y="1"/>
                    </a:moveTo>
                    <a:cubicBezTo>
                      <a:pt x="50" y="1"/>
                      <a:pt x="38" y="10"/>
                      <a:pt x="36" y="27"/>
                    </a:cubicBezTo>
                    <a:cubicBezTo>
                      <a:pt x="29" y="130"/>
                      <a:pt x="26" y="228"/>
                      <a:pt x="7" y="335"/>
                    </a:cubicBezTo>
                    <a:cubicBezTo>
                      <a:pt x="1" y="358"/>
                      <a:pt x="21" y="376"/>
                      <a:pt x="41" y="376"/>
                    </a:cubicBezTo>
                    <a:cubicBezTo>
                      <a:pt x="54" y="376"/>
                      <a:pt x="66" y="369"/>
                      <a:pt x="72" y="351"/>
                    </a:cubicBezTo>
                    <a:cubicBezTo>
                      <a:pt x="104" y="241"/>
                      <a:pt x="110" y="127"/>
                      <a:pt x="84" y="17"/>
                    </a:cubicBezTo>
                    <a:cubicBezTo>
                      <a:pt x="80" y="6"/>
                      <a:pt x="71" y="1"/>
                      <a:pt x="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8" name="Google Shape;3638;p32"/>
              <p:cNvSpPr/>
              <p:nvPr/>
            </p:nvSpPr>
            <p:spPr>
              <a:xfrm>
                <a:off x="4076348" y="3601052"/>
                <a:ext cx="6698" cy="20555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13" extrusionOk="0">
                    <a:moveTo>
                      <a:pt x="35" y="0"/>
                    </a:moveTo>
                    <a:cubicBezTo>
                      <a:pt x="18" y="0"/>
                      <a:pt x="0" y="15"/>
                      <a:pt x="4" y="36"/>
                    </a:cubicBezTo>
                    <a:cubicBezTo>
                      <a:pt x="27" y="114"/>
                      <a:pt x="20" y="195"/>
                      <a:pt x="17" y="276"/>
                    </a:cubicBezTo>
                    <a:cubicBezTo>
                      <a:pt x="15" y="299"/>
                      <a:pt x="37" y="313"/>
                      <a:pt x="57" y="313"/>
                    </a:cubicBezTo>
                    <a:cubicBezTo>
                      <a:pt x="73" y="313"/>
                      <a:pt x="89" y="304"/>
                      <a:pt x="92" y="286"/>
                    </a:cubicBezTo>
                    <a:cubicBezTo>
                      <a:pt x="101" y="195"/>
                      <a:pt x="92" y="111"/>
                      <a:pt x="63" y="20"/>
                    </a:cubicBezTo>
                    <a:cubicBezTo>
                      <a:pt x="57" y="6"/>
                      <a:pt x="46" y="0"/>
                      <a:pt x="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9" name="Google Shape;3639;p32"/>
              <p:cNvSpPr/>
              <p:nvPr/>
            </p:nvSpPr>
            <p:spPr>
              <a:xfrm>
                <a:off x="4080419" y="3638088"/>
                <a:ext cx="6239" cy="20686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5" extrusionOk="0">
                    <a:moveTo>
                      <a:pt x="55" y="0"/>
                    </a:moveTo>
                    <a:cubicBezTo>
                      <a:pt x="41" y="0"/>
                      <a:pt x="26" y="10"/>
                      <a:pt x="23" y="29"/>
                    </a:cubicBezTo>
                    <a:cubicBezTo>
                      <a:pt x="17" y="110"/>
                      <a:pt x="1" y="191"/>
                      <a:pt x="4" y="276"/>
                    </a:cubicBezTo>
                    <a:cubicBezTo>
                      <a:pt x="4" y="302"/>
                      <a:pt x="23" y="315"/>
                      <a:pt x="43" y="315"/>
                    </a:cubicBezTo>
                    <a:cubicBezTo>
                      <a:pt x="63" y="315"/>
                      <a:pt x="83" y="302"/>
                      <a:pt x="85" y="276"/>
                    </a:cubicBezTo>
                    <a:cubicBezTo>
                      <a:pt x="94" y="191"/>
                      <a:pt x="85" y="110"/>
                      <a:pt x="82" y="29"/>
                    </a:cubicBezTo>
                    <a:cubicBezTo>
                      <a:pt x="82" y="10"/>
                      <a:pt x="69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0" name="Google Shape;3640;p32"/>
              <p:cNvSpPr/>
              <p:nvPr/>
            </p:nvSpPr>
            <p:spPr>
              <a:xfrm>
                <a:off x="4084031" y="3665274"/>
                <a:ext cx="7749" cy="10442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59" extrusionOk="0">
                    <a:moveTo>
                      <a:pt x="27" y="1"/>
                    </a:moveTo>
                    <a:cubicBezTo>
                      <a:pt x="18" y="1"/>
                      <a:pt x="9" y="7"/>
                      <a:pt x="7" y="20"/>
                    </a:cubicBezTo>
                    <a:cubicBezTo>
                      <a:pt x="1" y="62"/>
                      <a:pt x="17" y="108"/>
                      <a:pt x="46" y="143"/>
                    </a:cubicBezTo>
                    <a:cubicBezTo>
                      <a:pt x="54" y="154"/>
                      <a:pt x="64" y="159"/>
                      <a:pt x="73" y="159"/>
                    </a:cubicBezTo>
                    <a:cubicBezTo>
                      <a:pt x="97" y="159"/>
                      <a:pt x="118" y="129"/>
                      <a:pt x="95" y="108"/>
                    </a:cubicBezTo>
                    <a:cubicBezTo>
                      <a:pt x="65" y="85"/>
                      <a:pt x="49" y="56"/>
                      <a:pt x="46" y="20"/>
                    </a:cubicBezTo>
                    <a:cubicBezTo>
                      <a:pt x="44" y="7"/>
                      <a:pt x="35" y="1"/>
                      <a:pt x="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1" name="Google Shape;3641;p32"/>
            <p:cNvGrpSpPr/>
            <p:nvPr/>
          </p:nvGrpSpPr>
          <p:grpSpPr>
            <a:xfrm rot="2304768">
              <a:off x="404168" y="4580267"/>
              <a:ext cx="1348053" cy="853304"/>
              <a:chOff x="4808808" y="1957984"/>
              <a:chExt cx="404920" cy="256310"/>
            </a:xfrm>
          </p:grpSpPr>
          <p:sp>
            <p:nvSpPr>
              <p:cNvPr id="3642" name="Google Shape;3642;p3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3" name="Google Shape;3643;p3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4" name="Google Shape;3644;p32"/>
            <p:cNvGrpSpPr/>
            <p:nvPr/>
          </p:nvGrpSpPr>
          <p:grpSpPr>
            <a:xfrm rot="-10201905">
              <a:off x="-521562" y="2852174"/>
              <a:ext cx="1295601" cy="932581"/>
              <a:chOff x="5859955" y="1906764"/>
              <a:chExt cx="497056" cy="357770"/>
            </a:xfrm>
          </p:grpSpPr>
          <p:sp>
            <p:nvSpPr>
              <p:cNvPr id="3645" name="Google Shape;3645;p3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6" name="Google Shape;3646;p3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7" name="Google Shape;3647;p3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8" name="Google Shape;3648;p3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9" name="Google Shape;3649;p3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0" name="Google Shape;3650;p3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1" name="Google Shape;3651;p3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2" name="Google Shape;3652;p3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3" name="Google Shape;3653;p3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4" name="Google Shape;3654;p3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5" name="Google Shape;3655;p3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6" name="Google Shape;3656;p3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7" name="Google Shape;3657;p3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8" name="Google Shape;3658;p3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9" name="Google Shape;3659;p3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0" name="Google Shape;3660;p3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1" name="Google Shape;3661;p3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2" name="Google Shape;3662;p3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3" name="Google Shape;3663;p3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64" name="Google Shape;3664;p32"/>
            <p:cNvGrpSpPr/>
            <p:nvPr/>
          </p:nvGrpSpPr>
          <p:grpSpPr>
            <a:xfrm rot="-1464682">
              <a:off x="-378992" y="992007"/>
              <a:ext cx="873834" cy="1222062"/>
              <a:chOff x="3735990" y="4115688"/>
              <a:chExt cx="349166" cy="488320"/>
            </a:xfrm>
          </p:grpSpPr>
          <p:sp>
            <p:nvSpPr>
              <p:cNvPr id="3665" name="Google Shape;3665;p32"/>
              <p:cNvSpPr/>
              <p:nvPr/>
            </p:nvSpPr>
            <p:spPr>
              <a:xfrm>
                <a:off x="3772568" y="4159291"/>
                <a:ext cx="312589" cy="444717"/>
              </a:xfrm>
              <a:custGeom>
                <a:avLst/>
                <a:gdLst/>
                <a:ahLst/>
                <a:cxnLst/>
                <a:rect l="l" t="t" r="r" b="b"/>
                <a:pathLst>
                  <a:path w="4760" h="6772" extrusionOk="0">
                    <a:moveTo>
                      <a:pt x="2414" y="175"/>
                    </a:moveTo>
                    <a:cubicBezTo>
                      <a:pt x="3004" y="1957"/>
                      <a:pt x="3746" y="3680"/>
                      <a:pt x="4624" y="5336"/>
                    </a:cubicBezTo>
                    <a:cubicBezTo>
                      <a:pt x="4624" y="5342"/>
                      <a:pt x="4627" y="5342"/>
                      <a:pt x="4627" y="5345"/>
                    </a:cubicBezTo>
                    <a:cubicBezTo>
                      <a:pt x="4415" y="6312"/>
                      <a:pt x="3390" y="6674"/>
                      <a:pt x="2475" y="6674"/>
                    </a:cubicBezTo>
                    <a:cubicBezTo>
                      <a:pt x="2455" y="6674"/>
                      <a:pt x="2434" y="6674"/>
                      <a:pt x="2414" y="6674"/>
                    </a:cubicBezTo>
                    <a:cubicBezTo>
                      <a:pt x="1423" y="6657"/>
                      <a:pt x="254" y="6346"/>
                      <a:pt x="92" y="5213"/>
                    </a:cubicBezTo>
                    <a:cubicBezTo>
                      <a:pt x="208" y="5102"/>
                      <a:pt x="335" y="4973"/>
                      <a:pt x="419" y="4834"/>
                    </a:cubicBezTo>
                    <a:cubicBezTo>
                      <a:pt x="438" y="4804"/>
                      <a:pt x="410" y="4773"/>
                      <a:pt x="381" y="4773"/>
                    </a:cubicBezTo>
                    <a:cubicBezTo>
                      <a:pt x="372" y="4773"/>
                      <a:pt x="362" y="4777"/>
                      <a:pt x="354" y="4785"/>
                    </a:cubicBezTo>
                    <a:cubicBezTo>
                      <a:pt x="299" y="4843"/>
                      <a:pt x="250" y="4911"/>
                      <a:pt x="202" y="4976"/>
                    </a:cubicBezTo>
                    <a:cubicBezTo>
                      <a:pt x="189" y="4996"/>
                      <a:pt x="173" y="5012"/>
                      <a:pt x="160" y="5034"/>
                    </a:cubicBezTo>
                    <a:cubicBezTo>
                      <a:pt x="918" y="3470"/>
                      <a:pt x="1407" y="1746"/>
                      <a:pt x="2346" y="282"/>
                    </a:cubicBezTo>
                    <a:lnTo>
                      <a:pt x="2346" y="282"/>
                    </a:lnTo>
                    <a:cubicBezTo>
                      <a:pt x="2343" y="340"/>
                      <a:pt x="2343" y="392"/>
                      <a:pt x="2346" y="450"/>
                    </a:cubicBezTo>
                    <a:cubicBezTo>
                      <a:pt x="2350" y="475"/>
                      <a:pt x="2368" y="487"/>
                      <a:pt x="2386" y="487"/>
                    </a:cubicBezTo>
                    <a:cubicBezTo>
                      <a:pt x="2405" y="487"/>
                      <a:pt x="2422" y="475"/>
                      <a:pt x="2424" y="450"/>
                    </a:cubicBezTo>
                    <a:cubicBezTo>
                      <a:pt x="2431" y="360"/>
                      <a:pt x="2424" y="263"/>
                      <a:pt x="2414" y="175"/>
                    </a:cubicBezTo>
                    <a:close/>
                    <a:moveTo>
                      <a:pt x="2438" y="1"/>
                    </a:moveTo>
                    <a:cubicBezTo>
                      <a:pt x="2422" y="1"/>
                      <a:pt x="2406" y="8"/>
                      <a:pt x="2395" y="23"/>
                    </a:cubicBezTo>
                    <a:cubicBezTo>
                      <a:pt x="1886" y="823"/>
                      <a:pt x="1511" y="1685"/>
                      <a:pt x="1135" y="2550"/>
                    </a:cubicBezTo>
                    <a:cubicBezTo>
                      <a:pt x="756" y="3437"/>
                      <a:pt x="335" y="4315"/>
                      <a:pt x="11" y="5222"/>
                    </a:cubicBezTo>
                    <a:cubicBezTo>
                      <a:pt x="1" y="5239"/>
                      <a:pt x="17" y="5255"/>
                      <a:pt x="33" y="5255"/>
                    </a:cubicBezTo>
                    <a:cubicBezTo>
                      <a:pt x="30" y="6366"/>
                      <a:pt x="1417" y="6726"/>
                      <a:pt x="2301" y="6768"/>
                    </a:cubicBezTo>
                    <a:cubicBezTo>
                      <a:pt x="2358" y="6770"/>
                      <a:pt x="2417" y="6772"/>
                      <a:pt x="2475" y="6772"/>
                    </a:cubicBezTo>
                    <a:cubicBezTo>
                      <a:pt x="3455" y="6772"/>
                      <a:pt x="4549" y="6379"/>
                      <a:pt x="4757" y="5303"/>
                    </a:cubicBezTo>
                    <a:cubicBezTo>
                      <a:pt x="4760" y="5268"/>
                      <a:pt x="4734" y="5242"/>
                      <a:pt x="4705" y="5239"/>
                    </a:cubicBezTo>
                    <a:cubicBezTo>
                      <a:pt x="3820" y="3567"/>
                      <a:pt x="3085" y="1831"/>
                      <a:pt x="2489" y="36"/>
                    </a:cubicBezTo>
                    <a:cubicBezTo>
                      <a:pt x="2481" y="13"/>
                      <a:pt x="2460" y="1"/>
                      <a:pt x="24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6" name="Google Shape;3666;p32"/>
              <p:cNvSpPr/>
              <p:nvPr/>
            </p:nvSpPr>
            <p:spPr>
              <a:xfrm>
                <a:off x="3808751" y="4455517"/>
                <a:ext cx="25808" cy="13922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12" extrusionOk="0">
                    <a:moveTo>
                      <a:pt x="336" y="0"/>
                    </a:moveTo>
                    <a:cubicBezTo>
                      <a:pt x="332" y="0"/>
                      <a:pt x="328" y="1"/>
                      <a:pt x="325" y="2"/>
                    </a:cubicBezTo>
                    <a:cubicBezTo>
                      <a:pt x="224" y="41"/>
                      <a:pt x="124" y="96"/>
                      <a:pt x="30" y="148"/>
                    </a:cubicBezTo>
                    <a:cubicBezTo>
                      <a:pt x="1" y="168"/>
                      <a:pt x="13" y="211"/>
                      <a:pt x="44" y="211"/>
                    </a:cubicBezTo>
                    <a:cubicBezTo>
                      <a:pt x="47" y="211"/>
                      <a:pt x="51" y="211"/>
                      <a:pt x="56" y="209"/>
                    </a:cubicBezTo>
                    <a:cubicBezTo>
                      <a:pt x="156" y="174"/>
                      <a:pt x="266" y="128"/>
                      <a:pt x="360" y="76"/>
                    </a:cubicBezTo>
                    <a:cubicBezTo>
                      <a:pt x="393" y="59"/>
                      <a:pt x="374" y="0"/>
                      <a:pt x="3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7" name="Google Shape;3667;p32"/>
              <p:cNvSpPr/>
              <p:nvPr/>
            </p:nvSpPr>
            <p:spPr>
              <a:xfrm>
                <a:off x="3843620" y="4440874"/>
                <a:ext cx="24758" cy="12149"/>
              </a:xfrm>
              <a:custGeom>
                <a:avLst/>
                <a:gdLst/>
                <a:ahLst/>
                <a:cxnLst/>
                <a:rect l="l" t="t" r="r" b="b"/>
                <a:pathLst>
                  <a:path w="377" h="185" extrusionOk="0">
                    <a:moveTo>
                      <a:pt x="317" y="0"/>
                    </a:moveTo>
                    <a:cubicBezTo>
                      <a:pt x="315" y="0"/>
                      <a:pt x="312" y="1"/>
                      <a:pt x="309" y="1"/>
                    </a:cubicBezTo>
                    <a:cubicBezTo>
                      <a:pt x="211" y="18"/>
                      <a:pt x="114" y="69"/>
                      <a:pt x="33" y="118"/>
                    </a:cubicBezTo>
                    <a:cubicBezTo>
                      <a:pt x="0" y="137"/>
                      <a:pt x="21" y="184"/>
                      <a:pt x="54" y="184"/>
                    </a:cubicBezTo>
                    <a:cubicBezTo>
                      <a:pt x="60" y="184"/>
                      <a:pt x="66" y="183"/>
                      <a:pt x="72" y="180"/>
                    </a:cubicBezTo>
                    <a:cubicBezTo>
                      <a:pt x="160" y="134"/>
                      <a:pt x="254" y="105"/>
                      <a:pt x="338" y="63"/>
                    </a:cubicBezTo>
                    <a:cubicBezTo>
                      <a:pt x="377" y="51"/>
                      <a:pt x="352" y="0"/>
                      <a:pt x="3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8" name="Google Shape;3668;p32"/>
              <p:cNvSpPr/>
              <p:nvPr/>
            </p:nvSpPr>
            <p:spPr>
              <a:xfrm>
                <a:off x="3883218" y="4430695"/>
                <a:ext cx="26334" cy="1063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62" extrusionOk="0">
                    <a:moveTo>
                      <a:pt x="342" y="0"/>
                    </a:moveTo>
                    <a:cubicBezTo>
                      <a:pt x="339" y="0"/>
                      <a:pt x="337" y="1"/>
                      <a:pt x="334" y="1"/>
                    </a:cubicBezTo>
                    <a:cubicBezTo>
                      <a:pt x="237" y="17"/>
                      <a:pt x="137" y="53"/>
                      <a:pt x="43" y="85"/>
                    </a:cubicBezTo>
                    <a:cubicBezTo>
                      <a:pt x="1" y="100"/>
                      <a:pt x="11" y="161"/>
                      <a:pt x="51" y="161"/>
                    </a:cubicBezTo>
                    <a:cubicBezTo>
                      <a:pt x="54" y="161"/>
                      <a:pt x="58" y="161"/>
                      <a:pt x="62" y="160"/>
                    </a:cubicBezTo>
                    <a:cubicBezTo>
                      <a:pt x="159" y="134"/>
                      <a:pt x="266" y="117"/>
                      <a:pt x="360" y="82"/>
                    </a:cubicBezTo>
                    <a:cubicBezTo>
                      <a:pt x="400" y="57"/>
                      <a:pt x="387" y="0"/>
                      <a:pt x="3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9" name="Google Shape;3669;p32"/>
              <p:cNvSpPr/>
              <p:nvPr/>
            </p:nvSpPr>
            <p:spPr>
              <a:xfrm>
                <a:off x="3926625" y="4432993"/>
                <a:ext cx="22787" cy="591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90" extrusionOk="0">
                    <a:moveTo>
                      <a:pt x="245" y="1"/>
                    </a:moveTo>
                    <a:cubicBezTo>
                      <a:pt x="178" y="1"/>
                      <a:pt x="109" y="6"/>
                      <a:pt x="42" y="14"/>
                    </a:cubicBezTo>
                    <a:cubicBezTo>
                      <a:pt x="0" y="18"/>
                      <a:pt x="0" y="76"/>
                      <a:pt x="42" y="76"/>
                    </a:cubicBezTo>
                    <a:cubicBezTo>
                      <a:pt x="112" y="82"/>
                      <a:pt x="185" y="90"/>
                      <a:pt x="255" y="90"/>
                    </a:cubicBezTo>
                    <a:cubicBezTo>
                      <a:pt x="266" y="90"/>
                      <a:pt x="278" y="89"/>
                      <a:pt x="289" y="89"/>
                    </a:cubicBezTo>
                    <a:cubicBezTo>
                      <a:pt x="347" y="89"/>
                      <a:pt x="347" y="8"/>
                      <a:pt x="289" y="1"/>
                    </a:cubicBezTo>
                    <a:cubicBezTo>
                      <a:pt x="274" y="1"/>
                      <a:pt x="260" y="1"/>
                      <a:pt x="2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0" name="Google Shape;3670;p32"/>
              <p:cNvSpPr/>
              <p:nvPr/>
            </p:nvSpPr>
            <p:spPr>
              <a:xfrm>
                <a:off x="3969177" y="4435161"/>
                <a:ext cx="26531" cy="945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44" extrusionOk="0">
                    <a:moveTo>
                      <a:pt x="46" y="1"/>
                    </a:moveTo>
                    <a:cubicBezTo>
                      <a:pt x="16" y="1"/>
                      <a:pt x="0" y="46"/>
                      <a:pt x="29" y="62"/>
                    </a:cubicBezTo>
                    <a:cubicBezTo>
                      <a:pt x="120" y="105"/>
                      <a:pt x="227" y="127"/>
                      <a:pt x="324" y="143"/>
                    </a:cubicBezTo>
                    <a:cubicBezTo>
                      <a:pt x="326" y="144"/>
                      <a:pt x="329" y="144"/>
                      <a:pt x="331" y="144"/>
                    </a:cubicBezTo>
                    <a:cubicBezTo>
                      <a:pt x="384" y="144"/>
                      <a:pt x="403" y="68"/>
                      <a:pt x="350" y="56"/>
                    </a:cubicBezTo>
                    <a:cubicBezTo>
                      <a:pt x="256" y="30"/>
                      <a:pt x="143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1" name="Google Shape;3671;p32"/>
              <p:cNvSpPr/>
              <p:nvPr/>
            </p:nvSpPr>
            <p:spPr>
              <a:xfrm>
                <a:off x="4007002" y="4448294"/>
                <a:ext cx="22131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337" h="150" extrusionOk="0">
                    <a:moveTo>
                      <a:pt x="103" y="1"/>
                    </a:moveTo>
                    <a:cubicBezTo>
                      <a:pt x="76" y="1"/>
                      <a:pt x="49" y="4"/>
                      <a:pt x="24" y="11"/>
                    </a:cubicBezTo>
                    <a:cubicBezTo>
                      <a:pt x="4" y="21"/>
                      <a:pt x="1" y="54"/>
                      <a:pt x="24" y="57"/>
                    </a:cubicBezTo>
                    <a:cubicBezTo>
                      <a:pt x="111" y="73"/>
                      <a:pt x="179" y="96"/>
                      <a:pt x="257" y="141"/>
                    </a:cubicBezTo>
                    <a:cubicBezTo>
                      <a:pt x="266" y="147"/>
                      <a:pt x="275" y="149"/>
                      <a:pt x="282" y="149"/>
                    </a:cubicBezTo>
                    <a:cubicBezTo>
                      <a:pt x="319" y="149"/>
                      <a:pt x="336" y="96"/>
                      <a:pt x="299" y="67"/>
                    </a:cubicBezTo>
                    <a:cubicBezTo>
                      <a:pt x="247" y="24"/>
                      <a:pt x="174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2" name="Google Shape;3672;p32"/>
              <p:cNvSpPr/>
              <p:nvPr/>
            </p:nvSpPr>
            <p:spPr>
              <a:xfrm>
                <a:off x="4040361" y="4466418"/>
                <a:ext cx="15301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233" h="203" extrusionOk="0">
                    <a:moveTo>
                      <a:pt x="40" y="0"/>
                    </a:moveTo>
                    <a:cubicBezTo>
                      <a:pt x="18" y="0"/>
                      <a:pt x="0" y="27"/>
                      <a:pt x="18" y="50"/>
                    </a:cubicBezTo>
                    <a:cubicBezTo>
                      <a:pt x="60" y="98"/>
                      <a:pt x="99" y="150"/>
                      <a:pt x="147" y="189"/>
                    </a:cubicBezTo>
                    <a:cubicBezTo>
                      <a:pt x="157" y="198"/>
                      <a:pt x="168" y="202"/>
                      <a:pt x="178" y="202"/>
                    </a:cubicBezTo>
                    <a:cubicBezTo>
                      <a:pt x="209" y="202"/>
                      <a:pt x="233" y="163"/>
                      <a:pt x="206" y="134"/>
                    </a:cubicBezTo>
                    <a:cubicBezTo>
                      <a:pt x="163" y="89"/>
                      <a:pt x="108" y="50"/>
                      <a:pt x="60" y="8"/>
                    </a:cubicBezTo>
                    <a:cubicBezTo>
                      <a:pt x="53" y="3"/>
                      <a:pt x="47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3" name="Google Shape;3673;p32"/>
              <p:cNvSpPr/>
              <p:nvPr/>
            </p:nvSpPr>
            <p:spPr>
              <a:xfrm>
                <a:off x="3925114" y="4200071"/>
                <a:ext cx="5845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327" extrusionOk="0">
                    <a:moveTo>
                      <a:pt x="44" y="0"/>
                    </a:moveTo>
                    <a:cubicBezTo>
                      <a:pt x="33" y="0"/>
                      <a:pt x="22" y="6"/>
                      <a:pt x="20" y="17"/>
                    </a:cubicBezTo>
                    <a:cubicBezTo>
                      <a:pt x="7" y="111"/>
                      <a:pt x="1" y="209"/>
                      <a:pt x="14" y="302"/>
                    </a:cubicBezTo>
                    <a:cubicBezTo>
                      <a:pt x="15" y="319"/>
                      <a:pt x="31" y="327"/>
                      <a:pt x="48" y="327"/>
                    </a:cubicBezTo>
                    <a:cubicBezTo>
                      <a:pt x="64" y="327"/>
                      <a:pt x="80" y="319"/>
                      <a:pt x="82" y="302"/>
                    </a:cubicBezTo>
                    <a:cubicBezTo>
                      <a:pt x="88" y="209"/>
                      <a:pt x="82" y="111"/>
                      <a:pt x="69" y="17"/>
                    </a:cubicBezTo>
                    <a:cubicBezTo>
                      <a:pt x="67" y="6"/>
                      <a:pt x="56" y="0"/>
                      <a:pt x="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4" name="Google Shape;3674;p32"/>
              <p:cNvSpPr/>
              <p:nvPr/>
            </p:nvSpPr>
            <p:spPr>
              <a:xfrm>
                <a:off x="3922487" y="4236451"/>
                <a:ext cx="9062" cy="18782"/>
              </a:xfrm>
              <a:custGeom>
                <a:avLst/>
                <a:gdLst/>
                <a:ahLst/>
                <a:cxnLst/>
                <a:rect l="l" t="t" r="r" b="b"/>
                <a:pathLst>
                  <a:path w="138" h="286" extrusionOk="0">
                    <a:moveTo>
                      <a:pt x="42" y="0"/>
                    </a:moveTo>
                    <a:cubicBezTo>
                      <a:pt x="20" y="0"/>
                      <a:pt x="0" y="22"/>
                      <a:pt x="11" y="46"/>
                    </a:cubicBezTo>
                    <a:cubicBezTo>
                      <a:pt x="44" y="111"/>
                      <a:pt x="57" y="186"/>
                      <a:pt x="54" y="254"/>
                    </a:cubicBezTo>
                    <a:cubicBezTo>
                      <a:pt x="50" y="274"/>
                      <a:pt x="66" y="285"/>
                      <a:pt x="84" y="285"/>
                    </a:cubicBezTo>
                    <a:cubicBezTo>
                      <a:pt x="98" y="285"/>
                      <a:pt x="113" y="278"/>
                      <a:pt x="118" y="260"/>
                    </a:cubicBezTo>
                    <a:cubicBezTo>
                      <a:pt x="138" y="176"/>
                      <a:pt x="122" y="89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5" name="Google Shape;3675;p32"/>
              <p:cNvSpPr/>
              <p:nvPr/>
            </p:nvSpPr>
            <p:spPr>
              <a:xfrm>
                <a:off x="3923407" y="4269613"/>
                <a:ext cx="6239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7" extrusionOk="0">
                    <a:moveTo>
                      <a:pt x="50" y="1"/>
                    </a:moveTo>
                    <a:cubicBezTo>
                      <a:pt x="40" y="1"/>
                      <a:pt x="31" y="6"/>
                      <a:pt x="30" y="18"/>
                    </a:cubicBezTo>
                    <a:cubicBezTo>
                      <a:pt x="14" y="115"/>
                      <a:pt x="1" y="228"/>
                      <a:pt x="17" y="322"/>
                    </a:cubicBezTo>
                    <a:cubicBezTo>
                      <a:pt x="20" y="338"/>
                      <a:pt x="36" y="347"/>
                      <a:pt x="51" y="347"/>
                    </a:cubicBezTo>
                    <a:cubicBezTo>
                      <a:pt x="66" y="347"/>
                      <a:pt x="82" y="338"/>
                      <a:pt x="85" y="322"/>
                    </a:cubicBezTo>
                    <a:cubicBezTo>
                      <a:pt x="95" y="222"/>
                      <a:pt x="82" y="115"/>
                      <a:pt x="72" y="18"/>
                    </a:cubicBezTo>
                    <a:cubicBezTo>
                      <a:pt x="69" y="6"/>
                      <a:pt x="59" y="1"/>
                      <a:pt x="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6" name="Google Shape;3676;p32"/>
              <p:cNvSpPr/>
              <p:nvPr/>
            </p:nvSpPr>
            <p:spPr>
              <a:xfrm>
                <a:off x="3920452" y="4314464"/>
                <a:ext cx="6239" cy="22722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6" extrusionOk="0">
                    <a:moveTo>
                      <a:pt x="47" y="0"/>
                    </a:moveTo>
                    <a:cubicBezTo>
                      <a:pt x="31" y="0"/>
                      <a:pt x="15" y="12"/>
                      <a:pt x="13" y="34"/>
                    </a:cubicBezTo>
                    <a:cubicBezTo>
                      <a:pt x="7" y="119"/>
                      <a:pt x="0" y="216"/>
                      <a:pt x="7" y="307"/>
                    </a:cubicBezTo>
                    <a:cubicBezTo>
                      <a:pt x="8" y="332"/>
                      <a:pt x="29" y="345"/>
                      <a:pt x="49" y="345"/>
                    </a:cubicBezTo>
                    <a:cubicBezTo>
                      <a:pt x="69" y="345"/>
                      <a:pt x="89" y="332"/>
                      <a:pt x="91" y="307"/>
                    </a:cubicBezTo>
                    <a:cubicBezTo>
                      <a:pt x="94" y="216"/>
                      <a:pt x="91" y="119"/>
                      <a:pt x="81" y="34"/>
                    </a:cubicBezTo>
                    <a:cubicBezTo>
                      <a:pt x="80" y="12"/>
                      <a:pt x="64" y="0"/>
                      <a:pt x="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7" name="Google Shape;3677;p32"/>
              <p:cNvSpPr/>
              <p:nvPr/>
            </p:nvSpPr>
            <p:spPr>
              <a:xfrm>
                <a:off x="3918285" y="4355768"/>
                <a:ext cx="7946" cy="19635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99" extrusionOk="0">
                    <a:moveTo>
                      <a:pt x="60" y="1"/>
                    </a:moveTo>
                    <a:cubicBezTo>
                      <a:pt x="47" y="1"/>
                      <a:pt x="33" y="8"/>
                      <a:pt x="27" y="24"/>
                    </a:cubicBezTo>
                    <a:cubicBezTo>
                      <a:pt x="1" y="102"/>
                      <a:pt x="1" y="193"/>
                      <a:pt x="30" y="270"/>
                    </a:cubicBezTo>
                    <a:cubicBezTo>
                      <a:pt x="40" y="290"/>
                      <a:pt x="57" y="298"/>
                      <a:pt x="74" y="298"/>
                    </a:cubicBezTo>
                    <a:cubicBezTo>
                      <a:pt x="98" y="298"/>
                      <a:pt x="120" y="279"/>
                      <a:pt x="114" y="248"/>
                    </a:cubicBezTo>
                    <a:cubicBezTo>
                      <a:pt x="105" y="173"/>
                      <a:pt x="95" y="105"/>
                      <a:pt x="92" y="31"/>
                    </a:cubicBezTo>
                    <a:cubicBezTo>
                      <a:pt x="92" y="11"/>
                      <a:pt x="76" y="1"/>
                      <a:pt x="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8" name="Google Shape;3678;p32"/>
              <p:cNvSpPr/>
              <p:nvPr/>
            </p:nvSpPr>
            <p:spPr>
              <a:xfrm>
                <a:off x="3921502" y="4391492"/>
                <a:ext cx="6895" cy="2337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56" extrusionOk="0">
                    <a:moveTo>
                      <a:pt x="52" y="1"/>
                    </a:moveTo>
                    <a:cubicBezTo>
                      <a:pt x="40" y="1"/>
                      <a:pt x="28" y="7"/>
                      <a:pt x="26" y="18"/>
                    </a:cubicBezTo>
                    <a:cubicBezTo>
                      <a:pt x="10" y="112"/>
                      <a:pt x="1" y="225"/>
                      <a:pt x="14" y="319"/>
                    </a:cubicBezTo>
                    <a:cubicBezTo>
                      <a:pt x="18" y="344"/>
                      <a:pt x="35" y="356"/>
                      <a:pt x="52" y="356"/>
                    </a:cubicBezTo>
                    <a:cubicBezTo>
                      <a:pt x="69" y="356"/>
                      <a:pt x="86" y="344"/>
                      <a:pt x="91" y="319"/>
                    </a:cubicBezTo>
                    <a:cubicBezTo>
                      <a:pt x="104" y="225"/>
                      <a:pt x="95" y="112"/>
                      <a:pt x="78" y="18"/>
                    </a:cubicBezTo>
                    <a:cubicBezTo>
                      <a:pt x="77" y="7"/>
                      <a:pt x="65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9" name="Google Shape;3679;p32"/>
              <p:cNvSpPr/>
              <p:nvPr/>
            </p:nvSpPr>
            <p:spPr>
              <a:xfrm>
                <a:off x="3920255" y="4429644"/>
                <a:ext cx="7224" cy="20817"/>
              </a:xfrm>
              <a:custGeom>
                <a:avLst/>
                <a:gdLst/>
                <a:ahLst/>
                <a:cxnLst/>
                <a:rect l="l" t="t" r="r" b="b"/>
                <a:pathLst>
                  <a:path w="110" h="317" extrusionOk="0">
                    <a:moveTo>
                      <a:pt x="50" y="0"/>
                    </a:moveTo>
                    <a:cubicBezTo>
                      <a:pt x="39" y="0"/>
                      <a:pt x="29" y="6"/>
                      <a:pt x="26" y="20"/>
                    </a:cubicBezTo>
                    <a:cubicBezTo>
                      <a:pt x="0" y="108"/>
                      <a:pt x="7" y="205"/>
                      <a:pt x="29" y="289"/>
                    </a:cubicBezTo>
                    <a:cubicBezTo>
                      <a:pt x="36" y="308"/>
                      <a:pt x="50" y="316"/>
                      <a:pt x="65" y="316"/>
                    </a:cubicBezTo>
                    <a:cubicBezTo>
                      <a:pt x="87" y="316"/>
                      <a:pt x="110" y="297"/>
                      <a:pt x="104" y="270"/>
                    </a:cubicBezTo>
                    <a:cubicBezTo>
                      <a:pt x="88" y="189"/>
                      <a:pt x="81" y="114"/>
                      <a:pt x="81" y="30"/>
                    </a:cubicBezTo>
                    <a:cubicBezTo>
                      <a:pt x="81" y="11"/>
                      <a:pt x="65" y="0"/>
                      <a:pt x="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0" name="Google Shape;3680;p32"/>
              <p:cNvSpPr/>
              <p:nvPr/>
            </p:nvSpPr>
            <p:spPr>
              <a:xfrm>
                <a:off x="3920846" y="4469439"/>
                <a:ext cx="5385" cy="15892"/>
              </a:xfrm>
              <a:custGeom>
                <a:avLst/>
                <a:gdLst/>
                <a:ahLst/>
                <a:cxnLst/>
                <a:rect l="l" t="t" r="r" b="b"/>
                <a:pathLst>
                  <a:path w="82" h="242" extrusionOk="0">
                    <a:moveTo>
                      <a:pt x="41" y="0"/>
                    </a:moveTo>
                    <a:cubicBezTo>
                      <a:pt x="26" y="0"/>
                      <a:pt x="11" y="10"/>
                      <a:pt x="7" y="30"/>
                    </a:cubicBezTo>
                    <a:cubicBezTo>
                      <a:pt x="4" y="91"/>
                      <a:pt x="1" y="153"/>
                      <a:pt x="4" y="208"/>
                    </a:cubicBezTo>
                    <a:cubicBezTo>
                      <a:pt x="6" y="230"/>
                      <a:pt x="22" y="242"/>
                      <a:pt x="38" y="242"/>
                    </a:cubicBezTo>
                    <a:cubicBezTo>
                      <a:pt x="54" y="242"/>
                      <a:pt x="70" y="230"/>
                      <a:pt x="72" y="208"/>
                    </a:cubicBezTo>
                    <a:cubicBezTo>
                      <a:pt x="82" y="149"/>
                      <a:pt x="75" y="88"/>
                      <a:pt x="72" y="30"/>
                    </a:cubicBezTo>
                    <a:cubicBezTo>
                      <a:pt x="70" y="10"/>
                      <a:pt x="56" y="0"/>
                      <a:pt x="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1" name="Google Shape;3681;p32"/>
              <p:cNvSpPr/>
              <p:nvPr/>
            </p:nvSpPr>
            <p:spPr>
              <a:xfrm>
                <a:off x="3906399" y="4455452"/>
                <a:ext cx="167064" cy="55360"/>
              </a:xfrm>
              <a:custGeom>
                <a:avLst/>
                <a:gdLst/>
                <a:ahLst/>
                <a:cxnLst/>
                <a:rect l="l" t="t" r="r" b="b"/>
                <a:pathLst>
                  <a:path w="2544" h="843" extrusionOk="0">
                    <a:moveTo>
                      <a:pt x="239" y="1"/>
                    </a:moveTo>
                    <a:cubicBezTo>
                      <a:pt x="169" y="1"/>
                      <a:pt x="98" y="9"/>
                      <a:pt x="30" y="26"/>
                    </a:cubicBezTo>
                    <a:cubicBezTo>
                      <a:pt x="1" y="32"/>
                      <a:pt x="7" y="77"/>
                      <a:pt x="39" y="77"/>
                    </a:cubicBezTo>
                    <a:cubicBezTo>
                      <a:pt x="54" y="77"/>
                      <a:pt x="68" y="77"/>
                      <a:pt x="83" y="77"/>
                    </a:cubicBezTo>
                    <a:cubicBezTo>
                      <a:pt x="451" y="77"/>
                      <a:pt x="922" y="235"/>
                      <a:pt x="872" y="680"/>
                    </a:cubicBezTo>
                    <a:cubicBezTo>
                      <a:pt x="833" y="683"/>
                      <a:pt x="665" y="701"/>
                      <a:pt x="523" y="701"/>
                    </a:cubicBezTo>
                    <a:cubicBezTo>
                      <a:pt x="403" y="701"/>
                      <a:pt x="301" y="689"/>
                      <a:pt x="308" y="644"/>
                    </a:cubicBezTo>
                    <a:cubicBezTo>
                      <a:pt x="312" y="627"/>
                      <a:pt x="300" y="616"/>
                      <a:pt x="287" y="616"/>
                    </a:cubicBezTo>
                    <a:cubicBezTo>
                      <a:pt x="279" y="616"/>
                      <a:pt x="270" y="621"/>
                      <a:pt x="266" y="631"/>
                    </a:cubicBezTo>
                    <a:cubicBezTo>
                      <a:pt x="215" y="772"/>
                      <a:pt x="322" y="806"/>
                      <a:pt x="449" y="806"/>
                    </a:cubicBezTo>
                    <a:cubicBezTo>
                      <a:pt x="564" y="806"/>
                      <a:pt x="695" y="778"/>
                      <a:pt x="746" y="774"/>
                    </a:cubicBezTo>
                    <a:cubicBezTo>
                      <a:pt x="804" y="771"/>
                      <a:pt x="856" y="771"/>
                      <a:pt x="914" y="767"/>
                    </a:cubicBezTo>
                    <a:cubicBezTo>
                      <a:pt x="919" y="769"/>
                      <a:pt x="925" y="770"/>
                      <a:pt x="932" y="770"/>
                    </a:cubicBezTo>
                    <a:cubicBezTo>
                      <a:pt x="939" y="770"/>
                      <a:pt x="947" y="769"/>
                      <a:pt x="953" y="767"/>
                    </a:cubicBezTo>
                    <a:cubicBezTo>
                      <a:pt x="1052" y="764"/>
                      <a:pt x="1151" y="763"/>
                      <a:pt x="1250" y="763"/>
                    </a:cubicBezTo>
                    <a:cubicBezTo>
                      <a:pt x="1662" y="763"/>
                      <a:pt x="2071" y="790"/>
                      <a:pt x="2479" y="842"/>
                    </a:cubicBezTo>
                    <a:cubicBezTo>
                      <a:pt x="2482" y="842"/>
                      <a:pt x="2485" y="843"/>
                      <a:pt x="2488" y="843"/>
                    </a:cubicBezTo>
                    <a:cubicBezTo>
                      <a:pt x="2543" y="843"/>
                      <a:pt x="2541" y="754"/>
                      <a:pt x="2479" y="745"/>
                    </a:cubicBezTo>
                    <a:cubicBezTo>
                      <a:pt x="2119" y="706"/>
                      <a:pt x="1756" y="680"/>
                      <a:pt x="1390" y="677"/>
                    </a:cubicBezTo>
                    <a:cubicBezTo>
                      <a:pt x="1258" y="677"/>
                      <a:pt x="1125" y="677"/>
                      <a:pt x="995" y="680"/>
                    </a:cubicBezTo>
                    <a:cubicBezTo>
                      <a:pt x="1014" y="252"/>
                      <a:pt x="629" y="1"/>
                      <a:pt x="2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2" name="Google Shape;3682;p32"/>
              <p:cNvSpPr/>
              <p:nvPr/>
            </p:nvSpPr>
            <p:spPr>
              <a:xfrm>
                <a:off x="3994263" y="4459917"/>
                <a:ext cx="20489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419" extrusionOk="0">
                    <a:moveTo>
                      <a:pt x="46" y="1"/>
                    </a:moveTo>
                    <a:cubicBezTo>
                      <a:pt x="28" y="1"/>
                      <a:pt x="10" y="13"/>
                      <a:pt x="7" y="39"/>
                    </a:cubicBezTo>
                    <a:cubicBezTo>
                      <a:pt x="0" y="155"/>
                      <a:pt x="23" y="269"/>
                      <a:pt x="65" y="379"/>
                    </a:cubicBezTo>
                    <a:cubicBezTo>
                      <a:pt x="77" y="407"/>
                      <a:pt x="102" y="419"/>
                      <a:pt x="126" y="419"/>
                    </a:cubicBezTo>
                    <a:cubicBezTo>
                      <a:pt x="163" y="419"/>
                      <a:pt x="200" y="390"/>
                      <a:pt x="182" y="346"/>
                    </a:cubicBezTo>
                    <a:cubicBezTo>
                      <a:pt x="153" y="269"/>
                      <a:pt x="195" y="191"/>
                      <a:pt x="266" y="165"/>
                    </a:cubicBezTo>
                    <a:cubicBezTo>
                      <a:pt x="311" y="143"/>
                      <a:pt x="311" y="61"/>
                      <a:pt x="253" y="61"/>
                    </a:cubicBezTo>
                    <a:cubicBezTo>
                      <a:pt x="252" y="61"/>
                      <a:pt x="251" y="61"/>
                      <a:pt x="250" y="61"/>
                    </a:cubicBezTo>
                    <a:cubicBezTo>
                      <a:pt x="192" y="68"/>
                      <a:pt x="137" y="100"/>
                      <a:pt x="101" y="142"/>
                    </a:cubicBezTo>
                    <a:cubicBezTo>
                      <a:pt x="94" y="107"/>
                      <a:pt x="88" y="74"/>
                      <a:pt x="85" y="39"/>
                    </a:cubicBezTo>
                    <a:cubicBezTo>
                      <a:pt x="83" y="14"/>
                      <a:pt x="65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3" name="Google Shape;3683;p32"/>
              <p:cNvSpPr/>
              <p:nvPr/>
            </p:nvSpPr>
            <p:spPr>
              <a:xfrm>
                <a:off x="3881117" y="4303037"/>
                <a:ext cx="32769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786" extrusionOk="0">
                    <a:moveTo>
                      <a:pt x="134" y="1"/>
                    </a:moveTo>
                    <a:cubicBezTo>
                      <a:pt x="121" y="1"/>
                      <a:pt x="110" y="7"/>
                      <a:pt x="107" y="21"/>
                    </a:cubicBezTo>
                    <a:cubicBezTo>
                      <a:pt x="62" y="257"/>
                      <a:pt x="32" y="497"/>
                      <a:pt x="7" y="730"/>
                    </a:cubicBezTo>
                    <a:cubicBezTo>
                      <a:pt x="1" y="765"/>
                      <a:pt x="32" y="785"/>
                      <a:pt x="62" y="785"/>
                    </a:cubicBezTo>
                    <a:cubicBezTo>
                      <a:pt x="82" y="785"/>
                      <a:pt x="101" y="777"/>
                      <a:pt x="110" y="759"/>
                    </a:cubicBezTo>
                    <a:cubicBezTo>
                      <a:pt x="143" y="701"/>
                      <a:pt x="175" y="643"/>
                      <a:pt x="207" y="584"/>
                    </a:cubicBezTo>
                    <a:cubicBezTo>
                      <a:pt x="220" y="555"/>
                      <a:pt x="237" y="532"/>
                      <a:pt x="253" y="506"/>
                    </a:cubicBezTo>
                    <a:cubicBezTo>
                      <a:pt x="257" y="506"/>
                      <a:pt x="261" y="506"/>
                      <a:pt x="265" y="506"/>
                    </a:cubicBezTo>
                    <a:cubicBezTo>
                      <a:pt x="372" y="506"/>
                      <a:pt x="407" y="549"/>
                      <a:pt x="363" y="636"/>
                    </a:cubicBezTo>
                    <a:cubicBezTo>
                      <a:pt x="355" y="677"/>
                      <a:pt x="389" y="707"/>
                      <a:pt x="420" y="707"/>
                    </a:cubicBezTo>
                    <a:cubicBezTo>
                      <a:pt x="441" y="707"/>
                      <a:pt x="460" y="694"/>
                      <a:pt x="467" y="665"/>
                    </a:cubicBezTo>
                    <a:cubicBezTo>
                      <a:pt x="499" y="545"/>
                      <a:pt x="496" y="341"/>
                      <a:pt x="327" y="335"/>
                    </a:cubicBezTo>
                    <a:cubicBezTo>
                      <a:pt x="323" y="334"/>
                      <a:pt x="319" y="334"/>
                      <a:pt x="315" y="334"/>
                    </a:cubicBezTo>
                    <a:cubicBezTo>
                      <a:pt x="243" y="334"/>
                      <a:pt x="185" y="387"/>
                      <a:pt x="139" y="451"/>
                    </a:cubicBezTo>
                    <a:cubicBezTo>
                      <a:pt x="152" y="309"/>
                      <a:pt x="165" y="166"/>
                      <a:pt x="169" y="30"/>
                    </a:cubicBezTo>
                    <a:cubicBezTo>
                      <a:pt x="169" y="12"/>
                      <a:pt x="15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4" name="Google Shape;3684;p32"/>
              <p:cNvSpPr/>
              <p:nvPr/>
            </p:nvSpPr>
            <p:spPr>
              <a:xfrm>
                <a:off x="3906005" y="4115688"/>
                <a:ext cx="52405" cy="3454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26" extrusionOk="0">
                    <a:moveTo>
                      <a:pt x="97" y="0"/>
                    </a:moveTo>
                    <a:cubicBezTo>
                      <a:pt x="61" y="0"/>
                      <a:pt x="32" y="43"/>
                      <a:pt x="65" y="78"/>
                    </a:cubicBezTo>
                    <a:cubicBezTo>
                      <a:pt x="130" y="143"/>
                      <a:pt x="185" y="211"/>
                      <a:pt x="246" y="279"/>
                    </a:cubicBezTo>
                    <a:cubicBezTo>
                      <a:pt x="175" y="324"/>
                      <a:pt x="101" y="363"/>
                      <a:pt x="29" y="408"/>
                    </a:cubicBezTo>
                    <a:cubicBezTo>
                      <a:pt x="0" y="426"/>
                      <a:pt x="13" y="479"/>
                      <a:pt x="43" y="479"/>
                    </a:cubicBezTo>
                    <a:cubicBezTo>
                      <a:pt x="47" y="479"/>
                      <a:pt x="51" y="478"/>
                      <a:pt x="55" y="476"/>
                    </a:cubicBezTo>
                    <a:cubicBezTo>
                      <a:pt x="146" y="441"/>
                      <a:pt x="230" y="402"/>
                      <a:pt x="314" y="360"/>
                    </a:cubicBezTo>
                    <a:cubicBezTo>
                      <a:pt x="356" y="408"/>
                      <a:pt x="402" y="457"/>
                      <a:pt x="444" y="505"/>
                    </a:cubicBezTo>
                    <a:cubicBezTo>
                      <a:pt x="457" y="520"/>
                      <a:pt x="472" y="526"/>
                      <a:pt x="486" y="526"/>
                    </a:cubicBezTo>
                    <a:cubicBezTo>
                      <a:pt x="528" y="526"/>
                      <a:pt x="563" y="468"/>
                      <a:pt x="531" y="421"/>
                    </a:cubicBezTo>
                    <a:cubicBezTo>
                      <a:pt x="499" y="379"/>
                      <a:pt x="467" y="343"/>
                      <a:pt x="428" y="305"/>
                    </a:cubicBezTo>
                    <a:cubicBezTo>
                      <a:pt x="538" y="246"/>
                      <a:pt x="645" y="185"/>
                      <a:pt x="745" y="120"/>
                    </a:cubicBezTo>
                    <a:cubicBezTo>
                      <a:pt x="797" y="87"/>
                      <a:pt x="764" y="15"/>
                      <a:pt x="715" y="15"/>
                    </a:cubicBezTo>
                    <a:cubicBezTo>
                      <a:pt x="706" y="15"/>
                      <a:pt x="696" y="17"/>
                      <a:pt x="687" y="23"/>
                    </a:cubicBezTo>
                    <a:lnTo>
                      <a:pt x="347" y="217"/>
                    </a:lnTo>
                    <a:cubicBezTo>
                      <a:pt x="275" y="146"/>
                      <a:pt x="201" y="78"/>
                      <a:pt x="130" y="13"/>
                    </a:cubicBezTo>
                    <a:cubicBezTo>
                      <a:pt x="119" y="4"/>
                      <a:pt x="108" y="0"/>
                      <a:pt x="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5" name="Google Shape;3685;p32"/>
              <p:cNvSpPr/>
              <p:nvPr/>
            </p:nvSpPr>
            <p:spPr>
              <a:xfrm>
                <a:off x="3735990" y="4475874"/>
                <a:ext cx="28304" cy="43014"/>
              </a:xfrm>
              <a:custGeom>
                <a:avLst/>
                <a:gdLst/>
                <a:ahLst/>
                <a:cxnLst/>
                <a:rect l="l" t="t" r="r" b="b"/>
                <a:pathLst>
                  <a:path w="431" h="655" extrusionOk="0">
                    <a:moveTo>
                      <a:pt x="151" y="80"/>
                    </a:moveTo>
                    <a:cubicBezTo>
                      <a:pt x="195" y="80"/>
                      <a:pt x="239" y="97"/>
                      <a:pt x="260" y="136"/>
                    </a:cubicBezTo>
                    <a:cubicBezTo>
                      <a:pt x="308" y="211"/>
                      <a:pt x="225" y="299"/>
                      <a:pt x="149" y="299"/>
                    </a:cubicBezTo>
                    <a:cubicBezTo>
                      <a:pt x="142" y="299"/>
                      <a:pt x="136" y="299"/>
                      <a:pt x="130" y="298"/>
                    </a:cubicBezTo>
                    <a:lnTo>
                      <a:pt x="117" y="298"/>
                    </a:lnTo>
                    <a:cubicBezTo>
                      <a:pt x="104" y="230"/>
                      <a:pt x="98" y="162"/>
                      <a:pt x="85" y="94"/>
                    </a:cubicBezTo>
                    <a:cubicBezTo>
                      <a:pt x="105" y="85"/>
                      <a:pt x="128" y="80"/>
                      <a:pt x="151" y="80"/>
                    </a:cubicBezTo>
                    <a:close/>
                    <a:moveTo>
                      <a:pt x="170" y="0"/>
                    </a:moveTo>
                    <a:cubicBezTo>
                      <a:pt x="128" y="0"/>
                      <a:pt x="87" y="12"/>
                      <a:pt x="52" y="35"/>
                    </a:cubicBezTo>
                    <a:cubicBezTo>
                      <a:pt x="50" y="34"/>
                      <a:pt x="47" y="34"/>
                      <a:pt x="44" y="34"/>
                    </a:cubicBezTo>
                    <a:cubicBezTo>
                      <a:pt x="30" y="34"/>
                      <a:pt x="17" y="46"/>
                      <a:pt x="17" y="68"/>
                    </a:cubicBezTo>
                    <a:lnTo>
                      <a:pt x="17" y="71"/>
                    </a:lnTo>
                    <a:lnTo>
                      <a:pt x="10" y="77"/>
                    </a:lnTo>
                    <a:cubicBezTo>
                      <a:pt x="1" y="90"/>
                      <a:pt x="4" y="107"/>
                      <a:pt x="14" y="116"/>
                    </a:cubicBezTo>
                    <a:cubicBezTo>
                      <a:pt x="10" y="285"/>
                      <a:pt x="33" y="479"/>
                      <a:pt x="101" y="628"/>
                    </a:cubicBezTo>
                    <a:cubicBezTo>
                      <a:pt x="110" y="647"/>
                      <a:pt x="124" y="654"/>
                      <a:pt x="138" y="654"/>
                    </a:cubicBezTo>
                    <a:cubicBezTo>
                      <a:pt x="166" y="654"/>
                      <a:pt x="196" y="625"/>
                      <a:pt x="192" y="592"/>
                    </a:cubicBezTo>
                    <a:cubicBezTo>
                      <a:pt x="179" y="531"/>
                      <a:pt x="159" y="473"/>
                      <a:pt x="137" y="411"/>
                    </a:cubicBezTo>
                    <a:lnTo>
                      <a:pt x="137" y="411"/>
                    </a:lnTo>
                    <a:cubicBezTo>
                      <a:pt x="138" y="411"/>
                      <a:pt x="140" y="411"/>
                      <a:pt x="141" y="411"/>
                    </a:cubicBezTo>
                    <a:cubicBezTo>
                      <a:pt x="292" y="411"/>
                      <a:pt x="431" y="244"/>
                      <a:pt x="354" y="103"/>
                    </a:cubicBezTo>
                    <a:cubicBezTo>
                      <a:pt x="317" y="35"/>
                      <a:pt x="243" y="0"/>
                      <a:pt x="1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86" name="Google Shape;3686;p32"/>
          <p:cNvGrpSpPr/>
          <p:nvPr/>
        </p:nvGrpSpPr>
        <p:grpSpPr>
          <a:xfrm>
            <a:off x="6992798" y="-229465"/>
            <a:ext cx="2526094" cy="2336229"/>
            <a:chOff x="6992798" y="-229465"/>
            <a:chExt cx="2526094" cy="2336229"/>
          </a:xfrm>
        </p:grpSpPr>
        <p:grpSp>
          <p:nvGrpSpPr>
            <p:cNvPr id="3687" name="Google Shape;3687;p32"/>
            <p:cNvGrpSpPr/>
            <p:nvPr/>
          </p:nvGrpSpPr>
          <p:grpSpPr>
            <a:xfrm rot="2567276">
              <a:off x="6985685" y="-15798"/>
              <a:ext cx="733465" cy="266411"/>
              <a:chOff x="3720033" y="657636"/>
              <a:chExt cx="380942" cy="138367"/>
            </a:xfrm>
          </p:grpSpPr>
          <p:sp>
            <p:nvSpPr>
              <p:cNvPr id="3688" name="Google Shape;3688;p32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9" name="Google Shape;3689;p32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0" name="Google Shape;3690;p32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1" name="Google Shape;3691;p32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2" name="Google Shape;3692;p32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3" name="Google Shape;3693;p32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94" name="Google Shape;3694;p32"/>
            <p:cNvGrpSpPr/>
            <p:nvPr/>
          </p:nvGrpSpPr>
          <p:grpSpPr>
            <a:xfrm rot="-2367188">
              <a:off x="8331666" y="600691"/>
              <a:ext cx="493112" cy="177777"/>
              <a:chOff x="3781827" y="2039675"/>
              <a:chExt cx="256107" cy="92332"/>
            </a:xfrm>
          </p:grpSpPr>
          <p:sp>
            <p:nvSpPr>
              <p:cNvPr id="3695" name="Google Shape;3695;p32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6" name="Google Shape;3696;p32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7" name="Google Shape;3697;p32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8" name="Google Shape;3698;p32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9" name="Google Shape;3699;p32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00" name="Google Shape;3700;p32"/>
            <p:cNvGrpSpPr/>
            <p:nvPr/>
          </p:nvGrpSpPr>
          <p:grpSpPr>
            <a:xfrm rot="-1825424">
              <a:off x="8719676" y="1508451"/>
              <a:ext cx="738169" cy="441832"/>
              <a:chOff x="4884983" y="2824599"/>
              <a:chExt cx="253545" cy="151760"/>
            </a:xfrm>
          </p:grpSpPr>
          <p:sp>
            <p:nvSpPr>
              <p:cNvPr id="3701" name="Google Shape;3701;p32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2" name="Google Shape;3702;p32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3" name="Google Shape;3703;p32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4" name="Google Shape;3704;p32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5" name="Google Shape;3705;p32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6" name="Google Shape;3706;p32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7" name="Google Shape;3707;p32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8" name="Google Shape;3708;p32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9" name="Google Shape;3709;p32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10" name="Google Shape;3710;p32"/>
          <p:cNvGrpSpPr/>
          <p:nvPr/>
        </p:nvGrpSpPr>
        <p:grpSpPr>
          <a:xfrm>
            <a:off x="7223711" y="-911422"/>
            <a:ext cx="2595510" cy="4171192"/>
            <a:chOff x="7223711" y="-911422"/>
            <a:chExt cx="2595510" cy="4171192"/>
          </a:xfrm>
        </p:grpSpPr>
        <p:grpSp>
          <p:nvGrpSpPr>
            <p:cNvPr id="3711" name="Google Shape;3711;p32"/>
            <p:cNvGrpSpPr/>
            <p:nvPr/>
          </p:nvGrpSpPr>
          <p:grpSpPr>
            <a:xfrm rot="-1244566">
              <a:off x="8296239" y="381406"/>
              <a:ext cx="1410581" cy="892908"/>
              <a:chOff x="4808808" y="1957984"/>
              <a:chExt cx="404920" cy="256310"/>
            </a:xfrm>
          </p:grpSpPr>
          <p:sp>
            <p:nvSpPr>
              <p:cNvPr id="3712" name="Google Shape;3712;p3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3" name="Google Shape;3713;p3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14" name="Google Shape;3714;p32"/>
            <p:cNvGrpSpPr/>
            <p:nvPr/>
          </p:nvGrpSpPr>
          <p:grpSpPr>
            <a:xfrm rot="1825564">
              <a:off x="7336065" y="-587169"/>
              <a:ext cx="1513122" cy="855162"/>
              <a:chOff x="4710963" y="556836"/>
              <a:chExt cx="599550" cy="338855"/>
            </a:xfrm>
          </p:grpSpPr>
          <p:sp>
            <p:nvSpPr>
              <p:cNvPr id="3715" name="Google Shape;3715;p32"/>
              <p:cNvSpPr/>
              <p:nvPr/>
            </p:nvSpPr>
            <p:spPr>
              <a:xfrm>
                <a:off x="4771180" y="608845"/>
                <a:ext cx="491277" cy="286847"/>
              </a:xfrm>
              <a:custGeom>
                <a:avLst/>
                <a:gdLst/>
                <a:ahLst/>
                <a:cxnLst/>
                <a:rect l="l" t="t" r="r" b="b"/>
                <a:pathLst>
                  <a:path w="7481" h="4368" extrusionOk="0">
                    <a:moveTo>
                      <a:pt x="3723" y="307"/>
                    </a:moveTo>
                    <a:lnTo>
                      <a:pt x="3723" y="307"/>
                    </a:lnTo>
                    <a:cubicBezTo>
                      <a:pt x="3690" y="602"/>
                      <a:pt x="3661" y="903"/>
                      <a:pt x="3635" y="1204"/>
                    </a:cubicBezTo>
                    <a:cubicBezTo>
                      <a:pt x="3441" y="1168"/>
                      <a:pt x="3253" y="1068"/>
                      <a:pt x="3078" y="919"/>
                    </a:cubicBezTo>
                    <a:cubicBezTo>
                      <a:pt x="3292" y="712"/>
                      <a:pt x="3506" y="508"/>
                      <a:pt x="3723" y="307"/>
                    </a:cubicBezTo>
                    <a:close/>
                    <a:moveTo>
                      <a:pt x="3813" y="248"/>
                    </a:moveTo>
                    <a:cubicBezTo>
                      <a:pt x="3985" y="508"/>
                      <a:pt x="4173" y="760"/>
                      <a:pt x="4364" y="1007"/>
                    </a:cubicBezTo>
                    <a:cubicBezTo>
                      <a:pt x="4178" y="1152"/>
                      <a:pt x="3979" y="1217"/>
                      <a:pt x="3788" y="1217"/>
                    </a:cubicBezTo>
                    <a:cubicBezTo>
                      <a:pt x="3784" y="1217"/>
                      <a:pt x="3779" y="1217"/>
                      <a:pt x="3775" y="1217"/>
                    </a:cubicBezTo>
                    <a:cubicBezTo>
                      <a:pt x="3791" y="893"/>
                      <a:pt x="3804" y="572"/>
                      <a:pt x="3813" y="248"/>
                    </a:cubicBezTo>
                    <a:close/>
                    <a:moveTo>
                      <a:pt x="3901" y="148"/>
                    </a:moveTo>
                    <a:cubicBezTo>
                      <a:pt x="4957" y="213"/>
                      <a:pt x="5994" y="527"/>
                      <a:pt x="6625" y="1428"/>
                    </a:cubicBezTo>
                    <a:cubicBezTo>
                      <a:pt x="7092" y="2089"/>
                      <a:pt x="7225" y="2808"/>
                      <a:pt x="7270" y="3563"/>
                    </a:cubicBezTo>
                    <a:cubicBezTo>
                      <a:pt x="7267" y="3563"/>
                      <a:pt x="7264" y="3569"/>
                      <a:pt x="7257" y="3575"/>
                    </a:cubicBezTo>
                    <a:cubicBezTo>
                      <a:pt x="7193" y="3509"/>
                      <a:pt x="7104" y="3442"/>
                      <a:pt x="7104" y="3442"/>
                    </a:cubicBezTo>
                    <a:lnTo>
                      <a:pt x="7104" y="3442"/>
                    </a:lnTo>
                    <a:cubicBezTo>
                      <a:pt x="7104" y="3442"/>
                      <a:pt x="7104" y="3442"/>
                      <a:pt x="7105" y="3443"/>
                    </a:cubicBezTo>
                    <a:cubicBezTo>
                      <a:pt x="7043" y="3401"/>
                      <a:pt x="6978" y="3355"/>
                      <a:pt x="6917" y="3310"/>
                    </a:cubicBezTo>
                    <a:cubicBezTo>
                      <a:pt x="6723" y="3164"/>
                      <a:pt x="6528" y="3018"/>
                      <a:pt x="6344" y="2863"/>
                    </a:cubicBezTo>
                    <a:cubicBezTo>
                      <a:pt x="6036" y="2607"/>
                      <a:pt x="5734" y="2335"/>
                      <a:pt x="5453" y="2053"/>
                    </a:cubicBezTo>
                    <a:cubicBezTo>
                      <a:pt x="4870" y="1470"/>
                      <a:pt x="4351" y="828"/>
                      <a:pt x="3885" y="148"/>
                    </a:cubicBezTo>
                    <a:close/>
                    <a:moveTo>
                      <a:pt x="3593" y="140"/>
                    </a:moveTo>
                    <a:cubicBezTo>
                      <a:pt x="3638" y="140"/>
                      <a:pt x="3682" y="140"/>
                      <a:pt x="3726" y="142"/>
                    </a:cubicBezTo>
                    <a:cubicBezTo>
                      <a:pt x="2537" y="1259"/>
                      <a:pt x="1358" y="2400"/>
                      <a:pt x="260" y="3614"/>
                    </a:cubicBezTo>
                    <a:cubicBezTo>
                      <a:pt x="318" y="2678"/>
                      <a:pt x="480" y="1781"/>
                      <a:pt x="1173" y="1052"/>
                    </a:cubicBezTo>
                    <a:cubicBezTo>
                      <a:pt x="1800" y="391"/>
                      <a:pt x="2705" y="140"/>
                      <a:pt x="3593" y="140"/>
                    </a:cubicBezTo>
                    <a:close/>
                    <a:moveTo>
                      <a:pt x="4422" y="1087"/>
                    </a:moveTo>
                    <a:cubicBezTo>
                      <a:pt x="4763" y="1518"/>
                      <a:pt x="5132" y="1923"/>
                      <a:pt x="5524" y="2302"/>
                    </a:cubicBezTo>
                    <a:cubicBezTo>
                      <a:pt x="5858" y="2623"/>
                      <a:pt x="6201" y="2921"/>
                      <a:pt x="6567" y="3206"/>
                    </a:cubicBezTo>
                    <a:cubicBezTo>
                      <a:pt x="6719" y="3326"/>
                      <a:pt x="6878" y="3446"/>
                      <a:pt x="7040" y="3559"/>
                    </a:cubicBezTo>
                    <a:cubicBezTo>
                      <a:pt x="7072" y="3582"/>
                      <a:pt x="7105" y="3608"/>
                      <a:pt x="7134" y="3631"/>
                    </a:cubicBezTo>
                    <a:cubicBezTo>
                      <a:pt x="6301" y="3666"/>
                      <a:pt x="5469" y="3699"/>
                      <a:pt x="4633" y="3712"/>
                    </a:cubicBezTo>
                    <a:lnTo>
                      <a:pt x="4633" y="3708"/>
                    </a:lnTo>
                    <a:cubicBezTo>
                      <a:pt x="4510" y="3316"/>
                      <a:pt x="4079" y="2966"/>
                      <a:pt x="3655" y="2966"/>
                    </a:cubicBezTo>
                    <a:cubicBezTo>
                      <a:pt x="3700" y="2419"/>
                      <a:pt x="3739" y="1875"/>
                      <a:pt x="3768" y="1324"/>
                    </a:cubicBezTo>
                    <a:cubicBezTo>
                      <a:pt x="4001" y="1324"/>
                      <a:pt x="4238" y="1237"/>
                      <a:pt x="4422" y="1087"/>
                    </a:cubicBezTo>
                    <a:close/>
                    <a:moveTo>
                      <a:pt x="3039" y="955"/>
                    </a:moveTo>
                    <a:cubicBezTo>
                      <a:pt x="3182" y="1165"/>
                      <a:pt x="3396" y="1279"/>
                      <a:pt x="3626" y="1311"/>
                    </a:cubicBezTo>
                    <a:cubicBezTo>
                      <a:pt x="3557" y="2105"/>
                      <a:pt x="3512" y="2905"/>
                      <a:pt x="3473" y="3699"/>
                    </a:cubicBezTo>
                    <a:cubicBezTo>
                      <a:pt x="3473" y="3708"/>
                      <a:pt x="3473" y="3712"/>
                      <a:pt x="3476" y="3721"/>
                    </a:cubicBezTo>
                    <a:cubicBezTo>
                      <a:pt x="2424" y="3712"/>
                      <a:pt x="1374" y="3673"/>
                      <a:pt x="321" y="3650"/>
                    </a:cubicBezTo>
                    <a:cubicBezTo>
                      <a:pt x="1225" y="2749"/>
                      <a:pt x="2119" y="1842"/>
                      <a:pt x="3039" y="955"/>
                    </a:cubicBezTo>
                    <a:close/>
                    <a:moveTo>
                      <a:pt x="3651" y="3031"/>
                    </a:moveTo>
                    <a:cubicBezTo>
                      <a:pt x="4060" y="3122"/>
                      <a:pt x="4354" y="3316"/>
                      <a:pt x="4542" y="3712"/>
                    </a:cubicBezTo>
                    <a:cubicBezTo>
                      <a:pt x="4290" y="3721"/>
                      <a:pt x="4043" y="3721"/>
                      <a:pt x="3791" y="3721"/>
                    </a:cubicBezTo>
                    <a:lnTo>
                      <a:pt x="3590" y="3721"/>
                    </a:lnTo>
                    <a:cubicBezTo>
                      <a:pt x="3593" y="3715"/>
                      <a:pt x="3593" y="3708"/>
                      <a:pt x="3593" y="3699"/>
                    </a:cubicBezTo>
                    <a:cubicBezTo>
                      <a:pt x="3613" y="3478"/>
                      <a:pt x="3629" y="3255"/>
                      <a:pt x="3651" y="3031"/>
                    </a:cubicBezTo>
                    <a:close/>
                    <a:moveTo>
                      <a:pt x="3655" y="1"/>
                    </a:moveTo>
                    <a:cubicBezTo>
                      <a:pt x="2555" y="1"/>
                      <a:pt x="1466" y="376"/>
                      <a:pt x="810" y="1298"/>
                    </a:cubicBezTo>
                    <a:cubicBezTo>
                      <a:pt x="227" y="2118"/>
                      <a:pt x="0" y="3261"/>
                      <a:pt x="179" y="4246"/>
                    </a:cubicBezTo>
                    <a:cubicBezTo>
                      <a:pt x="182" y="4261"/>
                      <a:pt x="194" y="4267"/>
                      <a:pt x="206" y="4267"/>
                    </a:cubicBezTo>
                    <a:cubicBezTo>
                      <a:pt x="221" y="4267"/>
                      <a:pt x="237" y="4257"/>
                      <a:pt x="237" y="4240"/>
                    </a:cubicBezTo>
                    <a:cubicBezTo>
                      <a:pt x="243" y="4068"/>
                      <a:pt x="250" y="3903"/>
                      <a:pt x="260" y="3731"/>
                    </a:cubicBezTo>
                    <a:cubicBezTo>
                      <a:pt x="1395" y="3834"/>
                      <a:pt x="2546" y="3877"/>
                      <a:pt x="3697" y="3877"/>
                    </a:cubicBezTo>
                    <a:cubicBezTo>
                      <a:pt x="4902" y="3877"/>
                      <a:pt x="6107" y="3830"/>
                      <a:pt x="7296" y="3754"/>
                    </a:cubicBezTo>
                    <a:cubicBezTo>
                      <a:pt x="7302" y="3935"/>
                      <a:pt x="7306" y="4116"/>
                      <a:pt x="7312" y="4304"/>
                    </a:cubicBezTo>
                    <a:cubicBezTo>
                      <a:pt x="7312" y="4346"/>
                      <a:pt x="7345" y="4368"/>
                      <a:pt x="7379" y="4368"/>
                    </a:cubicBezTo>
                    <a:cubicBezTo>
                      <a:pt x="7412" y="4368"/>
                      <a:pt x="7445" y="4346"/>
                      <a:pt x="7445" y="4304"/>
                    </a:cubicBezTo>
                    <a:cubicBezTo>
                      <a:pt x="7442" y="4113"/>
                      <a:pt x="7435" y="3925"/>
                      <a:pt x="7429" y="3741"/>
                    </a:cubicBezTo>
                    <a:cubicBezTo>
                      <a:pt x="7481" y="3724"/>
                      <a:pt x="7481" y="3627"/>
                      <a:pt x="7416" y="3618"/>
                    </a:cubicBezTo>
                    <a:cubicBezTo>
                      <a:pt x="7383" y="3002"/>
                      <a:pt x="7302" y="2409"/>
                      <a:pt x="7021" y="1826"/>
                    </a:cubicBezTo>
                    <a:cubicBezTo>
                      <a:pt x="6674" y="1117"/>
                      <a:pt x="6104" y="556"/>
                      <a:pt x="5359" y="294"/>
                    </a:cubicBezTo>
                    <a:cubicBezTo>
                      <a:pt x="4830" y="107"/>
                      <a:pt x="4241" y="1"/>
                      <a:pt x="3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6" name="Google Shape;3716;p32"/>
              <p:cNvSpPr/>
              <p:nvPr/>
            </p:nvSpPr>
            <p:spPr>
              <a:xfrm>
                <a:off x="4710963" y="837171"/>
                <a:ext cx="32835" cy="49712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57" extrusionOk="0">
                    <a:moveTo>
                      <a:pt x="224" y="179"/>
                    </a:moveTo>
                    <a:cubicBezTo>
                      <a:pt x="253" y="270"/>
                      <a:pt x="282" y="364"/>
                      <a:pt x="315" y="455"/>
                    </a:cubicBezTo>
                    <a:cubicBezTo>
                      <a:pt x="260" y="455"/>
                      <a:pt x="205" y="461"/>
                      <a:pt x="153" y="471"/>
                    </a:cubicBezTo>
                    <a:cubicBezTo>
                      <a:pt x="156" y="448"/>
                      <a:pt x="163" y="429"/>
                      <a:pt x="169" y="413"/>
                    </a:cubicBezTo>
                    <a:cubicBezTo>
                      <a:pt x="182" y="361"/>
                      <a:pt x="195" y="251"/>
                      <a:pt x="224" y="179"/>
                    </a:cubicBezTo>
                    <a:close/>
                    <a:moveTo>
                      <a:pt x="241" y="0"/>
                    </a:moveTo>
                    <a:cubicBezTo>
                      <a:pt x="233" y="0"/>
                      <a:pt x="223" y="2"/>
                      <a:pt x="214" y="8"/>
                    </a:cubicBezTo>
                    <a:cubicBezTo>
                      <a:pt x="117" y="69"/>
                      <a:pt x="114" y="179"/>
                      <a:pt x="88" y="283"/>
                    </a:cubicBezTo>
                    <a:cubicBezTo>
                      <a:pt x="75" y="348"/>
                      <a:pt x="59" y="416"/>
                      <a:pt x="43" y="487"/>
                    </a:cubicBezTo>
                    <a:lnTo>
                      <a:pt x="33" y="487"/>
                    </a:lnTo>
                    <a:cubicBezTo>
                      <a:pt x="1" y="490"/>
                      <a:pt x="4" y="539"/>
                      <a:pt x="33" y="546"/>
                    </a:cubicBezTo>
                    <a:cubicBezTo>
                      <a:pt x="20" y="607"/>
                      <a:pt x="10" y="665"/>
                      <a:pt x="7" y="724"/>
                    </a:cubicBezTo>
                    <a:cubicBezTo>
                      <a:pt x="5" y="746"/>
                      <a:pt x="20" y="757"/>
                      <a:pt x="36" y="757"/>
                    </a:cubicBezTo>
                    <a:cubicBezTo>
                      <a:pt x="51" y="757"/>
                      <a:pt x="66" y="749"/>
                      <a:pt x="72" y="733"/>
                    </a:cubicBezTo>
                    <a:cubicBezTo>
                      <a:pt x="98" y="672"/>
                      <a:pt x="114" y="610"/>
                      <a:pt x="127" y="546"/>
                    </a:cubicBezTo>
                    <a:cubicBezTo>
                      <a:pt x="198" y="546"/>
                      <a:pt x="270" y="546"/>
                      <a:pt x="341" y="539"/>
                    </a:cubicBezTo>
                    <a:cubicBezTo>
                      <a:pt x="357" y="584"/>
                      <a:pt x="376" y="633"/>
                      <a:pt x="396" y="672"/>
                    </a:cubicBezTo>
                    <a:cubicBezTo>
                      <a:pt x="407" y="693"/>
                      <a:pt x="424" y="701"/>
                      <a:pt x="441" y="701"/>
                    </a:cubicBezTo>
                    <a:cubicBezTo>
                      <a:pt x="470" y="701"/>
                      <a:pt x="499" y="673"/>
                      <a:pt x="493" y="639"/>
                    </a:cubicBezTo>
                    <a:cubicBezTo>
                      <a:pt x="451" y="439"/>
                      <a:pt x="363" y="238"/>
                      <a:pt x="295" y="40"/>
                    </a:cubicBezTo>
                    <a:cubicBezTo>
                      <a:pt x="286" y="17"/>
                      <a:pt x="265" y="0"/>
                      <a:pt x="2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7" name="Google Shape;3717;p32"/>
              <p:cNvSpPr/>
              <p:nvPr/>
            </p:nvSpPr>
            <p:spPr>
              <a:xfrm>
                <a:off x="5018354" y="556836"/>
                <a:ext cx="37104" cy="34739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29" extrusionOk="0">
                    <a:moveTo>
                      <a:pt x="271" y="1"/>
                    </a:moveTo>
                    <a:cubicBezTo>
                      <a:pt x="131" y="1"/>
                      <a:pt x="0" y="163"/>
                      <a:pt x="23" y="295"/>
                    </a:cubicBezTo>
                    <a:cubicBezTo>
                      <a:pt x="47" y="457"/>
                      <a:pt x="170" y="529"/>
                      <a:pt x="304" y="529"/>
                    </a:cubicBezTo>
                    <a:cubicBezTo>
                      <a:pt x="377" y="529"/>
                      <a:pt x="454" y="507"/>
                      <a:pt x="519" y="467"/>
                    </a:cubicBezTo>
                    <a:cubicBezTo>
                      <a:pt x="564" y="440"/>
                      <a:pt x="540" y="372"/>
                      <a:pt x="490" y="372"/>
                    </a:cubicBezTo>
                    <a:cubicBezTo>
                      <a:pt x="486" y="372"/>
                      <a:pt x="481" y="372"/>
                      <a:pt x="477" y="373"/>
                    </a:cubicBezTo>
                    <a:cubicBezTo>
                      <a:pt x="416" y="387"/>
                      <a:pt x="353" y="422"/>
                      <a:pt x="288" y="422"/>
                    </a:cubicBezTo>
                    <a:cubicBezTo>
                      <a:pt x="276" y="422"/>
                      <a:pt x="265" y="421"/>
                      <a:pt x="254" y="418"/>
                    </a:cubicBezTo>
                    <a:cubicBezTo>
                      <a:pt x="198" y="405"/>
                      <a:pt x="150" y="357"/>
                      <a:pt x="137" y="302"/>
                    </a:cubicBezTo>
                    <a:cubicBezTo>
                      <a:pt x="121" y="237"/>
                      <a:pt x="147" y="175"/>
                      <a:pt x="198" y="140"/>
                    </a:cubicBezTo>
                    <a:cubicBezTo>
                      <a:pt x="247" y="101"/>
                      <a:pt x="299" y="107"/>
                      <a:pt x="357" y="101"/>
                    </a:cubicBezTo>
                    <a:cubicBezTo>
                      <a:pt x="393" y="101"/>
                      <a:pt x="406" y="52"/>
                      <a:pt x="373" y="33"/>
                    </a:cubicBezTo>
                    <a:cubicBezTo>
                      <a:pt x="340" y="11"/>
                      <a:pt x="305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8" name="Google Shape;3718;p32"/>
              <p:cNvSpPr/>
              <p:nvPr/>
            </p:nvSpPr>
            <p:spPr>
              <a:xfrm>
                <a:off x="5276824" y="836514"/>
                <a:ext cx="33689" cy="49778"/>
              </a:xfrm>
              <a:custGeom>
                <a:avLst/>
                <a:gdLst/>
                <a:ahLst/>
                <a:cxnLst/>
                <a:rect l="l" t="t" r="r" b="b"/>
                <a:pathLst>
                  <a:path w="513" h="758" extrusionOk="0">
                    <a:moveTo>
                      <a:pt x="238" y="101"/>
                    </a:moveTo>
                    <a:cubicBezTo>
                      <a:pt x="267" y="101"/>
                      <a:pt x="294" y="110"/>
                      <a:pt x="315" y="131"/>
                    </a:cubicBezTo>
                    <a:cubicBezTo>
                      <a:pt x="390" y="209"/>
                      <a:pt x="189" y="274"/>
                      <a:pt x="134" y="306"/>
                    </a:cubicBezTo>
                    <a:cubicBezTo>
                      <a:pt x="124" y="309"/>
                      <a:pt x="121" y="316"/>
                      <a:pt x="118" y="326"/>
                    </a:cubicBezTo>
                    <a:cubicBezTo>
                      <a:pt x="114" y="270"/>
                      <a:pt x="114" y="212"/>
                      <a:pt x="108" y="160"/>
                    </a:cubicBezTo>
                    <a:cubicBezTo>
                      <a:pt x="142" y="124"/>
                      <a:pt x="192" y="101"/>
                      <a:pt x="238" y="101"/>
                    </a:cubicBezTo>
                    <a:close/>
                    <a:moveTo>
                      <a:pt x="118" y="394"/>
                    </a:moveTo>
                    <a:cubicBezTo>
                      <a:pt x="124" y="407"/>
                      <a:pt x="140" y="419"/>
                      <a:pt x="163" y="419"/>
                    </a:cubicBezTo>
                    <a:cubicBezTo>
                      <a:pt x="172" y="419"/>
                      <a:pt x="182" y="419"/>
                      <a:pt x="192" y="419"/>
                    </a:cubicBezTo>
                    <a:cubicBezTo>
                      <a:pt x="272" y="419"/>
                      <a:pt x="368" y="434"/>
                      <a:pt x="373" y="530"/>
                    </a:cubicBezTo>
                    <a:cubicBezTo>
                      <a:pt x="373" y="619"/>
                      <a:pt x="292" y="640"/>
                      <a:pt x="208" y="640"/>
                    </a:cubicBezTo>
                    <a:cubicBezTo>
                      <a:pt x="175" y="640"/>
                      <a:pt x="143" y="637"/>
                      <a:pt x="114" y="633"/>
                    </a:cubicBezTo>
                    <a:cubicBezTo>
                      <a:pt x="114" y="630"/>
                      <a:pt x="118" y="620"/>
                      <a:pt x="118" y="617"/>
                    </a:cubicBezTo>
                    <a:cubicBezTo>
                      <a:pt x="121" y="546"/>
                      <a:pt x="121" y="471"/>
                      <a:pt x="118" y="394"/>
                    </a:cubicBezTo>
                    <a:close/>
                    <a:moveTo>
                      <a:pt x="271" y="0"/>
                    </a:moveTo>
                    <a:cubicBezTo>
                      <a:pt x="198" y="0"/>
                      <a:pt x="118" y="22"/>
                      <a:pt x="69" y="63"/>
                    </a:cubicBezTo>
                    <a:cubicBezTo>
                      <a:pt x="67" y="63"/>
                      <a:pt x="64" y="63"/>
                      <a:pt x="62" y="63"/>
                    </a:cubicBezTo>
                    <a:cubicBezTo>
                      <a:pt x="44" y="63"/>
                      <a:pt x="27" y="73"/>
                      <a:pt x="27" y="99"/>
                    </a:cubicBezTo>
                    <a:cubicBezTo>
                      <a:pt x="11" y="270"/>
                      <a:pt x="4" y="449"/>
                      <a:pt x="11" y="614"/>
                    </a:cubicBezTo>
                    <a:cubicBezTo>
                      <a:pt x="11" y="627"/>
                      <a:pt x="17" y="637"/>
                      <a:pt x="24" y="646"/>
                    </a:cubicBezTo>
                    <a:cubicBezTo>
                      <a:pt x="1" y="679"/>
                      <a:pt x="4" y="740"/>
                      <a:pt x="53" y="747"/>
                    </a:cubicBezTo>
                    <a:cubicBezTo>
                      <a:pt x="90" y="753"/>
                      <a:pt x="133" y="758"/>
                      <a:pt x="178" y="758"/>
                    </a:cubicBezTo>
                    <a:cubicBezTo>
                      <a:pt x="328" y="758"/>
                      <a:pt x="494" y="708"/>
                      <a:pt x="506" y="533"/>
                    </a:cubicBezTo>
                    <a:cubicBezTo>
                      <a:pt x="513" y="423"/>
                      <a:pt x="441" y="358"/>
                      <a:pt x="348" y="326"/>
                    </a:cubicBezTo>
                    <a:cubicBezTo>
                      <a:pt x="383" y="303"/>
                      <a:pt x="416" y="274"/>
                      <a:pt x="432" y="232"/>
                    </a:cubicBezTo>
                    <a:cubicBezTo>
                      <a:pt x="464" y="164"/>
                      <a:pt x="461" y="79"/>
                      <a:pt x="396" y="31"/>
                    </a:cubicBezTo>
                    <a:cubicBezTo>
                      <a:pt x="365" y="10"/>
                      <a:pt x="319" y="0"/>
                      <a:pt x="2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19" name="Google Shape;3719;p32"/>
            <p:cNvGrpSpPr/>
            <p:nvPr/>
          </p:nvGrpSpPr>
          <p:grpSpPr>
            <a:xfrm rot="2179146">
              <a:off x="8694241" y="2210628"/>
              <a:ext cx="789052" cy="903211"/>
              <a:chOff x="4838621" y="3330436"/>
              <a:chExt cx="342600" cy="392181"/>
            </a:xfrm>
          </p:grpSpPr>
          <p:sp>
            <p:nvSpPr>
              <p:cNvPr id="3720" name="Google Shape;3720;p32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1" name="Google Shape;3721;p32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2" name="Google Shape;3722;p32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3" name="Google Shape;3723;p32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4" name="Google Shape;3724;p32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5" name="Google Shape;3725;p32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6" name="Google Shape;3726;p32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7" name="Google Shape;3727;p32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8" name="Google Shape;3728;p32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9" name="Google Shape;3729;p32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0" name="Google Shape;3730;p32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1" name="Google Shape;3731;p32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2" name="Google Shape;3732;p32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3" name="Google Shape;3733;p32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4" name="Google Shape;3734;p32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5" name="Google Shape;3735;p32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6" name="Google Shape;3736;p32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7" name="Google Shape;3737;p32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8" name="Google Shape;3738;p32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9" name="Google Shape;3739;p32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0" name="Google Shape;3740;p32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1" name="Google Shape;3741;p32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2" name="Google Shape;3742;p32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3" name="Google Shape;3743;p32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4" name="Google Shape;3744;p32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solidFill>
          <a:schemeClr val="accent4"/>
        </a:solidFill>
        <a:effectLst/>
      </p:bgPr>
    </p:bg>
    <p:spTree>
      <p:nvGrpSpPr>
        <p:cNvPr id="1" name="Shape 3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6" name="Google Shape;3746;p3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47" name="Google Shape;3747;p33"/>
          <p:cNvGrpSpPr/>
          <p:nvPr/>
        </p:nvGrpSpPr>
        <p:grpSpPr>
          <a:xfrm>
            <a:off x="5319133" y="-315006"/>
            <a:ext cx="4231242" cy="5380133"/>
            <a:chOff x="5319133" y="-315006"/>
            <a:chExt cx="4231242" cy="5380133"/>
          </a:xfrm>
        </p:grpSpPr>
        <p:grpSp>
          <p:nvGrpSpPr>
            <p:cNvPr id="3748" name="Google Shape;3748;p33"/>
            <p:cNvGrpSpPr/>
            <p:nvPr/>
          </p:nvGrpSpPr>
          <p:grpSpPr>
            <a:xfrm rot="1737330">
              <a:off x="8451128" y="2073572"/>
              <a:ext cx="1115783" cy="219789"/>
              <a:chOff x="4737493" y="4305992"/>
              <a:chExt cx="547410" cy="107830"/>
            </a:xfrm>
          </p:grpSpPr>
          <p:sp>
            <p:nvSpPr>
              <p:cNvPr id="3749" name="Google Shape;3749;p3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0" name="Google Shape;3750;p3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1" name="Google Shape;3751;p3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2" name="Google Shape;3752;p3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3" name="Google Shape;3753;p3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4" name="Google Shape;3754;p3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5" name="Google Shape;3755;p3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6" name="Google Shape;3756;p3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7" name="Google Shape;3757;p3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8" name="Google Shape;3758;p3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9" name="Google Shape;3759;p3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0" name="Google Shape;3760;p3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1" name="Google Shape;3761;p3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62" name="Google Shape;3762;p33"/>
            <p:cNvGrpSpPr/>
            <p:nvPr/>
          </p:nvGrpSpPr>
          <p:grpSpPr>
            <a:xfrm rot="-1492893">
              <a:off x="8502898" y="2646172"/>
              <a:ext cx="624817" cy="305315"/>
              <a:chOff x="7053208" y="3451133"/>
              <a:chExt cx="306539" cy="149789"/>
            </a:xfrm>
          </p:grpSpPr>
          <p:sp>
            <p:nvSpPr>
              <p:cNvPr id="3763" name="Google Shape;3763;p3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4" name="Google Shape;3764;p3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5" name="Google Shape;3765;p3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6" name="Google Shape;3766;p3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7" name="Google Shape;3767;p3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8" name="Google Shape;3768;p3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9" name="Google Shape;3769;p3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0" name="Google Shape;3770;p3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1" name="Google Shape;3771;p3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72" name="Google Shape;3772;p33"/>
            <p:cNvGrpSpPr/>
            <p:nvPr/>
          </p:nvGrpSpPr>
          <p:grpSpPr>
            <a:xfrm rot="-1892970">
              <a:off x="7654304" y="4754269"/>
              <a:ext cx="522017" cy="188198"/>
              <a:chOff x="3781827" y="2039675"/>
              <a:chExt cx="256107" cy="92332"/>
            </a:xfrm>
          </p:grpSpPr>
          <p:sp>
            <p:nvSpPr>
              <p:cNvPr id="3773" name="Google Shape;3773;p33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4" name="Google Shape;3774;p33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5" name="Google Shape;3775;p33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6" name="Google Shape;3776;p33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7" name="Google Shape;3777;p33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78" name="Google Shape;3778;p33"/>
            <p:cNvGrpSpPr/>
            <p:nvPr/>
          </p:nvGrpSpPr>
          <p:grpSpPr>
            <a:xfrm rot="2455194">
              <a:off x="5357293" y="-156042"/>
              <a:ext cx="516804" cy="309334"/>
              <a:chOff x="4884983" y="2824599"/>
              <a:chExt cx="253545" cy="151760"/>
            </a:xfrm>
          </p:grpSpPr>
          <p:sp>
            <p:nvSpPr>
              <p:cNvPr id="3779" name="Google Shape;3779;p33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0" name="Google Shape;3780;p33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1" name="Google Shape;3781;p33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2" name="Google Shape;3782;p33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33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33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5" name="Google Shape;3785;p33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6" name="Google Shape;3786;p33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7" name="Google Shape;3787;p33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88" name="Google Shape;3788;p33"/>
            <p:cNvGrpSpPr/>
            <p:nvPr/>
          </p:nvGrpSpPr>
          <p:grpSpPr>
            <a:xfrm rot="2529989">
              <a:off x="8804591" y="4314659"/>
              <a:ext cx="516004" cy="309202"/>
              <a:chOff x="5983345" y="4283994"/>
              <a:chExt cx="253151" cy="151694"/>
            </a:xfrm>
          </p:grpSpPr>
          <p:sp>
            <p:nvSpPr>
              <p:cNvPr id="3789" name="Google Shape;3789;p33"/>
              <p:cNvSpPr/>
              <p:nvPr/>
            </p:nvSpPr>
            <p:spPr>
              <a:xfrm>
                <a:off x="5983345" y="4330552"/>
                <a:ext cx="4301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55" h="1244" extrusionOk="0">
                    <a:moveTo>
                      <a:pt x="138" y="1"/>
                    </a:moveTo>
                    <a:cubicBezTo>
                      <a:pt x="123" y="1"/>
                      <a:pt x="107" y="11"/>
                      <a:pt x="104" y="32"/>
                    </a:cubicBezTo>
                    <a:lnTo>
                      <a:pt x="94" y="32"/>
                    </a:lnTo>
                    <a:cubicBezTo>
                      <a:pt x="30" y="32"/>
                      <a:pt x="30" y="130"/>
                      <a:pt x="94" y="133"/>
                    </a:cubicBezTo>
                    <a:lnTo>
                      <a:pt x="101" y="133"/>
                    </a:lnTo>
                    <a:cubicBezTo>
                      <a:pt x="94" y="292"/>
                      <a:pt x="88" y="447"/>
                      <a:pt x="78" y="606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27"/>
                      <a:pt x="1" y="1082"/>
                      <a:pt x="4" y="1121"/>
                    </a:cubicBezTo>
                    <a:cubicBezTo>
                      <a:pt x="17" y="1219"/>
                      <a:pt x="127" y="1244"/>
                      <a:pt x="245" y="1244"/>
                    </a:cubicBezTo>
                    <a:cubicBezTo>
                      <a:pt x="353" y="1244"/>
                      <a:pt x="468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5" y="1096"/>
                    </a:cubicBezTo>
                    <a:cubicBezTo>
                      <a:pt x="420" y="1096"/>
                      <a:pt x="359" y="1103"/>
                      <a:pt x="302" y="1103"/>
                    </a:cubicBezTo>
                    <a:cubicBezTo>
                      <a:pt x="266" y="1103"/>
                      <a:pt x="232" y="1100"/>
                      <a:pt x="201" y="1092"/>
                    </a:cubicBezTo>
                    <a:cubicBezTo>
                      <a:pt x="111" y="1069"/>
                      <a:pt x="150" y="1098"/>
                      <a:pt x="143" y="1004"/>
                    </a:cubicBezTo>
                    <a:cubicBezTo>
                      <a:pt x="133" y="936"/>
                      <a:pt x="159" y="855"/>
                      <a:pt x="166" y="784"/>
                    </a:cubicBezTo>
                    <a:cubicBezTo>
                      <a:pt x="169" y="761"/>
                      <a:pt x="169" y="732"/>
                      <a:pt x="169" y="709"/>
                    </a:cubicBezTo>
                    <a:cubicBezTo>
                      <a:pt x="226" y="713"/>
                      <a:pt x="283" y="716"/>
                      <a:pt x="339" y="716"/>
                    </a:cubicBezTo>
                    <a:cubicBezTo>
                      <a:pt x="385" y="716"/>
                      <a:pt x="431" y="714"/>
                      <a:pt x="477" y="709"/>
                    </a:cubicBezTo>
                    <a:cubicBezTo>
                      <a:pt x="538" y="700"/>
                      <a:pt x="542" y="612"/>
                      <a:pt x="477" y="612"/>
                    </a:cubicBezTo>
                    <a:cubicBezTo>
                      <a:pt x="376" y="616"/>
                      <a:pt x="276" y="622"/>
                      <a:pt x="179" y="622"/>
                    </a:cubicBezTo>
                    <a:cubicBezTo>
                      <a:pt x="185" y="460"/>
                      <a:pt x="188" y="305"/>
                      <a:pt x="182" y="143"/>
                    </a:cubicBezTo>
                    <a:lnTo>
                      <a:pt x="182" y="143"/>
                    </a:lnTo>
                    <a:cubicBezTo>
                      <a:pt x="318" y="152"/>
                      <a:pt x="454" y="162"/>
                      <a:pt x="590" y="165"/>
                    </a:cubicBezTo>
                    <a:cubicBezTo>
                      <a:pt x="655" y="165"/>
                      <a:pt x="652" y="55"/>
                      <a:pt x="584" y="49"/>
                    </a:cubicBezTo>
                    <a:cubicBezTo>
                      <a:pt x="444" y="36"/>
                      <a:pt x="308" y="36"/>
                      <a:pt x="169" y="32"/>
                    </a:cubicBezTo>
                    <a:cubicBezTo>
                      <a:pt x="167" y="11"/>
                      <a:pt x="153" y="1"/>
                      <a:pt x="1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33"/>
              <p:cNvSpPr/>
              <p:nvPr/>
            </p:nvSpPr>
            <p:spPr>
              <a:xfrm>
                <a:off x="6036733" y="4378752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8" y="1"/>
                      <a:pt x="1" y="12"/>
                      <a:pt x="1" y="37"/>
                    </a:cubicBezTo>
                    <a:cubicBezTo>
                      <a:pt x="1" y="160"/>
                      <a:pt x="17" y="277"/>
                      <a:pt x="33" y="400"/>
                    </a:cubicBezTo>
                    <a:cubicBezTo>
                      <a:pt x="33" y="413"/>
                      <a:pt x="36" y="419"/>
                      <a:pt x="36" y="432"/>
                    </a:cubicBezTo>
                    <a:cubicBezTo>
                      <a:pt x="41" y="459"/>
                      <a:pt x="62" y="471"/>
                      <a:pt x="84" y="471"/>
                    </a:cubicBezTo>
                    <a:cubicBezTo>
                      <a:pt x="113" y="471"/>
                      <a:pt x="143" y="452"/>
                      <a:pt x="143" y="419"/>
                    </a:cubicBezTo>
                    <a:cubicBezTo>
                      <a:pt x="137" y="335"/>
                      <a:pt x="159" y="160"/>
                      <a:pt x="273" y="141"/>
                    </a:cubicBezTo>
                    <a:cubicBezTo>
                      <a:pt x="280" y="139"/>
                      <a:pt x="286" y="138"/>
                      <a:pt x="292" y="138"/>
                    </a:cubicBezTo>
                    <a:cubicBezTo>
                      <a:pt x="379" y="138"/>
                      <a:pt x="396" y="280"/>
                      <a:pt x="396" y="371"/>
                    </a:cubicBezTo>
                    <a:cubicBezTo>
                      <a:pt x="386" y="384"/>
                      <a:pt x="376" y="403"/>
                      <a:pt x="380" y="426"/>
                    </a:cubicBezTo>
                    <a:cubicBezTo>
                      <a:pt x="386" y="442"/>
                      <a:pt x="393" y="455"/>
                      <a:pt x="406" y="468"/>
                    </a:cubicBezTo>
                    <a:cubicBezTo>
                      <a:pt x="418" y="480"/>
                      <a:pt x="433" y="485"/>
                      <a:pt x="448" y="485"/>
                    </a:cubicBezTo>
                    <a:cubicBezTo>
                      <a:pt x="452" y="485"/>
                      <a:pt x="456" y="485"/>
                      <a:pt x="461" y="484"/>
                    </a:cubicBezTo>
                    <a:cubicBezTo>
                      <a:pt x="467" y="484"/>
                      <a:pt x="467" y="484"/>
                      <a:pt x="470" y="481"/>
                    </a:cubicBezTo>
                    <a:cubicBezTo>
                      <a:pt x="490" y="478"/>
                      <a:pt x="509" y="461"/>
                      <a:pt x="509" y="439"/>
                    </a:cubicBezTo>
                    <a:cubicBezTo>
                      <a:pt x="532" y="279"/>
                      <a:pt x="481" y="14"/>
                      <a:pt x="280" y="14"/>
                    </a:cubicBezTo>
                    <a:cubicBezTo>
                      <a:pt x="278" y="14"/>
                      <a:pt x="275" y="14"/>
                      <a:pt x="273" y="14"/>
                    </a:cubicBezTo>
                    <a:cubicBezTo>
                      <a:pt x="189" y="18"/>
                      <a:pt x="127" y="73"/>
                      <a:pt x="85" y="141"/>
                    </a:cubicBezTo>
                    <a:cubicBezTo>
                      <a:pt x="82" y="108"/>
                      <a:pt x="78" y="76"/>
                      <a:pt x="78" y="37"/>
                    </a:cubicBezTo>
                    <a:cubicBezTo>
                      <a:pt x="77" y="14"/>
                      <a:pt x="56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33"/>
              <p:cNvSpPr/>
              <p:nvPr/>
            </p:nvSpPr>
            <p:spPr>
              <a:xfrm>
                <a:off x="6060177" y="4360628"/>
                <a:ext cx="35462" cy="11033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68" extrusionOk="0">
                    <a:moveTo>
                      <a:pt x="444" y="0"/>
                    </a:moveTo>
                    <a:cubicBezTo>
                      <a:pt x="439" y="0"/>
                      <a:pt x="433" y="1"/>
                      <a:pt x="428" y="2"/>
                    </a:cubicBezTo>
                    <a:cubicBezTo>
                      <a:pt x="408" y="9"/>
                      <a:pt x="402" y="25"/>
                      <a:pt x="398" y="41"/>
                    </a:cubicBezTo>
                    <a:cubicBezTo>
                      <a:pt x="392" y="41"/>
                      <a:pt x="392" y="41"/>
                      <a:pt x="389" y="44"/>
                    </a:cubicBezTo>
                    <a:cubicBezTo>
                      <a:pt x="369" y="47"/>
                      <a:pt x="347" y="47"/>
                      <a:pt x="327" y="51"/>
                    </a:cubicBezTo>
                    <a:cubicBezTo>
                      <a:pt x="298" y="54"/>
                      <a:pt x="266" y="60"/>
                      <a:pt x="240" y="60"/>
                    </a:cubicBezTo>
                    <a:cubicBezTo>
                      <a:pt x="175" y="67"/>
                      <a:pt x="113" y="70"/>
                      <a:pt x="49" y="83"/>
                    </a:cubicBezTo>
                    <a:cubicBezTo>
                      <a:pt x="0" y="93"/>
                      <a:pt x="13" y="167"/>
                      <a:pt x="62" y="167"/>
                    </a:cubicBezTo>
                    <a:cubicBezTo>
                      <a:pt x="143" y="164"/>
                      <a:pt x="217" y="158"/>
                      <a:pt x="298" y="151"/>
                    </a:cubicBezTo>
                    <a:cubicBezTo>
                      <a:pt x="309" y="150"/>
                      <a:pt x="321" y="150"/>
                      <a:pt x="332" y="150"/>
                    </a:cubicBezTo>
                    <a:cubicBezTo>
                      <a:pt x="340" y="150"/>
                      <a:pt x="348" y="150"/>
                      <a:pt x="356" y="150"/>
                    </a:cubicBezTo>
                    <a:cubicBezTo>
                      <a:pt x="396" y="150"/>
                      <a:pt x="437" y="149"/>
                      <a:pt x="470" y="132"/>
                    </a:cubicBezTo>
                    <a:cubicBezTo>
                      <a:pt x="539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2" name="Google Shape;3792;p33"/>
              <p:cNvSpPr/>
              <p:nvPr/>
            </p:nvSpPr>
            <p:spPr>
              <a:xfrm>
                <a:off x="6047568" y="4348545"/>
                <a:ext cx="44787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2" h="131" extrusionOk="0">
                    <a:moveTo>
                      <a:pt x="161" y="0"/>
                    </a:moveTo>
                    <a:cubicBezTo>
                      <a:pt x="124" y="0"/>
                      <a:pt x="87" y="1"/>
                      <a:pt x="49" y="1"/>
                    </a:cubicBezTo>
                    <a:cubicBezTo>
                      <a:pt x="1" y="1"/>
                      <a:pt x="1" y="73"/>
                      <a:pt x="49" y="76"/>
                    </a:cubicBezTo>
                    <a:cubicBezTo>
                      <a:pt x="237" y="92"/>
                      <a:pt x="422" y="118"/>
                      <a:pt x="610" y="131"/>
                    </a:cubicBezTo>
                    <a:cubicBezTo>
                      <a:pt x="671" y="131"/>
                      <a:pt x="681" y="37"/>
                      <a:pt x="626" y="31"/>
                    </a:cubicBezTo>
                    <a:cubicBezTo>
                      <a:pt x="475" y="7"/>
                      <a:pt x="317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3" name="Google Shape;3793;p33"/>
              <p:cNvSpPr/>
              <p:nvPr/>
            </p:nvSpPr>
            <p:spPr>
              <a:xfrm>
                <a:off x="6106341" y="4364502"/>
                <a:ext cx="123591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8" extrusionOk="0">
                    <a:moveTo>
                      <a:pt x="1719" y="1"/>
                    </a:moveTo>
                    <a:cubicBezTo>
                      <a:pt x="1701" y="1"/>
                      <a:pt x="1686" y="7"/>
                      <a:pt x="1675" y="18"/>
                    </a:cubicBezTo>
                    <a:cubicBezTo>
                      <a:pt x="1363" y="12"/>
                      <a:pt x="1050" y="6"/>
                      <a:pt x="738" y="6"/>
                    </a:cubicBezTo>
                    <a:cubicBezTo>
                      <a:pt x="510" y="6"/>
                      <a:pt x="282" y="9"/>
                      <a:pt x="55" y="18"/>
                    </a:cubicBezTo>
                    <a:cubicBezTo>
                      <a:pt x="0" y="18"/>
                      <a:pt x="0" y="102"/>
                      <a:pt x="55" y="102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81" y="37"/>
                      <a:pt x="1811" y="21"/>
                    </a:cubicBezTo>
                    <a:cubicBezTo>
                      <a:pt x="1782" y="14"/>
                      <a:pt x="1756" y="8"/>
                      <a:pt x="1730" y="1"/>
                    </a:cubicBezTo>
                    <a:cubicBezTo>
                      <a:pt x="1726" y="1"/>
                      <a:pt x="1722" y="1"/>
                      <a:pt x="17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4" name="Google Shape;3794;p33"/>
              <p:cNvSpPr/>
              <p:nvPr/>
            </p:nvSpPr>
            <p:spPr>
              <a:xfrm>
                <a:off x="6125910" y="4289116"/>
                <a:ext cx="4097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57" extrusionOk="0">
                    <a:moveTo>
                      <a:pt x="182" y="1"/>
                    </a:moveTo>
                    <a:cubicBezTo>
                      <a:pt x="159" y="1"/>
                      <a:pt x="138" y="15"/>
                      <a:pt x="130" y="45"/>
                    </a:cubicBezTo>
                    <a:cubicBezTo>
                      <a:pt x="52" y="362"/>
                      <a:pt x="0" y="693"/>
                      <a:pt x="7" y="1020"/>
                    </a:cubicBezTo>
                    <a:cubicBezTo>
                      <a:pt x="7" y="1044"/>
                      <a:pt x="25" y="1056"/>
                      <a:pt x="44" y="1056"/>
                    </a:cubicBezTo>
                    <a:cubicBezTo>
                      <a:pt x="63" y="1056"/>
                      <a:pt x="83" y="1044"/>
                      <a:pt x="84" y="1020"/>
                    </a:cubicBezTo>
                    <a:cubicBezTo>
                      <a:pt x="88" y="958"/>
                      <a:pt x="97" y="893"/>
                      <a:pt x="104" y="832"/>
                    </a:cubicBezTo>
                    <a:cubicBezTo>
                      <a:pt x="107" y="833"/>
                      <a:pt x="109" y="833"/>
                      <a:pt x="112" y="833"/>
                    </a:cubicBezTo>
                    <a:cubicBezTo>
                      <a:pt x="141" y="833"/>
                      <a:pt x="166" y="791"/>
                      <a:pt x="136" y="767"/>
                    </a:cubicBezTo>
                    <a:cubicBezTo>
                      <a:pt x="126" y="757"/>
                      <a:pt x="130" y="735"/>
                      <a:pt x="149" y="715"/>
                    </a:cubicBezTo>
                    <a:cubicBezTo>
                      <a:pt x="275" y="790"/>
                      <a:pt x="392" y="864"/>
                      <a:pt x="505" y="955"/>
                    </a:cubicBezTo>
                    <a:cubicBezTo>
                      <a:pt x="520" y="966"/>
                      <a:pt x="534" y="970"/>
                      <a:pt x="547" y="970"/>
                    </a:cubicBezTo>
                    <a:cubicBezTo>
                      <a:pt x="593" y="970"/>
                      <a:pt x="623" y="913"/>
                      <a:pt x="580" y="877"/>
                    </a:cubicBezTo>
                    <a:cubicBezTo>
                      <a:pt x="467" y="796"/>
                      <a:pt x="343" y="725"/>
                      <a:pt x="217" y="663"/>
                    </a:cubicBezTo>
                    <a:cubicBezTo>
                      <a:pt x="262" y="631"/>
                      <a:pt x="311" y="599"/>
                      <a:pt x="324" y="589"/>
                    </a:cubicBezTo>
                    <a:cubicBezTo>
                      <a:pt x="395" y="537"/>
                      <a:pt x="473" y="492"/>
                      <a:pt x="535" y="433"/>
                    </a:cubicBezTo>
                    <a:cubicBezTo>
                      <a:pt x="567" y="398"/>
                      <a:pt x="536" y="350"/>
                      <a:pt x="497" y="350"/>
                    </a:cubicBezTo>
                    <a:cubicBezTo>
                      <a:pt x="489" y="350"/>
                      <a:pt x="481" y="351"/>
                      <a:pt x="473" y="356"/>
                    </a:cubicBezTo>
                    <a:cubicBezTo>
                      <a:pt x="405" y="391"/>
                      <a:pt x="343" y="450"/>
                      <a:pt x="279" y="492"/>
                    </a:cubicBezTo>
                    <a:cubicBezTo>
                      <a:pt x="233" y="531"/>
                      <a:pt x="181" y="563"/>
                      <a:pt x="136" y="602"/>
                    </a:cubicBezTo>
                    <a:cubicBezTo>
                      <a:pt x="162" y="450"/>
                      <a:pt x="188" y="297"/>
                      <a:pt x="227" y="148"/>
                    </a:cubicBezTo>
                    <a:cubicBezTo>
                      <a:pt x="249" y="142"/>
                      <a:pt x="269" y="116"/>
                      <a:pt x="259" y="84"/>
                    </a:cubicBezTo>
                    <a:cubicBezTo>
                      <a:pt x="256" y="71"/>
                      <a:pt x="249" y="61"/>
                      <a:pt x="243" y="45"/>
                    </a:cubicBezTo>
                    <a:cubicBezTo>
                      <a:pt x="231" y="16"/>
                      <a:pt x="206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33"/>
              <p:cNvSpPr/>
              <p:nvPr/>
            </p:nvSpPr>
            <p:spPr>
              <a:xfrm>
                <a:off x="6164917" y="4320242"/>
                <a:ext cx="41372" cy="27647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21" extrusionOk="0">
                    <a:moveTo>
                      <a:pt x="201" y="1"/>
                    </a:moveTo>
                    <a:cubicBezTo>
                      <a:pt x="172" y="1"/>
                      <a:pt x="143" y="37"/>
                      <a:pt x="158" y="66"/>
                    </a:cubicBezTo>
                    <a:cubicBezTo>
                      <a:pt x="184" y="115"/>
                      <a:pt x="209" y="160"/>
                      <a:pt x="239" y="209"/>
                    </a:cubicBezTo>
                    <a:cubicBezTo>
                      <a:pt x="180" y="244"/>
                      <a:pt x="119" y="277"/>
                      <a:pt x="47" y="303"/>
                    </a:cubicBezTo>
                    <a:cubicBezTo>
                      <a:pt x="0" y="320"/>
                      <a:pt x="15" y="389"/>
                      <a:pt x="59" y="389"/>
                    </a:cubicBezTo>
                    <a:cubicBezTo>
                      <a:pt x="64" y="389"/>
                      <a:pt x="68" y="388"/>
                      <a:pt x="73" y="387"/>
                    </a:cubicBezTo>
                    <a:cubicBezTo>
                      <a:pt x="145" y="361"/>
                      <a:pt x="222" y="329"/>
                      <a:pt x="297" y="293"/>
                    </a:cubicBezTo>
                    <a:cubicBezTo>
                      <a:pt x="303" y="306"/>
                      <a:pt x="307" y="313"/>
                      <a:pt x="313" y="322"/>
                    </a:cubicBezTo>
                    <a:cubicBezTo>
                      <a:pt x="303" y="335"/>
                      <a:pt x="300" y="351"/>
                      <a:pt x="303" y="368"/>
                    </a:cubicBezTo>
                    <a:cubicBezTo>
                      <a:pt x="311" y="405"/>
                      <a:pt x="336" y="421"/>
                      <a:pt x="362" y="421"/>
                    </a:cubicBezTo>
                    <a:cubicBezTo>
                      <a:pt x="402" y="421"/>
                      <a:pt x="443" y="384"/>
                      <a:pt x="430" y="329"/>
                    </a:cubicBezTo>
                    <a:cubicBezTo>
                      <a:pt x="420" y="303"/>
                      <a:pt x="404" y="274"/>
                      <a:pt x="384" y="244"/>
                    </a:cubicBezTo>
                    <a:cubicBezTo>
                      <a:pt x="459" y="199"/>
                      <a:pt x="530" y="151"/>
                      <a:pt x="592" y="95"/>
                    </a:cubicBezTo>
                    <a:cubicBezTo>
                      <a:pt x="629" y="63"/>
                      <a:pt x="596" y="7"/>
                      <a:pt x="555" y="7"/>
                    </a:cubicBezTo>
                    <a:cubicBezTo>
                      <a:pt x="547" y="7"/>
                      <a:pt x="538" y="9"/>
                      <a:pt x="530" y="14"/>
                    </a:cubicBezTo>
                    <a:cubicBezTo>
                      <a:pt x="462" y="63"/>
                      <a:pt x="394" y="112"/>
                      <a:pt x="326" y="157"/>
                    </a:cubicBezTo>
                    <a:cubicBezTo>
                      <a:pt x="294" y="108"/>
                      <a:pt x="261" y="60"/>
                      <a:pt x="229" y="14"/>
                    </a:cubicBezTo>
                    <a:cubicBezTo>
                      <a:pt x="221" y="5"/>
                      <a:pt x="211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33"/>
              <p:cNvSpPr/>
              <p:nvPr/>
            </p:nvSpPr>
            <p:spPr>
              <a:xfrm>
                <a:off x="6193089" y="4283994"/>
                <a:ext cx="43408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12" extrusionOk="0">
                    <a:moveTo>
                      <a:pt x="133" y="0"/>
                    </a:moveTo>
                    <a:cubicBezTo>
                      <a:pt x="64" y="0"/>
                      <a:pt x="1" y="44"/>
                      <a:pt x="10" y="132"/>
                    </a:cubicBezTo>
                    <a:cubicBezTo>
                      <a:pt x="12" y="157"/>
                      <a:pt x="32" y="171"/>
                      <a:pt x="51" y="171"/>
                    </a:cubicBezTo>
                    <a:cubicBezTo>
                      <a:pt x="68" y="171"/>
                      <a:pt x="85" y="159"/>
                      <a:pt x="85" y="132"/>
                    </a:cubicBezTo>
                    <a:cubicBezTo>
                      <a:pt x="109" y="115"/>
                      <a:pt x="130" y="106"/>
                      <a:pt x="146" y="106"/>
                    </a:cubicBezTo>
                    <a:cubicBezTo>
                      <a:pt x="168" y="106"/>
                      <a:pt x="183" y="124"/>
                      <a:pt x="189" y="162"/>
                    </a:cubicBezTo>
                    <a:cubicBezTo>
                      <a:pt x="192" y="194"/>
                      <a:pt x="192" y="226"/>
                      <a:pt x="182" y="259"/>
                    </a:cubicBezTo>
                    <a:cubicBezTo>
                      <a:pt x="179" y="288"/>
                      <a:pt x="172" y="311"/>
                      <a:pt x="166" y="340"/>
                    </a:cubicBezTo>
                    <a:cubicBezTo>
                      <a:pt x="163" y="388"/>
                      <a:pt x="166" y="437"/>
                      <a:pt x="208" y="469"/>
                    </a:cubicBezTo>
                    <a:cubicBezTo>
                      <a:pt x="243" y="500"/>
                      <a:pt x="293" y="511"/>
                      <a:pt x="347" y="511"/>
                    </a:cubicBezTo>
                    <a:cubicBezTo>
                      <a:pt x="430" y="511"/>
                      <a:pt x="522" y="486"/>
                      <a:pt x="581" y="466"/>
                    </a:cubicBezTo>
                    <a:cubicBezTo>
                      <a:pt x="661" y="442"/>
                      <a:pt x="638" y="340"/>
                      <a:pt x="574" y="340"/>
                    </a:cubicBezTo>
                    <a:cubicBezTo>
                      <a:pt x="568" y="340"/>
                      <a:pt x="561" y="341"/>
                      <a:pt x="555" y="343"/>
                    </a:cubicBezTo>
                    <a:cubicBezTo>
                      <a:pt x="501" y="364"/>
                      <a:pt x="441" y="382"/>
                      <a:pt x="381" y="382"/>
                    </a:cubicBezTo>
                    <a:cubicBezTo>
                      <a:pt x="376" y="382"/>
                      <a:pt x="372" y="382"/>
                      <a:pt x="367" y="382"/>
                    </a:cubicBezTo>
                    <a:cubicBezTo>
                      <a:pt x="279" y="375"/>
                      <a:pt x="292" y="356"/>
                      <a:pt x="302" y="278"/>
                    </a:cubicBezTo>
                    <a:cubicBezTo>
                      <a:pt x="309" y="204"/>
                      <a:pt x="309" y="123"/>
                      <a:pt x="257" y="58"/>
                    </a:cubicBezTo>
                    <a:cubicBezTo>
                      <a:pt x="226" y="19"/>
                      <a:pt x="178" y="0"/>
                      <a:pt x="1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7" name="Google Shape;3797;p33"/>
              <p:cNvSpPr/>
              <p:nvPr/>
            </p:nvSpPr>
            <p:spPr>
              <a:xfrm>
                <a:off x="6153491" y="4377964"/>
                <a:ext cx="72434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30" y="224"/>
                    </a:cubicBezTo>
                    <a:cubicBezTo>
                      <a:pt x="0" y="257"/>
                      <a:pt x="28" y="297"/>
                      <a:pt x="61" y="297"/>
                    </a:cubicBezTo>
                    <a:cubicBezTo>
                      <a:pt x="70" y="297"/>
                      <a:pt x="80" y="294"/>
                      <a:pt x="89" y="286"/>
                    </a:cubicBezTo>
                    <a:cubicBezTo>
                      <a:pt x="134" y="240"/>
                      <a:pt x="199" y="159"/>
                      <a:pt x="264" y="143"/>
                    </a:cubicBezTo>
                    <a:cubicBezTo>
                      <a:pt x="298" y="136"/>
                      <a:pt x="326" y="133"/>
                      <a:pt x="349" y="133"/>
                    </a:cubicBezTo>
                    <a:cubicBezTo>
                      <a:pt x="515" y="133"/>
                      <a:pt x="420" y="292"/>
                      <a:pt x="380" y="383"/>
                    </a:cubicBezTo>
                    <a:cubicBezTo>
                      <a:pt x="325" y="525"/>
                      <a:pt x="247" y="655"/>
                      <a:pt x="160" y="781"/>
                    </a:cubicBezTo>
                    <a:cubicBezTo>
                      <a:pt x="132" y="819"/>
                      <a:pt x="165" y="878"/>
                      <a:pt x="211" y="878"/>
                    </a:cubicBezTo>
                    <a:cubicBezTo>
                      <a:pt x="213" y="878"/>
                      <a:pt x="214" y="878"/>
                      <a:pt x="215" y="878"/>
                    </a:cubicBezTo>
                    <a:cubicBezTo>
                      <a:pt x="487" y="852"/>
                      <a:pt x="750" y="862"/>
                      <a:pt x="1022" y="856"/>
                    </a:cubicBezTo>
                    <a:cubicBezTo>
                      <a:pt x="1103" y="852"/>
                      <a:pt x="1099" y="742"/>
                      <a:pt x="1022" y="736"/>
                    </a:cubicBezTo>
                    <a:cubicBezTo>
                      <a:pt x="925" y="723"/>
                      <a:pt x="827" y="718"/>
                      <a:pt x="729" y="718"/>
                    </a:cubicBezTo>
                    <a:cubicBezTo>
                      <a:pt x="600" y="718"/>
                      <a:pt x="470" y="727"/>
                      <a:pt x="341" y="736"/>
                    </a:cubicBezTo>
                    <a:cubicBezTo>
                      <a:pt x="403" y="635"/>
                      <a:pt x="455" y="532"/>
                      <a:pt x="500" y="425"/>
                    </a:cubicBezTo>
                    <a:cubicBezTo>
                      <a:pt x="532" y="334"/>
                      <a:pt x="607" y="192"/>
                      <a:pt x="555" y="94"/>
                    </a:cubicBezTo>
                    <a:cubicBezTo>
                      <a:pt x="517" y="27"/>
                      <a:pt x="464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98" name="Google Shape;3798;p33"/>
            <p:cNvGrpSpPr/>
            <p:nvPr/>
          </p:nvGrpSpPr>
          <p:grpSpPr>
            <a:xfrm rot="-1383256">
              <a:off x="7149117" y="-93147"/>
              <a:ext cx="1205862" cy="356849"/>
              <a:chOff x="5813594" y="2813041"/>
              <a:chExt cx="591605" cy="175073"/>
            </a:xfrm>
          </p:grpSpPr>
          <p:sp>
            <p:nvSpPr>
              <p:cNvPr id="3799" name="Google Shape;3799;p3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3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3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2" name="Google Shape;3802;p3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3" name="Google Shape;3803;p3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4" name="Google Shape;3804;p3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5" name="Google Shape;3805;p3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3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3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3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3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0" name="Google Shape;3810;p3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1" name="Google Shape;3811;p3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3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3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4" name="Google Shape;3814;p33"/>
            <p:cNvGrpSpPr/>
            <p:nvPr/>
          </p:nvGrpSpPr>
          <p:grpSpPr>
            <a:xfrm rot="-1872959">
              <a:off x="8299211" y="767806"/>
              <a:ext cx="677116" cy="330879"/>
              <a:chOff x="7053208" y="3451133"/>
              <a:chExt cx="306539" cy="149789"/>
            </a:xfrm>
          </p:grpSpPr>
          <p:sp>
            <p:nvSpPr>
              <p:cNvPr id="3815" name="Google Shape;3815;p3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6" name="Google Shape;3816;p3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7" name="Google Shape;3817;p3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8" name="Google Shape;3818;p3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9" name="Google Shape;3819;p3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0" name="Google Shape;3820;p3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3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2" name="Google Shape;3822;p3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3" name="Google Shape;3823;p3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24" name="Google Shape;3824;p33"/>
          <p:cNvGrpSpPr/>
          <p:nvPr/>
        </p:nvGrpSpPr>
        <p:grpSpPr>
          <a:xfrm>
            <a:off x="6016833" y="-476172"/>
            <a:ext cx="3672779" cy="6096711"/>
            <a:chOff x="6016833" y="-476172"/>
            <a:chExt cx="3672779" cy="6096711"/>
          </a:xfrm>
        </p:grpSpPr>
        <p:grpSp>
          <p:nvGrpSpPr>
            <p:cNvPr id="3825" name="Google Shape;3825;p33"/>
            <p:cNvGrpSpPr/>
            <p:nvPr/>
          </p:nvGrpSpPr>
          <p:grpSpPr>
            <a:xfrm rot="720474">
              <a:off x="8344647" y="1237206"/>
              <a:ext cx="1160214" cy="655733"/>
              <a:chOff x="4710963" y="556836"/>
              <a:chExt cx="599550" cy="338855"/>
            </a:xfrm>
          </p:grpSpPr>
          <p:sp>
            <p:nvSpPr>
              <p:cNvPr id="3826" name="Google Shape;3826;p33"/>
              <p:cNvSpPr/>
              <p:nvPr/>
            </p:nvSpPr>
            <p:spPr>
              <a:xfrm>
                <a:off x="4771180" y="608845"/>
                <a:ext cx="491277" cy="286847"/>
              </a:xfrm>
              <a:custGeom>
                <a:avLst/>
                <a:gdLst/>
                <a:ahLst/>
                <a:cxnLst/>
                <a:rect l="l" t="t" r="r" b="b"/>
                <a:pathLst>
                  <a:path w="7481" h="4368" extrusionOk="0">
                    <a:moveTo>
                      <a:pt x="3723" y="307"/>
                    </a:moveTo>
                    <a:lnTo>
                      <a:pt x="3723" y="307"/>
                    </a:lnTo>
                    <a:cubicBezTo>
                      <a:pt x="3690" y="602"/>
                      <a:pt x="3661" y="903"/>
                      <a:pt x="3635" y="1204"/>
                    </a:cubicBezTo>
                    <a:cubicBezTo>
                      <a:pt x="3441" y="1168"/>
                      <a:pt x="3253" y="1068"/>
                      <a:pt x="3078" y="919"/>
                    </a:cubicBezTo>
                    <a:cubicBezTo>
                      <a:pt x="3292" y="712"/>
                      <a:pt x="3506" y="508"/>
                      <a:pt x="3723" y="307"/>
                    </a:cubicBezTo>
                    <a:close/>
                    <a:moveTo>
                      <a:pt x="3813" y="248"/>
                    </a:moveTo>
                    <a:cubicBezTo>
                      <a:pt x="3985" y="508"/>
                      <a:pt x="4173" y="760"/>
                      <a:pt x="4364" y="1007"/>
                    </a:cubicBezTo>
                    <a:cubicBezTo>
                      <a:pt x="4178" y="1152"/>
                      <a:pt x="3979" y="1217"/>
                      <a:pt x="3788" y="1217"/>
                    </a:cubicBezTo>
                    <a:cubicBezTo>
                      <a:pt x="3784" y="1217"/>
                      <a:pt x="3779" y="1217"/>
                      <a:pt x="3775" y="1217"/>
                    </a:cubicBezTo>
                    <a:cubicBezTo>
                      <a:pt x="3791" y="893"/>
                      <a:pt x="3804" y="572"/>
                      <a:pt x="3813" y="248"/>
                    </a:cubicBezTo>
                    <a:close/>
                    <a:moveTo>
                      <a:pt x="3901" y="148"/>
                    </a:moveTo>
                    <a:cubicBezTo>
                      <a:pt x="4957" y="213"/>
                      <a:pt x="5994" y="527"/>
                      <a:pt x="6625" y="1428"/>
                    </a:cubicBezTo>
                    <a:cubicBezTo>
                      <a:pt x="7092" y="2089"/>
                      <a:pt x="7225" y="2808"/>
                      <a:pt x="7270" y="3563"/>
                    </a:cubicBezTo>
                    <a:cubicBezTo>
                      <a:pt x="7267" y="3563"/>
                      <a:pt x="7264" y="3569"/>
                      <a:pt x="7257" y="3575"/>
                    </a:cubicBezTo>
                    <a:cubicBezTo>
                      <a:pt x="7193" y="3509"/>
                      <a:pt x="7104" y="3442"/>
                      <a:pt x="7104" y="3442"/>
                    </a:cubicBezTo>
                    <a:lnTo>
                      <a:pt x="7104" y="3442"/>
                    </a:lnTo>
                    <a:cubicBezTo>
                      <a:pt x="7104" y="3442"/>
                      <a:pt x="7104" y="3442"/>
                      <a:pt x="7105" y="3443"/>
                    </a:cubicBezTo>
                    <a:cubicBezTo>
                      <a:pt x="7043" y="3401"/>
                      <a:pt x="6978" y="3355"/>
                      <a:pt x="6917" y="3310"/>
                    </a:cubicBezTo>
                    <a:cubicBezTo>
                      <a:pt x="6723" y="3164"/>
                      <a:pt x="6528" y="3018"/>
                      <a:pt x="6344" y="2863"/>
                    </a:cubicBezTo>
                    <a:cubicBezTo>
                      <a:pt x="6036" y="2607"/>
                      <a:pt x="5734" y="2335"/>
                      <a:pt x="5453" y="2053"/>
                    </a:cubicBezTo>
                    <a:cubicBezTo>
                      <a:pt x="4870" y="1470"/>
                      <a:pt x="4351" y="828"/>
                      <a:pt x="3885" y="148"/>
                    </a:cubicBezTo>
                    <a:close/>
                    <a:moveTo>
                      <a:pt x="3593" y="140"/>
                    </a:moveTo>
                    <a:cubicBezTo>
                      <a:pt x="3638" y="140"/>
                      <a:pt x="3682" y="140"/>
                      <a:pt x="3726" y="142"/>
                    </a:cubicBezTo>
                    <a:cubicBezTo>
                      <a:pt x="2537" y="1259"/>
                      <a:pt x="1358" y="2400"/>
                      <a:pt x="260" y="3614"/>
                    </a:cubicBezTo>
                    <a:cubicBezTo>
                      <a:pt x="318" y="2678"/>
                      <a:pt x="480" y="1781"/>
                      <a:pt x="1173" y="1052"/>
                    </a:cubicBezTo>
                    <a:cubicBezTo>
                      <a:pt x="1800" y="391"/>
                      <a:pt x="2705" y="140"/>
                      <a:pt x="3593" y="140"/>
                    </a:cubicBezTo>
                    <a:close/>
                    <a:moveTo>
                      <a:pt x="4422" y="1087"/>
                    </a:moveTo>
                    <a:cubicBezTo>
                      <a:pt x="4763" y="1518"/>
                      <a:pt x="5132" y="1923"/>
                      <a:pt x="5524" y="2302"/>
                    </a:cubicBezTo>
                    <a:cubicBezTo>
                      <a:pt x="5858" y="2623"/>
                      <a:pt x="6201" y="2921"/>
                      <a:pt x="6567" y="3206"/>
                    </a:cubicBezTo>
                    <a:cubicBezTo>
                      <a:pt x="6719" y="3326"/>
                      <a:pt x="6878" y="3446"/>
                      <a:pt x="7040" y="3559"/>
                    </a:cubicBezTo>
                    <a:cubicBezTo>
                      <a:pt x="7072" y="3582"/>
                      <a:pt x="7105" y="3608"/>
                      <a:pt x="7134" y="3631"/>
                    </a:cubicBezTo>
                    <a:cubicBezTo>
                      <a:pt x="6301" y="3666"/>
                      <a:pt x="5469" y="3699"/>
                      <a:pt x="4633" y="3712"/>
                    </a:cubicBezTo>
                    <a:lnTo>
                      <a:pt x="4633" y="3708"/>
                    </a:lnTo>
                    <a:cubicBezTo>
                      <a:pt x="4510" y="3316"/>
                      <a:pt x="4079" y="2966"/>
                      <a:pt x="3655" y="2966"/>
                    </a:cubicBezTo>
                    <a:cubicBezTo>
                      <a:pt x="3700" y="2419"/>
                      <a:pt x="3739" y="1875"/>
                      <a:pt x="3768" y="1324"/>
                    </a:cubicBezTo>
                    <a:cubicBezTo>
                      <a:pt x="4001" y="1324"/>
                      <a:pt x="4238" y="1237"/>
                      <a:pt x="4422" y="1087"/>
                    </a:cubicBezTo>
                    <a:close/>
                    <a:moveTo>
                      <a:pt x="3039" y="955"/>
                    </a:moveTo>
                    <a:cubicBezTo>
                      <a:pt x="3182" y="1165"/>
                      <a:pt x="3396" y="1279"/>
                      <a:pt x="3626" y="1311"/>
                    </a:cubicBezTo>
                    <a:cubicBezTo>
                      <a:pt x="3557" y="2105"/>
                      <a:pt x="3512" y="2905"/>
                      <a:pt x="3473" y="3699"/>
                    </a:cubicBezTo>
                    <a:cubicBezTo>
                      <a:pt x="3473" y="3708"/>
                      <a:pt x="3473" y="3712"/>
                      <a:pt x="3476" y="3721"/>
                    </a:cubicBezTo>
                    <a:cubicBezTo>
                      <a:pt x="2424" y="3712"/>
                      <a:pt x="1374" y="3673"/>
                      <a:pt x="321" y="3650"/>
                    </a:cubicBezTo>
                    <a:cubicBezTo>
                      <a:pt x="1225" y="2749"/>
                      <a:pt x="2119" y="1842"/>
                      <a:pt x="3039" y="955"/>
                    </a:cubicBezTo>
                    <a:close/>
                    <a:moveTo>
                      <a:pt x="3651" y="3031"/>
                    </a:moveTo>
                    <a:cubicBezTo>
                      <a:pt x="4060" y="3122"/>
                      <a:pt x="4354" y="3316"/>
                      <a:pt x="4542" y="3712"/>
                    </a:cubicBezTo>
                    <a:cubicBezTo>
                      <a:pt x="4290" y="3721"/>
                      <a:pt x="4043" y="3721"/>
                      <a:pt x="3791" y="3721"/>
                    </a:cubicBezTo>
                    <a:lnTo>
                      <a:pt x="3590" y="3721"/>
                    </a:lnTo>
                    <a:cubicBezTo>
                      <a:pt x="3593" y="3715"/>
                      <a:pt x="3593" y="3708"/>
                      <a:pt x="3593" y="3699"/>
                    </a:cubicBezTo>
                    <a:cubicBezTo>
                      <a:pt x="3613" y="3478"/>
                      <a:pt x="3629" y="3255"/>
                      <a:pt x="3651" y="3031"/>
                    </a:cubicBezTo>
                    <a:close/>
                    <a:moveTo>
                      <a:pt x="3655" y="1"/>
                    </a:moveTo>
                    <a:cubicBezTo>
                      <a:pt x="2555" y="1"/>
                      <a:pt x="1466" y="376"/>
                      <a:pt x="810" y="1298"/>
                    </a:cubicBezTo>
                    <a:cubicBezTo>
                      <a:pt x="227" y="2118"/>
                      <a:pt x="0" y="3261"/>
                      <a:pt x="179" y="4246"/>
                    </a:cubicBezTo>
                    <a:cubicBezTo>
                      <a:pt x="182" y="4261"/>
                      <a:pt x="194" y="4267"/>
                      <a:pt x="206" y="4267"/>
                    </a:cubicBezTo>
                    <a:cubicBezTo>
                      <a:pt x="221" y="4267"/>
                      <a:pt x="237" y="4257"/>
                      <a:pt x="237" y="4240"/>
                    </a:cubicBezTo>
                    <a:cubicBezTo>
                      <a:pt x="243" y="4068"/>
                      <a:pt x="250" y="3903"/>
                      <a:pt x="260" y="3731"/>
                    </a:cubicBezTo>
                    <a:cubicBezTo>
                      <a:pt x="1395" y="3834"/>
                      <a:pt x="2546" y="3877"/>
                      <a:pt x="3697" y="3877"/>
                    </a:cubicBezTo>
                    <a:cubicBezTo>
                      <a:pt x="4902" y="3877"/>
                      <a:pt x="6107" y="3830"/>
                      <a:pt x="7296" y="3754"/>
                    </a:cubicBezTo>
                    <a:cubicBezTo>
                      <a:pt x="7302" y="3935"/>
                      <a:pt x="7306" y="4116"/>
                      <a:pt x="7312" y="4304"/>
                    </a:cubicBezTo>
                    <a:cubicBezTo>
                      <a:pt x="7312" y="4346"/>
                      <a:pt x="7345" y="4368"/>
                      <a:pt x="7379" y="4368"/>
                    </a:cubicBezTo>
                    <a:cubicBezTo>
                      <a:pt x="7412" y="4368"/>
                      <a:pt x="7445" y="4346"/>
                      <a:pt x="7445" y="4304"/>
                    </a:cubicBezTo>
                    <a:cubicBezTo>
                      <a:pt x="7442" y="4113"/>
                      <a:pt x="7435" y="3925"/>
                      <a:pt x="7429" y="3741"/>
                    </a:cubicBezTo>
                    <a:cubicBezTo>
                      <a:pt x="7481" y="3724"/>
                      <a:pt x="7481" y="3627"/>
                      <a:pt x="7416" y="3618"/>
                    </a:cubicBezTo>
                    <a:cubicBezTo>
                      <a:pt x="7383" y="3002"/>
                      <a:pt x="7302" y="2409"/>
                      <a:pt x="7021" y="1826"/>
                    </a:cubicBezTo>
                    <a:cubicBezTo>
                      <a:pt x="6674" y="1117"/>
                      <a:pt x="6104" y="556"/>
                      <a:pt x="5359" y="294"/>
                    </a:cubicBezTo>
                    <a:cubicBezTo>
                      <a:pt x="4830" y="107"/>
                      <a:pt x="4241" y="1"/>
                      <a:pt x="3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33"/>
              <p:cNvSpPr/>
              <p:nvPr/>
            </p:nvSpPr>
            <p:spPr>
              <a:xfrm>
                <a:off x="4710963" y="837171"/>
                <a:ext cx="32835" cy="49712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57" extrusionOk="0">
                    <a:moveTo>
                      <a:pt x="224" y="179"/>
                    </a:moveTo>
                    <a:cubicBezTo>
                      <a:pt x="253" y="270"/>
                      <a:pt x="282" y="364"/>
                      <a:pt x="315" y="455"/>
                    </a:cubicBezTo>
                    <a:cubicBezTo>
                      <a:pt x="260" y="455"/>
                      <a:pt x="205" y="461"/>
                      <a:pt x="153" y="471"/>
                    </a:cubicBezTo>
                    <a:cubicBezTo>
                      <a:pt x="156" y="448"/>
                      <a:pt x="163" y="429"/>
                      <a:pt x="169" y="413"/>
                    </a:cubicBezTo>
                    <a:cubicBezTo>
                      <a:pt x="182" y="361"/>
                      <a:pt x="195" y="251"/>
                      <a:pt x="224" y="179"/>
                    </a:cubicBezTo>
                    <a:close/>
                    <a:moveTo>
                      <a:pt x="241" y="0"/>
                    </a:moveTo>
                    <a:cubicBezTo>
                      <a:pt x="233" y="0"/>
                      <a:pt x="223" y="2"/>
                      <a:pt x="214" y="8"/>
                    </a:cubicBezTo>
                    <a:cubicBezTo>
                      <a:pt x="117" y="69"/>
                      <a:pt x="114" y="179"/>
                      <a:pt x="88" y="283"/>
                    </a:cubicBezTo>
                    <a:cubicBezTo>
                      <a:pt x="75" y="348"/>
                      <a:pt x="59" y="416"/>
                      <a:pt x="43" y="487"/>
                    </a:cubicBezTo>
                    <a:lnTo>
                      <a:pt x="33" y="487"/>
                    </a:lnTo>
                    <a:cubicBezTo>
                      <a:pt x="1" y="490"/>
                      <a:pt x="4" y="539"/>
                      <a:pt x="33" y="546"/>
                    </a:cubicBezTo>
                    <a:cubicBezTo>
                      <a:pt x="20" y="607"/>
                      <a:pt x="10" y="665"/>
                      <a:pt x="7" y="724"/>
                    </a:cubicBezTo>
                    <a:cubicBezTo>
                      <a:pt x="5" y="746"/>
                      <a:pt x="20" y="757"/>
                      <a:pt x="36" y="757"/>
                    </a:cubicBezTo>
                    <a:cubicBezTo>
                      <a:pt x="51" y="757"/>
                      <a:pt x="66" y="749"/>
                      <a:pt x="72" y="733"/>
                    </a:cubicBezTo>
                    <a:cubicBezTo>
                      <a:pt x="98" y="672"/>
                      <a:pt x="114" y="610"/>
                      <a:pt x="127" y="546"/>
                    </a:cubicBezTo>
                    <a:cubicBezTo>
                      <a:pt x="198" y="546"/>
                      <a:pt x="270" y="546"/>
                      <a:pt x="341" y="539"/>
                    </a:cubicBezTo>
                    <a:cubicBezTo>
                      <a:pt x="357" y="584"/>
                      <a:pt x="376" y="633"/>
                      <a:pt x="396" y="672"/>
                    </a:cubicBezTo>
                    <a:cubicBezTo>
                      <a:pt x="407" y="693"/>
                      <a:pt x="424" y="701"/>
                      <a:pt x="441" y="701"/>
                    </a:cubicBezTo>
                    <a:cubicBezTo>
                      <a:pt x="470" y="701"/>
                      <a:pt x="499" y="673"/>
                      <a:pt x="493" y="639"/>
                    </a:cubicBezTo>
                    <a:cubicBezTo>
                      <a:pt x="451" y="439"/>
                      <a:pt x="363" y="238"/>
                      <a:pt x="295" y="40"/>
                    </a:cubicBezTo>
                    <a:cubicBezTo>
                      <a:pt x="286" y="17"/>
                      <a:pt x="265" y="0"/>
                      <a:pt x="2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8" name="Google Shape;3828;p33"/>
              <p:cNvSpPr/>
              <p:nvPr/>
            </p:nvSpPr>
            <p:spPr>
              <a:xfrm>
                <a:off x="5018354" y="556836"/>
                <a:ext cx="37104" cy="34739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29" extrusionOk="0">
                    <a:moveTo>
                      <a:pt x="271" y="1"/>
                    </a:moveTo>
                    <a:cubicBezTo>
                      <a:pt x="131" y="1"/>
                      <a:pt x="0" y="163"/>
                      <a:pt x="23" y="295"/>
                    </a:cubicBezTo>
                    <a:cubicBezTo>
                      <a:pt x="47" y="457"/>
                      <a:pt x="170" y="529"/>
                      <a:pt x="304" y="529"/>
                    </a:cubicBezTo>
                    <a:cubicBezTo>
                      <a:pt x="377" y="529"/>
                      <a:pt x="454" y="507"/>
                      <a:pt x="519" y="467"/>
                    </a:cubicBezTo>
                    <a:cubicBezTo>
                      <a:pt x="564" y="440"/>
                      <a:pt x="540" y="372"/>
                      <a:pt x="490" y="372"/>
                    </a:cubicBezTo>
                    <a:cubicBezTo>
                      <a:pt x="486" y="372"/>
                      <a:pt x="481" y="372"/>
                      <a:pt x="477" y="373"/>
                    </a:cubicBezTo>
                    <a:cubicBezTo>
                      <a:pt x="416" y="387"/>
                      <a:pt x="353" y="422"/>
                      <a:pt x="288" y="422"/>
                    </a:cubicBezTo>
                    <a:cubicBezTo>
                      <a:pt x="276" y="422"/>
                      <a:pt x="265" y="421"/>
                      <a:pt x="254" y="418"/>
                    </a:cubicBezTo>
                    <a:cubicBezTo>
                      <a:pt x="198" y="405"/>
                      <a:pt x="150" y="357"/>
                      <a:pt x="137" y="302"/>
                    </a:cubicBezTo>
                    <a:cubicBezTo>
                      <a:pt x="121" y="237"/>
                      <a:pt x="147" y="175"/>
                      <a:pt x="198" y="140"/>
                    </a:cubicBezTo>
                    <a:cubicBezTo>
                      <a:pt x="247" y="101"/>
                      <a:pt x="299" y="107"/>
                      <a:pt x="357" y="101"/>
                    </a:cubicBezTo>
                    <a:cubicBezTo>
                      <a:pt x="393" y="101"/>
                      <a:pt x="406" y="52"/>
                      <a:pt x="373" y="33"/>
                    </a:cubicBezTo>
                    <a:cubicBezTo>
                      <a:pt x="340" y="11"/>
                      <a:pt x="305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9" name="Google Shape;3829;p33"/>
              <p:cNvSpPr/>
              <p:nvPr/>
            </p:nvSpPr>
            <p:spPr>
              <a:xfrm>
                <a:off x="5276824" y="836514"/>
                <a:ext cx="33689" cy="49778"/>
              </a:xfrm>
              <a:custGeom>
                <a:avLst/>
                <a:gdLst/>
                <a:ahLst/>
                <a:cxnLst/>
                <a:rect l="l" t="t" r="r" b="b"/>
                <a:pathLst>
                  <a:path w="513" h="758" extrusionOk="0">
                    <a:moveTo>
                      <a:pt x="238" y="101"/>
                    </a:moveTo>
                    <a:cubicBezTo>
                      <a:pt x="267" y="101"/>
                      <a:pt x="294" y="110"/>
                      <a:pt x="315" y="131"/>
                    </a:cubicBezTo>
                    <a:cubicBezTo>
                      <a:pt x="390" y="209"/>
                      <a:pt x="189" y="274"/>
                      <a:pt x="134" y="306"/>
                    </a:cubicBezTo>
                    <a:cubicBezTo>
                      <a:pt x="124" y="309"/>
                      <a:pt x="121" y="316"/>
                      <a:pt x="118" y="326"/>
                    </a:cubicBezTo>
                    <a:cubicBezTo>
                      <a:pt x="114" y="270"/>
                      <a:pt x="114" y="212"/>
                      <a:pt x="108" y="160"/>
                    </a:cubicBezTo>
                    <a:cubicBezTo>
                      <a:pt x="142" y="124"/>
                      <a:pt x="192" y="101"/>
                      <a:pt x="238" y="101"/>
                    </a:cubicBezTo>
                    <a:close/>
                    <a:moveTo>
                      <a:pt x="118" y="394"/>
                    </a:moveTo>
                    <a:cubicBezTo>
                      <a:pt x="124" y="407"/>
                      <a:pt x="140" y="419"/>
                      <a:pt x="163" y="419"/>
                    </a:cubicBezTo>
                    <a:cubicBezTo>
                      <a:pt x="172" y="419"/>
                      <a:pt x="182" y="419"/>
                      <a:pt x="192" y="419"/>
                    </a:cubicBezTo>
                    <a:cubicBezTo>
                      <a:pt x="272" y="419"/>
                      <a:pt x="368" y="434"/>
                      <a:pt x="373" y="530"/>
                    </a:cubicBezTo>
                    <a:cubicBezTo>
                      <a:pt x="373" y="619"/>
                      <a:pt x="292" y="640"/>
                      <a:pt x="208" y="640"/>
                    </a:cubicBezTo>
                    <a:cubicBezTo>
                      <a:pt x="175" y="640"/>
                      <a:pt x="143" y="637"/>
                      <a:pt x="114" y="633"/>
                    </a:cubicBezTo>
                    <a:cubicBezTo>
                      <a:pt x="114" y="630"/>
                      <a:pt x="118" y="620"/>
                      <a:pt x="118" y="617"/>
                    </a:cubicBezTo>
                    <a:cubicBezTo>
                      <a:pt x="121" y="546"/>
                      <a:pt x="121" y="471"/>
                      <a:pt x="118" y="394"/>
                    </a:cubicBezTo>
                    <a:close/>
                    <a:moveTo>
                      <a:pt x="271" y="0"/>
                    </a:moveTo>
                    <a:cubicBezTo>
                      <a:pt x="198" y="0"/>
                      <a:pt x="118" y="22"/>
                      <a:pt x="69" y="63"/>
                    </a:cubicBezTo>
                    <a:cubicBezTo>
                      <a:pt x="67" y="63"/>
                      <a:pt x="64" y="63"/>
                      <a:pt x="62" y="63"/>
                    </a:cubicBezTo>
                    <a:cubicBezTo>
                      <a:pt x="44" y="63"/>
                      <a:pt x="27" y="73"/>
                      <a:pt x="27" y="99"/>
                    </a:cubicBezTo>
                    <a:cubicBezTo>
                      <a:pt x="11" y="270"/>
                      <a:pt x="4" y="449"/>
                      <a:pt x="11" y="614"/>
                    </a:cubicBezTo>
                    <a:cubicBezTo>
                      <a:pt x="11" y="627"/>
                      <a:pt x="17" y="637"/>
                      <a:pt x="24" y="646"/>
                    </a:cubicBezTo>
                    <a:cubicBezTo>
                      <a:pt x="1" y="679"/>
                      <a:pt x="4" y="740"/>
                      <a:pt x="53" y="747"/>
                    </a:cubicBezTo>
                    <a:cubicBezTo>
                      <a:pt x="90" y="753"/>
                      <a:pt x="133" y="758"/>
                      <a:pt x="178" y="758"/>
                    </a:cubicBezTo>
                    <a:cubicBezTo>
                      <a:pt x="328" y="758"/>
                      <a:pt x="494" y="708"/>
                      <a:pt x="506" y="533"/>
                    </a:cubicBezTo>
                    <a:cubicBezTo>
                      <a:pt x="513" y="423"/>
                      <a:pt x="441" y="358"/>
                      <a:pt x="348" y="326"/>
                    </a:cubicBezTo>
                    <a:cubicBezTo>
                      <a:pt x="383" y="303"/>
                      <a:pt x="416" y="274"/>
                      <a:pt x="432" y="232"/>
                    </a:cubicBezTo>
                    <a:cubicBezTo>
                      <a:pt x="464" y="164"/>
                      <a:pt x="461" y="79"/>
                      <a:pt x="396" y="31"/>
                    </a:cubicBezTo>
                    <a:cubicBezTo>
                      <a:pt x="365" y="10"/>
                      <a:pt x="319" y="0"/>
                      <a:pt x="2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30" name="Google Shape;3830;p33"/>
            <p:cNvGrpSpPr/>
            <p:nvPr/>
          </p:nvGrpSpPr>
          <p:grpSpPr>
            <a:xfrm rot="3407784">
              <a:off x="6676188" y="4701009"/>
              <a:ext cx="705076" cy="807114"/>
              <a:chOff x="4838621" y="3330436"/>
              <a:chExt cx="342600" cy="392181"/>
            </a:xfrm>
          </p:grpSpPr>
          <p:sp>
            <p:nvSpPr>
              <p:cNvPr id="3831" name="Google Shape;3831;p33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2" name="Google Shape;3832;p33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3" name="Google Shape;3833;p33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4" name="Google Shape;3834;p33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5" name="Google Shape;3835;p33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6" name="Google Shape;3836;p33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7" name="Google Shape;3837;p33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8" name="Google Shape;3838;p33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9" name="Google Shape;3839;p33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0" name="Google Shape;3840;p33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1" name="Google Shape;3841;p33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2" name="Google Shape;3842;p33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3" name="Google Shape;3843;p33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4" name="Google Shape;3844;p33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5" name="Google Shape;3845;p33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6" name="Google Shape;3846;p33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7" name="Google Shape;3847;p33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8" name="Google Shape;3848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9" name="Google Shape;3849;p33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0" name="Google Shape;3850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1" name="Google Shape;3851;p33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2" name="Google Shape;3852;p33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3" name="Google Shape;3853;p33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4" name="Google Shape;3854;p33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5" name="Google Shape;3855;p33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6" name="Google Shape;3856;p33"/>
            <p:cNvGrpSpPr/>
            <p:nvPr/>
          </p:nvGrpSpPr>
          <p:grpSpPr>
            <a:xfrm>
              <a:off x="6016833" y="-476172"/>
              <a:ext cx="1005993" cy="949609"/>
              <a:chOff x="3712416" y="2719728"/>
              <a:chExt cx="383381" cy="361907"/>
            </a:xfrm>
          </p:grpSpPr>
          <p:sp>
            <p:nvSpPr>
              <p:cNvPr id="3857" name="Google Shape;3857;p3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8" name="Google Shape;3858;p3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9" name="Google Shape;3859;p3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0" name="Google Shape;3860;p3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1" name="Google Shape;3861;p3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2" name="Google Shape;3862;p3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3" name="Google Shape;3863;p3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4" name="Google Shape;3864;p3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5" name="Google Shape;3865;p3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6" name="Google Shape;3866;p3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7" name="Google Shape;3867;p3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8" name="Google Shape;3868;p3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9" name="Google Shape;3869;p3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0" name="Google Shape;3870;p3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1" name="Google Shape;3871;p3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2" name="Google Shape;3872;p3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3" name="Google Shape;3873;p3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4" name="Google Shape;3874;p3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5" name="Google Shape;3875;p3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6" name="Google Shape;3876;p3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7" name="Google Shape;3877;p3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8" name="Google Shape;3878;p3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9" name="Google Shape;3879;p3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80" name="Google Shape;3880;p33"/>
            <p:cNvGrpSpPr/>
            <p:nvPr/>
          </p:nvGrpSpPr>
          <p:grpSpPr>
            <a:xfrm rot="-1615669">
              <a:off x="8279915" y="3128080"/>
              <a:ext cx="1236398" cy="1061349"/>
              <a:chOff x="3639393" y="3293465"/>
              <a:chExt cx="543616" cy="466651"/>
            </a:xfrm>
          </p:grpSpPr>
          <p:sp>
            <p:nvSpPr>
              <p:cNvPr id="3881" name="Google Shape;3881;p33"/>
              <p:cNvSpPr/>
              <p:nvPr/>
            </p:nvSpPr>
            <p:spPr>
              <a:xfrm>
                <a:off x="3639393" y="3293465"/>
                <a:ext cx="543616" cy="466651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7106" extrusionOk="0">
                    <a:moveTo>
                      <a:pt x="4199" y="4720"/>
                    </a:moveTo>
                    <a:cubicBezTo>
                      <a:pt x="4212" y="4931"/>
                      <a:pt x="4229" y="5141"/>
                      <a:pt x="4238" y="5352"/>
                    </a:cubicBezTo>
                    <a:cubicBezTo>
                      <a:pt x="4245" y="5514"/>
                      <a:pt x="4245" y="5676"/>
                      <a:pt x="4245" y="5838"/>
                    </a:cubicBezTo>
                    <a:cubicBezTo>
                      <a:pt x="3166" y="5831"/>
                      <a:pt x="2084" y="5815"/>
                      <a:pt x="1002" y="5802"/>
                    </a:cubicBezTo>
                    <a:cubicBezTo>
                      <a:pt x="2165" y="5718"/>
                      <a:pt x="3279" y="5446"/>
                      <a:pt x="4199" y="4720"/>
                    </a:cubicBezTo>
                    <a:close/>
                    <a:moveTo>
                      <a:pt x="6658" y="1"/>
                    </a:moveTo>
                    <a:cubicBezTo>
                      <a:pt x="6634" y="1"/>
                      <a:pt x="6611" y="14"/>
                      <a:pt x="6603" y="46"/>
                    </a:cubicBezTo>
                    <a:cubicBezTo>
                      <a:pt x="6179" y="1545"/>
                      <a:pt x="5667" y="3094"/>
                      <a:pt x="4562" y="4241"/>
                    </a:cubicBezTo>
                    <a:cubicBezTo>
                      <a:pt x="4478" y="4328"/>
                      <a:pt x="4391" y="4409"/>
                      <a:pt x="4300" y="4490"/>
                    </a:cubicBezTo>
                    <a:cubicBezTo>
                      <a:pt x="4290" y="4257"/>
                      <a:pt x="4287" y="4020"/>
                      <a:pt x="4290" y="3787"/>
                    </a:cubicBezTo>
                    <a:cubicBezTo>
                      <a:pt x="4303" y="2657"/>
                      <a:pt x="4274" y="1558"/>
                      <a:pt x="4063" y="444"/>
                    </a:cubicBezTo>
                    <a:cubicBezTo>
                      <a:pt x="4067" y="443"/>
                      <a:pt x="4071" y="443"/>
                      <a:pt x="4076" y="443"/>
                    </a:cubicBezTo>
                    <a:cubicBezTo>
                      <a:pt x="4181" y="443"/>
                      <a:pt x="4386" y="703"/>
                      <a:pt x="4446" y="774"/>
                    </a:cubicBezTo>
                    <a:cubicBezTo>
                      <a:pt x="4458" y="790"/>
                      <a:pt x="4473" y="796"/>
                      <a:pt x="4487" y="796"/>
                    </a:cubicBezTo>
                    <a:cubicBezTo>
                      <a:pt x="4534" y="796"/>
                      <a:pt x="4578" y="730"/>
                      <a:pt x="4536" y="680"/>
                    </a:cubicBezTo>
                    <a:cubicBezTo>
                      <a:pt x="4400" y="509"/>
                      <a:pt x="4245" y="376"/>
                      <a:pt x="4060" y="263"/>
                    </a:cubicBezTo>
                    <a:cubicBezTo>
                      <a:pt x="4051" y="257"/>
                      <a:pt x="4040" y="255"/>
                      <a:pt x="4029" y="255"/>
                    </a:cubicBezTo>
                    <a:cubicBezTo>
                      <a:pt x="4005" y="255"/>
                      <a:pt x="3980" y="266"/>
                      <a:pt x="3969" y="289"/>
                    </a:cubicBezTo>
                    <a:cubicBezTo>
                      <a:pt x="3882" y="467"/>
                      <a:pt x="3798" y="638"/>
                      <a:pt x="3707" y="817"/>
                    </a:cubicBezTo>
                    <a:cubicBezTo>
                      <a:pt x="3683" y="868"/>
                      <a:pt x="3727" y="916"/>
                      <a:pt x="3769" y="916"/>
                    </a:cubicBezTo>
                    <a:cubicBezTo>
                      <a:pt x="3789" y="916"/>
                      <a:pt x="3808" y="906"/>
                      <a:pt x="3820" y="881"/>
                    </a:cubicBezTo>
                    <a:cubicBezTo>
                      <a:pt x="3869" y="794"/>
                      <a:pt x="3918" y="703"/>
                      <a:pt x="3966" y="609"/>
                    </a:cubicBezTo>
                    <a:cubicBezTo>
                      <a:pt x="4157" y="1688"/>
                      <a:pt x="4173" y="2747"/>
                      <a:pt x="4170" y="3842"/>
                    </a:cubicBezTo>
                    <a:cubicBezTo>
                      <a:pt x="4170" y="4089"/>
                      <a:pt x="4180" y="4331"/>
                      <a:pt x="4196" y="4574"/>
                    </a:cubicBezTo>
                    <a:cubicBezTo>
                      <a:pt x="3749" y="4950"/>
                      <a:pt x="3234" y="5239"/>
                      <a:pt x="2667" y="5413"/>
                    </a:cubicBezTo>
                    <a:cubicBezTo>
                      <a:pt x="1860" y="5663"/>
                      <a:pt x="1018" y="5695"/>
                      <a:pt x="186" y="5776"/>
                    </a:cubicBezTo>
                    <a:cubicBezTo>
                      <a:pt x="173" y="5776"/>
                      <a:pt x="163" y="5786"/>
                      <a:pt x="160" y="5793"/>
                    </a:cubicBezTo>
                    <a:lnTo>
                      <a:pt x="49" y="5793"/>
                    </a:lnTo>
                    <a:cubicBezTo>
                      <a:pt x="1" y="5793"/>
                      <a:pt x="1" y="5867"/>
                      <a:pt x="49" y="5870"/>
                    </a:cubicBezTo>
                    <a:cubicBezTo>
                      <a:pt x="1449" y="5961"/>
                      <a:pt x="2848" y="5993"/>
                      <a:pt x="4254" y="6000"/>
                    </a:cubicBezTo>
                    <a:cubicBezTo>
                      <a:pt x="4251" y="6356"/>
                      <a:pt x="4229" y="6719"/>
                      <a:pt x="4196" y="7075"/>
                    </a:cubicBezTo>
                    <a:cubicBezTo>
                      <a:pt x="4194" y="7095"/>
                      <a:pt x="4212" y="7106"/>
                      <a:pt x="4229" y="7106"/>
                    </a:cubicBezTo>
                    <a:cubicBezTo>
                      <a:pt x="4244" y="7106"/>
                      <a:pt x="4258" y="7098"/>
                      <a:pt x="4261" y="7082"/>
                    </a:cubicBezTo>
                    <a:cubicBezTo>
                      <a:pt x="4319" y="6719"/>
                      <a:pt x="4339" y="6363"/>
                      <a:pt x="4342" y="6000"/>
                    </a:cubicBezTo>
                    <a:cubicBezTo>
                      <a:pt x="4515" y="6001"/>
                      <a:pt x="4689" y="6001"/>
                      <a:pt x="4863" y="6001"/>
                    </a:cubicBezTo>
                    <a:cubicBezTo>
                      <a:pt x="5852" y="6001"/>
                      <a:pt x="6841" y="5986"/>
                      <a:pt x="7831" y="5964"/>
                    </a:cubicBezTo>
                    <a:lnTo>
                      <a:pt x="7831" y="5964"/>
                    </a:lnTo>
                    <a:cubicBezTo>
                      <a:pt x="7769" y="6010"/>
                      <a:pt x="7701" y="6055"/>
                      <a:pt x="7630" y="6091"/>
                    </a:cubicBezTo>
                    <a:lnTo>
                      <a:pt x="7497" y="6155"/>
                    </a:lnTo>
                    <a:cubicBezTo>
                      <a:pt x="7429" y="6187"/>
                      <a:pt x="7475" y="6275"/>
                      <a:pt x="7538" y="6275"/>
                    </a:cubicBezTo>
                    <a:cubicBezTo>
                      <a:pt x="7547" y="6275"/>
                      <a:pt x="7556" y="6273"/>
                      <a:pt x="7565" y="6269"/>
                    </a:cubicBezTo>
                    <a:cubicBezTo>
                      <a:pt x="7614" y="6246"/>
                      <a:pt x="7662" y="6223"/>
                      <a:pt x="7711" y="6197"/>
                    </a:cubicBezTo>
                    <a:cubicBezTo>
                      <a:pt x="7886" y="6113"/>
                      <a:pt x="8058" y="6032"/>
                      <a:pt x="8229" y="5948"/>
                    </a:cubicBezTo>
                    <a:cubicBezTo>
                      <a:pt x="8278" y="5912"/>
                      <a:pt x="8246" y="5818"/>
                      <a:pt x="8181" y="5818"/>
                    </a:cubicBezTo>
                    <a:lnTo>
                      <a:pt x="8165" y="5818"/>
                    </a:lnTo>
                    <a:cubicBezTo>
                      <a:pt x="8197" y="5783"/>
                      <a:pt x="8187" y="5721"/>
                      <a:pt x="8139" y="5708"/>
                    </a:cubicBezTo>
                    <a:cubicBezTo>
                      <a:pt x="8019" y="5676"/>
                      <a:pt x="7902" y="5640"/>
                      <a:pt x="7782" y="5608"/>
                    </a:cubicBezTo>
                    <a:cubicBezTo>
                      <a:pt x="7776" y="5606"/>
                      <a:pt x="7769" y="5605"/>
                      <a:pt x="7763" y="5605"/>
                    </a:cubicBezTo>
                    <a:cubicBezTo>
                      <a:pt x="7696" y="5605"/>
                      <a:pt x="7669" y="5714"/>
                      <a:pt x="7743" y="5737"/>
                    </a:cubicBezTo>
                    <a:cubicBezTo>
                      <a:pt x="7831" y="5763"/>
                      <a:pt x="7912" y="5786"/>
                      <a:pt x="7996" y="5812"/>
                    </a:cubicBezTo>
                    <a:cubicBezTo>
                      <a:pt x="7993" y="5815"/>
                      <a:pt x="7983" y="5822"/>
                      <a:pt x="7977" y="5828"/>
                    </a:cubicBezTo>
                    <a:cubicBezTo>
                      <a:pt x="7185" y="5843"/>
                      <a:pt x="6393" y="5848"/>
                      <a:pt x="5602" y="5848"/>
                    </a:cubicBezTo>
                    <a:cubicBezTo>
                      <a:pt x="5179" y="5848"/>
                      <a:pt x="4755" y="5847"/>
                      <a:pt x="4332" y="5844"/>
                    </a:cubicBezTo>
                    <a:cubicBezTo>
                      <a:pt x="4332" y="5443"/>
                      <a:pt x="4310" y="5044"/>
                      <a:pt x="4300" y="4646"/>
                    </a:cubicBezTo>
                    <a:cubicBezTo>
                      <a:pt x="4391" y="4568"/>
                      <a:pt x="4481" y="4487"/>
                      <a:pt x="4569" y="4403"/>
                    </a:cubicBezTo>
                    <a:cubicBezTo>
                      <a:pt x="5745" y="3240"/>
                      <a:pt x="6279" y="1626"/>
                      <a:pt x="6720" y="78"/>
                    </a:cubicBezTo>
                    <a:cubicBezTo>
                      <a:pt x="6731" y="31"/>
                      <a:pt x="6694" y="1"/>
                      <a:pt x="66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2" name="Google Shape;3882;p33"/>
              <p:cNvSpPr/>
              <p:nvPr/>
            </p:nvSpPr>
            <p:spPr>
              <a:xfrm>
                <a:off x="4076610" y="3331158"/>
                <a:ext cx="6436" cy="22853"/>
              </a:xfrm>
              <a:custGeom>
                <a:avLst/>
                <a:gdLst/>
                <a:ahLst/>
                <a:cxnLst/>
                <a:rect l="l" t="t" r="r" b="b"/>
                <a:pathLst>
                  <a:path w="98" h="348" extrusionOk="0">
                    <a:moveTo>
                      <a:pt x="49" y="0"/>
                    </a:moveTo>
                    <a:cubicBezTo>
                      <a:pt x="32" y="0"/>
                      <a:pt x="15" y="11"/>
                      <a:pt x="13" y="32"/>
                    </a:cubicBezTo>
                    <a:cubicBezTo>
                      <a:pt x="7" y="123"/>
                      <a:pt x="0" y="210"/>
                      <a:pt x="7" y="304"/>
                    </a:cubicBezTo>
                    <a:cubicBezTo>
                      <a:pt x="7" y="333"/>
                      <a:pt x="29" y="348"/>
                      <a:pt x="50" y="348"/>
                    </a:cubicBezTo>
                    <a:cubicBezTo>
                      <a:pt x="72" y="348"/>
                      <a:pt x="94" y="333"/>
                      <a:pt x="94" y="304"/>
                    </a:cubicBezTo>
                    <a:cubicBezTo>
                      <a:pt x="97" y="217"/>
                      <a:pt x="94" y="123"/>
                      <a:pt x="88" y="32"/>
                    </a:cubicBezTo>
                    <a:cubicBezTo>
                      <a:pt x="84" y="11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3" name="Google Shape;3883;p33"/>
              <p:cNvSpPr/>
              <p:nvPr/>
            </p:nvSpPr>
            <p:spPr>
              <a:xfrm>
                <a:off x="4075560" y="3372923"/>
                <a:ext cx="5976" cy="26137"/>
              </a:xfrm>
              <a:custGeom>
                <a:avLst/>
                <a:gdLst/>
                <a:ahLst/>
                <a:cxnLst/>
                <a:rect l="l" t="t" r="r" b="b"/>
                <a:pathLst>
                  <a:path w="91" h="398" extrusionOk="0">
                    <a:moveTo>
                      <a:pt x="45" y="0"/>
                    </a:moveTo>
                    <a:cubicBezTo>
                      <a:pt x="33" y="0"/>
                      <a:pt x="23" y="8"/>
                      <a:pt x="23" y="24"/>
                    </a:cubicBezTo>
                    <a:cubicBezTo>
                      <a:pt x="13" y="138"/>
                      <a:pt x="0" y="248"/>
                      <a:pt x="10" y="361"/>
                    </a:cubicBezTo>
                    <a:cubicBezTo>
                      <a:pt x="11" y="386"/>
                      <a:pt x="29" y="398"/>
                      <a:pt x="47" y="398"/>
                    </a:cubicBezTo>
                    <a:cubicBezTo>
                      <a:pt x="65" y="398"/>
                      <a:pt x="83" y="386"/>
                      <a:pt x="84" y="361"/>
                    </a:cubicBezTo>
                    <a:cubicBezTo>
                      <a:pt x="91" y="251"/>
                      <a:pt x="78" y="138"/>
                      <a:pt x="71" y="24"/>
                    </a:cubicBezTo>
                    <a:cubicBezTo>
                      <a:pt x="68" y="8"/>
                      <a:pt x="56" y="0"/>
                      <a:pt x="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4" name="Google Shape;3884;p33"/>
              <p:cNvSpPr/>
              <p:nvPr/>
            </p:nvSpPr>
            <p:spPr>
              <a:xfrm>
                <a:off x="4074180" y="3419941"/>
                <a:ext cx="7158" cy="20489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12" extrusionOk="0">
                    <a:moveTo>
                      <a:pt x="63" y="0"/>
                    </a:moveTo>
                    <a:cubicBezTo>
                      <a:pt x="48" y="0"/>
                      <a:pt x="34" y="10"/>
                      <a:pt x="34" y="31"/>
                    </a:cubicBezTo>
                    <a:cubicBezTo>
                      <a:pt x="34" y="112"/>
                      <a:pt x="18" y="186"/>
                      <a:pt x="5" y="264"/>
                    </a:cubicBezTo>
                    <a:cubicBezTo>
                      <a:pt x="1" y="293"/>
                      <a:pt x="24" y="312"/>
                      <a:pt x="46" y="312"/>
                    </a:cubicBezTo>
                    <a:cubicBezTo>
                      <a:pt x="61" y="312"/>
                      <a:pt x="76" y="303"/>
                      <a:pt x="83" y="284"/>
                    </a:cubicBezTo>
                    <a:cubicBezTo>
                      <a:pt x="108" y="199"/>
                      <a:pt x="108" y="115"/>
                      <a:pt x="96" y="31"/>
                    </a:cubicBezTo>
                    <a:cubicBezTo>
                      <a:pt x="94" y="11"/>
                      <a:pt x="78" y="0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5" name="Google Shape;3885;p33"/>
              <p:cNvSpPr/>
              <p:nvPr/>
            </p:nvSpPr>
            <p:spPr>
              <a:xfrm>
                <a:off x="4073852" y="3462296"/>
                <a:ext cx="6961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500" extrusionOk="0">
                    <a:moveTo>
                      <a:pt x="52" y="1"/>
                    </a:moveTo>
                    <a:cubicBezTo>
                      <a:pt x="36" y="1"/>
                      <a:pt x="18" y="12"/>
                      <a:pt x="16" y="34"/>
                    </a:cubicBezTo>
                    <a:cubicBezTo>
                      <a:pt x="0" y="180"/>
                      <a:pt x="0" y="325"/>
                      <a:pt x="23" y="471"/>
                    </a:cubicBezTo>
                    <a:cubicBezTo>
                      <a:pt x="27" y="490"/>
                      <a:pt x="44" y="499"/>
                      <a:pt x="62" y="499"/>
                    </a:cubicBezTo>
                    <a:cubicBezTo>
                      <a:pt x="84" y="499"/>
                      <a:pt x="106" y="485"/>
                      <a:pt x="104" y="458"/>
                    </a:cubicBezTo>
                    <a:cubicBezTo>
                      <a:pt x="88" y="319"/>
                      <a:pt x="81" y="180"/>
                      <a:pt x="84" y="34"/>
                    </a:cubicBezTo>
                    <a:cubicBezTo>
                      <a:pt x="84" y="12"/>
                      <a:pt x="6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6" name="Google Shape;3886;p33"/>
              <p:cNvSpPr/>
              <p:nvPr/>
            </p:nvSpPr>
            <p:spPr>
              <a:xfrm>
                <a:off x="4077333" y="3510036"/>
                <a:ext cx="6107" cy="27778"/>
              </a:xfrm>
              <a:custGeom>
                <a:avLst/>
                <a:gdLst/>
                <a:ahLst/>
                <a:cxnLst/>
                <a:rect l="l" t="t" r="r" b="b"/>
                <a:pathLst>
                  <a:path w="93" h="423" extrusionOk="0">
                    <a:moveTo>
                      <a:pt x="69" y="0"/>
                    </a:moveTo>
                    <a:cubicBezTo>
                      <a:pt x="55" y="0"/>
                      <a:pt x="41" y="9"/>
                      <a:pt x="38" y="26"/>
                    </a:cubicBezTo>
                    <a:cubicBezTo>
                      <a:pt x="28" y="143"/>
                      <a:pt x="12" y="266"/>
                      <a:pt x="2" y="386"/>
                    </a:cubicBezTo>
                    <a:cubicBezTo>
                      <a:pt x="1" y="410"/>
                      <a:pt x="18" y="422"/>
                      <a:pt x="36" y="422"/>
                    </a:cubicBezTo>
                    <a:cubicBezTo>
                      <a:pt x="54" y="422"/>
                      <a:pt x="73" y="410"/>
                      <a:pt x="77" y="386"/>
                    </a:cubicBezTo>
                    <a:cubicBezTo>
                      <a:pt x="86" y="269"/>
                      <a:pt x="86" y="149"/>
                      <a:pt x="93" y="26"/>
                    </a:cubicBezTo>
                    <a:cubicBezTo>
                      <a:pt x="93" y="9"/>
                      <a:pt x="81" y="0"/>
                      <a:pt x="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7" name="Google Shape;3887;p33"/>
              <p:cNvSpPr/>
              <p:nvPr/>
            </p:nvSpPr>
            <p:spPr>
              <a:xfrm>
                <a:off x="4075757" y="3558696"/>
                <a:ext cx="7289" cy="24692"/>
              </a:xfrm>
              <a:custGeom>
                <a:avLst/>
                <a:gdLst/>
                <a:ahLst/>
                <a:cxnLst/>
                <a:rect l="l" t="t" r="r" b="b"/>
                <a:pathLst>
                  <a:path w="111" h="376" extrusionOk="0">
                    <a:moveTo>
                      <a:pt x="62" y="1"/>
                    </a:moveTo>
                    <a:cubicBezTo>
                      <a:pt x="50" y="1"/>
                      <a:pt x="38" y="10"/>
                      <a:pt x="36" y="27"/>
                    </a:cubicBezTo>
                    <a:cubicBezTo>
                      <a:pt x="29" y="130"/>
                      <a:pt x="26" y="228"/>
                      <a:pt x="7" y="335"/>
                    </a:cubicBezTo>
                    <a:cubicBezTo>
                      <a:pt x="1" y="358"/>
                      <a:pt x="21" y="376"/>
                      <a:pt x="41" y="376"/>
                    </a:cubicBezTo>
                    <a:cubicBezTo>
                      <a:pt x="54" y="376"/>
                      <a:pt x="66" y="369"/>
                      <a:pt x="72" y="351"/>
                    </a:cubicBezTo>
                    <a:cubicBezTo>
                      <a:pt x="104" y="241"/>
                      <a:pt x="110" y="127"/>
                      <a:pt x="84" y="17"/>
                    </a:cubicBezTo>
                    <a:cubicBezTo>
                      <a:pt x="80" y="6"/>
                      <a:pt x="71" y="1"/>
                      <a:pt x="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8" name="Google Shape;3888;p33"/>
              <p:cNvSpPr/>
              <p:nvPr/>
            </p:nvSpPr>
            <p:spPr>
              <a:xfrm>
                <a:off x="4076348" y="3601052"/>
                <a:ext cx="6698" cy="20555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13" extrusionOk="0">
                    <a:moveTo>
                      <a:pt x="35" y="0"/>
                    </a:moveTo>
                    <a:cubicBezTo>
                      <a:pt x="18" y="0"/>
                      <a:pt x="0" y="15"/>
                      <a:pt x="4" y="36"/>
                    </a:cubicBezTo>
                    <a:cubicBezTo>
                      <a:pt x="27" y="114"/>
                      <a:pt x="20" y="195"/>
                      <a:pt x="17" y="276"/>
                    </a:cubicBezTo>
                    <a:cubicBezTo>
                      <a:pt x="15" y="299"/>
                      <a:pt x="37" y="313"/>
                      <a:pt x="57" y="313"/>
                    </a:cubicBezTo>
                    <a:cubicBezTo>
                      <a:pt x="73" y="313"/>
                      <a:pt x="89" y="304"/>
                      <a:pt x="92" y="286"/>
                    </a:cubicBezTo>
                    <a:cubicBezTo>
                      <a:pt x="101" y="195"/>
                      <a:pt x="92" y="111"/>
                      <a:pt x="63" y="20"/>
                    </a:cubicBezTo>
                    <a:cubicBezTo>
                      <a:pt x="57" y="6"/>
                      <a:pt x="46" y="0"/>
                      <a:pt x="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9" name="Google Shape;3889;p33"/>
              <p:cNvSpPr/>
              <p:nvPr/>
            </p:nvSpPr>
            <p:spPr>
              <a:xfrm>
                <a:off x="4080419" y="3638088"/>
                <a:ext cx="6239" cy="20686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5" extrusionOk="0">
                    <a:moveTo>
                      <a:pt x="55" y="0"/>
                    </a:moveTo>
                    <a:cubicBezTo>
                      <a:pt x="41" y="0"/>
                      <a:pt x="26" y="10"/>
                      <a:pt x="23" y="29"/>
                    </a:cubicBezTo>
                    <a:cubicBezTo>
                      <a:pt x="17" y="110"/>
                      <a:pt x="1" y="191"/>
                      <a:pt x="4" y="276"/>
                    </a:cubicBezTo>
                    <a:cubicBezTo>
                      <a:pt x="4" y="302"/>
                      <a:pt x="23" y="315"/>
                      <a:pt x="43" y="315"/>
                    </a:cubicBezTo>
                    <a:cubicBezTo>
                      <a:pt x="63" y="315"/>
                      <a:pt x="83" y="302"/>
                      <a:pt x="85" y="276"/>
                    </a:cubicBezTo>
                    <a:cubicBezTo>
                      <a:pt x="94" y="191"/>
                      <a:pt x="85" y="110"/>
                      <a:pt x="82" y="29"/>
                    </a:cubicBezTo>
                    <a:cubicBezTo>
                      <a:pt x="82" y="10"/>
                      <a:pt x="69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0" name="Google Shape;3890;p33"/>
              <p:cNvSpPr/>
              <p:nvPr/>
            </p:nvSpPr>
            <p:spPr>
              <a:xfrm>
                <a:off x="4084031" y="3665274"/>
                <a:ext cx="7749" cy="10442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59" extrusionOk="0">
                    <a:moveTo>
                      <a:pt x="27" y="1"/>
                    </a:moveTo>
                    <a:cubicBezTo>
                      <a:pt x="18" y="1"/>
                      <a:pt x="9" y="7"/>
                      <a:pt x="7" y="20"/>
                    </a:cubicBezTo>
                    <a:cubicBezTo>
                      <a:pt x="1" y="62"/>
                      <a:pt x="17" y="108"/>
                      <a:pt x="46" y="143"/>
                    </a:cubicBezTo>
                    <a:cubicBezTo>
                      <a:pt x="54" y="154"/>
                      <a:pt x="64" y="159"/>
                      <a:pt x="73" y="159"/>
                    </a:cubicBezTo>
                    <a:cubicBezTo>
                      <a:pt x="97" y="159"/>
                      <a:pt x="118" y="129"/>
                      <a:pt x="95" y="108"/>
                    </a:cubicBezTo>
                    <a:cubicBezTo>
                      <a:pt x="65" y="85"/>
                      <a:pt x="49" y="56"/>
                      <a:pt x="46" y="20"/>
                    </a:cubicBezTo>
                    <a:cubicBezTo>
                      <a:pt x="44" y="7"/>
                      <a:pt x="35" y="1"/>
                      <a:pt x="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1" name="Google Shape;3891;p33"/>
            <p:cNvGrpSpPr/>
            <p:nvPr/>
          </p:nvGrpSpPr>
          <p:grpSpPr>
            <a:xfrm rot="1830349">
              <a:off x="8362154" y="-68825"/>
              <a:ext cx="1071906" cy="771565"/>
              <a:chOff x="5859955" y="1906764"/>
              <a:chExt cx="497056" cy="357770"/>
            </a:xfrm>
          </p:grpSpPr>
          <p:sp>
            <p:nvSpPr>
              <p:cNvPr id="3892" name="Google Shape;3892;p33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3" name="Google Shape;3893;p33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4" name="Google Shape;3894;p33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5" name="Google Shape;3895;p33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6" name="Google Shape;3896;p33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7" name="Google Shape;3897;p33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8" name="Google Shape;3898;p33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9" name="Google Shape;3899;p33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0" name="Google Shape;3900;p33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1" name="Google Shape;3901;p33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2" name="Google Shape;3902;p33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3" name="Google Shape;3903;p33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4" name="Google Shape;3904;p33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5" name="Google Shape;3905;p33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6" name="Google Shape;3906;p33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7" name="Google Shape;3907;p33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8" name="Google Shape;3908;p33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9" name="Google Shape;3909;p33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0" name="Google Shape;3910;p33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11" name="Google Shape;3911;p33"/>
            <p:cNvGrpSpPr/>
            <p:nvPr/>
          </p:nvGrpSpPr>
          <p:grpSpPr>
            <a:xfrm rot="1502807">
              <a:off x="8202406" y="4575485"/>
              <a:ext cx="1251098" cy="782722"/>
              <a:chOff x="6880435" y="4156402"/>
              <a:chExt cx="650771" cy="407141"/>
            </a:xfrm>
          </p:grpSpPr>
          <p:sp>
            <p:nvSpPr>
              <p:cNvPr id="3912" name="Google Shape;3912;p33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3" name="Google Shape;3913;p33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4" name="Google Shape;3914;p33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5" name="Google Shape;3915;p33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16" name="Google Shape;3916;p33"/>
          <p:cNvGrpSpPr/>
          <p:nvPr/>
        </p:nvGrpSpPr>
        <p:grpSpPr>
          <a:xfrm>
            <a:off x="-618112" y="-281463"/>
            <a:ext cx="4280175" cy="5869302"/>
            <a:chOff x="-618112" y="-281463"/>
            <a:chExt cx="4280175" cy="5869302"/>
          </a:xfrm>
        </p:grpSpPr>
        <p:grpSp>
          <p:nvGrpSpPr>
            <p:cNvPr id="3917" name="Google Shape;3917;p33"/>
            <p:cNvGrpSpPr/>
            <p:nvPr/>
          </p:nvGrpSpPr>
          <p:grpSpPr>
            <a:xfrm rot="-1244566">
              <a:off x="-505711" y="-60606"/>
              <a:ext cx="1410581" cy="892908"/>
              <a:chOff x="4808808" y="1957984"/>
              <a:chExt cx="404920" cy="256310"/>
            </a:xfrm>
          </p:grpSpPr>
          <p:sp>
            <p:nvSpPr>
              <p:cNvPr id="3918" name="Google Shape;3918;p3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9" name="Google Shape;3919;p3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20" name="Google Shape;3920;p33"/>
            <p:cNvGrpSpPr/>
            <p:nvPr/>
          </p:nvGrpSpPr>
          <p:grpSpPr>
            <a:xfrm rot="935572">
              <a:off x="-163275" y="2577068"/>
              <a:ext cx="873825" cy="1222061"/>
              <a:chOff x="3735990" y="4115688"/>
              <a:chExt cx="349166" cy="488320"/>
            </a:xfrm>
          </p:grpSpPr>
          <p:sp>
            <p:nvSpPr>
              <p:cNvPr id="3921" name="Google Shape;3921;p33"/>
              <p:cNvSpPr/>
              <p:nvPr/>
            </p:nvSpPr>
            <p:spPr>
              <a:xfrm>
                <a:off x="3772568" y="4159291"/>
                <a:ext cx="312589" cy="444717"/>
              </a:xfrm>
              <a:custGeom>
                <a:avLst/>
                <a:gdLst/>
                <a:ahLst/>
                <a:cxnLst/>
                <a:rect l="l" t="t" r="r" b="b"/>
                <a:pathLst>
                  <a:path w="4760" h="6772" extrusionOk="0">
                    <a:moveTo>
                      <a:pt x="2414" y="175"/>
                    </a:moveTo>
                    <a:cubicBezTo>
                      <a:pt x="3004" y="1957"/>
                      <a:pt x="3746" y="3680"/>
                      <a:pt x="4624" y="5336"/>
                    </a:cubicBezTo>
                    <a:cubicBezTo>
                      <a:pt x="4624" y="5342"/>
                      <a:pt x="4627" y="5342"/>
                      <a:pt x="4627" y="5345"/>
                    </a:cubicBezTo>
                    <a:cubicBezTo>
                      <a:pt x="4415" y="6312"/>
                      <a:pt x="3390" y="6674"/>
                      <a:pt x="2475" y="6674"/>
                    </a:cubicBezTo>
                    <a:cubicBezTo>
                      <a:pt x="2455" y="6674"/>
                      <a:pt x="2434" y="6674"/>
                      <a:pt x="2414" y="6674"/>
                    </a:cubicBezTo>
                    <a:cubicBezTo>
                      <a:pt x="1423" y="6657"/>
                      <a:pt x="254" y="6346"/>
                      <a:pt x="92" y="5213"/>
                    </a:cubicBezTo>
                    <a:cubicBezTo>
                      <a:pt x="208" y="5102"/>
                      <a:pt x="335" y="4973"/>
                      <a:pt x="419" y="4834"/>
                    </a:cubicBezTo>
                    <a:cubicBezTo>
                      <a:pt x="438" y="4804"/>
                      <a:pt x="410" y="4773"/>
                      <a:pt x="381" y="4773"/>
                    </a:cubicBezTo>
                    <a:cubicBezTo>
                      <a:pt x="372" y="4773"/>
                      <a:pt x="362" y="4777"/>
                      <a:pt x="354" y="4785"/>
                    </a:cubicBezTo>
                    <a:cubicBezTo>
                      <a:pt x="299" y="4843"/>
                      <a:pt x="250" y="4911"/>
                      <a:pt x="202" y="4976"/>
                    </a:cubicBezTo>
                    <a:cubicBezTo>
                      <a:pt x="189" y="4996"/>
                      <a:pt x="173" y="5012"/>
                      <a:pt x="160" y="5034"/>
                    </a:cubicBezTo>
                    <a:cubicBezTo>
                      <a:pt x="918" y="3470"/>
                      <a:pt x="1407" y="1746"/>
                      <a:pt x="2346" y="282"/>
                    </a:cubicBezTo>
                    <a:lnTo>
                      <a:pt x="2346" y="282"/>
                    </a:lnTo>
                    <a:cubicBezTo>
                      <a:pt x="2343" y="340"/>
                      <a:pt x="2343" y="392"/>
                      <a:pt x="2346" y="450"/>
                    </a:cubicBezTo>
                    <a:cubicBezTo>
                      <a:pt x="2350" y="475"/>
                      <a:pt x="2368" y="487"/>
                      <a:pt x="2386" y="487"/>
                    </a:cubicBezTo>
                    <a:cubicBezTo>
                      <a:pt x="2405" y="487"/>
                      <a:pt x="2422" y="475"/>
                      <a:pt x="2424" y="450"/>
                    </a:cubicBezTo>
                    <a:cubicBezTo>
                      <a:pt x="2431" y="360"/>
                      <a:pt x="2424" y="263"/>
                      <a:pt x="2414" y="175"/>
                    </a:cubicBezTo>
                    <a:close/>
                    <a:moveTo>
                      <a:pt x="2438" y="1"/>
                    </a:moveTo>
                    <a:cubicBezTo>
                      <a:pt x="2422" y="1"/>
                      <a:pt x="2406" y="8"/>
                      <a:pt x="2395" y="23"/>
                    </a:cubicBezTo>
                    <a:cubicBezTo>
                      <a:pt x="1886" y="823"/>
                      <a:pt x="1511" y="1685"/>
                      <a:pt x="1135" y="2550"/>
                    </a:cubicBezTo>
                    <a:cubicBezTo>
                      <a:pt x="756" y="3437"/>
                      <a:pt x="335" y="4315"/>
                      <a:pt x="11" y="5222"/>
                    </a:cubicBezTo>
                    <a:cubicBezTo>
                      <a:pt x="1" y="5239"/>
                      <a:pt x="17" y="5255"/>
                      <a:pt x="33" y="5255"/>
                    </a:cubicBezTo>
                    <a:cubicBezTo>
                      <a:pt x="30" y="6366"/>
                      <a:pt x="1417" y="6726"/>
                      <a:pt x="2301" y="6768"/>
                    </a:cubicBezTo>
                    <a:cubicBezTo>
                      <a:pt x="2358" y="6770"/>
                      <a:pt x="2417" y="6772"/>
                      <a:pt x="2475" y="6772"/>
                    </a:cubicBezTo>
                    <a:cubicBezTo>
                      <a:pt x="3455" y="6772"/>
                      <a:pt x="4549" y="6379"/>
                      <a:pt x="4757" y="5303"/>
                    </a:cubicBezTo>
                    <a:cubicBezTo>
                      <a:pt x="4760" y="5268"/>
                      <a:pt x="4734" y="5242"/>
                      <a:pt x="4705" y="5239"/>
                    </a:cubicBezTo>
                    <a:cubicBezTo>
                      <a:pt x="3820" y="3567"/>
                      <a:pt x="3085" y="1831"/>
                      <a:pt x="2489" y="36"/>
                    </a:cubicBezTo>
                    <a:cubicBezTo>
                      <a:pt x="2481" y="13"/>
                      <a:pt x="2460" y="1"/>
                      <a:pt x="24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2" name="Google Shape;3922;p33"/>
              <p:cNvSpPr/>
              <p:nvPr/>
            </p:nvSpPr>
            <p:spPr>
              <a:xfrm>
                <a:off x="3808751" y="4455517"/>
                <a:ext cx="25808" cy="13922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12" extrusionOk="0">
                    <a:moveTo>
                      <a:pt x="336" y="0"/>
                    </a:moveTo>
                    <a:cubicBezTo>
                      <a:pt x="332" y="0"/>
                      <a:pt x="328" y="1"/>
                      <a:pt x="325" y="2"/>
                    </a:cubicBezTo>
                    <a:cubicBezTo>
                      <a:pt x="224" y="41"/>
                      <a:pt x="124" y="96"/>
                      <a:pt x="30" y="148"/>
                    </a:cubicBezTo>
                    <a:cubicBezTo>
                      <a:pt x="1" y="168"/>
                      <a:pt x="13" y="211"/>
                      <a:pt x="44" y="211"/>
                    </a:cubicBezTo>
                    <a:cubicBezTo>
                      <a:pt x="47" y="211"/>
                      <a:pt x="51" y="211"/>
                      <a:pt x="56" y="209"/>
                    </a:cubicBezTo>
                    <a:cubicBezTo>
                      <a:pt x="156" y="174"/>
                      <a:pt x="266" y="128"/>
                      <a:pt x="360" y="76"/>
                    </a:cubicBezTo>
                    <a:cubicBezTo>
                      <a:pt x="393" y="59"/>
                      <a:pt x="374" y="0"/>
                      <a:pt x="3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3" name="Google Shape;3923;p33"/>
              <p:cNvSpPr/>
              <p:nvPr/>
            </p:nvSpPr>
            <p:spPr>
              <a:xfrm>
                <a:off x="3843620" y="4440874"/>
                <a:ext cx="24758" cy="12149"/>
              </a:xfrm>
              <a:custGeom>
                <a:avLst/>
                <a:gdLst/>
                <a:ahLst/>
                <a:cxnLst/>
                <a:rect l="l" t="t" r="r" b="b"/>
                <a:pathLst>
                  <a:path w="377" h="185" extrusionOk="0">
                    <a:moveTo>
                      <a:pt x="317" y="0"/>
                    </a:moveTo>
                    <a:cubicBezTo>
                      <a:pt x="315" y="0"/>
                      <a:pt x="312" y="1"/>
                      <a:pt x="309" y="1"/>
                    </a:cubicBezTo>
                    <a:cubicBezTo>
                      <a:pt x="211" y="18"/>
                      <a:pt x="114" y="69"/>
                      <a:pt x="33" y="118"/>
                    </a:cubicBezTo>
                    <a:cubicBezTo>
                      <a:pt x="0" y="137"/>
                      <a:pt x="21" y="184"/>
                      <a:pt x="54" y="184"/>
                    </a:cubicBezTo>
                    <a:cubicBezTo>
                      <a:pt x="60" y="184"/>
                      <a:pt x="66" y="183"/>
                      <a:pt x="72" y="180"/>
                    </a:cubicBezTo>
                    <a:cubicBezTo>
                      <a:pt x="160" y="134"/>
                      <a:pt x="254" y="105"/>
                      <a:pt x="338" y="63"/>
                    </a:cubicBezTo>
                    <a:cubicBezTo>
                      <a:pt x="377" y="51"/>
                      <a:pt x="352" y="0"/>
                      <a:pt x="3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4" name="Google Shape;3924;p33"/>
              <p:cNvSpPr/>
              <p:nvPr/>
            </p:nvSpPr>
            <p:spPr>
              <a:xfrm>
                <a:off x="3883218" y="4430695"/>
                <a:ext cx="26334" cy="1063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62" extrusionOk="0">
                    <a:moveTo>
                      <a:pt x="342" y="0"/>
                    </a:moveTo>
                    <a:cubicBezTo>
                      <a:pt x="339" y="0"/>
                      <a:pt x="337" y="1"/>
                      <a:pt x="334" y="1"/>
                    </a:cubicBezTo>
                    <a:cubicBezTo>
                      <a:pt x="237" y="17"/>
                      <a:pt x="137" y="53"/>
                      <a:pt x="43" y="85"/>
                    </a:cubicBezTo>
                    <a:cubicBezTo>
                      <a:pt x="1" y="100"/>
                      <a:pt x="11" y="161"/>
                      <a:pt x="51" y="161"/>
                    </a:cubicBezTo>
                    <a:cubicBezTo>
                      <a:pt x="54" y="161"/>
                      <a:pt x="58" y="161"/>
                      <a:pt x="62" y="160"/>
                    </a:cubicBezTo>
                    <a:cubicBezTo>
                      <a:pt x="159" y="134"/>
                      <a:pt x="266" y="117"/>
                      <a:pt x="360" y="82"/>
                    </a:cubicBezTo>
                    <a:cubicBezTo>
                      <a:pt x="400" y="57"/>
                      <a:pt x="387" y="0"/>
                      <a:pt x="3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5" name="Google Shape;3925;p33"/>
              <p:cNvSpPr/>
              <p:nvPr/>
            </p:nvSpPr>
            <p:spPr>
              <a:xfrm>
                <a:off x="3926625" y="4432993"/>
                <a:ext cx="22787" cy="591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90" extrusionOk="0">
                    <a:moveTo>
                      <a:pt x="245" y="1"/>
                    </a:moveTo>
                    <a:cubicBezTo>
                      <a:pt x="178" y="1"/>
                      <a:pt x="109" y="6"/>
                      <a:pt x="42" y="14"/>
                    </a:cubicBezTo>
                    <a:cubicBezTo>
                      <a:pt x="0" y="18"/>
                      <a:pt x="0" y="76"/>
                      <a:pt x="42" y="76"/>
                    </a:cubicBezTo>
                    <a:cubicBezTo>
                      <a:pt x="112" y="82"/>
                      <a:pt x="185" y="90"/>
                      <a:pt x="255" y="90"/>
                    </a:cubicBezTo>
                    <a:cubicBezTo>
                      <a:pt x="266" y="90"/>
                      <a:pt x="278" y="89"/>
                      <a:pt x="289" y="89"/>
                    </a:cubicBezTo>
                    <a:cubicBezTo>
                      <a:pt x="347" y="89"/>
                      <a:pt x="347" y="8"/>
                      <a:pt x="289" y="1"/>
                    </a:cubicBezTo>
                    <a:cubicBezTo>
                      <a:pt x="274" y="1"/>
                      <a:pt x="260" y="1"/>
                      <a:pt x="2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6" name="Google Shape;3926;p33"/>
              <p:cNvSpPr/>
              <p:nvPr/>
            </p:nvSpPr>
            <p:spPr>
              <a:xfrm>
                <a:off x="3969177" y="4435161"/>
                <a:ext cx="26531" cy="945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44" extrusionOk="0">
                    <a:moveTo>
                      <a:pt x="46" y="1"/>
                    </a:moveTo>
                    <a:cubicBezTo>
                      <a:pt x="16" y="1"/>
                      <a:pt x="0" y="46"/>
                      <a:pt x="29" y="62"/>
                    </a:cubicBezTo>
                    <a:cubicBezTo>
                      <a:pt x="120" y="105"/>
                      <a:pt x="227" y="127"/>
                      <a:pt x="324" y="143"/>
                    </a:cubicBezTo>
                    <a:cubicBezTo>
                      <a:pt x="326" y="144"/>
                      <a:pt x="329" y="144"/>
                      <a:pt x="331" y="144"/>
                    </a:cubicBezTo>
                    <a:cubicBezTo>
                      <a:pt x="384" y="144"/>
                      <a:pt x="403" y="68"/>
                      <a:pt x="350" y="56"/>
                    </a:cubicBezTo>
                    <a:cubicBezTo>
                      <a:pt x="256" y="30"/>
                      <a:pt x="143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7" name="Google Shape;3927;p33"/>
              <p:cNvSpPr/>
              <p:nvPr/>
            </p:nvSpPr>
            <p:spPr>
              <a:xfrm>
                <a:off x="4007002" y="4448294"/>
                <a:ext cx="22131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337" h="150" extrusionOk="0">
                    <a:moveTo>
                      <a:pt x="103" y="1"/>
                    </a:moveTo>
                    <a:cubicBezTo>
                      <a:pt x="76" y="1"/>
                      <a:pt x="49" y="4"/>
                      <a:pt x="24" y="11"/>
                    </a:cubicBezTo>
                    <a:cubicBezTo>
                      <a:pt x="4" y="21"/>
                      <a:pt x="1" y="54"/>
                      <a:pt x="24" y="57"/>
                    </a:cubicBezTo>
                    <a:cubicBezTo>
                      <a:pt x="111" y="73"/>
                      <a:pt x="179" y="96"/>
                      <a:pt x="257" y="141"/>
                    </a:cubicBezTo>
                    <a:cubicBezTo>
                      <a:pt x="266" y="147"/>
                      <a:pt x="275" y="149"/>
                      <a:pt x="282" y="149"/>
                    </a:cubicBezTo>
                    <a:cubicBezTo>
                      <a:pt x="319" y="149"/>
                      <a:pt x="336" y="96"/>
                      <a:pt x="299" y="67"/>
                    </a:cubicBezTo>
                    <a:cubicBezTo>
                      <a:pt x="247" y="24"/>
                      <a:pt x="174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8" name="Google Shape;3928;p33"/>
              <p:cNvSpPr/>
              <p:nvPr/>
            </p:nvSpPr>
            <p:spPr>
              <a:xfrm>
                <a:off x="4040361" y="4466418"/>
                <a:ext cx="15301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233" h="203" extrusionOk="0">
                    <a:moveTo>
                      <a:pt x="40" y="0"/>
                    </a:moveTo>
                    <a:cubicBezTo>
                      <a:pt x="18" y="0"/>
                      <a:pt x="0" y="27"/>
                      <a:pt x="18" y="50"/>
                    </a:cubicBezTo>
                    <a:cubicBezTo>
                      <a:pt x="60" y="98"/>
                      <a:pt x="99" y="150"/>
                      <a:pt x="147" y="189"/>
                    </a:cubicBezTo>
                    <a:cubicBezTo>
                      <a:pt x="157" y="198"/>
                      <a:pt x="168" y="202"/>
                      <a:pt x="178" y="202"/>
                    </a:cubicBezTo>
                    <a:cubicBezTo>
                      <a:pt x="209" y="202"/>
                      <a:pt x="233" y="163"/>
                      <a:pt x="206" y="134"/>
                    </a:cubicBezTo>
                    <a:cubicBezTo>
                      <a:pt x="163" y="89"/>
                      <a:pt x="108" y="50"/>
                      <a:pt x="60" y="8"/>
                    </a:cubicBezTo>
                    <a:cubicBezTo>
                      <a:pt x="53" y="3"/>
                      <a:pt x="47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9" name="Google Shape;3929;p33"/>
              <p:cNvSpPr/>
              <p:nvPr/>
            </p:nvSpPr>
            <p:spPr>
              <a:xfrm>
                <a:off x="3925114" y="4200071"/>
                <a:ext cx="5845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327" extrusionOk="0">
                    <a:moveTo>
                      <a:pt x="44" y="0"/>
                    </a:moveTo>
                    <a:cubicBezTo>
                      <a:pt x="33" y="0"/>
                      <a:pt x="22" y="6"/>
                      <a:pt x="20" y="17"/>
                    </a:cubicBezTo>
                    <a:cubicBezTo>
                      <a:pt x="7" y="111"/>
                      <a:pt x="1" y="209"/>
                      <a:pt x="14" y="302"/>
                    </a:cubicBezTo>
                    <a:cubicBezTo>
                      <a:pt x="15" y="319"/>
                      <a:pt x="31" y="327"/>
                      <a:pt x="48" y="327"/>
                    </a:cubicBezTo>
                    <a:cubicBezTo>
                      <a:pt x="64" y="327"/>
                      <a:pt x="80" y="319"/>
                      <a:pt x="82" y="302"/>
                    </a:cubicBezTo>
                    <a:cubicBezTo>
                      <a:pt x="88" y="209"/>
                      <a:pt x="82" y="111"/>
                      <a:pt x="69" y="17"/>
                    </a:cubicBezTo>
                    <a:cubicBezTo>
                      <a:pt x="67" y="6"/>
                      <a:pt x="56" y="0"/>
                      <a:pt x="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0" name="Google Shape;3930;p33"/>
              <p:cNvSpPr/>
              <p:nvPr/>
            </p:nvSpPr>
            <p:spPr>
              <a:xfrm>
                <a:off x="3922487" y="4236451"/>
                <a:ext cx="9062" cy="18782"/>
              </a:xfrm>
              <a:custGeom>
                <a:avLst/>
                <a:gdLst/>
                <a:ahLst/>
                <a:cxnLst/>
                <a:rect l="l" t="t" r="r" b="b"/>
                <a:pathLst>
                  <a:path w="138" h="286" extrusionOk="0">
                    <a:moveTo>
                      <a:pt x="42" y="0"/>
                    </a:moveTo>
                    <a:cubicBezTo>
                      <a:pt x="20" y="0"/>
                      <a:pt x="0" y="22"/>
                      <a:pt x="11" y="46"/>
                    </a:cubicBezTo>
                    <a:cubicBezTo>
                      <a:pt x="44" y="111"/>
                      <a:pt x="57" y="186"/>
                      <a:pt x="54" y="254"/>
                    </a:cubicBezTo>
                    <a:cubicBezTo>
                      <a:pt x="50" y="274"/>
                      <a:pt x="66" y="285"/>
                      <a:pt x="84" y="285"/>
                    </a:cubicBezTo>
                    <a:cubicBezTo>
                      <a:pt x="98" y="285"/>
                      <a:pt x="113" y="278"/>
                      <a:pt x="118" y="260"/>
                    </a:cubicBezTo>
                    <a:cubicBezTo>
                      <a:pt x="138" y="176"/>
                      <a:pt x="122" y="89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1" name="Google Shape;3931;p33"/>
              <p:cNvSpPr/>
              <p:nvPr/>
            </p:nvSpPr>
            <p:spPr>
              <a:xfrm>
                <a:off x="3923407" y="4269613"/>
                <a:ext cx="6239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7" extrusionOk="0">
                    <a:moveTo>
                      <a:pt x="50" y="1"/>
                    </a:moveTo>
                    <a:cubicBezTo>
                      <a:pt x="40" y="1"/>
                      <a:pt x="31" y="6"/>
                      <a:pt x="30" y="18"/>
                    </a:cubicBezTo>
                    <a:cubicBezTo>
                      <a:pt x="14" y="115"/>
                      <a:pt x="1" y="228"/>
                      <a:pt x="17" y="322"/>
                    </a:cubicBezTo>
                    <a:cubicBezTo>
                      <a:pt x="20" y="338"/>
                      <a:pt x="36" y="347"/>
                      <a:pt x="51" y="347"/>
                    </a:cubicBezTo>
                    <a:cubicBezTo>
                      <a:pt x="66" y="347"/>
                      <a:pt x="82" y="338"/>
                      <a:pt x="85" y="322"/>
                    </a:cubicBezTo>
                    <a:cubicBezTo>
                      <a:pt x="95" y="222"/>
                      <a:pt x="82" y="115"/>
                      <a:pt x="72" y="18"/>
                    </a:cubicBezTo>
                    <a:cubicBezTo>
                      <a:pt x="69" y="6"/>
                      <a:pt x="59" y="1"/>
                      <a:pt x="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2" name="Google Shape;3932;p33"/>
              <p:cNvSpPr/>
              <p:nvPr/>
            </p:nvSpPr>
            <p:spPr>
              <a:xfrm>
                <a:off x="3920452" y="4314464"/>
                <a:ext cx="6239" cy="22722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6" extrusionOk="0">
                    <a:moveTo>
                      <a:pt x="47" y="0"/>
                    </a:moveTo>
                    <a:cubicBezTo>
                      <a:pt x="31" y="0"/>
                      <a:pt x="15" y="12"/>
                      <a:pt x="13" y="34"/>
                    </a:cubicBezTo>
                    <a:cubicBezTo>
                      <a:pt x="7" y="119"/>
                      <a:pt x="0" y="216"/>
                      <a:pt x="7" y="307"/>
                    </a:cubicBezTo>
                    <a:cubicBezTo>
                      <a:pt x="8" y="332"/>
                      <a:pt x="29" y="345"/>
                      <a:pt x="49" y="345"/>
                    </a:cubicBezTo>
                    <a:cubicBezTo>
                      <a:pt x="69" y="345"/>
                      <a:pt x="89" y="332"/>
                      <a:pt x="91" y="307"/>
                    </a:cubicBezTo>
                    <a:cubicBezTo>
                      <a:pt x="94" y="216"/>
                      <a:pt x="91" y="119"/>
                      <a:pt x="81" y="34"/>
                    </a:cubicBezTo>
                    <a:cubicBezTo>
                      <a:pt x="80" y="12"/>
                      <a:pt x="64" y="0"/>
                      <a:pt x="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3" name="Google Shape;3933;p33"/>
              <p:cNvSpPr/>
              <p:nvPr/>
            </p:nvSpPr>
            <p:spPr>
              <a:xfrm>
                <a:off x="3918285" y="4355768"/>
                <a:ext cx="7946" cy="19635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99" extrusionOk="0">
                    <a:moveTo>
                      <a:pt x="60" y="1"/>
                    </a:moveTo>
                    <a:cubicBezTo>
                      <a:pt x="47" y="1"/>
                      <a:pt x="33" y="8"/>
                      <a:pt x="27" y="24"/>
                    </a:cubicBezTo>
                    <a:cubicBezTo>
                      <a:pt x="1" y="102"/>
                      <a:pt x="1" y="193"/>
                      <a:pt x="30" y="270"/>
                    </a:cubicBezTo>
                    <a:cubicBezTo>
                      <a:pt x="40" y="290"/>
                      <a:pt x="57" y="298"/>
                      <a:pt x="74" y="298"/>
                    </a:cubicBezTo>
                    <a:cubicBezTo>
                      <a:pt x="98" y="298"/>
                      <a:pt x="120" y="279"/>
                      <a:pt x="114" y="248"/>
                    </a:cubicBezTo>
                    <a:cubicBezTo>
                      <a:pt x="105" y="173"/>
                      <a:pt x="95" y="105"/>
                      <a:pt x="92" y="31"/>
                    </a:cubicBezTo>
                    <a:cubicBezTo>
                      <a:pt x="92" y="11"/>
                      <a:pt x="76" y="1"/>
                      <a:pt x="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4" name="Google Shape;3934;p33"/>
              <p:cNvSpPr/>
              <p:nvPr/>
            </p:nvSpPr>
            <p:spPr>
              <a:xfrm>
                <a:off x="3921502" y="4391492"/>
                <a:ext cx="6895" cy="2337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56" extrusionOk="0">
                    <a:moveTo>
                      <a:pt x="52" y="1"/>
                    </a:moveTo>
                    <a:cubicBezTo>
                      <a:pt x="40" y="1"/>
                      <a:pt x="28" y="7"/>
                      <a:pt x="26" y="18"/>
                    </a:cubicBezTo>
                    <a:cubicBezTo>
                      <a:pt x="10" y="112"/>
                      <a:pt x="1" y="225"/>
                      <a:pt x="14" y="319"/>
                    </a:cubicBezTo>
                    <a:cubicBezTo>
                      <a:pt x="18" y="344"/>
                      <a:pt x="35" y="356"/>
                      <a:pt x="52" y="356"/>
                    </a:cubicBezTo>
                    <a:cubicBezTo>
                      <a:pt x="69" y="356"/>
                      <a:pt x="86" y="344"/>
                      <a:pt x="91" y="319"/>
                    </a:cubicBezTo>
                    <a:cubicBezTo>
                      <a:pt x="104" y="225"/>
                      <a:pt x="95" y="112"/>
                      <a:pt x="78" y="18"/>
                    </a:cubicBezTo>
                    <a:cubicBezTo>
                      <a:pt x="77" y="7"/>
                      <a:pt x="65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5" name="Google Shape;3935;p33"/>
              <p:cNvSpPr/>
              <p:nvPr/>
            </p:nvSpPr>
            <p:spPr>
              <a:xfrm>
                <a:off x="3920255" y="4429644"/>
                <a:ext cx="7224" cy="20817"/>
              </a:xfrm>
              <a:custGeom>
                <a:avLst/>
                <a:gdLst/>
                <a:ahLst/>
                <a:cxnLst/>
                <a:rect l="l" t="t" r="r" b="b"/>
                <a:pathLst>
                  <a:path w="110" h="317" extrusionOk="0">
                    <a:moveTo>
                      <a:pt x="50" y="0"/>
                    </a:moveTo>
                    <a:cubicBezTo>
                      <a:pt x="39" y="0"/>
                      <a:pt x="29" y="6"/>
                      <a:pt x="26" y="20"/>
                    </a:cubicBezTo>
                    <a:cubicBezTo>
                      <a:pt x="0" y="108"/>
                      <a:pt x="7" y="205"/>
                      <a:pt x="29" y="289"/>
                    </a:cubicBezTo>
                    <a:cubicBezTo>
                      <a:pt x="36" y="308"/>
                      <a:pt x="50" y="316"/>
                      <a:pt x="65" y="316"/>
                    </a:cubicBezTo>
                    <a:cubicBezTo>
                      <a:pt x="87" y="316"/>
                      <a:pt x="110" y="297"/>
                      <a:pt x="104" y="270"/>
                    </a:cubicBezTo>
                    <a:cubicBezTo>
                      <a:pt x="88" y="189"/>
                      <a:pt x="81" y="114"/>
                      <a:pt x="81" y="30"/>
                    </a:cubicBezTo>
                    <a:cubicBezTo>
                      <a:pt x="81" y="11"/>
                      <a:pt x="65" y="0"/>
                      <a:pt x="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6" name="Google Shape;3936;p33"/>
              <p:cNvSpPr/>
              <p:nvPr/>
            </p:nvSpPr>
            <p:spPr>
              <a:xfrm>
                <a:off x="3920846" y="4469439"/>
                <a:ext cx="5385" cy="15892"/>
              </a:xfrm>
              <a:custGeom>
                <a:avLst/>
                <a:gdLst/>
                <a:ahLst/>
                <a:cxnLst/>
                <a:rect l="l" t="t" r="r" b="b"/>
                <a:pathLst>
                  <a:path w="82" h="242" extrusionOk="0">
                    <a:moveTo>
                      <a:pt x="41" y="0"/>
                    </a:moveTo>
                    <a:cubicBezTo>
                      <a:pt x="26" y="0"/>
                      <a:pt x="11" y="10"/>
                      <a:pt x="7" y="30"/>
                    </a:cubicBezTo>
                    <a:cubicBezTo>
                      <a:pt x="4" y="91"/>
                      <a:pt x="1" y="153"/>
                      <a:pt x="4" y="208"/>
                    </a:cubicBezTo>
                    <a:cubicBezTo>
                      <a:pt x="6" y="230"/>
                      <a:pt x="22" y="242"/>
                      <a:pt x="38" y="242"/>
                    </a:cubicBezTo>
                    <a:cubicBezTo>
                      <a:pt x="54" y="242"/>
                      <a:pt x="70" y="230"/>
                      <a:pt x="72" y="208"/>
                    </a:cubicBezTo>
                    <a:cubicBezTo>
                      <a:pt x="82" y="149"/>
                      <a:pt x="75" y="88"/>
                      <a:pt x="72" y="30"/>
                    </a:cubicBezTo>
                    <a:cubicBezTo>
                      <a:pt x="70" y="10"/>
                      <a:pt x="56" y="0"/>
                      <a:pt x="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7" name="Google Shape;3937;p33"/>
              <p:cNvSpPr/>
              <p:nvPr/>
            </p:nvSpPr>
            <p:spPr>
              <a:xfrm>
                <a:off x="3906399" y="4455452"/>
                <a:ext cx="167064" cy="55360"/>
              </a:xfrm>
              <a:custGeom>
                <a:avLst/>
                <a:gdLst/>
                <a:ahLst/>
                <a:cxnLst/>
                <a:rect l="l" t="t" r="r" b="b"/>
                <a:pathLst>
                  <a:path w="2544" h="843" extrusionOk="0">
                    <a:moveTo>
                      <a:pt x="239" y="1"/>
                    </a:moveTo>
                    <a:cubicBezTo>
                      <a:pt x="169" y="1"/>
                      <a:pt x="98" y="9"/>
                      <a:pt x="30" y="26"/>
                    </a:cubicBezTo>
                    <a:cubicBezTo>
                      <a:pt x="1" y="32"/>
                      <a:pt x="7" y="77"/>
                      <a:pt x="39" y="77"/>
                    </a:cubicBezTo>
                    <a:cubicBezTo>
                      <a:pt x="54" y="77"/>
                      <a:pt x="68" y="77"/>
                      <a:pt x="83" y="77"/>
                    </a:cubicBezTo>
                    <a:cubicBezTo>
                      <a:pt x="451" y="77"/>
                      <a:pt x="922" y="235"/>
                      <a:pt x="872" y="680"/>
                    </a:cubicBezTo>
                    <a:cubicBezTo>
                      <a:pt x="833" y="683"/>
                      <a:pt x="665" y="701"/>
                      <a:pt x="523" y="701"/>
                    </a:cubicBezTo>
                    <a:cubicBezTo>
                      <a:pt x="403" y="701"/>
                      <a:pt x="301" y="689"/>
                      <a:pt x="308" y="644"/>
                    </a:cubicBezTo>
                    <a:cubicBezTo>
                      <a:pt x="312" y="627"/>
                      <a:pt x="300" y="616"/>
                      <a:pt x="287" y="616"/>
                    </a:cubicBezTo>
                    <a:cubicBezTo>
                      <a:pt x="279" y="616"/>
                      <a:pt x="270" y="621"/>
                      <a:pt x="266" y="631"/>
                    </a:cubicBezTo>
                    <a:cubicBezTo>
                      <a:pt x="215" y="772"/>
                      <a:pt x="322" y="806"/>
                      <a:pt x="449" y="806"/>
                    </a:cubicBezTo>
                    <a:cubicBezTo>
                      <a:pt x="564" y="806"/>
                      <a:pt x="695" y="778"/>
                      <a:pt x="746" y="774"/>
                    </a:cubicBezTo>
                    <a:cubicBezTo>
                      <a:pt x="804" y="771"/>
                      <a:pt x="856" y="771"/>
                      <a:pt x="914" y="767"/>
                    </a:cubicBezTo>
                    <a:cubicBezTo>
                      <a:pt x="919" y="769"/>
                      <a:pt x="925" y="770"/>
                      <a:pt x="932" y="770"/>
                    </a:cubicBezTo>
                    <a:cubicBezTo>
                      <a:pt x="939" y="770"/>
                      <a:pt x="947" y="769"/>
                      <a:pt x="953" y="767"/>
                    </a:cubicBezTo>
                    <a:cubicBezTo>
                      <a:pt x="1052" y="764"/>
                      <a:pt x="1151" y="763"/>
                      <a:pt x="1250" y="763"/>
                    </a:cubicBezTo>
                    <a:cubicBezTo>
                      <a:pt x="1662" y="763"/>
                      <a:pt x="2071" y="790"/>
                      <a:pt x="2479" y="842"/>
                    </a:cubicBezTo>
                    <a:cubicBezTo>
                      <a:pt x="2482" y="842"/>
                      <a:pt x="2485" y="843"/>
                      <a:pt x="2488" y="843"/>
                    </a:cubicBezTo>
                    <a:cubicBezTo>
                      <a:pt x="2543" y="843"/>
                      <a:pt x="2541" y="754"/>
                      <a:pt x="2479" y="745"/>
                    </a:cubicBezTo>
                    <a:cubicBezTo>
                      <a:pt x="2119" y="706"/>
                      <a:pt x="1756" y="680"/>
                      <a:pt x="1390" y="677"/>
                    </a:cubicBezTo>
                    <a:cubicBezTo>
                      <a:pt x="1258" y="677"/>
                      <a:pt x="1125" y="677"/>
                      <a:pt x="995" y="680"/>
                    </a:cubicBezTo>
                    <a:cubicBezTo>
                      <a:pt x="1014" y="252"/>
                      <a:pt x="629" y="1"/>
                      <a:pt x="2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8" name="Google Shape;3938;p33"/>
              <p:cNvSpPr/>
              <p:nvPr/>
            </p:nvSpPr>
            <p:spPr>
              <a:xfrm>
                <a:off x="3994263" y="4459917"/>
                <a:ext cx="20489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419" extrusionOk="0">
                    <a:moveTo>
                      <a:pt x="46" y="1"/>
                    </a:moveTo>
                    <a:cubicBezTo>
                      <a:pt x="28" y="1"/>
                      <a:pt x="10" y="13"/>
                      <a:pt x="7" y="39"/>
                    </a:cubicBezTo>
                    <a:cubicBezTo>
                      <a:pt x="0" y="155"/>
                      <a:pt x="23" y="269"/>
                      <a:pt x="65" y="379"/>
                    </a:cubicBezTo>
                    <a:cubicBezTo>
                      <a:pt x="77" y="407"/>
                      <a:pt x="102" y="419"/>
                      <a:pt x="126" y="419"/>
                    </a:cubicBezTo>
                    <a:cubicBezTo>
                      <a:pt x="163" y="419"/>
                      <a:pt x="200" y="390"/>
                      <a:pt x="182" y="346"/>
                    </a:cubicBezTo>
                    <a:cubicBezTo>
                      <a:pt x="153" y="269"/>
                      <a:pt x="195" y="191"/>
                      <a:pt x="266" y="165"/>
                    </a:cubicBezTo>
                    <a:cubicBezTo>
                      <a:pt x="311" y="143"/>
                      <a:pt x="311" y="61"/>
                      <a:pt x="253" y="61"/>
                    </a:cubicBezTo>
                    <a:cubicBezTo>
                      <a:pt x="252" y="61"/>
                      <a:pt x="251" y="61"/>
                      <a:pt x="250" y="61"/>
                    </a:cubicBezTo>
                    <a:cubicBezTo>
                      <a:pt x="192" y="68"/>
                      <a:pt x="137" y="100"/>
                      <a:pt x="101" y="142"/>
                    </a:cubicBezTo>
                    <a:cubicBezTo>
                      <a:pt x="94" y="107"/>
                      <a:pt x="88" y="74"/>
                      <a:pt x="85" y="39"/>
                    </a:cubicBezTo>
                    <a:cubicBezTo>
                      <a:pt x="83" y="14"/>
                      <a:pt x="65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9" name="Google Shape;3939;p33"/>
              <p:cNvSpPr/>
              <p:nvPr/>
            </p:nvSpPr>
            <p:spPr>
              <a:xfrm>
                <a:off x="3881117" y="4303037"/>
                <a:ext cx="32769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786" extrusionOk="0">
                    <a:moveTo>
                      <a:pt x="134" y="1"/>
                    </a:moveTo>
                    <a:cubicBezTo>
                      <a:pt x="121" y="1"/>
                      <a:pt x="110" y="7"/>
                      <a:pt x="107" y="21"/>
                    </a:cubicBezTo>
                    <a:cubicBezTo>
                      <a:pt x="62" y="257"/>
                      <a:pt x="32" y="497"/>
                      <a:pt x="7" y="730"/>
                    </a:cubicBezTo>
                    <a:cubicBezTo>
                      <a:pt x="1" y="765"/>
                      <a:pt x="32" y="785"/>
                      <a:pt x="62" y="785"/>
                    </a:cubicBezTo>
                    <a:cubicBezTo>
                      <a:pt x="82" y="785"/>
                      <a:pt x="101" y="777"/>
                      <a:pt x="110" y="759"/>
                    </a:cubicBezTo>
                    <a:cubicBezTo>
                      <a:pt x="143" y="701"/>
                      <a:pt x="175" y="643"/>
                      <a:pt x="207" y="584"/>
                    </a:cubicBezTo>
                    <a:cubicBezTo>
                      <a:pt x="220" y="555"/>
                      <a:pt x="237" y="532"/>
                      <a:pt x="253" y="506"/>
                    </a:cubicBezTo>
                    <a:cubicBezTo>
                      <a:pt x="257" y="506"/>
                      <a:pt x="261" y="506"/>
                      <a:pt x="265" y="506"/>
                    </a:cubicBezTo>
                    <a:cubicBezTo>
                      <a:pt x="372" y="506"/>
                      <a:pt x="407" y="549"/>
                      <a:pt x="363" y="636"/>
                    </a:cubicBezTo>
                    <a:cubicBezTo>
                      <a:pt x="355" y="677"/>
                      <a:pt x="389" y="707"/>
                      <a:pt x="420" y="707"/>
                    </a:cubicBezTo>
                    <a:cubicBezTo>
                      <a:pt x="441" y="707"/>
                      <a:pt x="460" y="694"/>
                      <a:pt x="467" y="665"/>
                    </a:cubicBezTo>
                    <a:cubicBezTo>
                      <a:pt x="499" y="545"/>
                      <a:pt x="496" y="341"/>
                      <a:pt x="327" y="335"/>
                    </a:cubicBezTo>
                    <a:cubicBezTo>
                      <a:pt x="323" y="334"/>
                      <a:pt x="319" y="334"/>
                      <a:pt x="315" y="334"/>
                    </a:cubicBezTo>
                    <a:cubicBezTo>
                      <a:pt x="243" y="334"/>
                      <a:pt x="185" y="387"/>
                      <a:pt x="139" y="451"/>
                    </a:cubicBezTo>
                    <a:cubicBezTo>
                      <a:pt x="152" y="309"/>
                      <a:pt x="165" y="166"/>
                      <a:pt x="169" y="30"/>
                    </a:cubicBezTo>
                    <a:cubicBezTo>
                      <a:pt x="169" y="12"/>
                      <a:pt x="15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0" name="Google Shape;3940;p33"/>
              <p:cNvSpPr/>
              <p:nvPr/>
            </p:nvSpPr>
            <p:spPr>
              <a:xfrm>
                <a:off x="3906005" y="4115688"/>
                <a:ext cx="52405" cy="3454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26" extrusionOk="0">
                    <a:moveTo>
                      <a:pt x="97" y="0"/>
                    </a:moveTo>
                    <a:cubicBezTo>
                      <a:pt x="61" y="0"/>
                      <a:pt x="32" y="43"/>
                      <a:pt x="65" y="78"/>
                    </a:cubicBezTo>
                    <a:cubicBezTo>
                      <a:pt x="130" y="143"/>
                      <a:pt x="185" y="211"/>
                      <a:pt x="246" y="279"/>
                    </a:cubicBezTo>
                    <a:cubicBezTo>
                      <a:pt x="175" y="324"/>
                      <a:pt x="101" y="363"/>
                      <a:pt x="29" y="408"/>
                    </a:cubicBezTo>
                    <a:cubicBezTo>
                      <a:pt x="0" y="426"/>
                      <a:pt x="13" y="479"/>
                      <a:pt x="43" y="479"/>
                    </a:cubicBezTo>
                    <a:cubicBezTo>
                      <a:pt x="47" y="479"/>
                      <a:pt x="51" y="478"/>
                      <a:pt x="55" y="476"/>
                    </a:cubicBezTo>
                    <a:cubicBezTo>
                      <a:pt x="146" y="441"/>
                      <a:pt x="230" y="402"/>
                      <a:pt x="314" y="360"/>
                    </a:cubicBezTo>
                    <a:cubicBezTo>
                      <a:pt x="356" y="408"/>
                      <a:pt x="402" y="457"/>
                      <a:pt x="444" y="505"/>
                    </a:cubicBezTo>
                    <a:cubicBezTo>
                      <a:pt x="457" y="520"/>
                      <a:pt x="472" y="526"/>
                      <a:pt x="486" y="526"/>
                    </a:cubicBezTo>
                    <a:cubicBezTo>
                      <a:pt x="528" y="526"/>
                      <a:pt x="563" y="468"/>
                      <a:pt x="531" y="421"/>
                    </a:cubicBezTo>
                    <a:cubicBezTo>
                      <a:pt x="499" y="379"/>
                      <a:pt x="467" y="343"/>
                      <a:pt x="428" y="305"/>
                    </a:cubicBezTo>
                    <a:cubicBezTo>
                      <a:pt x="538" y="246"/>
                      <a:pt x="645" y="185"/>
                      <a:pt x="745" y="120"/>
                    </a:cubicBezTo>
                    <a:cubicBezTo>
                      <a:pt x="797" y="87"/>
                      <a:pt x="764" y="15"/>
                      <a:pt x="715" y="15"/>
                    </a:cubicBezTo>
                    <a:cubicBezTo>
                      <a:pt x="706" y="15"/>
                      <a:pt x="696" y="17"/>
                      <a:pt x="687" y="23"/>
                    </a:cubicBezTo>
                    <a:lnTo>
                      <a:pt x="347" y="217"/>
                    </a:lnTo>
                    <a:cubicBezTo>
                      <a:pt x="275" y="146"/>
                      <a:pt x="201" y="78"/>
                      <a:pt x="130" y="13"/>
                    </a:cubicBezTo>
                    <a:cubicBezTo>
                      <a:pt x="119" y="4"/>
                      <a:pt x="108" y="0"/>
                      <a:pt x="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1" name="Google Shape;3941;p33"/>
              <p:cNvSpPr/>
              <p:nvPr/>
            </p:nvSpPr>
            <p:spPr>
              <a:xfrm>
                <a:off x="3735990" y="4475874"/>
                <a:ext cx="28304" cy="43014"/>
              </a:xfrm>
              <a:custGeom>
                <a:avLst/>
                <a:gdLst/>
                <a:ahLst/>
                <a:cxnLst/>
                <a:rect l="l" t="t" r="r" b="b"/>
                <a:pathLst>
                  <a:path w="431" h="655" extrusionOk="0">
                    <a:moveTo>
                      <a:pt x="151" y="80"/>
                    </a:moveTo>
                    <a:cubicBezTo>
                      <a:pt x="195" y="80"/>
                      <a:pt x="239" y="97"/>
                      <a:pt x="260" y="136"/>
                    </a:cubicBezTo>
                    <a:cubicBezTo>
                      <a:pt x="308" y="211"/>
                      <a:pt x="225" y="299"/>
                      <a:pt x="149" y="299"/>
                    </a:cubicBezTo>
                    <a:cubicBezTo>
                      <a:pt x="142" y="299"/>
                      <a:pt x="136" y="299"/>
                      <a:pt x="130" y="298"/>
                    </a:cubicBezTo>
                    <a:lnTo>
                      <a:pt x="117" y="298"/>
                    </a:lnTo>
                    <a:cubicBezTo>
                      <a:pt x="104" y="230"/>
                      <a:pt x="98" y="162"/>
                      <a:pt x="85" y="94"/>
                    </a:cubicBezTo>
                    <a:cubicBezTo>
                      <a:pt x="105" y="85"/>
                      <a:pt x="128" y="80"/>
                      <a:pt x="151" y="80"/>
                    </a:cubicBezTo>
                    <a:close/>
                    <a:moveTo>
                      <a:pt x="170" y="0"/>
                    </a:moveTo>
                    <a:cubicBezTo>
                      <a:pt x="128" y="0"/>
                      <a:pt x="87" y="12"/>
                      <a:pt x="52" y="35"/>
                    </a:cubicBezTo>
                    <a:cubicBezTo>
                      <a:pt x="50" y="34"/>
                      <a:pt x="47" y="34"/>
                      <a:pt x="44" y="34"/>
                    </a:cubicBezTo>
                    <a:cubicBezTo>
                      <a:pt x="30" y="34"/>
                      <a:pt x="17" y="46"/>
                      <a:pt x="17" y="68"/>
                    </a:cubicBezTo>
                    <a:lnTo>
                      <a:pt x="17" y="71"/>
                    </a:lnTo>
                    <a:lnTo>
                      <a:pt x="10" y="77"/>
                    </a:lnTo>
                    <a:cubicBezTo>
                      <a:pt x="1" y="90"/>
                      <a:pt x="4" y="107"/>
                      <a:pt x="14" y="116"/>
                    </a:cubicBezTo>
                    <a:cubicBezTo>
                      <a:pt x="10" y="285"/>
                      <a:pt x="33" y="479"/>
                      <a:pt x="101" y="628"/>
                    </a:cubicBezTo>
                    <a:cubicBezTo>
                      <a:pt x="110" y="647"/>
                      <a:pt x="124" y="654"/>
                      <a:pt x="138" y="654"/>
                    </a:cubicBezTo>
                    <a:cubicBezTo>
                      <a:pt x="166" y="654"/>
                      <a:pt x="196" y="625"/>
                      <a:pt x="192" y="592"/>
                    </a:cubicBezTo>
                    <a:cubicBezTo>
                      <a:pt x="179" y="531"/>
                      <a:pt x="159" y="473"/>
                      <a:pt x="137" y="411"/>
                    </a:cubicBezTo>
                    <a:lnTo>
                      <a:pt x="137" y="411"/>
                    </a:lnTo>
                    <a:cubicBezTo>
                      <a:pt x="138" y="411"/>
                      <a:pt x="140" y="411"/>
                      <a:pt x="141" y="411"/>
                    </a:cubicBezTo>
                    <a:cubicBezTo>
                      <a:pt x="292" y="411"/>
                      <a:pt x="431" y="244"/>
                      <a:pt x="354" y="103"/>
                    </a:cubicBezTo>
                    <a:cubicBezTo>
                      <a:pt x="317" y="35"/>
                      <a:pt x="243" y="0"/>
                      <a:pt x="1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42" name="Google Shape;3942;p33"/>
            <p:cNvGrpSpPr/>
            <p:nvPr/>
          </p:nvGrpSpPr>
          <p:grpSpPr>
            <a:xfrm rot="2179146">
              <a:off x="-120884" y="4321478"/>
              <a:ext cx="789052" cy="903211"/>
              <a:chOff x="4838621" y="3330436"/>
              <a:chExt cx="342600" cy="392181"/>
            </a:xfrm>
          </p:grpSpPr>
          <p:sp>
            <p:nvSpPr>
              <p:cNvPr id="3943" name="Google Shape;3943;p33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4" name="Google Shape;3944;p33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5" name="Google Shape;3945;p33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6" name="Google Shape;3946;p33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7" name="Google Shape;3947;p33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8" name="Google Shape;3948;p33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9" name="Google Shape;3949;p33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0" name="Google Shape;3950;p33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1" name="Google Shape;3951;p33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2" name="Google Shape;3952;p33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3" name="Google Shape;3953;p33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4" name="Google Shape;3954;p33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5" name="Google Shape;3955;p33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6" name="Google Shape;3956;p33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7" name="Google Shape;3957;p33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8" name="Google Shape;3958;p33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9" name="Google Shape;3959;p33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0" name="Google Shape;3960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1" name="Google Shape;3961;p33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2" name="Google Shape;3962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3" name="Google Shape;3963;p33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4" name="Google Shape;3964;p33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5" name="Google Shape;3965;p33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6" name="Google Shape;3966;p33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7" name="Google Shape;3967;p33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68" name="Google Shape;3968;p33"/>
            <p:cNvGrpSpPr/>
            <p:nvPr/>
          </p:nvGrpSpPr>
          <p:grpSpPr>
            <a:xfrm rot="-1218727">
              <a:off x="2563656" y="4532629"/>
              <a:ext cx="969680" cy="915366"/>
              <a:chOff x="3712416" y="2719728"/>
              <a:chExt cx="383381" cy="361907"/>
            </a:xfrm>
          </p:grpSpPr>
          <p:sp>
            <p:nvSpPr>
              <p:cNvPr id="3969" name="Google Shape;3969;p3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0" name="Google Shape;3970;p3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1" name="Google Shape;3971;p3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2" name="Google Shape;3972;p3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3" name="Google Shape;3973;p3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4" name="Google Shape;3974;p3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5" name="Google Shape;3975;p3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6" name="Google Shape;3976;p3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7" name="Google Shape;3977;p3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8" name="Google Shape;3978;p3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9" name="Google Shape;3979;p3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0" name="Google Shape;3980;p3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1" name="Google Shape;3981;p3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2" name="Google Shape;3982;p3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3" name="Google Shape;3983;p3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4" name="Google Shape;3984;p3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5" name="Google Shape;3985;p3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6" name="Google Shape;3986;p3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7" name="Google Shape;3987;p3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8" name="Google Shape;3988;p3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9" name="Google Shape;3989;p3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0" name="Google Shape;3990;p3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1" name="Google Shape;3991;p3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92" name="Google Shape;3992;p33"/>
          <p:cNvGrpSpPr/>
          <p:nvPr/>
        </p:nvGrpSpPr>
        <p:grpSpPr>
          <a:xfrm>
            <a:off x="161836" y="-154240"/>
            <a:ext cx="2077151" cy="5623682"/>
            <a:chOff x="161836" y="-154240"/>
            <a:chExt cx="2077151" cy="5623682"/>
          </a:xfrm>
        </p:grpSpPr>
        <p:grpSp>
          <p:nvGrpSpPr>
            <p:cNvPr id="3993" name="Google Shape;3993;p33"/>
            <p:cNvGrpSpPr/>
            <p:nvPr/>
          </p:nvGrpSpPr>
          <p:grpSpPr>
            <a:xfrm rot="2567276">
              <a:off x="1405435" y="59427"/>
              <a:ext cx="733465" cy="266411"/>
              <a:chOff x="3720033" y="657636"/>
              <a:chExt cx="380942" cy="138367"/>
            </a:xfrm>
          </p:grpSpPr>
          <p:sp>
            <p:nvSpPr>
              <p:cNvPr id="3994" name="Google Shape;3994;p33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5" name="Google Shape;3995;p33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6" name="Google Shape;3996;p33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7" name="Google Shape;3997;p33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8" name="Google Shape;3998;p33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9" name="Google Shape;3999;p33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00" name="Google Shape;4000;p33"/>
            <p:cNvGrpSpPr/>
            <p:nvPr/>
          </p:nvGrpSpPr>
          <p:grpSpPr>
            <a:xfrm rot="-2367118">
              <a:off x="288029" y="930323"/>
              <a:ext cx="718345" cy="258976"/>
              <a:chOff x="3781827" y="2039675"/>
              <a:chExt cx="256107" cy="92332"/>
            </a:xfrm>
          </p:grpSpPr>
          <p:sp>
            <p:nvSpPr>
              <p:cNvPr id="4001" name="Google Shape;4001;p33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2" name="Google Shape;4002;p33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3" name="Google Shape;4003;p33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4" name="Google Shape;4004;p33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5" name="Google Shape;4005;p33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06" name="Google Shape;4006;p33"/>
            <p:cNvGrpSpPr/>
            <p:nvPr/>
          </p:nvGrpSpPr>
          <p:grpSpPr>
            <a:xfrm rot="-1659311">
              <a:off x="168998" y="1866068"/>
              <a:ext cx="976949" cy="271291"/>
              <a:chOff x="4799352" y="1342220"/>
              <a:chExt cx="428026" cy="118862"/>
            </a:xfrm>
          </p:grpSpPr>
          <p:sp>
            <p:nvSpPr>
              <p:cNvPr id="4007" name="Google Shape;4007;p33"/>
              <p:cNvSpPr/>
              <p:nvPr/>
            </p:nvSpPr>
            <p:spPr>
              <a:xfrm>
                <a:off x="4799352" y="1373609"/>
                <a:ext cx="54834" cy="43211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58" extrusionOk="0">
                    <a:moveTo>
                      <a:pt x="136" y="0"/>
                    </a:moveTo>
                    <a:cubicBezTo>
                      <a:pt x="104" y="0"/>
                      <a:pt x="79" y="43"/>
                      <a:pt x="106" y="70"/>
                    </a:cubicBezTo>
                    <a:cubicBezTo>
                      <a:pt x="190" y="164"/>
                      <a:pt x="287" y="245"/>
                      <a:pt x="368" y="339"/>
                    </a:cubicBezTo>
                    <a:cubicBezTo>
                      <a:pt x="381" y="352"/>
                      <a:pt x="394" y="369"/>
                      <a:pt x="407" y="385"/>
                    </a:cubicBezTo>
                    <a:cubicBezTo>
                      <a:pt x="297" y="453"/>
                      <a:pt x="187" y="508"/>
                      <a:pt x="54" y="553"/>
                    </a:cubicBezTo>
                    <a:cubicBezTo>
                      <a:pt x="1" y="571"/>
                      <a:pt x="18" y="646"/>
                      <a:pt x="64" y="646"/>
                    </a:cubicBezTo>
                    <a:cubicBezTo>
                      <a:pt x="68" y="646"/>
                      <a:pt x="72" y="645"/>
                      <a:pt x="77" y="644"/>
                    </a:cubicBezTo>
                    <a:cubicBezTo>
                      <a:pt x="213" y="602"/>
                      <a:pt x="349" y="550"/>
                      <a:pt x="479" y="482"/>
                    </a:cubicBezTo>
                    <a:cubicBezTo>
                      <a:pt x="521" y="534"/>
                      <a:pt x="556" y="586"/>
                      <a:pt x="602" y="637"/>
                    </a:cubicBezTo>
                    <a:cubicBezTo>
                      <a:pt x="612" y="651"/>
                      <a:pt x="625" y="657"/>
                      <a:pt x="638" y="657"/>
                    </a:cubicBezTo>
                    <a:cubicBezTo>
                      <a:pt x="676" y="657"/>
                      <a:pt x="713" y="608"/>
                      <a:pt x="689" y="569"/>
                    </a:cubicBezTo>
                    <a:cubicBezTo>
                      <a:pt x="660" y="518"/>
                      <a:pt x="628" y="466"/>
                      <a:pt x="589" y="417"/>
                    </a:cubicBezTo>
                    <a:cubicBezTo>
                      <a:pt x="670" y="362"/>
                      <a:pt x="741" y="304"/>
                      <a:pt x="802" y="229"/>
                    </a:cubicBezTo>
                    <a:cubicBezTo>
                      <a:pt x="835" y="197"/>
                      <a:pt x="807" y="136"/>
                      <a:pt x="765" y="136"/>
                    </a:cubicBezTo>
                    <a:cubicBezTo>
                      <a:pt x="757" y="136"/>
                      <a:pt x="747" y="139"/>
                      <a:pt x="738" y="145"/>
                    </a:cubicBezTo>
                    <a:cubicBezTo>
                      <a:pt x="657" y="207"/>
                      <a:pt x="585" y="262"/>
                      <a:pt x="508" y="313"/>
                    </a:cubicBezTo>
                    <a:cubicBezTo>
                      <a:pt x="404" y="194"/>
                      <a:pt x="278" y="83"/>
                      <a:pt x="155" y="6"/>
                    </a:cubicBezTo>
                    <a:cubicBezTo>
                      <a:pt x="148" y="2"/>
                      <a:pt x="142" y="0"/>
                      <a:pt x="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8" name="Google Shape;4008;p33"/>
              <p:cNvSpPr/>
              <p:nvPr/>
            </p:nvSpPr>
            <p:spPr>
              <a:xfrm>
                <a:off x="4879007" y="1380570"/>
                <a:ext cx="4156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633" h="562" extrusionOk="0">
                    <a:moveTo>
                      <a:pt x="415" y="1"/>
                    </a:moveTo>
                    <a:cubicBezTo>
                      <a:pt x="383" y="1"/>
                      <a:pt x="349" y="22"/>
                      <a:pt x="351" y="58"/>
                    </a:cubicBezTo>
                    <a:cubicBezTo>
                      <a:pt x="357" y="133"/>
                      <a:pt x="351" y="198"/>
                      <a:pt x="335" y="256"/>
                    </a:cubicBezTo>
                    <a:cubicBezTo>
                      <a:pt x="244" y="256"/>
                      <a:pt x="150" y="256"/>
                      <a:pt x="59" y="253"/>
                    </a:cubicBezTo>
                    <a:cubicBezTo>
                      <a:pt x="1" y="253"/>
                      <a:pt x="1" y="347"/>
                      <a:pt x="59" y="350"/>
                    </a:cubicBezTo>
                    <a:cubicBezTo>
                      <a:pt x="134" y="353"/>
                      <a:pt x="211" y="363"/>
                      <a:pt x="283" y="369"/>
                    </a:cubicBezTo>
                    <a:cubicBezTo>
                      <a:pt x="260" y="412"/>
                      <a:pt x="228" y="444"/>
                      <a:pt x="186" y="476"/>
                    </a:cubicBezTo>
                    <a:cubicBezTo>
                      <a:pt x="148" y="503"/>
                      <a:pt x="182" y="562"/>
                      <a:pt x="223" y="562"/>
                    </a:cubicBezTo>
                    <a:cubicBezTo>
                      <a:pt x="231" y="562"/>
                      <a:pt x="239" y="559"/>
                      <a:pt x="247" y="554"/>
                    </a:cubicBezTo>
                    <a:cubicBezTo>
                      <a:pt x="312" y="509"/>
                      <a:pt x="364" y="447"/>
                      <a:pt x="406" y="379"/>
                    </a:cubicBezTo>
                    <a:cubicBezTo>
                      <a:pt x="430" y="381"/>
                      <a:pt x="455" y="382"/>
                      <a:pt x="480" y="382"/>
                    </a:cubicBezTo>
                    <a:cubicBezTo>
                      <a:pt x="505" y="382"/>
                      <a:pt x="531" y="381"/>
                      <a:pt x="555" y="379"/>
                    </a:cubicBezTo>
                    <a:cubicBezTo>
                      <a:pt x="610" y="379"/>
                      <a:pt x="633" y="285"/>
                      <a:pt x="571" y="272"/>
                    </a:cubicBezTo>
                    <a:cubicBezTo>
                      <a:pt x="535" y="269"/>
                      <a:pt x="497" y="266"/>
                      <a:pt x="458" y="263"/>
                    </a:cubicBezTo>
                    <a:cubicBezTo>
                      <a:pt x="477" y="191"/>
                      <a:pt x="480" y="117"/>
                      <a:pt x="471" y="42"/>
                    </a:cubicBezTo>
                    <a:cubicBezTo>
                      <a:pt x="465" y="14"/>
                      <a:pt x="441" y="1"/>
                      <a:pt x="4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9" name="Google Shape;4009;p33"/>
              <p:cNvSpPr/>
              <p:nvPr/>
            </p:nvSpPr>
            <p:spPr>
              <a:xfrm>
                <a:off x="4927339" y="1370129"/>
                <a:ext cx="55688" cy="90953"/>
              </a:xfrm>
              <a:custGeom>
                <a:avLst/>
                <a:gdLst/>
                <a:ahLst/>
                <a:cxnLst/>
                <a:rect l="l" t="t" r="r" b="b"/>
                <a:pathLst>
                  <a:path w="848" h="1385" extrusionOk="0">
                    <a:moveTo>
                      <a:pt x="693" y="1"/>
                    </a:moveTo>
                    <a:cubicBezTo>
                      <a:pt x="666" y="1"/>
                      <a:pt x="639" y="16"/>
                      <a:pt x="632" y="49"/>
                    </a:cubicBezTo>
                    <a:cubicBezTo>
                      <a:pt x="600" y="198"/>
                      <a:pt x="596" y="266"/>
                      <a:pt x="425" y="282"/>
                    </a:cubicBezTo>
                    <a:cubicBezTo>
                      <a:pt x="394" y="299"/>
                      <a:pt x="367" y="308"/>
                      <a:pt x="343" y="308"/>
                    </a:cubicBezTo>
                    <a:cubicBezTo>
                      <a:pt x="305" y="308"/>
                      <a:pt x="276" y="286"/>
                      <a:pt x="256" y="243"/>
                    </a:cubicBezTo>
                    <a:cubicBezTo>
                      <a:pt x="224" y="188"/>
                      <a:pt x="178" y="149"/>
                      <a:pt x="130" y="111"/>
                    </a:cubicBezTo>
                    <a:lnTo>
                      <a:pt x="130" y="111"/>
                    </a:lnTo>
                    <a:cubicBezTo>
                      <a:pt x="132" y="111"/>
                      <a:pt x="134" y="111"/>
                      <a:pt x="136" y="111"/>
                    </a:cubicBezTo>
                    <a:cubicBezTo>
                      <a:pt x="185" y="111"/>
                      <a:pt x="190" y="35"/>
                      <a:pt x="143" y="17"/>
                    </a:cubicBezTo>
                    <a:cubicBezTo>
                      <a:pt x="136" y="17"/>
                      <a:pt x="133" y="10"/>
                      <a:pt x="130" y="10"/>
                    </a:cubicBezTo>
                    <a:cubicBezTo>
                      <a:pt x="126" y="9"/>
                      <a:pt x="123" y="8"/>
                      <a:pt x="119" y="8"/>
                    </a:cubicBezTo>
                    <a:cubicBezTo>
                      <a:pt x="101" y="8"/>
                      <a:pt x="80" y="20"/>
                      <a:pt x="75" y="36"/>
                    </a:cubicBezTo>
                    <a:cubicBezTo>
                      <a:pt x="0" y="182"/>
                      <a:pt x="214" y="428"/>
                      <a:pt x="340" y="480"/>
                    </a:cubicBezTo>
                    <a:cubicBezTo>
                      <a:pt x="374" y="495"/>
                      <a:pt x="406" y="502"/>
                      <a:pt x="436" y="502"/>
                    </a:cubicBezTo>
                    <a:cubicBezTo>
                      <a:pt x="509" y="502"/>
                      <a:pt x="571" y="461"/>
                      <a:pt x="619" y="399"/>
                    </a:cubicBezTo>
                    <a:lnTo>
                      <a:pt x="619" y="399"/>
                    </a:lnTo>
                    <a:cubicBezTo>
                      <a:pt x="616" y="716"/>
                      <a:pt x="632" y="1031"/>
                      <a:pt x="700" y="1338"/>
                    </a:cubicBezTo>
                    <a:cubicBezTo>
                      <a:pt x="710" y="1370"/>
                      <a:pt x="737" y="1384"/>
                      <a:pt x="764" y="1384"/>
                    </a:cubicBezTo>
                    <a:cubicBezTo>
                      <a:pt x="805" y="1384"/>
                      <a:pt x="848" y="1352"/>
                      <a:pt x="836" y="1303"/>
                    </a:cubicBezTo>
                    <a:cubicBezTo>
                      <a:pt x="742" y="894"/>
                      <a:pt x="749" y="480"/>
                      <a:pt x="762" y="65"/>
                    </a:cubicBezTo>
                    <a:cubicBezTo>
                      <a:pt x="762" y="24"/>
                      <a:pt x="727" y="1"/>
                      <a:pt x="6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0" name="Google Shape;4010;p33"/>
              <p:cNvSpPr/>
              <p:nvPr/>
            </p:nvSpPr>
            <p:spPr>
              <a:xfrm>
                <a:off x="5005812" y="1404341"/>
                <a:ext cx="37498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48" extrusionOk="0">
                    <a:moveTo>
                      <a:pt x="445" y="1"/>
                    </a:moveTo>
                    <a:cubicBezTo>
                      <a:pt x="420" y="1"/>
                      <a:pt x="400" y="20"/>
                      <a:pt x="393" y="40"/>
                    </a:cubicBezTo>
                    <a:cubicBezTo>
                      <a:pt x="373" y="41"/>
                      <a:pt x="353" y="42"/>
                      <a:pt x="334" y="42"/>
                    </a:cubicBezTo>
                    <a:cubicBezTo>
                      <a:pt x="245" y="42"/>
                      <a:pt x="159" y="30"/>
                      <a:pt x="69" y="17"/>
                    </a:cubicBezTo>
                    <a:cubicBezTo>
                      <a:pt x="66" y="17"/>
                      <a:pt x="63" y="16"/>
                      <a:pt x="60" y="16"/>
                    </a:cubicBezTo>
                    <a:cubicBezTo>
                      <a:pt x="18" y="16"/>
                      <a:pt x="1" y="80"/>
                      <a:pt x="49" y="95"/>
                    </a:cubicBezTo>
                    <a:cubicBezTo>
                      <a:pt x="172" y="137"/>
                      <a:pt x="303" y="147"/>
                      <a:pt x="432" y="147"/>
                    </a:cubicBezTo>
                    <a:cubicBezTo>
                      <a:pt x="453" y="147"/>
                      <a:pt x="473" y="147"/>
                      <a:pt x="493" y="147"/>
                    </a:cubicBezTo>
                    <a:cubicBezTo>
                      <a:pt x="551" y="143"/>
                      <a:pt x="571" y="69"/>
                      <a:pt x="522" y="40"/>
                    </a:cubicBezTo>
                    <a:cubicBezTo>
                      <a:pt x="506" y="30"/>
                      <a:pt x="487" y="20"/>
                      <a:pt x="470" y="7"/>
                    </a:cubicBezTo>
                    <a:cubicBezTo>
                      <a:pt x="462" y="3"/>
                      <a:pt x="453" y="1"/>
                      <a:pt x="4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1" name="Google Shape;4011;p33"/>
              <p:cNvSpPr/>
              <p:nvPr/>
            </p:nvSpPr>
            <p:spPr>
              <a:xfrm>
                <a:off x="4998588" y="1386414"/>
                <a:ext cx="4964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10" extrusionOk="0">
                    <a:moveTo>
                      <a:pt x="467" y="0"/>
                    </a:moveTo>
                    <a:cubicBezTo>
                      <a:pt x="330" y="0"/>
                      <a:pt x="192" y="5"/>
                      <a:pt x="59" y="12"/>
                    </a:cubicBezTo>
                    <a:cubicBezTo>
                      <a:pt x="1" y="15"/>
                      <a:pt x="1" y="99"/>
                      <a:pt x="59" y="99"/>
                    </a:cubicBezTo>
                    <a:cubicBezTo>
                      <a:pt x="181" y="105"/>
                      <a:pt x="308" y="109"/>
                      <a:pt x="435" y="109"/>
                    </a:cubicBezTo>
                    <a:cubicBezTo>
                      <a:pt x="519" y="109"/>
                      <a:pt x="602" y="107"/>
                      <a:pt x="684" y="102"/>
                    </a:cubicBezTo>
                    <a:cubicBezTo>
                      <a:pt x="686" y="102"/>
                      <a:pt x="689" y="103"/>
                      <a:pt x="691" y="103"/>
                    </a:cubicBezTo>
                    <a:cubicBezTo>
                      <a:pt x="755" y="103"/>
                      <a:pt x="753" y="11"/>
                      <a:pt x="684" y="5"/>
                    </a:cubicBezTo>
                    <a:cubicBezTo>
                      <a:pt x="613" y="2"/>
                      <a:pt x="540" y="0"/>
                      <a:pt x="4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2" name="Google Shape;4012;p33"/>
              <p:cNvSpPr/>
              <p:nvPr/>
            </p:nvSpPr>
            <p:spPr>
              <a:xfrm>
                <a:off x="5070626" y="1382343"/>
                <a:ext cx="61401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635" extrusionOk="0">
                    <a:moveTo>
                      <a:pt x="488" y="1"/>
                    </a:moveTo>
                    <a:cubicBezTo>
                      <a:pt x="427" y="1"/>
                      <a:pt x="360" y="17"/>
                      <a:pt x="322" y="31"/>
                    </a:cubicBezTo>
                    <a:cubicBezTo>
                      <a:pt x="164" y="93"/>
                      <a:pt x="34" y="239"/>
                      <a:pt x="15" y="407"/>
                    </a:cubicBezTo>
                    <a:cubicBezTo>
                      <a:pt x="1" y="550"/>
                      <a:pt x="97" y="634"/>
                      <a:pt x="222" y="634"/>
                    </a:cubicBezTo>
                    <a:cubicBezTo>
                      <a:pt x="242" y="634"/>
                      <a:pt x="263" y="632"/>
                      <a:pt x="284" y="627"/>
                    </a:cubicBezTo>
                    <a:cubicBezTo>
                      <a:pt x="407" y="598"/>
                      <a:pt x="494" y="514"/>
                      <a:pt x="559" y="407"/>
                    </a:cubicBezTo>
                    <a:cubicBezTo>
                      <a:pt x="591" y="475"/>
                      <a:pt x="646" y="537"/>
                      <a:pt x="718" y="563"/>
                    </a:cubicBezTo>
                    <a:cubicBezTo>
                      <a:pt x="735" y="568"/>
                      <a:pt x="752" y="571"/>
                      <a:pt x="768" y="571"/>
                    </a:cubicBezTo>
                    <a:cubicBezTo>
                      <a:pt x="859" y="571"/>
                      <a:pt x="934" y="494"/>
                      <a:pt x="896" y="401"/>
                    </a:cubicBezTo>
                    <a:cubicBezTo>
                      <a:pt x="885" y="373"/>
                      <a:pt x="858" y="359"/>
                      <a:pt x="833" y="359"/>
                    </a:cubicBezTo>
                    <a:cubicBezTo>
                      <a:pt x="804" y="359"/>
                      <a:pt x="778" y="377"/>
                      <a:pt x="779" y="417"/>
                    </a:cubicBezTo>
                    <a:cubicBezTo>
                      <a:pt x="776" y="417"/>
                      <a:pt x="773" y="417"/>
                      <a:pt x="770" y="417"/>
                    </a:cubicBezTo>
                    <a:cubicBezTo>
                      <a:pt x="723" y="417"/>
                      <a:pt x="694" y="394"/>
                      <a:pt x="679" y="342"/>
                    </a:cubicBezTo>
                    <a:cubicBezTo>
                      <a:pt x="656" y="304"/>
                      <a:pt x="646" y="258"/>
                      <a:pt x="640" y="213"/>
                    </a:cubicBezTo>
                    <a:cubicBezTo>
                      <a:pt x="636" y="174"/>
                      <a:pt x="602" y="150"/>
                      <a:pt x="570" y="150"/>
                    </a:cubicBezTo>
                    <a:cubicBezTo>
                      <a:pt x="545" y="150"/>
                      <a:pt x="520" y="164"/>
                      <a:pt x="510" y="197"/>
                    </a:cubicBezTo>
                    <a:cubicBezTo>
                      <a:pt x="491" y="271"/>
                      <a:pt x="462" y="339"/>
                      <a:pt x="413" y="397"/>
                    </a:cubicBezTo>
                    <a:cubicBezTo>
                      <a:pt x="383" y="433"/>
                      <a:pt x="283" y="505"/>
                      <a:pt x="214" y="505"/>
                    </a:cubicBezTo>
                    <a:cubicBezTo>
                      <a:pt x="170" y="505"/>
                      <a:pt x="138" y="476"/>
                      <a:pt x="144" y="391"/>
                    </a:cubicBezTo>
                    <a:cubicBezTo>
                      <a:pt x="151" y="307"/>
                      <a:pt x="225" y="219"/>
                      <a:pt x="293" y="167"/>
                    </a:cubicBezTo>
                    <a:cubicBezTo>
                      <a:pt x="310" y="156"/>
                      <a:pt x="486" y="95"/>
                      <a:pt x="527" y="95"/>
                    </a:cubicBezTo>
                    <a:cubicBezTo>
                      <a:pt x="533" y="95"/>
                      <a:pt x="537" y="97"/>
                      <a:pt x="536" y="99"/>
                    </a:cubicBezTo>
                    <a:cubicBezTo>
                      <a:pt x="534" y="125"/>
                      <a:pt x="558" y="141"/>
                      <a:pt x="580" y="141"/>
                    </a:cubicBezTo>
                    <a:cubicBezTo>
                      <a:pt x="597" y="141"/>
                      <a:pt x="613" y="132"/>
                      <a:pt x="617" y="112"/>
                    </a:cubicBezTo>
                    <a:cubicBezTo>
                      <a:pt x="630" y="26"/>
                      <a:pt x="564" y="1"/>
                      <a:pt x="4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3" name="Google Shape;4013;p33"/>
              <p:cNvSpPr/>
              <p:nvPr/>
            </p:nvSpPr>
            <p:spPr>
              <a:xfrm>
                <a:off x="5111800" y="1343271"/>
                <a:ext cx="37695" cy="41109"/>
              </a:xfrm>
              <a:custGeom>
                <a:avLst/>
                <a:gdLst/>
                <a:ahLst/>
                <a:cxnLst/>
                <a:rect l="l" t="t" r="r" b="b"/>
                <a:pathLst>
                  <a:path w="574" h="626" extrusionOk="0">
                    <a:moveTo>
                      <a:pt x="201" y="1"/>
                    </a:moveTo>
                    <a:cubicBezTo>
                      <a:pt x="112" y="1"/>
                      <a:pt x="24" y="63"/>
                      <a:pt x="6" y="166"/>
                    </a:cubicBezTo>
                    <a:cubicBezTo>
                      <a:pt x="1" y="200"/>
                      <a:pt x="26" y="222"/>
                      <a:pt x="52" y="222"/>
                    </a:cubicBezTo>
                    <a:cubicBezTo>
                      <a:pt x="68" y="222"/>
                      <a:pt x="84" y="212"/>
                      <a:pt x="91" y="189"/>
                    </a:cubicBezTo>
                    <a:cubicBezTo>
                      <a:pt x="104" y="143"/>
                      <a:pt x="145" y="106"/>
                      <a:pt x="189" y="106"/>
                    </a:cubicBezTo>
                    <a:cubicBezTo>
                      <a:pt x="210" y="106"/>
                      <a:pt x="231" y="114"/>
                      <a:pt x="249" y="134"/>
                    </a:cubicBezTo>
                    <a:cubicBezTo>
                      <a:pt x="298" y="183"/>
                      <a:pt x="266" y="254"/>
                      <a:pt x="236" y="302"/>
                    </a:cubicBezTo>
                    <a:cubicBezTo>
                      <a:pt x="191" y="383"/>
                      <a:pt x="126" y="448"/>
                      <a:pt x="58" y="507"/>
                    </a:cubicBezTo>
                    <a:cubicBezTo>
                      <a:pt x="10" y="542"/>
                      <a:pt x="55" y="610"/>
                      <a:pt x="104" y="613"/>
                    </a:cubicBezTo>
                    <a:cubicBezTo>
                      <a:pt x="195" y="620"/>
                      <a:pt x="287" y="626"/>
                      <a:pt x="378" y="626"/>
                    </a:cubicBezTo>
                    <a:cubicBezTo>
                      <a:pt x="413" y="626"/>
                      <a:pt x="448" y="625"/>
                      <a:pt x="483" y="623"/>
                    </a:cubicBezTo>
                    <a:cubicBezTo>
                      <a:pt x="573" y="613"/>
                      <a:pt x="573" y="494"/>
                      <a:pt x="489" y="494"/>
                    </a:cubicBezTo>
                    <a:lnTo>
                      <a:pt x="262" y="494"/>
                    </a:lnTo>
                    <a:cubicBezTo>
                      <a:pt x="366" y="377"/>
                      <a:pt x="450" y="209"/>
                      <a:pt x="353" y="79"/>
                    </a:cubicBezTo>
                    <a:cubicBezTo>
                      <a:pt x="313" y="25"/>
                      <a:pt x="257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4" name="Google Shape;4014;p33"/>
              <p:cNvSpPr/>
              <p:nvPr/>
            </p:nvSpPr>
            <p:spPr>
              <a:xfrm>
                <a:off x="5171558" y="1342220"/>
                <a:ext cx="55819" cy="88917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54" extrusionOk="0">
                    <a:moveTo>
                      <a:pt x="478" y="838"/>
                    </a:moveTo>
                    <a:cubicBezTo>
                      <a:pt x="599" y="838"/>
                      <a:pt x="635" y="878"/>
                      <a:pt x="583" y="963"/>
                    </a:cubicBezTo>
                    <a:cubicBezTo>
                      <a:pt x="535" y="1125"/>
                      <a:pt x="357" y="1219"/>
                      <a:pt x="195" y="1226"/>
                    </a:cubicBezTo>
                    <a:cubicBezTo>
                      <a:pt x="211" y="1128"/>
                      <a:pt x="230" y="1047"/>
                      <a:pt x="282" y="960"/>
                    </a:cubicBezTo>
                    <a:cubicBezTo>
                      <a:pt x="311" y="921"/>
                      <a:pt x="340" y="885"/>
                      <a:pt x="366" y="847"/>
                    </a:cubicBezTo>
                    <a:cubicBezTo>
                      <a:pt x="409" y="841"/>
                      <a:pt x="447" y="838"/>
                      <a:pt x="478" y="838"/>
                    </a:cubicBezTo>
                    <a:close/>
                    <a:moveTo>
                      <a:pt x="103" y="0"/>
                    </a:moveTo>
                    <a:cubicBezTo>
                      <a:pt x="68" y="0"/>
                      <a:pt x="30" y="30"/>
                      <a:pt x="42" y="69"/>
                    </a:cubicBezTo>
                    <a:cubicBezTo>
                      <a:pt x="104" y="250"/>
                      <a:pt x="81" y="451"/>
                      <a:pt x="75" y="642"/>
                    </a:cubicBezTo>
                    <a:lnTo>
                      <a:pt x="65" y="1219"/>
                    </a:lnTo>
                    <a:lnTo>
                      <a:pt x="65" y="1226"/>
                    </a:lnTo>
                    <a:cubicBezTo>
                      <a:pt x="10" y="1251"/>
                      <a:pt x="0" y="1339"/>
                      <a:pt x="68" y="1349"/>
                    </a:cubicBezTo>
                    <a:cubicBezTo>
                      <a:pt x="90" y="1352"/>
                      <a:pt x="113" y="1353"/>
                      <a:pt x="137" y="1353"/>
                    </a:cubicBezTo>
                    <a:cubicBezTo>
                      <a:pt x="434" y="1353"/>
                      <a:pt x="849" y="1117"/>
                      <a:pt x="732" y="772"/>
                    </a:cubicBezTo>
                    <a:cubicBezTo>
                      <a:pt x="700" y="672"/>
                      <a:pt x="615" y="628"/>
                      <a:pt x="524" y="628"/>
                    </a:cubicBezTo>
                    <a:cubicBezTo>
                      <a:pt x="480" y="628"/>
                      <a:pt x="434" y="638"/>
                      <a:pt x="392" y="659"/>
                    </a:cubicBezTo>
                    <a:cubicBezTo>
                      <a:pt x="311" y="701"/>
                      <a:pt x="247" y="766"/>
                      <a:pt x="198" y="840"/>
                    </a:cubicBezTo>
                    <a:cubicBezTo>
                      <a:pt x="198" y="727"/>
                      <a:pt x="198" y="613"/>
                      <a:pt x="201" y="500"/>
                    </a:cubicBezTo>
                    <a:cubicBezTo>
                      <a:pt x="201" y="335"/>
                      <a:pt x="211" y="186"/>
                      <a:pt x="146" y="27"/>
                    </a:cubicBezTo>
                    <a:cubicBezTo>
                      <a:pt x="137" y="8"/>
                      <a:pt x="120" y="0"/>
                      <a:pt x="1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15" name="Google Shape;4015;p33"/>
            <p:cNvGrpSpPr/>
            <p:nvPr/>
          </p:nvGrpSpPr>
          <p:grpSpPr>
            <a:xfrm rot="-1423834">
              <a:off x="791245" y="4779742"/>
              <a:ext cx="1423164" cy="421139"/>
              <a:chOff x="5813594" y="2813041"/>
              <a:chExt cx="591605" cy="175073"/>
            </a:xfrm>
          </p:grpSpPr>
          <p:sp>
            <p:nvSpPr>
              <p:cNvPr id="4016" name="Google Shape;4016;p3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7" name="Google Shape;4017;p3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8" name="Google Shape;4018;p3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9" name="Google Shape;4019;p3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0" name="Google Shape;4020;p3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1" name="Google Shape;4021;p3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2" name="Google Shape;4022;p3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3" name="Google Shape;4023;p3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4" name="Google Shape;4024;p3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5" name="Google Shape;4025;p3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6" name="Google Shape;4026;p3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7" name="Google Shape;4027;p3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8" name="Google Shape;4028;p3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9" name="Google Shape;4029;p3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0" name="Google Shape;4030;p3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70" r:id="rId4"/>
    <p:sldLayoutId id="2147483678" r:id="rId5"/>
    <p:sldLayoutId id="2147483679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jpeg"/><Relationship Id="rId11" Type="http://schemas.openxmlformats.org/officeDocument/2006/relationships/image" Target="../media/image37.png"/><Relationship Id="rId5" Type="http://schemas.openxmlformats.org/officeDocument/2006/relationships/image" Target="../media/image33.png"/><Relationship Id="rId10" Type="http://schemas.openxmlformats.org/officeDocument/2006/relationships/image" Target="../media/image36.png"/><Relationship Id="rId4" Type="http://schemas.openxmlformats.org/officeDocument/2006/relationships/image" Target="../media/image32.png"/><Relationship Id="rId9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40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8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0.png"/><Relationship Id="rId11" Type="http://schemas.openxmlformats.org/officeDocument/2006/relationships/image" Target="../media/image51.png"/><Relationship Id="rId5" Type="http://schemas.openxmlformats.org/officeDocument/2006/relationships/image" Target="../media/image31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46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58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3" Type="http://schemas.openxmlformats.org/officeDocument/2006/relationships/image" Target="../media/image61.png"/><Relationship Id="rId7" Type="http://schemas.openxmlformats.org/officeDocument/2006/relationships/customXml" Target="../ink/ink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0.png"/><Relationship Id="rId11" Type="http://schemas.openxmlformats.org/officeDocument/2006/relationships/image" Target="../media/image8.png"/><Relationship Id="rId10" Type="http://schemas.openxmlformats.org/officeDocument/2006/relationships/image" Target="../media/image300.png"/><Relationship Id="rId4" Type="http://schemas.openxmlformats.org/officeDocument/2006/relationships/customXml" Target="../ink/ink7.xml"/><Relationship Id="rId9" Type="http://schemas.openxmlformats.org/officeDocument/2006/relationships/customXml" Target="../ink/ink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1.wdp"/><Relationship Id="rId3" Type="http://schemas.openxmlformats.org/officeDocument/2006/relationships/image" Target="../media/image3.jpeg"/><Relationship Id="rId7" Type="http://schemas.openxmlformats.org/officeDocument/2006/relationships/image" Target="../media/image10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hyperlink" Target="https://www.lelivrescolaire.fr/manuels/cm2-mathematiques-2026/?outil=ardoise-maths-cm1-cm2" TargetMode="External"/><Relationship Id="rId5" Type="http://schemas.openxmlformats.org/officeDocument/2006/relationships/image" Target="../media/image5.pn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12.png"/><Relationship Id="rId1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4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customXml" Target="../ink/ink5.xml"/><Relationship Id="rId3" Type="http://schemas.openxmlformats.org/officeDocument/2006/relationships/image" Target="../media/image8.png"/><Relationship Id="rId7" Type="http://schemas.openxmlformats.org/officeDocument/2006/relationships/customXml" Target="../ink/ink2.xml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customXml" Target="../ink/ink3.xml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.jpe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1" name="Google Shape;4041;p37"/>
          <p:cNvSpPr txBox="1">
            <a:spLocks noGrp="1"/>
          </p:cNvSpPr>
          <p:nvPr>
            <p:ph type="ctrTitle"/>
          </p:nvPr>
        </p:nvSpPr>
        <p:spPr>
          <a:xfrm>
            <a:off x="1892065" y="1233100"/>
            <a:ext cx="5509500" cy="180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Séquence 9</a:t>
            </a:r>
            <a:endParaRPr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3939DF5E-7CCA-4F3F-09C5-3E6E995D2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AF16B877-B0E3-EED4-BACE-44BE93391E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3D08D94E-446F-280F-04AD-3161612C6FB4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ABD82678-8EB1-F8F2-AA8E-2C6FBDB0B5A0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E2EE2A56-A4F1-A1FE-D910-70DD4DCA1E76}"/>
              </a:ext>
            </a:extLst>
          </p:cNvPr>
          <p:cNvSpPr/>
          <p:nvPr/>
        </p:nvSpPr>
        <p:spPr>
          <a:xfrm>
            <a:off x="41564" y="20411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p.31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B1F23F5D-A75D-349A-8D67-AAC3CF072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8003" y="4206075"/>
            <a:ext cx="4571995" cy="653395"/>
          </a:xfrm>
        </p:spPr>
        <p:txBody>
          <a:bodyPr/>
          <a:lstStyle/>
          <a:p>
            <a:r>
              <a:rPr lang="fr-FR" sz="1200" b="1" dirty="0">
                <a:solidFill>
                  <a:srgbClr val="FF0000"/>
                </a:solidFill>
              </a:rPr>
              <a:t>La bandelette A, c’est ¼ + ¼ + ¼ de la bande verte, donc ¾.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F954610-7403-05D6-FBF5-57EA09E21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2398" y="654978"/>
            <a:ext cx="4511200" cy="281404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127D543-B1BC-D577-F1A9-9F9F4BF93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2398" y="3384989"/>
            <a:ext cx="2095199" cy="139876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C527497-FF23-59C9-1E16-AEA5393D8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6003" y="3682620"/>
            <a:ext cx="2068865" cy="803504"/>
          </a:xfrm>
          <a:prstGeom prst="rect">
            <a:avLst/>
          </a:prstGeom>
        </p:spPr>
      </p:pic>
      <p:pic>
        <p:nvPicPr>
          <p:cNvPr id="12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7D9A695D-163B-2B8B-6C35-F99BC7EBC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092" y="113621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4093;p43">
            <a:extLst>
              <a:ext uri="{FF2B5EF4-FFF2-40B4-BE49-F238E27FC236}">
                <a16:creationId xmlns:a16="http://schemas.microsoft.com/office/drawing/2014/main" id="{614EA9C6-ECE8-FCEC-11E8-C7A895FDE42A}"/>
              </a:ext>
            </a:extLst>
          </p:cNvPr>
          <p:cNvSpPr txBox="1">
            <a:spLocks/>
          </p:cNvSpPr>
          <p:nvPr/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/>
              <a:t>CM1</a:t>
            </a:r>
            <a:endParaRPr lang="fr-FR" sz="2000" dirty="0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1B9C4267-8703-AA81-BA70-8375082FFC88}"/>
              </a:ext>
            </a:extLst>
          </p:cNvPr>
          <p:cNvSpPr/>
          <p:nvPr/>
        </p:nvSpPr>
        <p:spPr>
          <a:xfrm>
            <a:off x="41564" y="20411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p.35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D92DEC7-3F9B-8850-9ADB-D71D05A71C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740847"/>
            <a:ext cx="4571999" cy="194378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D6CFEA3-6817-445E-F42E-55CA628EE2A1}"/>
              </a:ext>
            </a:extLst>
          </p:cNvPr>
          <p:cNvSpPr/>
          <p:nvPr/>
        </p:nvSpPr>
        <p:spPr>
          <a:xfrm>
            <a:off x="572055" y="2776503"/>
            <a:ext cx="2955982" cy="29620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 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B911E20-9F85-B280-B462-D247F76A0B2C}"/>
                  </a:ext>
                </a:extLst>
              </p:cNvPr>
              <p:cNvSpPr/>
              <p:nvPr/>
            </p:nvSpPr>
            <p:spPr>
              <a:xfrm>
                <a:off x="572055" y="3081312"/>
                <a:ext cx="747050" cy="303677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05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05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05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B911E20-9F85-B280-B462-D247F76A0B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055" y="3081312"/>
                <a:ext cx="747050" cy="303677"/>
              </a:xfrm>
              <a:prstGeom prst="rect">
                <a:avLst/>
              </a:prstGeom>
              <a:blipFill>
                <a:blip r:embed="rId8"/>
                <a:stretch>
                  <a:fillRect b="-129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id="{A79A9B45-68A2-1936-0802-1A1B0D13CBCC}"/>
              </a:ext>
            </a:extLst>
          </p:cNvPr>
          <p:cNvSpPr/>
          <p:nvPr/>
        </p:nvSpPr>
        <p:spPr>
          <a:xfrm>
            <a:off x="588502" y="3426897"/>
            <a:ext cx="2191531" cy="29620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A050F4E-F47C-21ED-5ED9-50F5B7DA6537}"/>
              </a:ext>
            </a:extLst>
          </p:cNvPr>
          <p:cNvSpPr/>
          <p:nvPr/>
        </p:nvSpPr>
        <p:spPr>
          <a:xfrm>
            <a:off x="572055" y="3832415"/>
            <a:ext cx="3713829" cy="29620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9EA2E28A-3397-D2B9-A5F2-8C147BB8E178}"/>
                  </a:ext>
                </a:extLst>
              </p:cNvPr>
              <p:cNvSpPr/>
              <p:nvPr/>
            </p:nvSpPr>
            <p:spPr>
              <a:xfrm>
                <a:off x="1302996" y="3084746"/>
                <a:ext cx="747050" cy="303677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05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05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05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9EA2E28A-3397-D2B9-A5F2-8C147BB8E1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2996" y="3084746"/>
                <a:ext cx="747050" cy="303677"/>
              </a:xfrm>
              <a:prstGeom prst="rect">
                <a:avLst/>
              </a:prstGeom>
              <a:blipFill>
                <a:blip r:embed="rId9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2138770-D8F8-F2D0-2A00-35279046AEE9}"/>
                  </a:ext>
                </a:extLst>
              </p:cNvPr>
              <p:cNvSpPr/>
              <p:nvPr/>
            </p:nvSpPr>
            <p:spPr>
              <a:xfrm>
                <a:off x="1989543" y="3082515"/>
                <a:ext cx="747050" cy="303677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05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05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05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2138770-D8F8-F2D0-2A00-35279046AE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9543" y="3082515"/>
                <a:ext cx="747050" cy="303677"/>
              </a:xfrm>
              <a:prstGeom prst="rect">
                <a:avLst/>
              </a:prstGeom>
              <a:blipFill>
                <a:blip r:embed="rId10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774D527A-8529-4170-7C7E-E6AB9A91308E}"/>
                  </a:ext>
                </a:extLst>
              </p:cNvPr>
              <p:cNvSpPr/>
              <p:nvPr/>
            </p:nvSpPr>
            <p:spPr>
              <a:xfrm>
                <a:off x="2766990" y="3087642"/>
                <a:ext cx="747050" cy="303677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05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05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05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774D527A-8529-4170-7C7E-E6AB9A9130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6990" y="3087642"/>
                <a:ext cx="747050" cy="303677"/>
              </a:xfrm>
              <a:prstGeom prst="rect">
                <a:avLst/>
              </a:prstGeom>
              <a:blipFill>
                <a:blip r:embed="rId11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Sous-titre 4">
            <a:extLst>
              <a:ext uri="{FF2B5EF4-FFF2-40B4-BE49-F238E27FC236}">
                <a16:creationId xmlns:a16="http://schemas.microsoft.com/office/drawing/2014/main" id="{F0D27788-240B-399B-D7D2-CD6E1E1133E1}"/>
              </a:ext>
            </a:extLst>
          </p:cNvPr>
          <p:cNvSpPr txBox="1">
            <a:spLocks/>
          </p:cNvSpPr>
          <p:nvPr/>
        </p:nvSpPr>
        <p:spPr>
          <a:xfrm>
            <a:off x="30403" y="4571457"/>
            <a:ext cx="4571995" cy="65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fr-FR" sz="1200" b="1" dirty="0">
                <a:solidFill>
                  <a:srgbClr val="FF0000"/>
                </a:solidFill>
              </a:rPr>
              <a:t>La bandelette B, c’est 1u + ¼ de la bande verte, donc 5/4 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2E1D58CC-17D1-630B-E15A-0539A5EBD349}"/>
                  </a:ext>
                </a:extLst>
              </p:cNvPr>
              <p:cNvSpPr/>
              <p:nvPr/>
            </p:nvSpPr>
            <p:spPr>
              <a:xfrm>
                <a:off x="3528037" y="3088183"/>
                <a:ext cx="747050" cy="303677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05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05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05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2E1D58CC-17D1-630B-E15A-0539A5EBD3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8037" y="3088183"/>
                <a:ext cx="747050" cy="303677"/>
              </a:xfrm>
              <a:prstGeom prst="rect">
                <a:avLst/>
              </a:prstGeom>
              <a:blipFill>
                <a:blip r:embed="rId11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721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8" grpId="0" animBg="1"/>
      <p:bldP spid="22" grpId="0" animBg="1"/>
      <p:bldP spid="23" grpId="0" animBg="1"/>
      <p:bldP spid="24" grpId="0" animBg="1"/>
      <p:bldP spid="25" grpId="0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A632F9E1-5B02-DFEC-9D22-0EC96F347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7FB50E15-7B5D-3530-979A-032733C53E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7F76332A-4C78-9B9A-8599-B2424BD2A8D8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7EC18A6-06F6-4F1E-B484-7F3349D4B735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F598C4C5-21CE-0A3E-182F-46F092626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065" y="113621"/>
            <a:ext cx="640745" cy="8689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B795195-DEFD-8E9C-E04B-05C54FD25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966" y="542320"/>
            <a:ext cx="3084262" cy="4601180"/>
          </a:xfrm>
          <a:prstGeom prst="rect">
            <a:avLst/>
          </a:prstGeom>
        </p:spPr>
      </p:pic>
      <p:sp>
        <p:nvSpPr>
          <p:cNvPr id="11" name="Sous-titre 10">
            <a:extLst>
              <a:ext uri="{FF2B5EF4-FFF2-40B4-BE49-F238E27FC236}">
                <a16:creationId xmlns:a16="http://schemas.microsoft.com/office/drawing/2014/main" id="{E7F318D4-2ADC-8EE3-C58C-A2C9465A62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5894C003-5B09-9ADE-CD66-F387587BF2C3}"/>
              </a:ext>
            </a:extLst>
          </p:cNvPr>
          <p:cNvSpPr/>
          <p:nvPr/>
        </p:nvSpPr>
        <p:spPr>
          <a:xfrm>
            <a:off x="41564" y="20411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p.36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BB614066-2E67-4499-1188-5517ADC2E5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23668"/>
            <a:ext cx="4514212" cy="365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05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E00DD04F-3900-AFF7-4C1A-624D13FFF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98C6ADB9-CEA1-84C8-1F1F-ECE4AF65E5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34843E96-3D7D-601E-6838-489C17F8E3E9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952478D-49DE-E932-A726-AD1424D39612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F8E1826F-D3D8-7F31-8C76-A6AE56DBE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065" y="113621"/>
            <a:ext cx="640745" cy="8689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CD0117C-C7B7-4288-242D-1F22DE753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1127" y="100861"/>
            <a:ext cx="737269" cy="1048500"/>
          </a:xfrm>
          <a:prstGeom prst="rect">
            <a:avLst/>
          </a:prstGeom>
        </p:spPr>
      </p:pic>
      <p:sp>
        <p:nvSpPr>
          <p:cNvPr id="8" name="Sous-titre 7">
            <a:extLst>
              <a:ext uri="{FF2B5EF4-FFF2-40B4-BE49-F238E27FC236}">
                <a16:creationId xmlns:a16="http://schemas.microsoft.com/office/drawing/2014/main" id="{F6F2DC34-A632-3416-0489-2712F6E4CF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518A814-31BF-6DFD-9D63-CD367E56934E}"/>
              </a:ext>
            </a:extLst>
          </p:cNvPr>
          <p:cNvSpPr/>
          <p:nvPr/>
        </p:nvSpPr>
        <p:spPr>
          <a:xfrm>
            <a:off x="41564" y="20411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p.14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CAC98C2-27CD-3893-4340-44CA2EE2FF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75628" y="757893"/>
            <a:ext cx="3218993" cy="457025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2FE25C4-05B9-D57D-FFD2-D17F64F629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2966" y="542320"/>
            <a:ext cx="3084262" cy="460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965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FE19AAA5-C278-DDB6-5A5C-FC32BDFDF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E8E6E594-2D8A-CF2D-3991-53008A598C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B63410A3-9F41-6B39-C077-3F79464B1A8D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C411BB5-90F7-A449-5284-2B388887A271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Sous-titre 5">
            <a:extLst>
              <a:ext uri="{FF2B5EF4-FFF2-40B4-BE49-F238E27FC236}">
                <a16:creationId xmlns:a16="http://schemas.microsoft.com/office/drawing/2014/main" id="{0E9DB74E-242F-B3C6-8188-91E8C8749D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CCA9BFA-A5C2-3E21-96A6-0C7F94CDF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01751" y="749291"/>
            <a:ext cx="3210066" cy="453043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C12463D-31F7-E334-CB90-64E46508F4AB}"/>
              </a:ext>
            </a:extLst>
          </p:cNvPr>
          <p:cNvSpPr txBox="1"/>
          <p:nvPr/>
        </p:nvSpPr>
        <p:spPr>
          <a:xfrm>
            <a:off x="241072" y="1810469"/>
            <a:ext cx="40011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800" dirty="0">
                <a:solidFill>
                  <a:srgbClr val="FF0000"/>
                </a:solidFill>
              </a:rPr>
              <a:t>On peut déterminer la longueur d’une bande  en reportant plusieurs fois la bande-unité ou une partie de cette bande-unité. En pliant la bande en plusieurs parties égales, je construis d’autres longueurs, qui me permettent d’en composer encore des nouvelles.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13CCD5B-BE97-5C3C-49E9-00FF88C6EB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1127" y="100861"/>
            <a:ext cx="737269" cy="10485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9CA807A2-8F28-D768-D5C3-22783036A63F}"/>
              </a:ext>
            </a:extLst>
          </p:cNvPr>
          <p:cNvSpPr/>
          <p:nvPr/>
        </p:nvSpPr>
        <p:spPr>
          <a:xfrm>
            <a:off x="41564" y="20411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p.15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77F2FD5-E05E-FDBB-94A3-B68F7755F0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0065" y="113621"/>
            <a:ext cx="640745" cy="86891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0E9C950-0464-4BF7-3978-6BDE70917D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2966" y="542320"/>
            <a:ext cx="3084262" cy="460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723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366C1671-15E9-7221-5338-74C9AFBF5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9C1126C8-1B2D-05FF-076F-91377BD2E3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8C05BDF6-11C5-7517-4093-24CDE4B3D04C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6119DA0-C6B4-93CB-798E-54C99B1CACAA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" name="Sous-titre 2">
            <a:extLst>
              <a:ext uri="{FF2B5EF4-FFF2-40B4-BE49-F238E27FC236}">
                <a16:creationId xmlns:a16="http://schemas.microsoft.com/office/drawing/2014/main" id="{573ECCFC-2F26-A833-6CC5-90CB58369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883" y="558971"/>
            <a:ext cx="2755230" cy="45534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b="1" u="sng" dirty="0"/>
              <a:t>Faire les exercices 1 et 2.</a:t>
            </a:r>
            <a:endParaRPr lang="fr-FR" b="1" dirty="0"/>
          </a:p>
          <a:p>
            <a:pPr>
              <a:lnSpc>
                <a:spcPct val="100000"/>
              </a:lnSpc>
            </a:pPr>
            <a:endParaRPr lang="fr-FR" b="1" u="sng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59A7690-E5ED-137A-6389-B65D83A6E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28" y="1624636"/>
            <a:ext cx="4405551" cy="1095561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880B7806-B158-26E0-482F-67DF5F335D5B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p.36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95D85CE-6E4E-A76A-3F22-C6317B4EC0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455BB62-CD31-4F92-D7B2-364F886EEF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0065" y="113621"/>
            <a:ext cx="640745" cy="86891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798AD43-E4F0-C916-2CB0-BDD2383A3A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2966" y="542320"/>
            <a:ext cx="3084262" cy="460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72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9">
          <a:extLst>
            <a:ext uri="{FF2B5EF4-FFF2-40B4-BE49-F238E27FC236}">
              <a16:creationId xmlns:a16="http://schemas.microsoft.com/office/drawing/2014/main" id="{AEEA2862-6BAE-F9E7-DF9A-A53E46F50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1" name="Google Shape;4081;p41">
            <a:extLst>
              <a:ext uri="{FF2B5EF4-FFF2-40B4-BE49-F238E27FC236}">
                <a16:creationId xmlns:a16="http://schemas.microsoft.com/office/drawing/2014/main" id="{DD80A83C-8656-AA10-FFA7-5C7205F0FD5F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3891179" y="59535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10" name="Google Shape;4093;p43">
            <a:extLst>
              <a:ext uri="{FF2B5EF4-FFF2-40B4-BE49-F238E27FC236}">
                <a16:creationId xmlns:a16="http://schemas.microsoft.com/office/drawing/2014/main" id="{AA05545A-5F53-C862-0ED1-8BE63DC13D8D}"/>
              </a:ext>
            </a:extLst>
          </p:cNvPr>
          <p:cNvSpPr txBox="1">
            <a:spLocks/>
          </p:cNvSpPr>
          <p:nvPr/>
        </p:nvSpPr>
        <p:spPr>
          <a:xfrm>
            <a:off x="271220" y="3296887"/>
            <a:ext cx="4229454" cy="31213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/>
              <a:t>CM1</a:t>
            </a:r>
            <a:endParaRPr lang="fr-FR" sz="1600" dirty="0"/>
          </a:p>
        </p:txBody>
      </p:sp>
      <p:sp>
        <p:nvSpPr>
          <p:cNvPr id="12" name="Google Shape;4093;p43">
            <a:extLst>
              <a:ext uri="{FF2B5EF4-FFF2-40B4-BE49-F238E27FC236}">
                <a16:creationId xmlns:a16="http://schemas.microsoft.com/office/drawing/2014/main" id="{5F9E8D46-ABE9-C59D-3963-3D20B9A14FD5}"/>
              </a:ext>
            </a:extLst>
          </p:cNvPr>
          <p:cNvSpPr txBox="1">
            <a:spLocks/>
          </p:cNvSpPr>
          <p:nvPr/>
        </p:nvSpPr>
        <p:spPr>
          <a:xfrm>
            <a:off x="4717229" y="3296886"/>
            <a:ext cx="4229454" cy="312137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 dirty="0"/>
              <a:t>CM2</a:t>
            </a:r>
          </a:p>
        </p:txBody>
      </p:sp>
      <p:sp>
        <p:nvSpPr>
          <p:cNvPr id="6" name="Google Shape;4080;p41">
            <a:extLst>
              <a:ext uri="{FF2B5EF4-FFF2-40B4-BE49-F238E27FC236}">
                <a16:creationId xmlns:a16="http://schemas.microsoft.com/office/drawing/2014/main" id="{E7D6721D-2BD8-0E90-433E-1E3F8A54AA55}"/>
              </a:ext>
            </a:extLst>
          </p:cNvPr>
          <p:cNvSpPr txBox="1">
            <a:spLocks/>
          </p:cNvSpPr>
          <p:nvPr/>
        </p:nvSpPr>
        <p:spPr>
          <a:xfrm>
            <a:off x="229908" y="1816050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800" dirty="0"/>
              <a:t>Mesurer avec des fractions S2</a:t>
            </a:r>
          </a:p>
        </p:txBody>
      </p:sp>
      <p:sp>
        <p:nvSpPr>
          <p:cNvPr id="5" name="Google Shape;4080;p41">
            <a:extLst>
              <a:ext uri="{FF2B5EF4-FFF2-40B4-BE49-F238E27FC236}">
                <a16:creationId xmlns:a16="http://schemas.microsoft.com/office/drawing/2014/main" id="{32482E67-9A4A-2FED-A47F-56DDA40157E3}"/>
              </a:ext>
            </a:extLst>
          </p:cNvPr>
          <p:cNvSpPr txBox="1">
            <a:spLocks/>
          </p:cNvSpPr>
          <p:nvPr/>
        </p:nvSpPr>
        <p:spPr>
          <a:xfrm>
            <a:off x="4541985" y="1785486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800" dirty="0"/>
              <a:t>Mesurer avec des fractions S1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F97DE6A-6012-8FB6-35B1-EE8CD5B707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20" y="3650436"/>
            <a:ext cx="4229454" cy="73957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012123A-FF91-E085-D2DD-8C90091DC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7229" y="3609022"/>
            <a:ext cx="4249504" cy="78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393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C7B7AA8D-BF2D-AD4C-9815-55A12EC2C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92943A0B-AEC5-A699-864F-58280CF53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4049"/>
            <a:ext cx="9144000" cy="2077858"/>
          </a:xfrm>
          <a:prstGeom prst="rect">
            <a:avLst/>
          </a:prstGeom>
        </p:spPr>
      </p:pic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80252AD6-CBAC-5AC3-D01C-E26B63B14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91DE6703-FFAD-8A28-6FA1-3DE1788A044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34044" y="446082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Calcule en 1 minute !</a:t>
            </a:r>
            <a:endParaRPr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44C2D74F-FA49-EAC9-301E-81A443F2840C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25259A1-1D81-2451-BAD8-FEE9DB65528F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p.35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DECF35E-1E59-ABDC-C1A2-F7D25FE0B943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p.35</a:t>
            </a:r>
          </a:p>
        </p:txBody>
      </p:sp>
      <p:sp>
        <p:nvSpPr>
          <p:cNvPr id="9" name="Google Shape;4093;p43">
            <a:extLst>
              <a:ext uri="{FF2B5EF4-FFF2-40B4-BE49-F238E27FC236}">
                <a16:creationId xmlns:a16="http://schemas.microsoft.com/office/drawing/2014/main" id="{AAAC6ED6-4C0B-5655-393F-16B8776D7048}"/>
              </a:ext>
            </a:extLst>
          </p:cNvPr>
          <p:cNvSpPr txBox="1">
            <a:spLocks/>
          </p:cNvSpPr>
          <p:nvPr/>
        </p:nvSpPr>
        <p:spPr>
          <a:xfrm>
            <a:off x="7332194" y="729669"/>
            <a:ext cx="1091743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CM1</a:t>
            </a:r>
          </a:p>
        </p:txBody>
      </p:sp>
      <p:sp>
        <p:nvSpPr>
          <p:cNvPr id="15" name="Google Shape;4093;p43">
            <a:extLst>
              <a:ext uri="{FF2B5EF4-FFF2-40B4-BE49-F238E27FC236}">
                <a16:creationId xmlns:a16="http://schemas.microsoft.com/office/drawing/2014/main" id="{41673927-2E52-1836-E0A7-F7D15F00138E}"/>
              </a:ext>
            </a:extLst>
          </p:cNvPr>
          <p:cNvSpPr txBox="1">
            <a:spLocks/>
          </p:cNvSpPr>
          <p:nvPr/>
        </p:nvSpPr>
        <p:spPr>
          <a:xfrm>
            <a:off x="7487198" y="3185314"/>
            <a:ext cx="1047406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1FC4CC3-489A-FDDE-DEFB-61BE5EAE11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CD83866-089C-4BD1-D75D-584744A5E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0065" y="113621"/>
            <a:ext cx="640745" cy="86891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345BBA6-0F49-DB7B-96C6-CC5BE54D48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859" y="3102962"/>
            <a:ext cx="6271335" cy="2090445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F6F195A9-6C58-FF76-08A0-2C12C561EECD}"/>
              </a:ext>
            </a:extLst>
          </p:cNvPr>
          <p:cNvSpPr/>
          <p:nvPr/>
        </p:nvSpPr>
        <p:spPr>
          <a:xfrm>
            <a:off x="1085396" y="4262130"/>
            <a:ext cx="6116331" cy="8705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B08AF3CF-F238-DC7A-955F-0AF71FAFE1BC}"/>
              </a:ext>
            </a:extLst>
          </p:cNvPr>
          <p:cNvSpPr/>
          <p:nvPr/>
        </p:nvSpPr>
        <p:spPr>
          <a:xfrm>
            <a:off x="6245612" y="1368609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5425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0E70F67D-AD78-046E-7E5D-97D92E772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6B3517F0-A119-77B7-2DF9-067E0FF80305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E69D3A3B-B38F-2430-313C-115ADCB9048B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26" name="Google Shape;4093;p43">
            <a:extLst>
              <a:ext uri="{FF2B5EF4-FFF2-40B4-BE49-F238E27FC236}">
                <a16:creationId xmlns:a16="http://schemas.microsoft.com/office/drawing/2014/main" id="{A5845475-8302-4E6D-9E8A-A856139A08CE}"/>
              </a:ext>
            </a:extLst>
          </p:cNvPr>
          <p:cNvSpPr txBox="1">
            <a:spLocks/>
          </p:cNvSpPr>
          <p:nvPr/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/>
              <a:t>CM1</a:t>
            </a:r>
            <a:endParaRPr lang="fr-FR" sz="2000" dirty="0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5FC5DB37-21C8-5B77-1BCE-A7FEE51FF213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CDCFD7F9-04FF-1401-5755-21547C59AE37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" name="Sous-titre 2">
            <a:extLst>
              <a:ext uri="{FF2B5EF4-FFF2-40B4-BE49-F238E27FC236}">
                <a16:creationId xmlns:a16="http://schemas.microsoft.com/office/drawing/2014/main" id="{D50563D9-B4CC-F7F9-619E-FD7A772F74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883" y="558971"/>
            <a:ext cx="2755230" cy="45534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b="1" u="sng" dirty="0"/>
              <a:t>Faire les exercices 3et 4.</a:t>
            </a:r>
            <a:endParaRPr lang="fr-FR" b="1" dirty="0"/>
          </a:p>
          <a:p>
            <a:pPr>
              <a:lnSpc>
                <a:spcPct val="100000"/>
              </a:lnSpc>
            </a:pPr>
            <a:endParaRPr lang="fr-FR" b="1" u="sng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BD75BF9-2591-421F-C6F8-A479D1DB3BE8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p.37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BCD140B-242C-CD1C-43AF-C8FE25F2D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38C9B66-569D-7B97-1DAC-4EA3BA084E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48" y="1081871"/>
            <a:ext cx="4420848" cy="299554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7D4EFE3-C1FD-E565-8E90-0664B09D4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3561" y="1081871"/>
            <a:ext cx="4571999" cy="194378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6598473-D144-A9F8-61AE-704809AE4524}"/>
              </a:ext>
            </a:extLst>
          </p:cNvPr>
          <p:cNvSpPr/>
          <p:nvPr/>
        </p:nvSpPr>
        <p:spPr>
          <a:xfrm>
            <a:off x="5185615" y="3117527"/>
            <a:ext cx="2955982" cy="29620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 U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B19A56E-82A6-35F7-A8A9-B70D106A41A7}"/>
              </a:ext>
            </a:extLst>
          </p:cNvPr>
          <p:cNvSpPr/>
          <p:nvPr/>
        </p:nvSpPr>
        <p:spPr>
          <a:xfrm>
            <a:off x="5185615" y="3727603"/>
            <a:ext cx="1855972" cy="29620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DA9C0D-7A6C-64B4-8DE8-11B0E587FF9F}"/>
              </a:ext>
            </a:extLst>
          </p:cNvPr>
          <p:cNvSpPr/>
          <p:nvPr/>
        </p:nvSpPr>
        <p:spPr>
          <a:xfrm>
            <a:off x="5185615" y="4337679"/>
            <a:ext cx="3342332" cy="29620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36D06DE8-EB6C-064E-B714-0E731656612F}"/>
              </a:ext>
            </a:extLst>
          </p:cNvPr>
          <p:cNvSpPr/>
          <p:nvPr/>
        </p:nvSpPr>
        <p:spPr>
          <a:xfrm>
            <a:off x="8309956" y="76936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p.35</a:t>
            </a:r>
          </a:p>
        </p:txBody>
      </p:sp>
    </p:spTree>
    <p:extLst>
      <p:ext uri="{BB962C8B-B14F-4D97-AF65-F5344CB8AC3E}">
        <p14:creationId xmlns:p14="http://schemas.microsoft.com/office/powerpoint/2010/main" val="1416309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920C4F40-D67D-F502-1029-D316DD57D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E204E80E-C56D-1A34-C6F3-8DEB2D46C4E0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3AFE5737-6A56-4F46-899F-444F5CA40268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26" name="Google Shape;4093;p43">
            <a:extLst>
              <a:ext uri="{FF2B5EF4-FFF2-40B4-BE49-F238E27FC236}">
                <a16:creationId xmlns:a16="http://schemas.microsoft.com/office/drawing/2014/main" id="{DA4385FB-4214-0416-2B9E-4169188F86F6}"/>
              </a:ext>
            </a:extLst>
          </p:cNvPr>
          <p:cNvSpPr txBox="1">
            <a:spLocks/>
          </p:cNvSpPr>
          <p:nvPr/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/>
              <a:t>CM1</a:t>
            </a:r>
            <a:endParaRPr lang="fr-FR" sz="2000" dirty="0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97D92E08-E97A-50AB-2D18-49EA12C6E0C0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F3908FC6-F59B-8176-25C9-076B5ABF573C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" name="Sous-titre 2">
            <a:extLst>
              <a:ext uri="{FF2B5EF4-FFF2-40B4-BE49-F238E27FC236}">
                <a16:creationId xmlns:a16="http://schemas.microsoft.com/office/drawing/2014/main" id="{3F90622F-B274-C7A8-9BF6-BAF06F1EB1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883" y="558971"/>
            <a:ext cx="2755230" cy="45534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b="1" u="sng" dirty="0"/>
              <a:t>Faire les exercices 3et 4.</a:t>
            </a:r>
            <a:endParaRPr lang="fr-FR" b="1" dirty="0"/>
          </a:p>
          <a:p>
            <a:pPr>
              <a:lnSpc>
                <a:spcPct val="100000"/>
              </a:lnSpc>
            </a:pPr>
            <a:endParaRPr lang="fr-FR" b="1" u="sng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E1DC532-6C46-17FB-02D9-44A67062E5F6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p.37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9A4174D-9D66-F51B-2C8D-32D1C81264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C310F53-0036-43A5-3FB8-C19F8564D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523" y="988501"/>
            <a:ext cx="2657602" cy="41106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C8CC1DC-97C3-8BDA-9CC2-C760F290BF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1" y="540847"/>
            <a:ext cx="4571999" cy="19437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51A0FE-67A4-C9ED-E83E-79B6AE2BFFD9}"/>
              </a:ext>
            </a:extLst>
          </p:cNvPr>
          <p:cNvSpPr/>
          <p:nvPr/>
        </p:nvSpPr>
        <p:spPr>
          <a:xfrm>
            <a:off x="4627265" y="2484631"/>
            <a:ext cx="2955982" cy="29620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 U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5E58A5-6A07-F43C-793B-597D8EAE13DA}"/>
              </a:ext>
            </a:extLst>
          </p:cNvPr>
          <p:cNvSpPr/>
          <p:nvPr/>
        </p:nvSpPr>
        <p:spPr>
          <a:xfrm>
            <a:off x="4639428" y="3704786"/>
            <a:ext cx="1855972" cy="29620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040D6C-C6FC-0742-8458-2DFF4F1DAE92}"/>
              </a:ext>
            </a:extLst>
          </p:cNvPr>
          <p:cNvSpPr/>
          <p:nvPr/>
        </p:nvSpPr>
        <p:spPr>
          <a:xfrm>
            <a:off x="4618195" y="4025795"/>
            <a:ext cx="3342332" cy="29620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99ADE9D-94FB-84B7-080B-6B19F7D93AB1}"/>
                  </a:ext>
                </a:extLst>
              </p:cNvPr>
              <p:cNvSpPr/>
              <p:nvPr/>
            </p:nvSpPr>
            <p:spPr>
              <a:xfrm>
                <a:off x="4631079" y="3395271"/>
                <a:ext cx="367179" cy="296203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99ADE9D-94FB-84B7-080B-6B19F7D93A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1079" y="3395271"/>
                <a:ext cx="367179" cy="296203"/>
              </a:xfrm>
              <a:prstGeom prst="rect">
                <a:avLst/>
              </a:prstGeom>
              <a:blipFill>
                <a:blip r:embed="rId6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8C4981B-1D1B-3C3C-6CEE-C968269B7373}"/>
                  </a:ext>
                </a:extLst>
              </p:cNvPr>
              <p:cNvSpPr/>
              <p:nvPr/>
            </p:nvSpPr>
            <p:spPr>
              <a:xfrm>
                <a:off x="5009672" y="3395270"/>
                <a:ext cx="367179" cy="296203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8C4981B-1D1B-3C3C-6CEE-C968269B73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9672" y="3395270"/>
                <a:ext cx="367179" cy="296203"/>
              </a:xfrm>
              <a:prstGeom prst="rect">
                <a:avLst/>
              </a:prstGeom>
              <a:blipFill>
                <a:blip r:embed="rId7"/>
                <a:stretch>
                  <a:fillRect t="-7547" b="-188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C827212-2892-DDF4-1077-AD152D34F464}"/>
                  </a:ext>
                </a:extLst>
              </p:cNvPr>
              <p:cNvSpPr/>
              <p:nvPr/>
            </p:nvSpPr>
            <p:spPr>
              <a:xfrm>
                <a:off x="5376851" y="3395270"/>
                <a:ext cx="367179" cy="296203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C827212-2892-DDF4-1077-AD152D34F4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6851" y="3395270"/>
                <a:ext cx="367179" cy="296203"/>
              </a:xfrm>
              <a:prstGeom prst="rect">
                <a:avLst/>
              </a:prstGeom>
              <a:blipFill>
                <a:blip r:embed="rId8"/>
                <a:stretch>
                  <a:fillRect t="-7547" b="-188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3FDE80B-5F49-1E02-01D8-6BD406F5C47F}"/>
                  </a:ext>
                </a:extLst>
              </p:cNvPr>
              <p:cNvSpPr/>
              <p:nvPr/>
            </p:nvSpPr>
            <p:spPr>
              <a:xfrm>
                <a:off x="5755444" y="3395270"/>
                <a:ext cx="367179" cy="296203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3FDE80B-5F49-1E02-01D8-6BD406F5C4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444" y="3395270"/>
                <a:ext cx="367179" cy="296203"/>
              </a:xfrm>
              <a:prstGeom prst="rect">
                <a:avLst/>
              </a:prstGeom>
              <a:blipFill>
                <a:blip r:embed="rId8"/>
                <a:stretch>
                  <a:fillRect t="-7547" b="-188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C4FC826-0D61-7D6B-8100-DF7DFF1AF010}"/>
                  </a:ext>
                </a:extLst>
              </p:cNvPr>
              <p:cNvSpPr/>
              <p:nvPr/>
            </p:nvSpPr>
            <p:spPr>
              <a:xfrm>
                <a:off x="6119872" y="3395270"/>
                <a:ext cx="367179" cy="296203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C4FC826-0D61-7D6B-8100-DF7DFF1AF0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9872" y="3395270"/>
                <a:ext cx="367179" cy="296203"/>
              </a:xfrm>
              <a:prstGeom prst="rect">
                <a:avLst/>
              </a:prstGeom>
              <a:blipFill>
                <a:blip r:embed="rId7"/>
                <a:stretch>
                  <a:fillRect t="-7547" b="-188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E8A429F-5A8C-B84D-9964-40BF44A05A45}"/>
                  </a:ext>
                </a:extLst>
              </p:cNvPr>
              <p:cNvSpPr/>
              <p:nvPr/>
            </p:nvSpPr>
            <p:spPr>
              <a:xfrm>
                <a:off x="6487051" y="3395270"/>
                <a:ext cx="367179" cy="296203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E8A429F-5A8C-B84D-9964-40BF44A05A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7051" y="3395270"/>
                <a:ext cx="367179" cy="296203"/>
              </a:xfrm>
              <a:prstGeom prst="rect">
                <a:avLst/>
              </a:prstGeom>
              <a:blipFill>
                <a:blip r:embed="rId9"/>
                <a:stretch>
                  <a:fillRect b="-113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87F6307-5142-FF03-E518-9C07D86B122B}"/>
                  </a:ext>
                </a:extLst>
              </p:cNvPr>
              <p:cNvSpPr/>
              <p:nvPr/>
            </p:nvSpPr>
            <p:spPr>
              <a:xfrm>
                <a:off x="6871865" y="3395269"/>
                <a:ext cx="367179" cy="296203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87F6307-5142-FF03-E518-9C07D86B12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1865" y="3395269"/>
                <a:ext cx="367179" cy="296203"/>
              </a:xfrm>
              <a:prstGeom prst="rect">
                <a:avLst/>
              </a:prstGeom>
              <a:blipFill>
                <a:blip r:embed="rId10"/>
                <a:stretch>
                  <a:fillRect b="-113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BAEC20A-3B4E-3B7B-191B-2D9A5F58F580}"/>
                  </a:ext>
                </a:extLst>
              </p:cNvPr>
              <p:cNvSpPr/>
              <p:nvPr/>
            </p:nvSpPr>
            <p:spPr>
              <a:xfrm>
                <a:off x="7236293" y="3395268"/>
                <a:ext cx="367179" cy="296203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BAEC20A-3B4E-3B7B-191B-2D9A5F58F5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3" y="3395268"/>
                <a:ext cx="367179" cy="296203"/>
              </a:xfrm>
              <a:prstGeom prst="rect">
                <a:avLst/>
              </a:prstGeom>
              <a:blipFill>
                <a:blip r:embed="rId9"/>
                <a:stretch>
                  <a:fillRect b="-113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C130C18-8B88-2971-AFB7-3B239D7469C5}"/>
                  </a:ext>
                </a:extLst>
              </p:cNvPr>
              <p:cNvSpPr/>
              <p:nvPr/>
            </p:nvSpPr>
            <p:spPr>
              <a:xfrm>
                <a:off x="4628640" y="2805773"/>
                <a:ext cx="1487416" cy="296203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9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9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9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C130C18-8B88-2971-AFB7-3B239D7469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8640" y="2805773"/>
                <a:ext cx="1487416" cy="296203"/>
              </a:xfrm>
              <a:prstGeom prst="rect">
                <a:avLst/>
              </a:prstGeom>
              <a:blipFill>
                <a:blip r:embed="rId11"/>
                <a:stretch>
                  <a:fillRect b="-377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F82D270-51AF-681E-A676-576AA63B2C57}"/>
                  </a:ext>
                </a:extLst>
              </p:cNvPr>
              <p:cNvSpPr/>
              <p:nvPr/>
            </p:nvSpPr>
            <p:spPr>
              <a:xfrm>
                <a:off x="6116056" y="2801178"/>
                <a:ext cx="1487416" cy="296203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05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05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05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F82D270-51AF-681E-A676-576AA63B2C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6056" y="2801178"/>
                <a:ext cx="1487416" cy="296203"/>
              </a:xfrm>
              <a:prstGeom prst="rect">
                <a:avLst/>
              </a:prstGeom>
              <a:blipFill>
                <a:blip r:embed="rId12"/>
                <a:stretch>
                  <a:fillRect b="-134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811FD6AA-7CB3-C8A4-F78B-3DF44A872D3B}"/>
                  </a:ext>
                </a:extLst>
              </p:cNvPr>
              <p:cNvSpPr/>
              <p:nvPr/>
            </p:nvSpPr>
            <p:spPr>
              <a:xfrm>
                <a:off x="4639428" y="3091505"/>
                <a:ext cx="742442" cy="296203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05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05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05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811FD6AA-7CB3-C8A4-F78B-3DF44A872D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428" y="3091505"/>
                <a:ext cx="742442" cy="296203"/>
              </a:xfrm>
              <a:prstGeom prst="rect">
                <a:avLst/>
              </a:prstGeom>
              <a:blipFill>
                <a:blip r:embed="rId13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3827063E-AACF-E5CD-72CF-3221541F9B36}"/>
                  </a:ext>
                </a:extLst>
              </p:cNvPr>
              <p:cNvSpPr/>
              <p:nvPr/>
            </p:nvSpPr>
            <p:spPr>
              <a:xfrm>
                <a:off x="5392140" y="3085754"/>
                <a:ext cx="724435" cy="296203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3827063E-AACF-E5CD-72CF-3221541F9B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2140" y="3085754"/>
                <a:ext cx="724435" cy="296203"/>
              </a:xfrm>
              <a:prstGeom prst="rect">
                <a:avLst/>
              </a:prstGeom>
              <a:blipFill>
                <a:blip r:embed="rId14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4E5CF15-558F-646A-1117-A316AFD1442B}"/>
                  </a:ext>
                </a:extLst>
              </p:cNvPr>
              <p:cNvSpPr/>
              <p:nvPr/>
            </p:nvSpPr>
            <p:spPr>
              <a:xfrm>
                <a:off x="6126844" y="3094287"/>
                <a:ext cx="724435" cy="296203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4E5CF15-558F-646A-1117-A316AFD144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6844" y="3094287"/>
                <a:ext cx="724435" cy="296203"/>
              </a:xfrm>
              <a:prstGeom prst="rect">
                <a:avLst/>
              </a:prstGeom>
              <a:blipFill>
                <a:blip r:embed="rId15"/>
                <a:stretch>
                  <a:fillRect b="-134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14462729-7A73-8E74-E8C0-90EDF998DBC0}"/>
                  </a:ext>
                </a:extLst>
              </p:cNvPr>
              <p:cNvSpPr/>
              <p:nvPr/>
            </p:nvSpPr>
            <p:spPr>
              <a:xfrm>
                <a:off x="6871817" y="3101976"/>
                <a:ext cx="724435" cy="296203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14462729-7A73-8E74-E8C0-90EDF998DB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1817" y="3101976"/>
                <a:ext cx="724435" cy="296203"/>
              </a:xfrm>
              <a:prstGeom prst="rect">
                <a:avLst/>
              </a:prstGeom>
              <a:blipFill>
                <a:blip r:embed="rId15"/>
                <a:stretch>
                  <a:fillRect b="-134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87230093-5B22-936E-9DB2-40B11563C374}"/>
                  </a:ext>
                </a:extLst>
              </p:cNvPr>
              <p:cNvSpPr/>
              <p:nvPr/>
            </p:nvSpPr>
            <p:spPr>
              <a:xfrm>
                <a:off x="7593348" y="3399863"/>
                <a:ext cx="367179" cy="296203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87230093-5B22-936E-9DB2-40B11563C3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3348" y="3399863"/>
                <a:ext cx="367179" cy="296203"/>
              </a:xfrm>
              <a:prstGeom prst="rect">
                <a:avLst/>
              </a:prstGeom>
              <a:blipFill>
                <a:blip r:embed="rId16"/>
                <a:stretch>
                  <a:fillRect b="-134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Ellipse 31">
            <a:extLst>
              <a:ext uri="{FF2B5EF4-FFF2-40B4-BE49-F238E27FC236}">
                <a16:creationId xmlns:a16="http://schemas.microsoft.com/office/drawing/2014/main" id="{B9DF846C-11B9-2854-5930-9F2E66669D0A}"/>
              </a:ext>
            </a:extLst>
          </p:cNvPr>
          <p:cNvSpPr/>
          <p:nvPr/>
        </p:nvSpPr>
        <p:spPr>
          <a:xfrm>
            <a:off x="8309956" y="76936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p.35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AB99C128-1AEA-718A-57FB-A65298A04B0D}"/>
              </a:ext>
            </a:extLst>
          </p:cNvPr>
          <p:cNvSpPr txBox="1"/>
          <p:nvPr/>
        </p:nvSpPr>
        <p:spPr>
          <a:xfrm>
            <a:off x="7590219" y="2536631"/>
            <a:ext cx="16841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1u </a:t>
            </a:r>
          </a:p>
          <a:p>
            <a:r>
              <a:rPr lang="fr-FR" b="1" dirty="0">
                <a:solidFill>
                  <a:srgbClr val="FF0000"/>
                </a:solidFill>
              </a:rPr>
              <a:t>= ½ + ½</a:t>
            </a:r>
          </a:p>
          <a:p>
            <a:r>
              <a:rPr lang="fr-FR" b="1" dirty="0">
                <a:solidFill>
                  <a:srgbClr val="FF0000"/>
                </a:solidFill>
              </a:rPr>
              <a:t>= ¼ + ¼ + ¼ + ¼</a:t>
            </a:r>
          </a:p>
          <a:p>
            <a:endParaRPr lang="fr-FR" b="1" dirty="0">
              <a:solidFill>
                <a:srgbClr val="FF0000"/>
              </a:solidFill>
            </a:endParaRPr>
          </a:p>
          <a:p>
            <a:r>
              <a:rPr lang="fr-FR" b="1" dirty="0">
                <a:solidFill>
                  <a:srgbClr val="FF0000"/>
                </a:solidFill>
              </a:rPr>
              <a:t>       = 1/8 x 8 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AD790CBE-8F0B-17B5-004C-1B791DB693F2}"/>
              </a:ext>
            </a:extLst>
          </p:cNvPr>
          <p:cNvSpPr txBox="1"/>
          <p:nvPr/>
        </p:nvSpPr>
        <p:spPr>
          <a:xfrm>
            <a:off x="4575862" y="4304937"/>
            <a:ext cx="47952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Donc A = 1/8 + 1/8 + 1/8 + 1/8 + 1/8 + 1/8 + 1/8 + 1/8</a:t>
            </a:r>
          </a:p>
          <a:p>
            <a:r>
              <a:rPr lang="fr-FR" dirty="0">
                <a:solidFill>
                  <a:srgbClr val="FF0000"/>
                </a:solidFill>
              </a:rPr>
              <a:t>            = ½ + 1/8 </a:t>
            </a:r>
          </a:p>
          <a:p>
            <a:endParaRPr lang="fr-FR" dirty="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2B0547FD-BADF-7E97-1BC4-5862E2341D66}"/>
              </a:ext>
            </a:extLst>
          </p:cNvPr>
          <p:cNvSpPr txBox="1"/>
          <p:nvPr/>
        </p:nvSpPr>
        <p:spPr>
          <a:xfrm>
            <a:off x="4613561" y="4781991"/>
            <a:ext cx="4795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Donc B = 1U + 1/8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1099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E0CB9889-8EC5-C014-959D-E3EBF622D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699907A5-620D-D387-6348-84E1FABC02C5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4B2D5FE0-E5E9-5FFC-0DF4-B80CBE0C28F4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26" name="Google Shape;4093;p43">
            <a:extLst>
              <a:ext uri="{FF2B5EF4-FFF2-40B4-BE49-F238E27FC236}">
                <a16:creationId xmlns:a16="http://schemas.microsoft.com/office/drawing/2014/main" id="{7DDB48E7-4850-3467-B8A8-DDF8AE22F12D}"/>
              </a:ext>
            </a:extLst>
          </p:cNvPr>
          <p:cNvSpPr txBox="1">
            <a:spLocks/>
          </p:cNvSpPr>
          <p:nvPr/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/>
              <a:t>CM1</a:t>
            </a:r>
            <a:endParaRPr lang="fr-FR" sz="2000" dirty="0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8CE33BAD-92E3-83E1-24B3-5330D0AE6B93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99518493-2ACB-605C-E977-64B14B46676E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8A0CF0E1-FFA5-6F7B-F150-638396638BE7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p.37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EE45432-D87A-F0DA-3DE1-AA9B71EE6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sp>
        <p:nvSpPr>
          <p:cNvPr id="17" name="Sous-titre 16">
            <a:extLst>
              <a:ext uri="{FF2B5EF4-FFF2-40B4-BE49-F238E27FC236}">
                <a16:creationId xmlns:a16="http://schemas.microsoft.com/office/drawing/2014/main" id="{8674D5D6-9AF3-5AD5-E068-FF9D82448F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8" name="Sous-titre 2">
            <a:extLst>
              <a:ext uri="{FF2B5EF4-FFF2-40B4-BE49-F238E27FC236}">
                <a16:creationId xmlns:a16="http://schemas.microsoft.com/office/drawing/2014/main" id="{6FE376A5-BDA4-3DBB-65F4-5FF93D51A625}"/>
              </a:ext>
            </a:extLst>
          </p:cNvPr>
          <p:cNvSpPr txBox="1">
            <a:spLocks/>
          </p:cNvSpPr>
          <p:nvPr/>
        </p:nvSpPr>
        <p:spPr>
          <a:xfrm>
            <a:off x="982883" y="558971"/>
            <a:ext cx="2755230" cy="455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u="sng"/>
              <a:t>Faire les exercices 3et 4.</a:t>
            </a:r>
            <a:endParaRPr lang="fr-FR" b="1"/>
          </a:p>
          <a:p>
            <a:pPr>
              <a:lnSpc>
                <a:spcPct val="100000"/>
              </a:lnSpc>
            </a:pPr>
            <a:endParaRPr lang="fr-FR" b="1" u="sng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4CC4D72-DDE6-969C-939D-1F1E705913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523" y="988501"/>
            <a:ext cx="2657602" cy="411062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961A273-2ACB-B45A-0081-66BB1E226C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0066" y="1148520"/>
            <a:ext cx="4460948" cy="3170438"/>
          </a:xfrm>
          <a:prstGeom prst="rect">
            <a:avLst/>
          </a:prstGeom>
        </p:spPr>
      </p:pic>
      <p:sp>
        <p:nvSpPr>
          <p:cNvPr id="22" name="Ellipse 21">
            <a:extLst>
              <a:ext uri="{FF2B5EF4-FFF2-40B4-BE49-F238E27FC236}">
                <a16:creationId xmlns:a16="http://schemas.microsoft.com/office/drawing/2014/main" id="{D33E59E4-2222-0FF2-68DB-38463D7C71EA}"/>
              </a:ext>
            </a:extLst>
          </p:cNvPr>
          <p:cNvSpPr/>
          <p:nvPr/>
        </p:nvSpPr>
        <p:spPr>
          <a:xfrm>
            <a:off x="8309956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p.36</a:t>
            </a:r>
          </a:p>
        </p:txBody>
      </p:sp>
    </p:spTree>
    <p:extLst>
      <p:ext uri="{BB962C8B-B14F-4D97-AF65-F5344CB8AC3E}">
        <p14:creationId xmlns:p14="http://schemas.microsoft.com/office/powerpoint/2010/main" val="2974691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9">
          <a:extLst>
            <a:ext uri="{FF2B5EF4-FFF2-40B4-BE49-F238E27FC236}">
              <a16:creationId xmlns:a16="http://schemas.microsoft.com/office/drawing/2014/main" id="{69574C93-DBD0-063F-ACAD-B977A5CBC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1" name="Google Shape;4081;p41">
            <a:extLst>
              <a:ext uri="{FF2B5EF4-FFF2-40B4-BE49-F238E27FC236}">
                <a16:creationId xmlns:a16="http://schemas.microsoft.com/office/drawing/2014/main" id="{80CFAC92-79CD-A7F8-06E0-B8D80F8D8E42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3891179" y="59535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0" name="Google Shape;4093;p43">
            <a:extLst>
              <a:ext uri="{FF2B5EF4-FFF2-40B4-BE49-F238E27FC236}">
                <a16:creationId xmlns:a16="http://schemas.microsoft.com/office/drawing/2014/main" id="{498C7E6A-94DC-3368-0BA1-AEFA0A3B2D57}"/>
              </a:ext>
            </a:extLst>
          </p:cNvPr>
          <p:cNvSpPr txBox="1">
            <a:spLocks/>
          </p:cNvSpPr>
          <p:nvPr/>
        </p:nvSpPr>
        <p:spPr>
          <a:xfrm>
            <a:off x="271220" y="3296887"/>
            <a:ext cx="4229454" cy="31213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/>
              <a:t>CM1</a:t>
            </a:r>
            <a:endParaRPr lang="fr-FR" sz="1600" dirty="0"/>
          </a:p>
        </p:txBody>
      </p:sp>
      <p:sp>
        <p:nvSpPr>
          <p:cNvPr id="12" name="Google Shape;4093;p43">
            <a:extLst>
              <a:ext uri="{FF2B5EF4-FFF2-40B4-BE49-F238E27FC236}">
                <a16:creationId xmlns:a16="http://schemas.microsoft.com/office/drawing/2014/main" id="{6F42BA65-048C-8349-B7D3-58A168B3649F}"/>
              </a:ext>
            </a:extLst>
          </p:cNvPr>
          <p:cNvSpPr txBox="1">
            <a:spLocks/>
          </p:cNvSpPr>
          <p:nvPr/>
        </p:nvSpPr>
        <p:spPr>
          <a:xfrm>
            <a:off x="4717229" y="3296886"/>
            <a:ext cx="4229454" cy="312137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 dirty="0"/>
              <a:t>CM2</a:t>
            </a:r>
          </a:p>
        </p:txBody>
      </p:sp>
      <p:sp>
        <p:nvSpPr>
          <p:cNvPr id="2" name="Google Shape;4080;p41">
            <a:extLst>
              <a:ext uri="{FF2B5EF4-FFF2-40B4-BE49-F238E27FC236}">
                <a16:creationId xmlns:a16="http://schemas.microsoft.com/office/drawing/2014/main" id="{5FBABE8C-E5BE-54FD-2AA6-90BCAF4B22E4}"/>
              </a:ext>
            </a:extLst>
          </p:cNvPr>
          <p:cNvSpPr txBox="1">
            <a:spLocks/>
          </p:cNvSpPr>
          <p:nvPr/>
        </p:nvSpPr>
        <p:spPr>
          <a:xfrm>
            <a:off x="4560703" y="1816050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800" dirty="0"/>
              <a:t>Découvrir le millième S2</a:t>
            </a:r>
          </a:p>
        </p:txBody>
      </p:sp>
      <p:sp>
        <p:nvSpPr>
          <p:cNvPr id="8" name="Google Shape;4080;p41">
            <a:extLst>
              <a:ext uri="{FF2B5EF4-FFF2-40B4-BE49-F238E27FC236}">
                <a16:creationId xmlns:a16="http://schemas.microsoft.com/office/drawing/2014/main" id="{7499B774-185A-093D-EC5F-23CB916B5C10}"/>
              </a:ext>
            </a:extLst>
          </p:cNvPr>
          <p:cNvSpPr txBox="1">
            <a:spLocks/>
          </p:cNvSpPr>
          <p:nvPr/>
        </p:nvSpPr>
        <p:spPr>
          <a:xfrm>
            <a:off x="197316" y="1785486"/>
            <a:ext cx="4446009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800" dirty="0"/>
              <a:t>Révisions opérations posées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BFB41D3-EF65-1F7C-C91A-893C4B6674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229" y="3637163"/>
            <a:ext cx="4229454" cy="86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966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6A733032-103F-F01B-A4F8-EF4573810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C7738C68-BE34-2451-2ECA-B81587960E3B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39388D1C-41D8-3251-5562-AFDE6483F08D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26" name="Google Shape;4093;p43">
            <a:extLst>
              <a:ext uri="{FF2B5EF4-FFF2-40B4-BE49-F238E27FC236}">
                <a16:creationId xmlns:a16="http://schemas.microsoft.com/office/drawing/2014/main" id="{9FC86D28-26EA-BDAF-14A9-5C38268623C6}"/>
              </a:ext>
            </a:extLst>
          </p:cNvPr>
          <p:cNvSpPr txBox="1">
            <a:spLocks/>
          </p:cNvSpPr>
          <p:nvPr/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/>
              <a:t>CM1</a:t>
            </a:r>
            <a:endParaRPr lang="fr-FR" sz="2000" dirty="0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77253352-43E8-2998-73B5-BA3A959474B2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B293DBC-8F8B-7EE5-C1F6-7629A82BBA4B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0A52E260-3D61-9A71-2382-5521ED6D087B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p.37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D1B5D8C-A3FC-EE7D-32DB-4B5C3E65C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sp>
        <p:nvSpPr>
          <p:cNvPr id="17" name="Sous-titre 16">
            <a:extLst>
              <a:ext uri="{FF2B5EF4-FFF2-40B4-BE49-F238E27FC236}">
                <a16:creationId xmlns:a16="http://schemas.microsoft.com/office/drawing/2014/main" id="{7CD50907-01DD-15E1-4DC9-1D0DCBA45E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8" name="Sous-titre 2">
            <a:extLst>
              <a:ext uri="{FF2B5EF4-FFF2-40B4-BE49-F238E27FC236}">
                <a16:creationId xmlns:a16="http://schemas.microsoft.com/office/drawing/2014/main" id="{AB05F058-0175-EB3F-EE91-4785EFADEA9B}"/>
              </a:ext>
            </a:extLst>
          </p:cNvPr>
          <p:cNvSpPr txBox="1">
            <a:spLocks/>
          </p:cNvSpPr>
          <p:nvPr/>
        </p:nvSpPr>
        <p:spPr>
          <a:xfrm>
            <a:off x="982883" y="558971"/>
            <a:ext cx="2755230" cy="455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u="sng"/>
              <a:t>Faire les exercices 3et 4.</a:t>
            </a:r>
            <a:endParaRPr lang="fr-FR" b="1"/>
          </a:p>
          <a:p>
            <a:pPr>
              <a:lnSpc>
                <a:spcPct val="100000"/>
              </a:lnSpc>
            </a:pPr>
            <a:endParaRPr lang="fr-FR" b="1" u="sng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A4E50D1-8756-C95E-97FF-D9DB1C603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523" y="988501"/>
            <a:ext cx="2657602" cy="411062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1E8AEFF-04AB-A845-592C-0344BC23C8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5344" y="125289"/>
            <a:ext cx="682398" cy="961640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9343D98B-C219-5197-C102-29F751F9655B}"/>
              </a:ext>
            </a:extLst>
          </p:cNvPr>
          <p:cNvSpPr/>
          <p:nvPr/>
        </p:nvSpPr>
        <p:spPr>
          <a:xfrm>
            <a:off x="8309956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p.14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36255BF-861B-EFDB-83E3-8793D33685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313666" y="526361"/>
            <a:ext cx="3130242" cy="439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604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40AB941C-9BF1-A722-E292-64CDAFA6A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297D11AF-ACE4-EBAF-8348-B9D153AE205C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541BBD18-C301-877F-58EE-B339B5B0208E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26" name="Google Shape;4093;p43">
            <a:extLst>
              <a:ext uri="{FF2B5EF4-FFF2-40B4-BE49-F238E27FC236}">
                <a16:creationId xmlns:a16="http://schemas.microsoft.com/office/drawing/2014/main" id="{985AAAEB-F585-C2EB-6F4A-39F2279E6AAA}"/>
              </a:ext>
            </a:extLst>
          </p:cNvPr>
          <p:cNvSpPr txBox="1">
            <a:spLocks/>
          </p:cNvSpPr>
          <p:nvPr/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/>
              <a:t>CM1</a:t>
            </a:r>
            <a:endParaRPr lang="fr-FR" sz="2000" dirty="0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B4A1C402-0933-F903-9175-109E0A51FC15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9968FDF-343C-ECE8-55E9-F506C55481AB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CBBB0437-05A1-0B1F-FD5B-A62D448C09D7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p.37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A5BCC1F-F957-15C1-CE85-7B8CC3B77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sp>
        <p:nvSpPr>
          <p:cNvPr id="17" name="Sous-titre 16">
            <a:extLst>
              <a:ext uri="{FF2B5EF4-FFF2-40B4-BE49-F238E27FC236}">
                <a16:creationId xmlns:a16="http://schemas.microsoft.com/office/drawing/2014/main" id="{F275D5F1-0EA2-B7C1-5968-79A75C0D82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8" name="Sous-titre 2">
            <a:extLst>
              <a:ext uri="{FF2B5EF4-FFF2-40B4-BE49-F238E27FC236}">
                <a16:creationId xmlns:a16="http://schemas.microsoft.com/office/drawing/2014/main" id="{29F5C61E-A29D-A226-5D2B-0FD5CAC8C7AB}"/>
              </a:ext>
            </a:extLst>
          </p:cNvPr>
          <p:cNvSpPr txBox="1">
            <a:spLocks/>
          </p:cNvSpPr>
          <p:nvPr/>
        </p:nvSpPr>
        <p:spPr>
          <a:xfrm>
            <a:off x="982883" y="558971"/>
            <a:ext cx="2755230" cy="455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u="sng"/>
              <a:t>Faire les exercices 3et 4.</a:t>
            </a:r>
            <a:endParaRPr lang="fr-FR" b="1"/>
          </a:p>
          <a:p>
            <a:pPr>
              <a:lnSpc>
                <a:spcPct val="100000"/>
              </a:lnSpc>
            </a:pPr>
            <a:endParaRPr lang="fr-FR" b="1" u="sng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60D3590-CEE3-CCE7-F293-38E87678BF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523" y="988501"/>
            <a:ext cx="2657602" cy="411062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A0A0FB0-96F8-5E85-F6CC-2B2E42C943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5344" y="125289"/>
            <a:ext cx="682398" cy="961640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C01FEEA1-3488-A456-6121-65D1DDE3A87C}"/>
              </a:ext>
            </a:extLst>
          </p:cNvPr>
          <p:cNvSpPr/>
          <p:nvPr/>
        </p:nvSpPr>
        <p:spPr>
          <a:xfrm>
            <a:off x="8309956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5D4BBE-3EC7-2621-B3C5-0D352F04FF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273751" y="764684"/>
            <a:ext cx="3210066" cy="453043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F02338D-58F6-0D3D-2B74-28DA085FA51A}"/>
              </a:ext>
            </a:extLst>
          </p:cNvPr>
          <p:cNvSpPr txBox="1"/>
          <p:nvPr/>
        </p:nvSpPr>
        <p:spPr>
          <a:xfrm>
            <a:off x="4813072" y="1825862"/>
            <a:ext cx="40011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800" dirty="0">
                <a:solidFill>
                  <a:srgbClr val="FF0000"/>
                </a:solidFill>
              </a:rPr>
              <a:t>On peut déterminer la longueur d’une bande  en reportant plusieurs fois la bande-unité ou une partie de cette bande-unité. En pliant la bande en plusieurs parties égales, je construis d’autres longueurs, qui me permettent d’en composer encore des nouvelles.</a:t>
            </a:r>
          </a:p>
        </p:txBody>
      </p:sp>
    </p:spTree>
    <p:extLst>
      <p:ext uri="{BB962C8B-B14F-4D97-AF65-F5344CB8AC3E}">
        <p14:creationId xmlns:p14="http://schemas.microsoft.com/office/powerpoint/2010/main" val="3393752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6557726E-FFBA-1D30-779E-2E9C3991C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819E3416-14BA-D58C-1731-B61E93AD26FD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644D0CE5-839B-6A17-4989-4D1C218DD33F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26" name="Google Shape;4093;p43">
            <a:extLst>
              <a:ext uri="{FF2B5EF4-FFF2-40B4-BE49-F238E27FC236}">
                <a16:creationId xmlns:a16="http://schemas.microsoft.com/office/drawing/2014/main" id="{2B78BA95-A0A1-FC20-9C09-3D97992FAD5D}"/>
              </a:ext>
            </a:extLst>
          </p:cNvPr>
          <p:cNvSpPr txBox="1">
            <a:spLocks/>
          </p:cNvSpPr>
          <p:nvPr/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/>
              <a:t>CM1</a:t>
            </a:r>
            <a:endParaRPr lang="fr-FR" sz="2000" dirty="0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66F67E17-8FC8-25EE-AC3A-D87135AD5A66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827C412-687A-07BA-CE31-CD03587202EB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48615167-ABB6-1A51-49BF-D278C757C589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p.37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AB6A391-2E03-2D51-8CCF-5036353E1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sp>
        <p:nvSpPr>
          <p:cNvPr id="17" name="Sous-titre 16">
            <a:extLst>
              <a:ext uri="{FF2B5EF4-FFF2-40B4-BE49-F238E27FC236}">
                <a16:creationId xmlns:a16="http://schemas.microsoft.com/office/drawing/2014/main" id="{1D4A463A-C1BD-A169-87FB-28172F6540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8" name="Sous-titre 2">
            <a:extLst>
              <a:ext uri="{FF2B5EF4-FFF2-40B4-BE49-F238E27FC236}">
                <a16:creationId xmlns:a16="http://schemas.microsoft.com/office/drawing/2014/main" id="{091ADB03-8B9C-6CC5-E8EB-7A616BB94121}"/>
              </a:ext>
            </a:extLst>
          </p:cNvPr>
          <p:cNvSpPr txBox="1">
            <a:spLocks/>
          </p:cNvSpPr>
          <p:nvPr/>
        </p:nvSpPr>
        <p:spPr>
          <a:xfrm>
            <a:off x="982883" y="558971"/>
            <a:ext cx="2755230" cy="455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u="sng"/>
              <a:t>Faire les exercices 3et 4.</a:t>
            </a:r>
            <a:endParaRPr lang="fr-FR" b="1"/>
          </a:p>
          <a:p>
            <a:pPr>
              <a:lnSpc>
                <a:spcPct val="100000"/>
              </a:lnSpc>
            </a:pPr>
            <a:endParaRPr lang="fr-FR" b="1" u="sng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7CA7D4-94C2-61E5-D56A-BA680CADD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523" y="988501"/>
            <a:ext cx="2657602" cy="4110624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D262DAAA-77EE-E1B9-E909-24B4F61829BB}"/>
              </a:ext>
            </a:extLst>
          </p:cNvPr>
          <p:cNvSpPr/>
          <p:nvPr/>
        </p:nvSpPr>
        <p:spPr>
          <a:xfrm>
            <a:off x="8309956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p.36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E779377-3281-1AD5-389B-B8BCFE70E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9278" y="98988"/>
            <a:ext cx="640745" cy="868912"/>
          </a:xfrm>
          <a:prstGeom prst="rect">
            <a:avLst/>
          </a:prstGeom>
        </p:spPr>
      </p:pic>
      <p:sp>
        <p:nvSpPr>
          <p:cNvPr id="9" name="Sous-titre 2">
            <a:extLst>
              <a:ext uri="{FF2B5EF4-FFF2-40B4-BE49-F238E27FC236}">
                <a16:creationId xmlns:a16="http://schemas.microsoft.com/office/drawing/2014/main" id="{DB7FF507-2BFE-2703-BD64-0BC4948DBB04}"/>
              </a:ext>
            </a:extLst>
          </p:cNvPr>
          <p:cNvSpPr txBox="1">
            <a:spLocks/>
          </p:cNvSpPr>
          <p:nvPr/>
        </p:nvSpPr>
        <p:spPr>
          <a:xfrm>
            <a:off x="5206951" y="527184"/>
            <a:ext cx="2755230" cy="455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u="sng" dirty="0"/>
              <a:t>Faire les exercices 1 et 2.</a:t>
            </a:r>
            <a:endParaRPr lang="fr-FR" b="1" dirty="0"/>
          </a:p>
          <a:p>
            <a:pPr>
              <a:lnSpc>
                <a:spcPct val="100000"/>
              </a:lnSpc>
            </a:pPr>
            <a:endParaRPr lang="fr-FR" b="1" u="sng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F6E3851-59F6-32D5-8E32-C65586D30D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2872" y="2113600"/>
            <a:ext cx="4510252" cy="126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345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E73A82A6-7454-A3BA-6AC2-4F4775633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85AE5213-1EAB-7B73-8416-29A7C18C868E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9E1BCE87-7AFB-A8CB-27CC-5AC7834FC04A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26" name="Google Shape;4093;p43">
            <a:extLst>
              <a:ext uri="{FF2B5EF4-FFF2-40B4-BE49-F238E27FC236}">
                <a16:creationId xmlns:a16="http://schemas.microsoft.com/office/drawing/2014/main" id="{CD65B0EC-B04E-B0DA-94A1-EE2679AA1090}"/>
              </a:ext>
            </a:extLst>
          </p:cNvPr>
          <p:cNvSpPr txBox="1">
            <a:spLocks/>
          </p:cNvSpPr>
          <p:nvPr/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/>
              <a:t>CM1</a:t>
            </a:r>
            <a:endParaRPr lang="fr-FR" sz="2000" dirty="0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4BE86110-E459-4274-6CDC-82471C9AF83C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3EB6B03D-3834-B61B-66E6-5756B85FF6CB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2DF3D9DC-5734-5F1A-74C1-BF911812F795}"/>
              </a:ext>
            </a:extLst>
          </p:cNvPr>
          <p:cNvSpPr txBox="1"/>
          <p:nvPr/>
        </p:nvSpPr>
        <p:spPr>
          <a:xfrm>
            <a:off x="4726123" y="613891"/>
            <a:ext cx="50315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u="sng" dirty="0">
                <a:solidFill>
                  <a:sysClr val="windowText" lastClr="000000"/>
                </a:solidFill>
              </a:rPr>
              <a:t>Gabarit de l’exercice pour d’autres exemples.</a:t>
            </a:r>
            <a:endParaRPr lang="fr-FR" sz="1200" b="1" u="sng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503CB8-440C-FFD6-433F-DF5E95427616}"/>
              </a:ext>
            </a:extLst>
          </p:cNvPr>
          <p:cNvSpPr/>
          <p:nvPr/>
        </p:nvSpPr>
        <p:spPr>
          <a:xfrm>
            <a:off x="4638754" y="1112978"/>
            <a:ext cx="4370200" cy="340091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FB4A774-6FFF-A32C-378A-39A69F865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6518" y="1389317"/>
            <a:ext cx="4279264" cy="360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AB3F3FF-E537-6ED0-9C3E-068244B4D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050" y="2328679"/>
            <a:ext cx="4279264" cy="3605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D5EABD9-A90D-EC28-0374-BB6769F84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050" y="3268041"/>
            <a:ext cx="4279264" cy="36058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C894675-246D-6536-2855-053772C38EEA}"/>
              </a:ext>
            </a:extLst>
          </p:cNvPr>
          <p:cNvSpPr txBox="1"/>
          <p:nvPr/>
        </p:nvSpPr>
        <p:spPr>
          <a:xfrm>
            <a:off x="4638754" y="1081871"/>
            <a:ext cx="769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A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7C60BFB-3F52-D9BF-5334-E1CB4BB6F7B6}"/>
              </a:ext>
            </a:extLst>
          </p:cNvPr>
          <p:cNvSpPr txBox="1"/>
          <p:nvPr/>
        </p:nvSpPr>
        <p:spPr>
          <a:xfrm>
            <a:off x="8732607" y="1090763"/>
            <a:ext cx="769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B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33F0F920-B7EE-C360-09A8-1979F6790627}"/>
                  </a:ext>
                </a:extLst>
              </p14:cNvPr>
              <p14:cNvContentPartPr/>
              <p14:nvPr/>
            </p14:nvContentPartPr>
            <p14:xfrm>
              <a:off x="7351242" y="1566035"/>
              <a:ext cx="324000" cy="72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F7E8CDCC-2E60-BD56-C2B6-F336DA30EEA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97242" y="1350035"/>
                <a:ext cx="43164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A3D5521E-7C7F-1446-0E86-025EA77C8B51}"/>
                  </a:ext>
                </a:extLst>
              </p14:cNvPr>
              <p14:cNvContentPartPr/>
              <p14:nvPr/>
            </p14:nvContentPartPr>
            <p14:xfrm>
              <a:off x="8103642" y="2481155"/>
              <a:ext cx="378000" cy="201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DE78D04-3E75-7312-CED5-E4A6104AE00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049642" y="2373515"/>
                <a:ext cx="485640" cy="23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B5218A52-0B51-8AC4-DB53-50CAD891917D}"/>
                  </a:ext>
                </a:extLst>
              </p14:cNvPr>
              <p14:cNvContentPartPr/>
              <p14:nvPr/>
            </p14:nvContentPartPr>
            <p14:xfrm>
              <a:off x="5222922" y="3452795"/>
              <a:ext cx="332640" cy="158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DEED844D-87DF-E265-6E9B-A3504492E5D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168922" y="3344795"/>
                <a:ext cx="440280" cy="231480"/>
              </a:xfrm>
              <a:prstGeom prst="rect">
                <a:avLst/>
              </a:prstGeom>
            </p:spPr>
          </p:pic>
        </mc:Fallback>
      </mc:AlternateContent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7E1A5ABD-7CE9-AF44-069C-05DDA2AD7B34}"/>
              </a:ext>
            </a:extLst>
          </p:cNvPr>
          <p:cNvCxnSpPr>
            <a:cxnSpLocks/>
          </p:cNvCxnSpPr>
          <p:nvPr/>
        </p:nvCxnSpPr>
        <p:spPr>
          <a:xfrm flipH="1">
            <a:off x="4791451" y="1616234"/>
            <a:ext cx="2450432" cy="792334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57659A88-14D3-1564-3D15-9ACA32467E9D}"/>
              </a:ext>
            </a:extLst>
          </p:cNvPr>
          <p:cNvCxnSpPr>
            <a:cxnSpLocks/>
            <a:endCxn id="6" idx="3"/>
          </p:cNvCxnSpPr>
          <p:nvPr/>
        </p:nvCxnSpPr>
        <p:spPr>
          <a:xfrm>
            <a:off x="7769297" y="1604258"/>
            <a:ext cx="1201017" cy="904715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51CC4818-5E8B-6787-96FC-797F4F0881BE}"/>
              </a:ext>
            </a:extLst>
          </p:cNvPr>
          <p:cNvCxnSpPr>
            <a:cxnSpLocks/>
          </p:cNvCxnSpPr>
          <p:nvPr/>
        </p:nvCxnSpPr>
        <p:spPr>
          <a:xfrm flipH="1">
            <a:off x="4791451" y="2559988"/>
            <a:ext cx="3226864" cy="748461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D9E38528-4DF9-9409-5210-88689F2E919A}"/>
              </a:ext>
            </a:extLst>
          </p:cNvPr>
          <p:cNvCxnSpPr>
            <a:cxnSpLocks/>
            <a:endCxn id="8" idx="3"/>
          </p:cNvCxnSpPr>
          <p:nvPr/>
        </p:nvCxnSpPr>
        <p:spPr>
          <a:xfrm>
            <a:off x="8475433" y="2540080"/>
            <a:ext cx="494881" cy="908255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B67D29A1-AFB4-36EE-1737-C0F4BB131550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p.37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61422CA-E0EA-5979-53F7-6263D16FAF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sp>
        <p:nvSpPr>
          <p:cNvPr id="17" name="Sous-titre 16">
            <a:extLst>
              <a:ext uri="{FF2B5EF4-FFF2-40B4-BE49-F238E27FC236}">
                <a16:creationId xmlns:a16="http://schemas.microsoft.com/office/drawing/2014/main" id="{79DCF0FB-FEA7-16A0-1EDE-016CE11AE0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232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17B468F4-933D-D667-BB1B-56E06762E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7B06FDDE-FA8F-9653-4BD6-A640F3BB8B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EE4D7E23-0967-349A-E1D7-E501E97F161E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958EB1CA-CDCA-1C61-C783-8F043F0BD54F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3CC2FE01-E633-4CA8-364A-7F4A8A2F407F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790F6B94-CCCD-3EA5-5F6A-1999EB44E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72" y="25256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12A1775-95AC-1AC1-231C-8FDE4E1FCD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4847" y="1783159"/>
            <a:ext cx="4427864" cy="56655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544920-CF52-E593-6936-429FEDF069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2778" y="1067498"/>
            <a:ext cx="4530439" cy="50040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94D605A-90A9-C46F-2157-03388D6BEC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4572" y="2295523"/>
            <a:ext cx="496155" cy="5419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1509930-B0D4-84E6-9DFB-6E989F17F3DC}"/>
              </a:ext>
            </a:extLst>
          </p:cNvPr>
          <p:cNvSpPr txBox="1"/>
          <p:nvPr/>
        </p:nvSpPr>
        <p:spPr>
          <a:xfrm>
            <a:off x="4674572" y="760286"/>
            <a:ext cx="50315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ysClr val="windowText" lastClr="000000"/>
                </a:solidFill>
              </a:rPr>
              <a:t>Voici une unité. Nous allons partager cette unité.</a:t>
            </a:r>
            <a:endParaRPr lang="fr-FR" sz="12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475F2B1-1992-68BD-EC73-29131BB2E988}"/>
              </a:ext>
            </a:extLst>
          </p:cNvPr>
          <p:cNvSpPr txBox="1"/>
          <p:nvPr/>
        </p:nvSpPr>
        <p:spPr>
          <a:xfrm>
            <a:off x="4589397" y="2968773"/>
            <a:ext cx="50315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ysClr val="windowText" lastClr="000000"/>
                </a:solidFill>
              </a:rPr>
              <a:t>En combien de parties vertes avons-nous partagé l’unité ?</a:t>
            </a:r>
            <a:endParaRPr lang="fr-FR" sz="1200" b="1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6FC04E7-BB1B-40D2-856A-FD41146368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2556" y="1541858"/>
            <a:ext cx="1858051" cy="2029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768BEED1-2BA3-672A-A75C-E48B73B04B69}"/>
                  </a:ext>
                </a:extLst>
              </p:cNvPr>
              <p:cNvSpPr txBox="1"/>
              <p:nvPr/>
            </p:nvSpPr>
            <p:spPr>
              <a:xfrm>
                <a:off x="4593487" y="3607808"/>
                <a:ext cx="5599649" cy="5437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200" b="1" dirty="0">
                    <a:solidFill>
                      <a:sysClr val="windowText" lastClr="000000"/>
                    </a:solidFill>
                    <a:latin typeface="+mn-lt"/>
                  </a:rPr>
                  <a:t>On repartage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2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200" b="1" i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1200" b="1" i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fr-FR" sz="12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2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𝐞𝐧</m:t>
                    </m:r>
                    <m:r>
                      <a:rPr lang="fr-FR" sz="12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2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fr-FR" sz="12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2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𝐩𝐚𝐫𝐭𝐢𝐞𝐬</m:t>
                    </m:r>
                    <m:r>
                      <a:rPr lang="fr-FR" sz="12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fr-FR" sz="1200" b="1" dirty="0">
                  <a:solidFill>
                    <a:sysClr val="windowText" lastClr="000000"/>
                  </a:solidFill>
                  <a:latin typeface="+mn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𝐂𝐨𝐦𝐛𝐢𝐞𝐧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𝐝𝐞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𝐩𝐚𝐫𝐭𝐢𝐞𝐬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𝐛𝐥𝐞𝐮𝐞𝐬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𝐲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𝐭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𝐢𝐥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𝐝𝐚𝐧𝐬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𝐮𝐧𝐞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𝐮𝐧𝐢𝐭</m:t>
                      </m:r>
                      <m:r>
                        <a:rPr lang="fr-FR" sz="1200" b="1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é ?</m:t>
                      </m:r>
                    </m:oMath>
                  </m:oMathPara>
                </a14:m>
                <a:endParaRPr lang="fr-FR" sz="12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768BEED1-2BA3-672A-A75C-E48B73B04B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3487" y="3607808"/>
                <a:ext cx="5599649" cy="543739"/>
              </a:xfrm>
              <a:prstGeom prst="rect">
                <a:avLst/>
              </a:prstGeom>
              <a:blipFill>
                <a:blip r:embed="rId7"/>
                <a:stretch>
                  <a:fillRect l="-109" b="-33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Image 26">
            <a:extLst>
              <a:ext uri="{FF2B5EF4-FFF2-40B4-BE49-F238E27FC236}">
                <a16:creationId xmlns:a16="http://schemas.microsoft.com/office/drawing/2014/main" id="{E4F9195C-EAA6-D131-2A55-717D070354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2970" y="2295523"/>
            <a:ext cx="496155" cy="54194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88A565A7-47C5-DE16-DC91-F473B25EDD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9561" y="2295523"/>
            <a:ext cx="496155" cy="5419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3FB851F-30EE-E3D7-4BC4-9780813967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4992" y="2295523"/>
            <a:ext cx="496155" cy="54194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435EA7A-6F9B-C701-2A0E-55ED4BE7ED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1147" y="2295523"/>
            <a:ext cx="496155" cy="54194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66AD6EE-C701-695D-5BB2-448927AB7B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3338" y="2295523"/>
            <a:ext cx="496155" cy="54194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C01EF4E0-ADC2-8B2E-0FA2-295FC4C075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5356" y="2295523"/>
            <a:ext cx="496155" cy="54194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58F44D25-64FF-99F6-5031-1BEAF84E7D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7472" y="2295523"/>
            <a:ext cx="496155" cy="54194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53E6358F-3DEB-C8EE-2D85-4CB50F9F8A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9490" y="2295523"/>
            <a:ext cx="496155" cy="54194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D5868EDA-87E4-DE88-75DD-7C78B58202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9488" y="2288598"/>
            <a:ext cx="496155" cy="54194"/>
          </a:xfrm>
          <a:prstGeom prst="rect">
            <a:avLst/>
          </a:prstGeom>
        </p:spPr>
      </p:pic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E6E405A8-6BFE-D176-80EF-5010580C4D2E}"/>
              </a:ext>
            </a:extLst>
          </p:cNvPr>
          <p:cNvCxnSpPr>
            <a:stCxn id="19" idx="1"/>
          </p:cNvCxnSpPr>
          <p:nvPr/>
        </p:nvCxnSpPr>
        <p:spPr>
          <a:xfrm flipH="1">
            <a:off x="4922649" y="1643334"/>
            <a:ext cx="399907" cy="2933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C8885B11-9F8C-D6FB-ABA0-7105A46C0018}"/>
                  </a:ext>
                </a:extLst>
              </p:cNvPr>
              <p:cNvSpPr txBox="1"/>
              <p:nvPr/>
            </p:nvSpPr>
            <p:spPr>
              <a:xfrm>
                <a:off x="4641832" y="2334929"/>
                <a:ext cx="4423811" cy="3590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200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2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fr-FR" sz="1200" b="1" i="1" smtClean="0"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fr-FR" sz="1200" b="1" i="1" smtClean="0">
                        <a:latin typeface="Cambria Math" panose="02040503050406030204" pitchFamily="18" charset="0"/>
                      </a:rPr>
                      <m:t>+  </m:t>
                    </m:r>
                    <m:f>
                      <m:fPr>
                        <m:ctrlPr>
                          <a:rPr lang="fr-FR" sz="1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fr-FR" sz="1200" b="1" i="1" smtClean="0">
                        <a:latin typeface="Cambria Math" panose="02040503050406030204" pitchFamily="18" charset="0"/>
                      </a:rPr>
                      <m:t>+  </m:t>
                    </m:r>
                    <m:f>
                      <m:fPr>
                        <m:ctrlPr>
                          <a:rPr lang="fr-FR" sz="1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fr-FR" sz="1200" b="1" i="1" smtClean="0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fr-FR" sz="1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fr-FR" sz="1200" b="1" i="1" smtClean="0">
                        <a:latin typeface="Cambria Math" panose="02040503050406030204" pitchFamily="18" charset="0"/>
                      </a:rPr>
                      <m:t>+  </m:t>
                    </m:r>
                    <m:f>
                      <m:fPr>
                        <m:ctrlPr>
                          <a:rPr lang="fr-FR" sz="1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fr-FR" sz="1200" b="1" i="1" smtClean="0">
                        <a:latin typeface="Cambria Math" panose="02040503050406030204" pitchFamily="18" charset="0"/>
                      </a:rPr>
                      <m:t>+  </m:t>
                    </m:r>
                    <m:f>
                      <m:fPr>
                        <m:ctrlPr>
                          <a:rPr lang="fr-FR" sz="1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fr-FR" sz="1200" b="1" i="1" smtClean="0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fr-FR" sz="1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fr-FR" sz="1200" b="1" i="1" smtClean="0">
                        <a:latin typeface="Cambria Math" panose="02040503050406030204" pitchFamily="18" charset="0"/>
                      </a:rPr>
                      <m:t>+  </m:t>
                    </m:r>
                    <m:f>
                      <m:fPr>
                        <m:ctrlPr>
                          <a:rPr lang="fr-FR" sz="1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fr-FR" sz="1200" b="1" i="1" smtClean="0">
                        <a:latin typeface="Cambria Math" panose="02040503050406030204" pitchFamily="18" charset="0"/>
                      </a:rPr>
                      <m:t>+  </m:t>
                    </m:r>
                    <m:f>
                      <m:fPr>
                        <m:ctrlPr>
                          <a:rPr lang="fr-FR" sz="1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fr-FR" sz="1200" b="1" i="1" smtClean="0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fr-FR" sz="1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fr-FR" sz="1200" b="1" i="1"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fr-FR" sz="1200" b="1" dirty="0"/>
                  <a:t> </a:t>
                </a:r>
              </a:p>
            </p:txBody>
          </p:sp>
        </mc:Choice>
        <mc:Fallback xmlns="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C8885B11-9F8C-D6FB-ABA0-7105A46C00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832" y="2334929"/>
                <a:ext cx="4423811" cy="35907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C42C90B3-E832-8A8C-4871-5742C1F4813A}"/>
                  </a:ext>
                </a:extLst>
              </p:cNvPr>
              <p:cNvSpPr txBox="1"/>
              <p:nvPr/>
            </p:nvSpPr>
            <p:spPr>
              <a:xfrm>
                <a:off x="4549052" y="3183784"/>
                <a:ext cx="5031520" cy="3367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100" b="1" dirty="0">
                    <a:solidFill>
                      <a:srgbClr val="FF0000"/>
                    </a:solidFill>
                  </a:rPr>
                  <a:t>En 10.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1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11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fr-FR" sz="11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fr-FR" sz="11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fr-FR" sz="11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fr-FR" sz="11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fr-FR" sz="11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fr-FR" sz="11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fr-FR" sz="11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fr-FR" sz="11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fr-FR" sz="11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fr-FR" sz="11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fr-FR" sz="11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fr-FR" sz="11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1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1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𝒖𝒏𝒊𝒕</m:t>
                    </m:r>
                    <m:r>
                      <a:rPr lang="fr-FR" sz="11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é</m:t>
                    </m:r>
                  </m:oMath>
                </a14:m>
                <a:endParaRPr lang="fr-FR" sz="11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C42C90B3-E832-8A8C-4871-5742C1F481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9052" y="3183784"/>
                <a:ext cx="5031520" cy="33675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FC308872-99DF-C55E-F079-D3EE3005755E}"/>
                  </a:ext>
                </a:extLst>
              </p:cNvPr>
              <p:cNvSpPr txBox="1"/>
              <p:nvPr/>
            </p:nvSpPr>
            <p:spPr>
              <a:xfrm>
                <a:off x="4664847" y="4170475"/>
                <a:ext cx="5031520" cy="3367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100" b="1" dirty="0">
                    <a:solidFill>
                      <a:srgbClr val="FF0000"/>
                    </a:solidFill>
                  </a:rPr>
                  <a:t>I</a:t>
                </a:r>
                <a14:m>
                  <m:oMath xmlns:m="http://schemas.openxmlformats.org/officeDocument/2006/math">
                    <m:r>
                      <a:rPr lang="fr-FR" sz="11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𝐥</m:t>
                    </m:r>
                    <m:r>
                      <a:rPr lang="fr-FR" sz="11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𝐲</m:t>
                    </m:r>
                    <m:r>
                      <a:rPr lang="fr-FR" sz="11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𝐞𝐧</m:t>
                    </m:r>
                    <m:r>
                      <a:rPr lang="fr-FR" sz="11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fr-FR" sz="11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𝟏𝟎𝟎</m:t>
                    </m:r>
                    <m:r>
                      <a:rPr lang="fr-FR" sz="11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    </m:t>
                    </m:r>
                    <m:f>
                      <m:fPr>
                        <m:ctrlP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fr-FR" sz="11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fr-FR" sz="11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fr-FR" sz="11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fr-FR" sz="11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fr-FR" sz="11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               </m:t>
                    </m:r>
                  </m:oMath>
                </a14:m>
                <a:endParaRPr lang="fr-FR" sz="11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FC308872-99DF-C55E-F079-D3EE300575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4847" y="4170475"/>
                <a:ext cx="5031520" cy="33675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6" name="Image 45">
            <a:hlinkClick r:id="rId11"/>
            <a:extLst>
              <a:ext uri="{FF2B5EF4-FFF2-40B4-BE49-F238E27FC236}">
                <a16:creationId xmlns:a16="http://schemas.microsoft.com/office/drawing/2014/main" id="{D08E7113-703A-170D-F6AE-DFD08ADA7A0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690" b="94574" l="9945" r="92265">
                        <a14:foregroundMark x1="86464" y1="27132" x2="92541" y2="78295"/>
                        <a14:foregroundMark x1="45580" y1="87209" x2="70718" y2="94574"/>
                        <a14:foregroundMark x1="35912" y1="36434" x2="78177" y2="24419"/>
                        <a14:foregroundMark x1="24033" y1="56977" x2="58287" y2="53876"/>
                        <a14:foregroundMark x1="58287" y1="53876" x2="68232" y2="38372"/>
                        <a14:foregroundMark x1="44199" y1="51163" x2="66851" y2="19767"/>
                        <a14:foregroundMark x1="66851" y1="19767" x2="67403" y2="35659"/>
                        <a14:foregroundMark x1="35635" y1="60465" x2="64088" y2="64341"/>
                        <a14:foregroundMark x1="64088" y1="64341" x2="64365" y2="63953"/>
                        <a14:foregroundMark x1="68785" y1="59690" x2="71271" y2="76744"/>
                        <a14:foregroundMark x1="30387" y1="58527" x2="59392" y2="45736"/>
                        <a14:foregroundMark x1="59392" y1="45736" x2="33978" y2="56202"/>
                        <a14:foregroundMark x1="45028" y1="54651" x2="61050" y2="54651"/>
                        <a14:foregroundMark x1="64641" y1="56977" x2="35359" y2="32558"/>
                        <a14:foregroundMark x1="35359" y1="32558" x2="69061" y2="56589"/>
                        <a14:foregroundMark x1="69061" y1="56589" x2="65193" y2="52713"/>
                        <a14:foregroundMark x1="69061" y1="33721" x2="69613" y2="33721"/>
                        <a14:foregroundMark x1="40331" y1="34109" x2="62707" y2="58915"/>
                        <a14:foregroundMark x1="62707" y1="58915" x2="40608" y2="83721"/>
                        <a14:foregroundMark x1="40608" y1="83721" x2="43370" y2="28682"/>
                        <a14:foregroundMark x1="43370" y1="28682" x2="70718" y2="34496"/>
                        <a14:foregroundMark x1="70718" y1="34496" x2="40884" y2="32558"/>
                        <a14:foregroundMark x1="40884" y1="32558" x2="45028" y2="30620"/>
                        <a14:foregroundMark x1="87017" y1="68605" x2="87845" y2="7286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04923" y="4206913"/>
            <a:ext cx="1174612" cy="83715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4F4314B-97C0-6404-D71C-F819EA337EBE}"/>
              </a:ext>
            </a:extLst>
          </p:cNvPr>
          <p:cNvSpPr txBox="1"/>
          <p:nvPr/>
        </p:nvSpPr>
        <p:spPr>
          <a:xfrm>
            <a:off x="455974" y="512873"/>
            <a:ext cx="284506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ysClr val="windowText" lastClr="000000"/>
                </a:solidFill>
              </a:rPr>
              <a:t>Pose les opérations suivantes :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6 578 + 879 =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2 567 – 345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70 933 – 9 812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567 x 5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239 x 12 =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78 635 + 3 089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89 389 – 3 808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56 766 – 12 780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5 879 x 23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8 761 x 443 = 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1 278 x 823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239 x 1 2367 =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5 432 x 235 =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F105A26-A119-B18A-EAD3-6CFF28C80ABC}"/>
              </a:ext>
            </a:extLst>
          </p:cNvPr>
          <p:cNvSpPr/>
          <p:nvPr/>
        </p:nvSpPr>
        <p:spPr>
          <a:xfrm>
            <a:off x="202932" y="1378322"/>
            <a:ext cx="258786" cy="25715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C67B326B-4F5A-A2FA-E17B-57F0975BA612}"/>
              </a:ext>
            </a:extLst>
          </p:cNvPr>
          <p:cNvSpPr/>
          <p:nvPr/>
        </p:nvSpPr>
        <p:spPr>
          <a:xfrm>
            <a:off x="184952" y="2968773"/>
            <a:ext cx="258786" cy="25715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A5C4911A-8679-76A6-D1C8-3F5B6C28F553}"/>
              </a:ext>
            </a:extLst>
          </p:cNvPr>
          <p:cNvSpPr/>
          <p:nvPr/>
        </p:nvSpPr>
        <p:spPr>
          <a:xfrm>
            <a:off x="175703" y="4363280"/>
            <a:ext cx="258786" cy="25715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60E6769-1E83-1393-8CBD-0134446B0CB6}"/>
              </a:ext>
            </a:extLst>
          </p:cNvPr>
          <p:cNvSpPr txBox="1"/>
          <p:nvPr/>
        </p:nvSpPr>
        <p:spPr>
          <a:xfrm>
            <a:off x="2888199" y="1204890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1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1 et 2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1 à 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5E9963D-CC63-42D7-2FE6-B451BBFD530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95846" y="113621"/>
            <a:ext cx="640745" cy="86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25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6" grpId="0"/>
      <p:bldP spid="42" grpId="0"/>
      <p:bldP spid="43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E9333ED3-0C2F-7770-E614-C935DD0EA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3F0C85AE-034D-7A3C-231F-E4DD87118CD6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0F49964D-8ACF-EEF6-2FB9-8F697446C6FD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26" name="Google Shape;4093;p43">
            <a:extLst>
              <a:ext uri="{FF2B5EF4-FFF2-40B4-BE49-F238E27FC236}">
                <a16:creationId xmlns:a16="http://schemas.microsoft.com/office/drawing/2014/main" id="{0AD59766-B6D2-9EB9-7C6C-4A98B12A16E1}"/>
              </a:ext>
            </a:extLst>
          </p:cNvPr>
          <p:cNvSpPr txBox="1">
            <a:spLocks/>
          </p:cNvSpPr>
          <p:nvPr/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/>
              <a:t>CM1</a:t>
            </a:r>
            <a:endParaRPr lang="fr-FR" sz="2000" dirty="0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B8BBBD17-6BD1-A1AD-C2BE-1DB1F7631A8D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F87E792F-A0F3-10EC-35C1-9E4DBA36E09F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5FD55730-9614-BB8F-2585-BC9AD8433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0724" y="1103580"/>
            <a:ext cx="3443139" cy="146724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A72E0A-3C93-44FF-98FB-ACD596F4A601}"/>
              </a:ext>
            </a:extLst>
          </p:cNvPr>
          <p:cNvSpPr txBox="1"/>
          <p:nvPr/>
        </p:nvSpPr>
        <p:spPr>
          <a:xfrm>
            <a:off x="4674572" y="567712"/>
            <a:ext cx="5031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ysClr val="windowText" lastClr="000000"/>
                </a:solidFill>
              </a:rPr>
              <a:t>Trouve la valeur de la croix rouge.</a:t>
            </a:r>
          </a:p>
          <a:p>
            <a:r>
              <a:rPr lang="fr-FR" sz="1200" b="1" dirty="0">
                <a:solidFill>
                  <a:sysClr val="windowText" lastClr="000000"/>
                </a:solidFill>
              </a:rPr>
              <a:t>Exemple : si A = 8 et B = 9</a:t>
            </a:r>
            <a:endParaRPr lang="fr-FR" sz="12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CD13E77-5BB6-9F84-200F-F8FCC1388283}"/>
              </a:ext>
            </a:extLst>
          </p:cNvPr>
          <p:cNvSpPr txBox="1"/>
          <p:nvPr/>
        </p:nvSpPr>
        <p:spPr>
          <a:xfrm>
            <a:off x="5123364" y="1084088"/>
            <a:ext cx="697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= 8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70060C6-9FFF-914E-8207-CDF5F644EF3B}"/>
              </a:ext>
            </a:extLst>
          </p:cNvPr>
          <p:cNvSpPr txBox="1"/>
          <p:nvPr/>
        </p:nvSpPr>
        <p:spPr>
          <a:xfrm>
            <a:off x="7785635" y="1063005"/>
            <a:ext cx="697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= 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4EC99FD-8131-6079-7883-262B07E08375}"/>
                  </a:ext>
                </a:extLst>
              </p:cNvPr>
              <p:cNvSpPr txBox="1"/>
              <p:nvPr/>
            </p:nvSpPr>
            <p:spPr>
              <a:xfrm>
                <a:off x="4613561" y="2667351"/>
                <a:ext cx="4955006" cy="1582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100" b="1" dirty="0">
                    <a:solidFill>
                      <a:sysClr val="windowText" lastClr="000000"/>
                    </a:solidFill>
                  </a:rPr>
                  <a:t>Alors la zone violette est à une distance de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𝒆𝒏𝒕𝒓𝒆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𝒍𝒆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𝟖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𝒆𝒕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𝒍𝒆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sz="1100" b="1" dirty="0">
                  <a:solidFill>
                    <a:sysClr val="windowText" lastClr="000000"/>
                  </a:solidFill>
                </a:endParaRPr>
              </a:p>
              <a:p>
                <a:endParaRPr lang="fr-FR" sz="1100" b="1" dirty="0">
                  <a:solidFill>
                    <a:sysClr val="windowText" lastClr="000000"/>
                  </a:solidFill>
                </a:endParaRPr>
              </a:p>
              <a:p>
                <a:r>
                  <a:rPr lang="fr-FR" sz="1100" b="1" dirty="0"/>
                  <a:t>Le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𝒆𝒔𝒕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à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𝒖𝒏𝒆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𝒅𝒊𝒔𝒕𝒂𝒏𝒄𝒆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𝒅𝒆</m:t>
                    </m:r>
                    <m:f>
                      <m:fPr>
                        <m:ctrlP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è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𝒎𝒆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𝒄𝒂𝒓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𝒐𝒏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𝒆𝒏𝒄𝒐𝒓𝒆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𝒑𝒂𝒓𝒕𝒂𝒈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é 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𝒆𝒏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sz="1100" b="1" dirty="0">
                  <a:solidFill>
                    <a:sysClr val="windowText" lastClr="000000"/>
                  </a:solidFill>
                </a:endParaRPr>
              </a:p>
              <a:p>
                <a:endParaRPr lang="fr-FR" sz="1100" b="1" dirty="0"/>
              </a:p>
              <a:p>
                <a:r>
                  <a:rPr lang="fr-FR" sz="1100" b="1" dirty="0"/>
                  <a:t>Enfin, le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è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𝒎𝒆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𝒆𝒔𝒕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à</m:t>
                    </m:r>
                    <m:f>
                      <m:fPr>
                        <m:ctrlP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𝐜𝐚𝐫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𝐨𝐧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𝐞𝐧𝐜𝐨𝐫𝐞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𝐩𝐚𝐫𝐭𝐚𝐠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é 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𝐞𝐧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sz="1100" b="1" dirty="0">
                  <a:solidFill>
                    <a:sysClr val="windowText" lastClr="000000"/>
                  </a:solidFill>
                </a:endParaRPr>
              </a:p>
              <a:p>
                <a:endParaRPr lang="fr-FR" sz="1100" b="1" dirty="0"/>
              </a:p>
              <a:p>
                <a:r>
                  <a:rPr lang="fr-FR" sz="1100" b="1" dirty="0"/>
                  <a:t>Donc : 8 u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fr-FR" sz="1100" b="1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fr-FR" sz="1100" b="1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</m:oMath>
                </a14:m>
                <a:r>
                  <a:rPr lang="fr-FR" sz="1100" b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𝟖𝟒𝟐𝟓</m:t>
                        </m:r>
                      </m:num>
                      <m:den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</m:oMath>
                </a14:m>
                <a:r>
                  <a:rPr lang="fr-FR" sz="1100" b="1" dirty="0"/>
                  <a:t> = 8,425</a:t>
                </a: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4EC99FD-8131-6079-7883-262B07E08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561" y="2667351"/>
                <a:ext cx="4955006" cy="15824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1DDCB6E1-B143-FE3A-E138-752D15195B94}"/>
              </a:ext>
            </a:extLst>
          </p:cNvPr>
          <p:cNvSpPr txBox="1"/>
          <p:nvPr/>
        </p:nvSpPr>
        <p:spPr>
          <a:xfrm>
            <a:off x="455974" y="512873"/>
            <a:ext cx="284506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ysClr val="windowText" lastClr="000000"/>
                </a:solidFill>
              </a:rPr>
              <a:t>Pose les opérations suivantes :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6 578 + 879 =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2 567 – 345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70 933 – 9 812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567 x 5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239 x 12 =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78 635 + 3 089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89 389 – 3 808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56 766 – 12 780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5 879 x 23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8 761 x 443 = 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1 278 x 823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239 x 1 2367 =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5 432 x 235 = 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F0F24B9-6485-FA09-85DD-E8F940652398}"/>
              </a:ext>
            </a:extLst>
          </p:cNvPr>
          <p:cNvSpPr/>
          <p:nvPr/>
        </p:nvSpPr>
        <p:spPr>
          <a:xfrm>
            <a:off x="202932" y="1378322"/>
            <a:ext cx="258786" cy="25715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A4774C89-981A-949C-B18A-B1239175A5BC}"/>
              </a:ext>
            </a:extLst>
          </p:cNvPr>
          <p:cNvSpPr/>
          <p:nvPr/>
        </p:nvSpPr>
        <p:spPr>
          <a:xfrm>
            <a:off x="184952" y="2968773"/>
            <a:ext cx="258786" cy="25715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AAFE802D-304F-9BB4-2701-65CE2684E6B9}"/>
              </a:ext>
            </a:extLst>
          </p:cNvPr>
          <p:cNvSpPr/>
          <p:nvPr/>
        </p:nvSpPr>
        <p:spPr>
          <a:xfrm>
            <a:off x="175703" y="4363280"/>
            <a:ext cx="258786" cy="25715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94ECEF8-5BE7-A748-7333-D8C0D8D80DD1}"/>
              </a:ext>
            </a:extLst>
          </p:cNvPr>
          <p:cNvSpPr txBox="1"/>
          <p:nvPr/>
        </p:nvSpPr>
        <p:spPr>
          <a:xfrm>
            <a:off x="2888199" y="1204890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1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1 et 2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1 à 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17BDF62-9AE4-D471-884C-9EAC7CD4AC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5846" y="113621"/>
            <a:ext cx="640745" cy="86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199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ACCF2B2A-2C92-A03C-364B-E9045C6BC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06999602-C3B8-50F0-1A28-1E2D62426610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5FC7DB7B-0987-6024-BC0B-E8DBD8AAD608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26" name="Google Shape;4093;p43">
            <a:extLst>
              <a:ext uri="{FF2B5EF4-FFF2-40B4-BE49-F238E27FC236}">
                <a16:creationId xmlns:a16="http://schemas.microsoft.com/office/drawing/2014/main" id="{CDE0C172-63D1-1152-0671-897A3138E675}"/>
              </a:ext>
            </a:extLst>
          </p:cNvPr>
          <p:cNvSpPr txBox="1">
            <a:spLocks/>
          </p:cNvSpPr>
          <p:nvPr/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/>
              <a:t>CM1</a:t>
            </a:r>
            <a:endParaRPr lang="fr-FR" sz="2000" dirty="0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BFD592B5-5AC9-8A64-97DB-F8386959B679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0015663-BC56-CD84-8BFC-779E8C56CFC5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36" name="Image 35">
            <a:extLst>
              <a:ext uri="{FF2B5EF4-FFF2-40B4-BE49-F238E27FC236}">
                <a16:creationId xmlns:a16="http://schemas.microsoft.com/office/drawing/2014/main" id="{E745B4D9-C6C6-2D74-AAF0-5C3851185F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2524" y="2890110"/>
            <a:ext cx="737269" cy="10485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EBB4519-480C-4F39-A8E6-492DCE4A4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0187" y="993448"/>
            <a:ext cx="3229955" cy="195217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07DEE9E-FEF2-8CC2-7FCC-D233B199CD85}"/>
              </a:ext>
            </a:extLst>
          </p:cNvPr>
          <p:cNvSpPr txBox="1"/>
          <p:nvPr/>
        </p:nvSpPr>
        <p:spPr>
          <a:xfrm>
            <a:off x="4674572" y="665216"/>
            <a:ext cx="50315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ysClr val="windowText" lastClr="000000"/>
                </a:solidFill>
              </a:rPr>
              <a:t>Trouve la valeur de la croix rouge si :  A = 5 et B = 6</a:t>
            </a:r>
            <a:endParaRPr lang="fr-FR" sz="12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83A414-85B2-4BA8-ABA9-465254E4A691}"/>
              </a:ext>
            </a:extLst>
          </p:cNvPr>
          <p:cNvSpPr txBox="1"/>
          <p:nvPr/>
        </p:nvSpPr>
        <p:spPr>
          <a:xfrm>
            <a:off x="5186594" y="925281"/>
            <a:ext cx="697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= 5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5E95D5E-74FB-D129-B6F0-17A1302FA96F}"/>
              </a:ext>
            </a:extLst>
          </p:cNvPr>
          <p:cNvSpPr txBox="1"/>
          <p:nvPr/>
        </p:nvSpPr>
        <p:spPr>
          <a:xfrm>
            <a:off x="8167125" y="939559"/>
            <a:ext cx="697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= 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DA24745-7EDC-F05F-9168-E3961CA9FBA2}"/>
                  </a:ext>
                </a:extLst>
              </p:cNvPr>
              <p:cNvSpPr txBox="1"/>
              <p:nvPr/>
            </p:nvSpPr>
            <p:spPr>
              <a:xfrm>
                <a:off x="4674572" y="2915407"/>
                <a:ext cx="4955006" cy="1582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100" b="1" dirty="0">
                    <a:solidFill>
                      <a:sysClr val="windowText" lastClr="000000"/>
                    </a:solidFill>
                  </a:rPr>
                  <a:t>Alors la zone violette est à une distance de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𝒆𝒏𝒕𝒓𝒆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𝒍𝒆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𝒆𝒕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𝒍𝒆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sz="1100" b="1" dirty="0">
                  <a:solidFill>
                    <a:sysClr val="windowText" lastClr="000000"/>
                  </a:solidFill>
                </a:endParaRPr>
              </a:p>
              <a:p>
                <a:endParaRPr lang="fr-FR" sz="1100" b="1" dirty="0">
                  <a:solidFill>
                    <a:sysClr val="windowText" lastClr="000000"/>
                  </a:solidFill>
                </a:endParaRPr>
              </a:p>
              <a:p>
                <a:r>
                  <a:rPr lang="fr-FR" sz="1100" b="1" dirty="0"/>
                  <a:t>Le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𝒆𝒔𝒕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à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𝒖𝒏𝒆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𝒅𝒊𝒔𝒕𝒂𝒏𝒄𝒆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𝒅𝒆</m:t>
                    </m:r>
                    <m:f>
                      <m:fPr>
                        <m:ctrlP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è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𝒎𝒆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𝒄𝒂𝒓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𝒐𝒏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𝒆𝒏𝒄𝒐𝒓𝒆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𝒑𝒂𝒓𝒕𝒂𝒈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é 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𝒆𝒏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sz="1100" b="1" dirty="0">
                  <a:solidFill>
                    <a:sysClr val="windowText" lastClr="000000"/>
                  </a:solidFill>
                </a:endParaRPr>
              </a:p>
              <a:p>
                <a:endParaRPr lang="fr-FR" sz="1100" b="1" dirty="0"/>
              </a:p>
              <a:p>
                <a:r>
                  <a:rPr lang="fr-FR" sz="1100" b="1" dirty="0"/>
                  <a:t>Enfin, le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è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𝒎𝒆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𝒆𝒔𝒕</m:t>
                    </m:r>
                    <m:r>
                      <a:rPr lang="fr-FR" sz="1100" b="1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à</m:t>
                    </m:r>
                    <m:f>
                      <m:fPr>
                        <m:ctrlP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𝐜𝐚𝐫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𝐨𝐧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𝐞𝐧𝐜𝐨𝐫𝐞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𝐩𝐚𝐫𝐭𝐚𝐠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é 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𝐞𝐧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fr-FR" sz="1100" b="1" i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sz="1100" b="1" dirty="0">
                  <a:solidFill>
                    <a:sysClr val="windowText" lastClr="000000"/>
                  </a:solidFill>
                </a:endParaRPr>
              </a:p>
              <a:p>
                <a:endParaRPr lang="fr-FR" sz="1100" b="1" dirty="0"/>
              </a:p>
              <a:p>
                <a:r>
                  <a:rPr lang="fr-FR" sz="1100" b="1" dirty="0"/>
                  <a:t>Donc : 5 u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fr-FR" sz="1100" b="1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fr-FR" sz="1100" b="1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</m:oMath>
                </a14:m>
                <a:r>
                  <a:rPr lang="fr-FR" sz="1100" b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𝟓𝟔𝟖𝟏</m:t>
                        </m:r>
                      </m:num>
                      <m:den>
                        <m:r>
                          <a:rPr lang="fr-FR" sz="11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fr-FR" sz="11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</m:oMath>
                </a14:m>
                <a:r>
                  <a:rPr lang="fr-FR" sz="1100" b="1" dirty="0"/>
                  <a:t> = 5,681</a:t>
                </a: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DA24745-7EDC-F05F-9168-E3961CA9FB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572" y="2915407"/>
                <a:ext cx="4955006" cy="15824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2AB396B5-1184-F300-F502-495135C53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72" y="25256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38155C0-9F94-26B2-C4D2-7449237BBAE4}"/>
              </a:ext>
            </a:extLst>
          </p:cNvPr>
          <p:cNvSpPr txBox="1"/>
          <p:nvPr/>
        </p:nvSpPr>
        <p:spPr>
          <a:xfrm>
            <a:off x="455974" y="512873"/>
            <a:ext cx="284506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ysClr val="windowText" lastClr="000000"/>
                </a:solidFill>
              </a:rPr>
              <a:t>Pose les opérations suivantes :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6 578 + 879 =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2 567 – 345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70 933 – 9 812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567 x 5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239 x 12 =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78 635 + 3 089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89 389 – 3 808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56 766 – 12 780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5 879 x 23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8 761 x 443 = 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1 278 x 823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239 x 1 2367 =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5 432 x 235 =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53E1823-35E9-CF88-A845-B6AFD3682D25}"/>
              </a:ext>
            </a:extLst>
          </p:cNvPr>
          <p:cNvSpPr/>
          <p:nvPr/>
        </p:nvSpPr>
        <p:spPr>
          <a:xfrm>
            <a:off x="202932" y="1378322"/>
            <a:ext cx="258786" cy="25715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E3B6AE5-4FC0-713A-9ED6-312A71BB8F43}"/>
              </a:ext>
            </a:extLst>
          </p:cNvPr>
          <p:cNvSpPr/>
          <p:nvPr/>
        </p:nvSpPr>
        <p:spPr>
          <a:xfrm>
            <a:off x="184952" y="2968773"/>
            <a:ext cx="258786" cy="25715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9A5BFAFD-EFF3-C0CF-C3D6-F10667E46041}"/>
              </a:ext>
            </a:extLst>
          </p:cNvPr>
          <p:cNvSpPr/>
          <p:nvPr/>
        </p:nvSpPr>
        <p:spPr>
          <a:xfrm>
            <a:off x="175703" y="4363280"/>
            <a:ext cx="258786" cy="25715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213A197-DF30-1F6B-039A-51CDFDF6B459}"/>
              </a:ext>
            </a:extLst>
          </p:cNvPr>
          <p:cNvSpPr txBox="1"/>
          <p:nvPr/>
        </p:nvSpPr>
        <p:spPr>
          <a:xfrm>
            <a:off x="2888199" y="1204890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1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1 et 2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1 à 3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697861C-FF9B-8A1E-0108-F2285DD986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5846" y="113621"/>
            <a:ext cx="640745" cy="86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6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2430BD1A-D2AF-7440-A06E-D8046BEA6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E0D8CA5E-B915-DB9D-8ACE-0FE532AD432F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3E01AFD8-84ED-0065-3422-093CF0BC326E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26" name="Google Shape;4093;p43">
            <a:extLst>
              <a:ext uri="{FF2B5EF4-FFF2-40B4-BE49-F238E27FC236}">
                <a16:creationId xmlns:a16="http://schemas.microsoft.com/office/drawing/2014/main" id="{3609554D-A712-D06B-7FB1-CA536B1ABAB2}"/>
              </a:ext>
            </a:extLst>
          </p:cNvPr>
          <p:cNvSpPr txBox="1">
            <a:spLocks/>
          </p:cNvSpPr>
          <p:nvPr/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/>
              <a:t>CM1</a:t>
            </a:r>
            <a:endParaRPr lang="fr-FR" sz="2000" dirty="0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001478A1-1625-8380-68BA-D8E58B5D6ED5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430001FD-97B7-80C1-A960-917331CCFFD0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A9A9F29C-60F3-C0E9-2A10-54263363C3A0}"/>
              </a:ext>
            </a:extLst>
          </p:cNvPr>
          <p:cNvSpPr txBox="1"/>
          <p:nvPr/>
        </p:nvSpPr>
        <p:spPr>
          <a:xfrm>
            <a:off x="5504967" y="621786"/>
            <a:ext cx="21828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u="sng" dirty="0">
                <a:solidFill>
                  <a:sysClr val="windowText" lastClr="000000"/>
                </a:solidFill>
              </a:rPr>
              <a:t>Faire les exercices 6 et 7</a:t>
            </a:r>
            <a:endParaRPr lang="fr-FR" sz="1200" b="1" u="sng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9C97FD47-FF04-AC79-AB45-063360BB176A}"/>
              </a:ext>
            </a:extLst>
          </p:cNvPr>
          <p:cNvSpPr/>
          <p:nvPr/>
        </p:nvSpPr>
        <p:spPr>
          <a:xfrm>
            <a:off x="8309956" y="35829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p.34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FD8FFCE-83E8-2B5C-EE34-5F13B5545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6549" y="113621"/>
            <a:ext cx="640745" cy="868912"/>
          </a:xfrm>
          <a:prstGeom prst="rect">
            <a:avLst/>
          </a:prstGeom>
        </p:spPr>
      </p:pic>
      <p:sp>
        <p:nvSpPr>
          <p:cNvPr id="30" name="Sous-titre 29">
            <a:extLst>
              <a:ext uri="{FF2B5EF4-FFF2-40B4-BE49-F238E27FC236}">
                <a16:creationId xmlns:a16="http://schemas.microsoft.com/office/drawing/2014/main" id="{C9F27522-C4A9-BB12-92CE-1C54F3A897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2AC9EBA-EE4A-DB4B-AD17-09D5D65D9D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8361" y="1025026"/>
            <a:ext cx="3470529" cy="407409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1CEB218B-F342-2B6E-2EA3-159D3EFAC5EC}"/>
                  </a:ext>
                </a:extLst>
              </p14:cNvPr>
              <p14:cNvContentPartPr/>
              <p14:nvPr/>
            </p14:nvContentPartPr>
            <p14:xfrm>
              <a:off x="6886497" y="1674208"/>
              <a:ext cx="236520" cy="648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1CEB218B-F342-2B6E-2EA3-159D3EFAC5E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32497" y="1566208"/>
                <a:ext cx="34416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B3CC0085-ACBF-7711-EDBA-66772E2D7732}"/>
                  </a:ext>
                </a:extLst>
              </p14:cNvPr>
              <p14:cNvContentPartPr/>
              <p14:nvPr/>
            </p14:nvContentPartPr>
            <p14:xfrm>
              <a:off x="6405177" y="3695608"/>
              <a:ext cx="255600" cy="39240"/>
            </p14:xfrm>
          </p:contentPart>
        </mc:Choice>
        <mc:Fallback xmlns=""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B3CC0085-ACBF-7711-EDBA-66772E2D773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351177" y="3587608"/>
                <a:ext cx="363240" cy="25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C69B62C8-4E7B-C150-F284-9F0F45EA2B2A}"/>
                  </a:ext>
                </a:extLst>
              </p14:cNvPr>
              <p14:cNvContentPartPr/>
              <p14:nvPr/>
            </p14:nvContentPartPr>
            <p14:xfrm>
              <a:off x="6910257" y="2145808"/>
              <a:ext cx="250920" cy="108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C69B62C8-4E7B-C150-F284-9F0F45EA2B2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856617" y="2037808"/>
                <a:ext cx="35856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745509F0-1F50-D9D0-5508-16C0AB4F7FB7}"/>
                  </a:ext>
                </a:extLst>
              </p14:cNvPr>
              <p14:cNvContentPartPr/>
              <p14:nvPr/>
            </p14:nvContentPartPr>
            <p14:xfrm>
              <a:off x="6390777" y="4302208"/>
              <a:ext cx="241200" cy="72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745509F0-1F50-D9D0-5508-16C0AB4F7FB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336777" y="4086208"/>
                <a:ext cx="34884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6DB7C24-D30A-ACF5-51BF-0935BF7B97D6}"/>
                  </a:ext>
                </a:extLst>
              </p14:cNvPr>
              <p14:cNvContentPartPr/>
              <p14:nvPr/>
            </p14:nvContentPartPr>
            <p14:xfrm>
              <a:off x="6939417" y="4836088"/>
              <a:ext cx="207720" cy="1764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6DB7C24-D30A-ACF5-51BF-0935BF7B97D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885777" y="4728448"/>
                <a:ext cx="315360" cy="23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10D76DE9-7EEE-4680-CA5C-6CD6BFFDCE76}"/>
                  </a:ext>
                </a:extLst>
              </p14:cNvPr>
              <p14:cNvContentPartPr/>
              <p14:nvPr/>
            </p14:nvContentPartPr>
            <p14:xfrm>
              <a:off x="7723857" y="2771848"/>
              <a:ext cx="188280" cy="72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10D76DE9-7EEE-4680-CA5C-6CD6BFFDCE7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669857" y="2555848"/>
                <a:ext cx="295920" cy="43200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ZoneTexte 17">
            <a:extLst>
              <a:ext uri="{FF2B5EF4-FFF2-40B4-BE49-F238E27FC236}">
                <a16:creationId xmlns:a16="http://schemas.microsoft.com/office/drawing/2014/main" id="{CF7C9DFD-8579-C007-6416-2A185D09CC7B}"/>
              </a:ext>
            </a:extLst>
          </p:cNvPr>
          <p:cNvSpPr txBox="1"/>
          <p:nvPr/>
        </p:nvSpPr>
        <p:spPr>
          <a:xfrm>
            <a:off x="455974" y="512873"/>
            <a:ext cx="284506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ysClr val="windowText" lastClr="000000"/>
                </a:solidFill>
              </a:rPr>
              <a:t>Pose les opérations suivantes :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6 578 + 879 =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2 567 – 345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70 933 – 9 812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567 x 5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239 x 12 =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78 635 + 3 089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89 389 – 3 808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56 766 – 12 780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5 879 x 23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8 761 x 443 = 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1 278 x 823 =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239 x 1 2367 =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5 432 x 235 = 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CAD8F42-7FE8-96C3-8546-135D15918FD6}"/>
              </a:ext>
            </a:extLst>
          </p:cNvPr>
          <p:cNvSpPr/>
          <p:nvPr/>
        </p:nvSpPr>
        <p:spPr>
          <a:xfrm>
            <a:off x="202932" y="1378322"/>
            <a:ext cx="258786" cy="25715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44556E60-FF93-5C06-0896-C1E5FAC1E830}"/>
              </a:ext>
            </a:extLst>
          </p:cNvPr>
          <p:cNvSpPr/>
          <p:nvPr/>
        </p:nvSpPr>
        <p:spPr>
          <a:xfrm>
            <a:off x="184952" y="2968773"/>
            <a:ext cx="258786" cy="25715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DEF43C7D-AC71-4CB5-8B60-3E0B08C383FC}"/>
              </a:ext>
            </a:extLst>
          </p:cNvPr>
          <p:cNvSpPr/>
          <p:nvPr/>
        </p:nvSpPr>
        <p:spPr>
          <a:xfrm>
            <a:off x="175703" y="4363280"/>
            <a:ext cx="258786" cy="25715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CE0E9E2-AE11-1292-707E-FE8261D08843}"/>
              </a:ext>
            </a:extLst>
          </p:cNvPr>
          <p:cNvSpPr txBox="1"/>
          <p:nvPr/>
        </p:nvSpPr>
        <p:spPr>
          <a:xfrm>
            <a:off x="2888199" y="1204890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1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1 et 2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1 à 3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8E1F8E89-D560-65B5-56E0-2BE600A4F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846" y="113621"/>
            <a:ext cx="640745" cy="86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530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9">
          <a:extLst>
            <a:ext uri="{FF2B5EF4-FFF2-40B4-BE49-F238E27FC236}">
              <a16:creationId xmlns:a16="http://schemas.microsoft.com/office/drawing/2014/main" id="{E892D177-FFA9-254A-299A-8E775CEA6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1" name="Google Shape;4081;p41">
            <a:extLst>
              <a:ext uri="{FF2B5EF4-FFF2-40B4-BE49-F238E27FC236}">
                <a16:creationId xmlns:a16="http://schemas.microsoft.com/office/drawing/2014/main" id="{79564D55-425C-8BB9-AC4C-AFD5E2D75508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3891179" y="59535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0" name="Google Shape;4093;p43">
            <a:extLst>
              <a:ext uri="{FF2B5EF4-FFF2-40B4-BE49-F238E27FC236}">
                <a16:creationId xmlns:a16="http://schemas.microsoft.com/office/drawing/2014/main" id="{1A0EB6E4-18DF-E034-58B4-E4BD349B4250}"/>
              </a:ext>
            </a:extLst>
          </p:cNvPr>
          <p:cNvSpPr txBox="1">
            <a:spLocks/>
          </p:cNvSpPr>
          <p:nvPr/>
        </p:nvSpPr>
        <p:spPr>
          <a:xfrm>
            <a:off x="271220" y="3296887"/>
            <a:ext cx="4229454" cy="31213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/>
              <a:t>CM1</a:t>
            </a:r>
            <a:endParaRPr lang="fr-FR" sz="1600" dirty="0"/>
          </a:p>
        </p:txBody>
      </p:sp>
      <p:sp>
        <p:nvSpPr>
          <p:cNvPr id="12" name="Google Shape;4093;p43">
            <a:extLst>
              <a:ext uri="{FF2B5EF4-FFF2-40B4-BE49-F238E27FC236}">
                <a16:creationId xmlns:a16="http://schemas.microsoft.com/office/drawing/2014/main" id="{0BF4B865-EFFE-9563-D3A9-5EBC9E037752}"/>
              </a:ext>
            </a:extLst>
          </p:cNvPr>
          <p:cNvSpPr txBox="1">
            <a:spLocks/>
          </p:cNvSpPr>
          <p:nvPr/>
        </p:nvSpPr>
        <p:spPr>
          <a:xfrm>
            <a:off x="4717229" y="3296886"/>
            <a:ext cx="4229454" cy="312137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 dirty="0"/>
              <a:t>CM2</a:t>
            </a:r>
          </a:p>
        </p:txBody>
      </p:sp>
      <p:sp>
        <p:nvSpPr>
          <p:cNvPr id="6" name="Google Shape;4080;p41">
            <a:extLst>
              <a:ext uri="{FF2B5EF4-FFF2-40B4-BE49-F238E27FC236}">
                <a16:creationId xmlns:a16="http://schemas.microsoft.com/office/drawing/2014/main" id="{DDCE3351-1797-A171-AC8F-C1924C58F2FD}"/>
              </a:ext>
            </a:extLst>
          </p:cNvPr>
          <p:cNvSpPr txBox="1">
            <a:spLocks/>
          </p:cNvSpPr>
          <p:nvPr/>
        </p:nvSpPr>
        <p:spPr>
          <a:xfrm>
            <a:off x="229908" y="1816050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800" dirty="0"/>
              <a:t>Mesurer avec des fractions S1</a:t>
            </a:r>
          </a:p>
        </p:txBody>
      </p:sp>
      <p:sp>
        <p:nvSpPr>
          <p:cNvPr id="5" name="Google Shape;4080;p41">
            <a:extLst>
              <a:ext uri="{FF2B5EF4-FFF2-40B4-BE49-F238E27FC236}">
                <a16:creationId xmlns:a16="http://schemas.microsoft.com/office/drawing/2014/main" id="{FD7AE8C8-D415-A79B-5970-D8185EE96EE3}"/>
              </a:ext>
            </a:extLst>
          </p:cNvPr>
          <p:cNvSpPr txBox="1">
            <a:spLocks/>
          </p:cNvSpPr>
          <p:nvPr/>
        </p:nvSpPr>
        <p:spPr>
          <a:xfrm>
            <a:off x="4541985" y="1785486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800" dirty="0"/>
              <a:t>Découvrir le millième S3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DA0C784-DD3B-D009-D4D3-7783F91EF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229" y="3650436"/>
            <a:ext cx="4229454" cy="84134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21683CA-93EF-DC1B-BC71-D2A467F2E8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220" y="3637162"/>
            <a:ext cx="4229454" cy="85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62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5FF02E62-550C-A71F-43F0-9810C05E7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8AE77263-D3EA-1D08-E7B9-FCBC7BBA2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4049"/>
            <a:ext cx="9144000" cy="2077858"/>
          </a:xfrm>
          <a:prstGeom prst="rect">
            <a:avLst/>
          </a:prstGeom>
        </p:spPr>
      </p:pic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74AA0A63-BF55-DE68-27A7-5E88DC8C07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634176CF-978C-3676-EAF5-50C761BA56A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34044" y="446082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Calcule en 2 minutes !</a:t>
            </a:r>
            <a:endParaRPr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04E5A27A-782C-AC36-4DFD-1B5C88346E89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E877C79-37E4-024C-09AF-06419ABFAC41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p.35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CE5D3604-EBC3-8665-42AD-499610D02FB5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p.35</a:t>
            </a:r>
          </a:p>
        </p:txBody>
      </p:sp>
      <p:sp>
        <p:nvSpPr>
          <p:cNvPr id="9" name="Google Shape;4093;p43">
            <a:extLst>
              <a:ext uri="{FF2B5EF4-FFF2-40B4-BE49-F238E27FC236}">
                <a16:creationId xmlns:a16="http://schemas.microsoft.com/office/drawing/2014/main" id="{40A8885A-1F1F-9559-82F1-66CD5C9E5F02}"/>
              </a:ext>
            </a:extLst>
          </p:cNvPr>
          <p:cNvSpPr txBox="1">
            <a:spLocks/>
          </p:cNvSpPr>
          <p:nvPr/>
        </p:nvSpPr>
        <p:spPr>
          <a:xfrm>
            <a:off x="7332194" y="729669"/>
            <a:ext cx="1091743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CM1</a:t>
            </a:r>
          </a:p>
        </p:txBody>
      </p:sp>
      <p:sp>
        <p:nvSpPr>
          <p:cNvPr id="15" name="Google Shape;4093;p43">
            <a:extLst>
              <a:ext uri="{FF2B5EF4-FFF2-40B4-BE49-F238E27FC236}">
                <a16:creationId xmlns:a16="http://schemas.microsoft.com/office/drawing/2014/main" id="{69905E21-584F-4CE9-3DC1-7F9088601886}"/>
              </a:ext>
            </a:extLst>
          </p:cNvPr>
          <p:cNvSpPr txBox="1">
            <a:spLocks/>
          </p:cNvSpPr>
          <p:nvPr/>
        </p:nvSpPr>
        <p:spPr>
          <a:xfrm>
            <a:off x="7487198" y="3171968"/>
            <a:ext cx="1047406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5C73A66-04B9-F0CD-8D0B-279DCAA72B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3E52BF4-8CB2-93B6-58DB-56AE685B83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0065" y="113621"/>
            <a:ext cx="640745" cy="86891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6BC9F47-E925-9E98-224C-023A63B1B5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859" y="3102962"/>
            <a:ext cx="6271335" cy="2090445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A083B7B-F3E4-6931-96E6-6A55EF06EFD7}"/>
              </a:ext>
            </a:extLst>
          </p:cNvPr>
          <p:cNvSpPr/>
          <p:nvPr/>
        </p:nvSpPr>
        <p:spPr>
          <a:xfrm>
            <a:off x="167987" y="1359837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A8A0C51-9D94-BECA-8E87-2DDDB899AC3C}"/>
              </a:ext>
            </a:extLst>
          </p:cNvPr>
          <p:cNvSpPr/>
          <p:nvPr/>
        </p:nvSpPr>
        <p:spPr>
          <a:xfrm>
            <a:off x="1215863" y="3513083"/>
            <a:ext cx="6116331" cy="8705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595CAEC-2B0E-7EDF-73F4-DF2563C0BAEE}"/>
              </a:ext>
            </a:extLst>
          </p:cNvPr>
          <p:cNvSpPr/>
          <p:nvPr/>
        </p:nvSpPr>
        <p:spPr>
          <a:xfrm>
            <a:off x="3038236" y="1359837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901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8BC7DC36-AED2-AC86-F0F2-3E57AEF2B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11B45E6C-F808-59B2-8420-E8F96A23C1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DE9D3F06-A7A0-D9FD-0A9F-FA10B0D46632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7CE96A6-A107-9CF7-9052-BB5D0EC2CC31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44CC0127-40D3-FB01-00F8-7C27E828D33D}"/>
              </a:ext>
            </a:extLst>
          </p:cNvPr>
          <p:cNvSpPr/>
          <p:nvPr/>
        </p:nvSpPr>
        <p:spPr>
          <a:xfrm>
            <a:off x="41564" y="20411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p.35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78B9731-E327-0681-8598-15085AF76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7664" y="489629"/>
            <a:ext cx="4511200" cy="281404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37FBA37-3869-56A4-ECBA-28B077B7B7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3561" y="3102202"/>
            <a:ext cx="3085005" cy="1697569"/>
          </a:xfrm>
          <a:prstGeom prst="rect">
            <a:avLst/>
          </a:prstGeom>
        </p:spPr>
      </p:pic>
      <p:pic>
        <p:nvPicPr>
          <p:cNvPr id="12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4FF1E843-BB32-931D-03AD-84D6A4F18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092" y="113621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A3DC6FA-BB28-2978-AD49-AC5EBC27C4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740847"/>
            <a:ext cx="4571999" cy="194378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28384B4-500A-D3AE-514E-1F63B6D95109}"/>
              </a:ext>
            </a:extLst>
          </p:cNvPr>
          <p:cNvSpPr/>
          <p:nvPr/>
        </p:nvSpPr>
        <p:spPr>
          <a:xfrm>
            <a:off x="572055" y="2776503"/>
            <a:ext cx="2955982" cy="29620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 U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FBDC903-9A4B-4A91-D783-281BE074986F}"/>
              </a:ext>
            </a:extLst>
          </p:cNvPr>
          <p:cNvSpPr/>
          <p:nvPr/>
        </p:nvSpPr>
        <p:spPr>
          <a:xfrm>
            <a:off x="579115" y="3304841"/>
            <a:ext cx="2191531" cy="29620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C531B83-86AE-7C41-6BB3-382F458D955C}"/>
              </a:ext>
            </a:extLst>
          </p:cNvPr>
          <p:cNvSpPr/>
          <p:nvPr/>
        </p:nvSpPr>
        <p:spPr>
          <a:xfrm>
            <a:off x="429086" y="3774186"/>
            <a:ext cx="3713829" cy="29620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801003110"/>
      </p:ext>
    </p:extLst>
  </p:cSld>
  <p:clrMapOvr>
    <a:masterClrMapping/>
  </p:clrMapOvr>
</p:sld>
</file>

<file path=ppt/theme/theme1.xml><?xml version="1.0" encoding="utf-8"?>
<a:theme xmlns:a="http://schemas.openxmlformats.org/drawingml/2006/main" name="Linear Algebra - Mathematics - 12th Grade by Slidesgo">
  <a:themeElements>
    <a:clrScheme name="Simple Light">
      <a:dk1>
        <a:srgbClr val="303C50"/>
      </a:dk1>
      <a:lt1>
        <a:srgbClr val="FCF8E3"/>
      </a:lt1>
      <a:dk2>
        <a:srgbClr val="556A8E"/>
      </a:dk2>
      <a:lt2>
        <a:srgbClr val="BBC3D2"/>
      </a:lt2>
      <a:accent1>
        <a:srgbClr val="F4A4BE"/>
      </a:accent1>
      <a:accent2>
        <a:srgbClr val="EECCD6"/>
      </a:accent2>
      <a:accent3>
        <a:srgbClr val="FFE471"/>
      </a:accent3>
      <a:accent4>
        <a:srgbClr val="FFF3C0"/>
      </a:accent4>
      <a:accent5>
        <a:srgbClr val="FFFFFF"/>
      </a:accent5>
      <a:accent6>
        <a:srgbClr val="FFFFFF"/>
      </a:accent6>
      <a:hlink>
        <a:srgbClr val="303C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26137</TotalTime>
  <Words>1564</Words>
  <Application>Microsoft Office PowerPoint</Application>
  <PresentationFormat>Affichage à l'écran (16:9)</PresentationFormat>
  <Paragraphs>323</Paragraphs>
  <Slides>23</Slides>
  <Notes>23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8" baseType="lpstr">
      <vt:lpstr>Vazirmatn</vt:lpstr>
      <vt:lpstr>Fira Sans</vt:lpstr>
      <vt:lpstr>Arial</vt:lpstr>
      <vt:lpstr>Cambria Math</vt:lpstr>
      <vt:lpstr>Linear Algebra - Mathematics - 12th Grade by Slidesgo</vt:lpstr>
      <vt:lpstr>Séquence 9</vt:lpstr>
      <vt:lpstr>01</vt:lpstr>
      <vt:lpstr>CM1</vt:lpstr>
      <vt:lpstr>Présentation PowerPoint</vt:lpstr>
      <vt:lpstr>Présentation PowerPoint</vt:lpstr>
      <vt:lpstr>Présentation PowerPoint</vt:lpstr>
      <vt:lpstr>02</vt:lpstr>
      <vt:lpstr>CM1</vt:lpstr>
      <vt:lpstr>CM1</vt:lpstr>
      <vt:lpstr>CM1</vt:lpstr>
      <vt:lpstr>CM1</vt:lpstr>
      <vt:lpstr>CM1</vt:lpstr>
      <vt:lpstr>CM1</vt:lpstr>
      <vt:lpstr>CM1</vt:lpstr>
      <vt:lpstr>03</vt:lpstr>
      <vt:lpstr>CM1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Solène Ezingeard</cp:lastModifiedBy>
  <cp:revision>260</cp:revision>
  <dcterms:modified xsi:type="dcterms:W3CDTF">2026-08-06T17:38:39Z</dcterms:modified>
</cp:coreProperties>
</file>